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Montserrat"/>
      <p:regular r:id="rId33"/>
      <p:bold r:id="rId34"/>
      <p:italic r:id="rId35"/>
      <p:boldItalic r:id="rId36"/>
    </p:embeddedFont>
    <p:embeddedFont>
      <p:font typeface="Red Hat Display"/>
      <p:regular r:id="rId37"/>
      <p:bold r:id="rId38"/>
      <p:italic r:id="rId39"/>
      <p:boldItalic r:id="rId40"/>
    </p:embeddedFont>
    <p:embeddedFont>
      <p:font typeface="Open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edHatDisplay-boldItalic.fntdata"/><Relationship Id="rId20" Type="http://schemas.openxmlformats.org/officeDocument/2006/relationships/slide" Target="slides/slide16.xml"/><Relationship Id="rId42" Type="http://schemas.openxmlformats.org/officeDocument/2006/relationships/font" Target="fonts/OpenSans-bold.fntdata"/><Relationship Id="rId41" Type="http://schemas.openxmlformats.org/officeDocument/2006/relationships/font" Target="fonts/OpenSans-regular.fntdata"/><Relationship Id="rId22" Type="http://schemas.openxmlformats.org/officeDocument/2006/relationships/slide" Target="slides/slide18.xml"/><Relationship Id="rId44" Type="http://schemas.openxmlformats.org/officeDocument/2006/relationships/font" Target="fonts/OpenSans-boldItalic.fntdata"/><Relationship Id="rId21" Type="http://schemas.openxmlformats.org/officeDocument/2006/relationships/slide" Target="slides/slide17.xml"/><Relationship Id="rId43" Type="http://schemas.openxmlformats.org/officeDocument/2006/relationships/font" Target="fonts/OpenSans-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bold.fntdata"/><Relationship Id="rId15" Type="http://schemas.openxmlformats.org/officeDocument/2006/relationships/slide" Target="slides/slide11.xml"/><Relationship Id="rId37" Type="http://schemas.openxmlformats.org/officeDocument/2006/relationships/font" Target="fonts/RedHatDisplay-regular.fntdata"/><Relationship Id="rId14" Type="http://schemas.openxmlformats.org/officeDocument/2006/relationships/slide" Target="slides/slide10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3.xml"/><Relationship Id="rId39" Type="http://schemas.openxmlformats.org/officeDocument/2006/relationships/font" Target="fonts/RedHatDisplay-italic.fntdata"/><Relationship Id="rId16" Type="http://schemas.openxmlformats.org/officeDocument/2006/relationships/slide" Target="slides/slide12.xml"/><Relationship Id="rId38" Type="http://schemas.openxmlformats.org/officeDocument/2006/relationships/font" Target="fonts/RedHatDisplay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7744f31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107744f311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107744f311b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g107744f311b_0_3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07744f311b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g107744f311b_0_3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107744f311b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g107744f311b_0_4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107744f311b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g107744f311b_0_4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107744f311b_0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g107744f311b_0_4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07744f311b_0_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g107744f311b_0_5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07744f311b_0_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g107744f311b_0_6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107744f311b_0_7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g107744f311b_0_7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107744f311b_0_8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Google Shape;1037;g107744f311b_0_8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107744f311b_0_8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g107744f311b_0_8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07744f311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107744f311b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107744f311b_0_8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g107744f311b_0_8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07744f311b_0_9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1" name="Google Shape;1181;g107744f311b_0_9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107744f311b_0_9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3" name="Google Shape;1223;g107744f311b_0_9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107744f311b_0_10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g107744f311b_0_10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g107744f311b_0_10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0" name="Google Shape;1290;g107744f311b_0_10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107744f311b_0_10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3" name="Google Shape;1343;g107744f311b_0_10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107744f311b_0_1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0" name="Google Shape;1390;g107744f311b_0_11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107744f311b_0_1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2" name="Google Shape;1532;g107744f311b_0_12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8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0" name="Google Shape;1850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07744f311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107744f311b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7744f311b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107744f311b_0_1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07744f311b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107744f311b_0_1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07744f311b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107744f311b_0_2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07744f311b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g107744f311b_0_2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07744f311b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g107744f311b_0_2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07744f311b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g107744f311b_0_2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>
            <p:ph idx="2" type="pic"/>
          </p:nvPr>
        </p:nvSpPr>
        <p:spPr>
          <a:xfrm>
            <a:off x="514350" y="515050"/>
            <a:ext cx="3565500" cy="41148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1" name="Google Shape;11;p2"/>
          <p:cNvGrpSpPr/>
          <p:nvPr/>
        </p:nvGrpSpPr>
        <p:grpSpPr>
          <a:xfrm>
            <a:off x="5975457" y="-178370"/>
            <a:ext cx="1250701" cy="1157414"/>
            <a:chOff x="5975457" y="-178370"/>
            <a:chExt cx="1250701" cy="1157414"/>
          </a:xfrm>
        </p:grpSpPr>
        <p:sp>
          <p:nvSpPr>
            <p:cNvPr id="12" name="Google Shape;12;p2"/>
            <p:cNvSpPr/>
            <p:nvPr/>
          </p:nvSpPr>
          <p:spPr>
            <a:xfrm>
              <a:off x="5975457" y="-178370"/>
              <a:ext cx="1250701" cy="1157414"/>
            </a:xfrm>
            <a:custGeom>
              <a:rect b="b" l="l" r="r" t="t"/>
              <a:pathLst>
                <a:path extrusionOk="0" h="2314828" w="2501403">
                  <a:moveTo>
                    <a:pt x="2500306" y="304379"/>
                  </a:moveTo>
                  <a:cubicBezTo>
                    <a:pt x="2498555" y="301580"/>
                    <a:pt x="2496354" y="300430"/>
                    <a:pt x="2493953" y="300280"/>
                  </a:cubicBezTo>
                  <a:cubicBezTo>
                    <a:pt x="2493853" y="299880"/>
                    <a:pt x="2493803" y="299480"/>
                    <a:pt x="2493703" y="299080"/>
                  </a:cubicBezTo>
                  <a:cubicBezTo>
                    <a:pt x="2487349" y="277631"/>
                    <a:pt x="2464987" y="266581"/>
                    <a:pt x="2448479" y="253482"/>
                  </a:cubicBezTo>
                  <a:cubicBezTo>
                    <a:pt x="2411609" y="227483"/>
                    <a:pt x="2380792" y="194335"/>
                    <a:pt x="2345223" y="166787"/>
                  </a:cubicBezTo>
                  <a:cubicBezTo>
                    <a:pt x="2317708" y="144288"/>
                    <a:pt x="2288193" y="124489"/>
                    <a:pt x="2259127" y="104140"/>
                  </a:cubicBezTo>
                  <a:cubicBezTo>
                    <a:pt x="2232963" y="86391"/>
                    <a:pt x="2210201" y="64242"/>
                    <a:pt x="2184787" y="45543"/>
                  </a:cubicBezTo>
                  <a:cubicBezTo>
                    <a:pt x="2184287" y="45193"/>
                    <a:pt x="2183787" y="44843"/>
                    <a:pt x="2183286" y="44493"/>
                  </a:cubicBezTo>
                  <a:cubicBezTo>
                    <a:pt x="2182986" y="33794"/>
                    <a:pt x="2169229" y="24844"/>
                    <a:pt x="2159473" y="32894"/>
                  </a:cubicBezTo>
                  <a:cubicBezTo>
                    <a:pt x="2120202" y="66392"/>
                    <a:pt x="2083283" y="102940"/>
                    <a:pt x="2041560" y="135138"/>
                  </a:cubicBezTo>
                  <a:cubicBezTo>
                    <a:pt x="1999488" y="172536"/>
                    <a:pt x="1958166" y="210734"/>
                    <a:pt x="1916543" y="248632"/>
                  </a:cubicBezTo>
                  <a:cubicBezTo>
                    <a:pt x="1875221" y="288230"/>
                    <a:pt x="1836150" y="330178"/>
                    <a:pt x="1793977" y="368876"/>
                  </a:cubicBezTo>
                  <a:cubicBezTo>
                    <a:pt x="1701728" y="464221"/>
                    <a:pt x="1611980" y="561966"/>
                    <a:pt x="1517329" y="655011"/>
                  </a:cubicBezTo>
                  <a:cubicBezTo>
                    <a:pt x="1490465" y="680759"/>
                    <a:pt x="1465201" y="708208"/>
                    <a:pt x="1437787" y="733357"/>
                  </a:cubicBezTo>
                  <a:cubicBezTo>
                    <a:pt x="1405269" y="759055"/>
                    <a:pt x="1370951" y="784554"/>
                    <a:pt x="1332430" y="800303"/>
                  </a:cubicBezTo>
                  <a:cubicBezTo>
                    <a:pt x="1270447" y="755305"/>
                    <a:pt x="1211665" y="702508"/>
                    <a:pt x="1156736" y="648261"/>
                  </a:cubicBezTo>
                  <a:cubicBezTo>
                    <a:pt x="1027417" y="513168"/>
                    <a:pt x="877936" y="400324"/>
                    <a:pt x="732909" y="282980"/>
                  </a:cubicBezTo>
                  <a:cubicBezTo>
                    <a:pt x="672676" y="235883"/>
                    <a:pt x="617147" y="183086"/>
                    <a:pt x="557264" y="135588"/>
                  </a:cubicBezTo>
                  <a:cubicBezTo>
                    <a:pt x="526098" y="113589"/>
                    <a:pt x="496982" y="89041"/>
                    <a:pt x="467216" y="65242"/>
                  </a:cubicBezTo>
                  <a:cubicBezTo>
                    <a:pt x="445254" y="48543"/>
                    <a:pt x="423493" y="31544"/>
                    <a:pt x="402281" y="13895"/>
                  </a:cubicBezTo>
                  <a:cubicBezTo>
                    <a:pt x="397779" y="10395"/>
                    <a:pt x="385873" y="-54"/>
                    <a:pt x="379119" y="1195"/>
                  </a:cubicBezTo>
                  <a:cubicBezTo>
                    <a:pt x="376317" y="-154"/>
                    <a:pt x="373016" y="-504"/>
                    <a:pt x="369814" y="895"/>
                  </a:cubicBezTo>
                  <a:cubicBezTo>
                    <a:pt x="360509" y="3995"/>
                    <a:pt x="355706" y="13195"/>
                    <a:pt x="349853" y="20394"/>
                  </a:cubicBezTo>
                  <a:cubicBezTo>
                    <a:pt x="314834" y="67092"/>
                    <a:pt x="263357" y="98590"/>
                    <a:pt x="223085" y="140488"/>
                  </a:cubicBezTo>
                  <a:cubicBezTo>
                    <a:pt x="198822" y="164437"/>
                    <a:pt x="177211" y="190885"/>
                    <a:pt x="152998" y="214834"/>
                  </a:cubicBezTo>
                  <a:cubicBezTo>
                    <a:pt x="128435" y="239533"/>
                    <a:pt x="101170" y="261882"/>
                    <a:pt x="80009" y="289680"/>
                  </a:cubicBezTo>
                  <a:cubicBezTo>
                    <a:pt x="77907" y="289480"/>
                    <a:pt x="75756" y="295080"/>
                    <a:pt x="77807" y="296180"/>
                  </a:cubicBezTo>
                  <a:cubicBezTo>
                    <a:pt x="78007" y="296330"/>
                    <a:pt x="78258" y="296380"/>
                    <a:pt x="78458" y="296480"/>
                  </a:cubicBezTo>
                  <a:cubicBezTo>
                    <a:pt x="68102" y="307429"/>
                    <a:pt x="90864" y="325328"/>
                    <a:pt x="98068" y="334678"/>
                  </a:cubicBezTo>
                  <a:cubicBezTo>
                    <a:pt x="119930" y="357777"/>
                    <a:pt x="142792" y="379925"/>
                    <a:pt x="165104" y="402524"/>
                  </a:cubicBezTo>
                  <a:cubicBezTo>
                    <a:pt x="218283" y="459821"/>
                    <a:pt x="282367" y="504619"/>
                    <a:pt x="341249" y="555516"/>
                  </a:cubicBezTo>
                  <a:cubicBezTo>
                    <a:pt x="397729" y="605613"/>
                    <a:pt x="447906" y="662060"/>
                    <a:pt x="501384" y="715258"/>
                  </a:cubicBezTo>
                  <a:cubicBezTo>
                    <a:pt x="543507" y="756655"/>
                    <a:pt x="587631" y="792253"/>
                    <a:pt x="631054" y="833151"/>
                  </a:cubicBezTo>
                  <a:cubicBezTo>
                    <a:pt x="687134" y="884949"/>
                    <a:pt x="739662" y="940496"/>
                    <a:pt x="796893" y="990993"/>
                  </a:cubicBezTo>
                  <a:cubicBezTo>
                    <a:pt x="851972" y="1034591"/>
                    <a:pt x="898948" y="1086538"/>
                    <a:pt x="949175" y="1135335"/>
                  </a:cubicBezTo>
                  <a:cubicBezTo>
                    <a:pt x="912805" y="1193482"/>
                    <a:pt x="855975" y="1234930"/>
                    <a:pt x="809550" y="1284577"/>
                  </a:cubicBezTo>
                  <a:cubicBezTo>
                    <a:pt x="769778" y="1327325"/>
                    <a:pt x="727406" y="1367473"/>
                    <a:pt x="683982" y="1406521"/>
                  </a:cubicBezTo>
                  <a:cubicBezTo>
                    <a:pt x="616246" y="1474317"/>
                    <a:pt x="545308" y="1538764"/>
                    <a:pt x="477121" y="1606110"/>
                  </a:cubicBezTo>
                  <a:cubicBezTo>
                    <a:pt x="407734" y="1670957"/>
                    <a:pt x="341499" y="1739003"/>
                    <a:pt x="271811" y="1803500"/>
                  </a:cubicBezTo>
                  <a:cubicBezTo>
                    <a:pt x="229088" y="1843448"/>
                    <a:pt x="190568" y="1887595"/>
                    <a:pt x="147095" y="1926793"/>
                  </a:cubicBezTo>
                  <a:cubicBezTo>
                    <a:pt x="120130" y="1951442"/>
                    <a:pt x="92115" y="1975141"/>
                    <a:pt x="68352" y="2003089"/>
                  </a:cubicBezTo>
                  <a:cubicBezTo>
                    <a:pt x="50243" y="2022588"/>
                    <a:pt x="28931" y="2041787"/>
                    <a:pt x="11172" y="2062586"/>
                  </a:cubicBezTo>
                  <a:cubicBezTo>
                    <a:pt x="3468" y="2060586"/>
                    <a:pt x="-3586" y="2070936"/>
                    <a:pt x="2017" y="2077385"/>
                  </a:cubicBezTo>
                  <a:cubicBezTo>
                    <a:pt x="1516" y="2082335"/>
                    <a:pt x="3418" y="2087485"/>
                    <a:pt x="7520" y="2090635"/>
                  </a:cubicBezTo>
                  <a:cubicBezTo>
                    <a:pt x="11972" y="2093384"/>
                    <a:pt x="15974" y="2093934"/>
                    <a:pt x="19626" y="2093034"/>
                  </a:cubicBezTo>
                  <a:cubicBezTo>
                    <a:pt x="71804" y="2138282"/>
                    <a:pt x="128134" y="2178930"/>
                    <a:pt x="186266" y="2216078"/>
                  </a:cubicBezTo>
                  <a:cubicBezTo>
                    <a:pt x="240395" y="2246176"/>
                    <a:pt x="292773" y="2275825"/>
                    <a:pt x="343350" y="2312223"/>
                  </a:cubicBezTo>
                  <a:cubicBezTo>
                    <a:pt x="347752" y="2314723"/>
                    <a:pt x="351954" y="2314723"/>
                    <a:pt x="355456" y="2313223"/>
                  </a:cubicBezTo>
                  <a:cubicBezTo>
                    <a:pt x="356507" y="2313673"/>
                    <a:pt x="357657" y="2314073"/>
                    <a:pt x="358808" y="2314373"/>
                  </a:cubicBezTo>
                  <a:cubicBezTo>
                    <a:pt x="373216" y="2317372"/>
                    <a:pt x="383922" y="2304923"/>
                    <a:pt x="393427" y="2296074"/>
                  </a:cubicBezTo>
                  <a:cubicBezTo>
                    <a:pt x="408134" y="2282874"/>
                    <a:pt x="422042" y="2268875"/>
                    <a:pt x="436950" y="2255876"/>
                  </a:cubicBezTo>
                  <a:cubicBezTo>
                    <a:pt x="450707" y="2243626"/>
                    <a:pt x="465015" y="2230927"/>
                    <a:pt x="477322" y="2216728"/>
                  </a:cubicBezTo>
                  <a:cubicBezTo>
                    <a:pt x="489678" y="2205978"/>
                    <a:pt x="501985" y="2195279"/>
                    <a:pt x="514341" y="2184530"/>
                  </a:cubicBezTo>
                  <a:cubicBezTo>
                    <a:pt x="638908" y="2085635"/>
                    <a:pt x="748117" y="1983440"/>
                    <a:pt x="859226" y="1869746"/>
                  </a:cubicBezTo>
                  <a:cubicBezTo>
                    <a:pt x="970436" y="1760202"/>
                    <a:pt x="1080095" y="1649158"/>
                    <a:pt x="1190004" y="1538314"/>
                  </a:cubicBezTo>
                  <a:cubicBezTo>
                    <a:pt x="1215567" y="1510915"/>
                    <a:pt x="1241231" y="1483517"/>
                    <a:pt x="1267845" y="1457268"/>
                  </a:cubicBezTo>
                  <a:cubicBezTo>
                    <a:pt x="1278201" y="1460718"/>
                    <a:pt x="1288356" y="1464618"/>
                    <a:pt x="1297561" y="1470867"/>
                  </a:cubicBezTo>
                  <a:cubicBezTo>
                    <a:pt x="1318072" y="1486017"/>
                    <a:pt x="1333781" y="1506665"/>
                    <a:pt x="1354442" y="1521715"/>
                  </a:cubicBezTo>
                  <a:cubicBezTo>
                    <a:pt x="1375553" y="1537714"/>
                    <a:pt x="1397615" y="1552563"/>
                    <a:pt x="1418076" y="1569462"/>
                  </a:cubicBezTo>
                  <a:cubicBezTo>
                    <a:pt x="1488814" y="1631809"/>
                    <a:pt x="1560202" y="1693706"/>
                    <a:pt x="1629489" y="1758052"/>
                  </a:cubicBezTo>
                  <a:cubicBezTo>
                    <a:pt x="1656704" y="1782551"/>
                    <a:pt x="1685269" y="1805600"/>
                    <a:pt x="1712884" y="1829698"/>
                  </a:cubicBezTo>
                  <a:cubicBezTo>
                    <a:pt x="1746502" y="1859747"/>
                    <a:pt x="1777819" y="1892295"/>
                    <a:pt x="1813238" y="1920294"/>
                  </a:cubicBezTo>
                  <a:cubicBezTo>
                    <a:pt x="1899434" y="1984640"/>
                    <a:pt x="1979277" y="2056886"/>
                    <a:pt x="2064873" y="2121983"/>
                  </a:cubicBezTo>
                  <a:cubicBezTo>
                    <a:pt x="2066774" y="2123783"/>
                    <a:pt x="2068775" y="2124983"/>
                    <a:pt x="2070776" y="2125683"/>
                  </a:cubicBezTo>
                  <a:cubicBezTo>
                    <a:pt x="2078230" y="2130982"/>
                    <a:pt x="2085734" y="2136232"/>
                    <a:pt x="2092838" y="2141982"/>
                  </a:cubicBezTo>
                  <a:cubicBezTo>
                    <a:pt x="2110997" y="2158081"/>
                    <a:pt x="2124055" y="2180130"/>
                    <a:pt x="2145966" y="2191729"/>
                  </a:cubicBezTo>
                  <a:cubicBezTo>
                    <a:pt x="2161575" y="2200979"/>
                    <a:pt x="2178334" y="2195329"/>
                    <a:pt x="2190990" y="2183980"/>
                  </a:cubicBezTo>
                  <a:cubicBezTo>
                    <a:pt x="2208850" y="2169830"/>
                    <a:pt x="2223508" y="2155881"/>
                    <a:pt x="2242218" y="2141082"/>
                  </a:cubicBezTo>
                  <a:cubicBezTo>
                    <a:pt x="2266531" y="2119183"/>
                    <a:pt x="2293395" y="2100384"/>
                    <a:pt x="2318709" y="2079735"/>
                  </a:cubicBezTo>
                  <a:cubicBezTo>
                    <a:pt x="2341871" y="2058986"/>
                    <a:pt x="2361882" y="2038837"/>
                    <a:pt x="2386996" y="2019388"/>
                  </a:cubicBezTo>
                  <a:cubicBezTo>
                    <a:pt x="2400853" y="2007739"/>
                    <a:pt x="2412109" y="1997339"/>
                    <a:pt x="2426467" y="1985140"/>
                  </a:cubicBezTo>
                  <a:cubicBezTo>
                    <a:pt x="2446527" y="1968491"/>
                    <a:pt x="2479395" y="1943892"/>
                    <a:pt x="2463837" y="1914594"/>
                  </a:cubicBezTo>
                  <a:cubicBezTo>
                    <a:pt x="2450680" y="1898445"/>
                    <a:pt x="2433921" y="1885245"/>
                    <a:pt x="2419113" y="1870496"/>
                  </a:cubicBezTo>
                  <a:cubicBezTo>
                    <a:pt x="2346124" y="1801100"/>
                    <a:pt x="2273435" y="1731404"/>
                    <a:pt x="2195693" y="1667257"/>
                  </a:cubicBezTo>
                  <a:cubicBezTo>
                    <a:pt x="2128257" y="1609660"/>
                    <a:pt x="2063022" y="1548863"/>
                    <a:pt x="1992784" y="1493016"/>
                  </a:cubicBezTo>
                  <a:cubicBezTo>
                    <a:pt x="1986080" y="1486517"/>
                    <a:pt x="1979477" y="1479967"/>
                    <a:pt x="1972623" y="1473617"/>
                  </a:cubicBezTo>
                  <a:cubicBezTo>
                    <a:pt x="1873870" y="1380772"/>
                    <a:pt x="1770265" y="1292277"/>
                    <a:pt x="1670461" y="1200432"/>
                  </a:cubicBezTo>
                  <a:cubicBezTo>
                    <a:pt x="1698226" y="1163534"/>
                    <a:pt x="1724040" y="1124686"/>
                    <a:pt x="1753806" y="1089188"/>
                  </a:cubicBezTo>
                  <a:cubicBezTo>
                    <a:pt x="1790075" y="1042990"/>
                    <a:pt x="1833949" y="1002192"/>
                    <a:pt x="1876922" y="961944"/>
                  </a:cubicBezTo>
                  <a:cubicBezTo>
                    <a:pt x="2034507" y="793453"/>
                    <a:pt x="2206699" y="634112"/>
                    <a:pt x="2357630" y="461021"/>
                  </a:cubicBezTo>
                  <a:cubicBezTo>
                    <a:pt x="2396951" y="416473"/>
                    <a:pt x="2441525" y="376876"/>
                    <a:pt x="2483297" y="334728"/>
                  </a:cubicBezTo>
                  <a:cubicBezTo>
                    <a:pt x="2490051" y="326228"/>
                    <a:pt x="2505659" y="316829"/>
                    <a:pt x="2500306" y="304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75457" y="-178370"/>
              <a:ext cx="1250701" cy="1157414"/>
            </a:xfrm>
            <a:custGeom>
              <a:rect b="b" l="l" r="r" t="t"/>
              <a:pathLst>
                <a:path extrusionOk="0" h="2314828" w="2501403">
                  <a:moveTo>
                    <a:pt x="2500306" y="304379"/>
                  </a:moveTo>
                  <a:cubicBezTo>
                    <a:pt x="2498555" y="301580"/>
                    <a:pt x="2496354" y="300430"/>
                    <a:pt x="2493953" y="300280"/>
                  </a:cubicBezTo>
                  <a:cubicBezTo>
                    <a:pt x="2493853" y="299880"/>
                    <a:pt x="2493803" y="299480"/>
                    <a:pt x="2493703" y="299080"/>
                  </a:cubicBezTo>
                  <a:cubicBezTo>
                    <a:pt x="2487349" y="277631"/>
                    <a:pt x="2464987" y="266581"/>
                    <a:pt x="2448479" y="253482"/>
                  </a:cubicBezTo>
                  <a:cubicBezTo>
                    <a:pt x="2411609" y="227483"/>
                    <a:pt x="2380792" y="194335"/>
                    <a:pt x="2345223" y="166787"/>
                  </a:cubicBezTo>
                  <a:cubicBezTo>
                    <a:pt x="2317708" y="144288"/>
                    <a:pt x="2288193" y="124489"/>
                    <a:pt x="2259127" y="104140"/>
                  </a:cubicBezTo>
                  <a:cubicBezTo>
                    <a:pt x="2232963" y="86391"/>
                    <a:pt x="2210201" y="64242"/>
                    <a:pt x="2184787" y="45543"/>
                  </a:cubicBezTo>
                  <a:cubicBezTo>
                    <a:pt x="2184287" y="45193"/>
                    <a:pt x="2183787" y="44843"/>
                    <a:pt x="2183286" y="44493"/>
                  </a:cubicBezTo>
                  <a:cubicBezTo>
                    <a:pt x="2182986" y="33794"/>
                    <a:pt x="2169229" y="24844"/>
                    <a:pt x="2159473" y="32894"/>
                  </a:cubicBezTo>
                  <a:cubicBezTo>
                    <a:pt x="2120202" y="66392"/>
                    <a:pt x="2083283" y="102940"/>
                    <a:pt x="2041560" y="135138"/>
                  </a:cubicBezTo>
                  <a:cubicBezTo>
                    <a:pt x="1999488" y="172536"/>
                    <a:pt x="1958166" y="210734"/>
                    <a:pt x="1916543" y="248632"/>
                  </a:cubicBezTo>
                  <a:cubicBezTo>
                    <a:pt x="1875221" y="288230"/>
                    <a:pt x="1836150" y="330178"/>
                    <a:pt x="1793977" y="368876"/>
                  </a:cubicBezTo>
                  <a:cubicBezTo>
                    <a:pt x="1701728" y="464221"/>
                    <a:pt x="1611980" y="561966"/>
                    <a:pt x="1517329" y="655011"/>
                  </a:cubicBezTo>
                  <a:cubicBezTo>
                    <a:pt x="1490465" y="680759"/>
                    <a:pt x="1465201" y="708208"/>
                    <a:pt x="1437787" y="733357"/>
                  </a:cubicBezTo>
                  <a:cubicBezTo>
                    <a:pt x="1405269" y="759055"/>
                    <a:pt x="1370951" y="784554"/>
                    <a:pt x="1332430" y="800303"/>
                  </a:cubicBezTo>
                  <a:cubicBezTo>
                    <a:pt x="1270447" y="755305"/>
                    <a:pt x="1211665" y="702508"/>
                    <a:pt x="1156736" y="648261"/>
                  </a:cubicBezTo>
                  <a:cubicBezTo>
                    <a:pt x="1027417" y="513168"/>
                    <a:pt x="877936" y="400324"/>
                    <a:pt x="732909" y="282980"/>
                  </a:cubicBezTo>
                  <a:cubicBezTo>
                    <a:pt x="672676" y="235883"/>
                    <a:pt x="617147" y="183086"/>
                    <a:pt x="557264" y="135588"/>
                  </a:cubicBezTo>
                  <a:cubicBezTo>
                    <a:pt x="526098" y="113589"/>
                    <a:pt x="496982" y="89041"/>
                    <a:pt x="467216" y="65242"/>
                  </a:cubicBezTo>
                  <a:cubicBezTo>
                    <a:pt x="445254" y="48543"/>
                    <a:pt x="423493" y="31544"/>
                    <a:pt x="402281" y="13895"/>
                  </a:cubicBezTo>
                  <a:cubicBezTo>
                    <a:pt x="397779" y="10395"/>
                    <a:pt x="385873" y="-54"/>
                    <a:pt x="379119" y="1195"/>
                  </a:cubicBezTo>
                  <a:cubicBezTo>
                    <a:pt x="376317" y="-154"/>
                    <a:pt x="373016" y="-504"/>
                    <a:pt x="369814" y="895"/>
                  </a:cubicBezTo>
                  <a:cubicBezTo>
                    <a:pt x="360509" y="3995"/>
                    <a:pt x="355706" y="13195"/>
                    <a:pt x="349853" y="20394"/>
                  </a:cubicBezTo>
                  <a:cubicBezTo>
                    <a:pt x="314834" y="67092"/>
                    <a:pt x="263357" y="98590"/>
                    <a:pt x="223085" y="140488"/>
                  </a:cubicBezTo>
                  <a:cubicBezTo>
                    <a:pt x="198822" y="164437"/>
                    <a:pt x="177211" y="190885"/>
                    <a:pt x="152998" y="214834"/>
                  </a:cubicBezTo>
                  <a:cubicBezTo>
                    <a:pt x="128435" y="239533"/>
                    <a:pt x="101170" y="261882"/>
                    <a:pt x="80009" y="289680"/>
                  </a:cubicBezTo>
                  <a:cubicBezTo>
                    <a:pt x="77907" y="289480"/>
                    <a:pt x="75756" y="295080"/>
                    <a:pt x="77807" y="296180"/>
                  </a:cubicBezTo>
                  <a:cubicBezTo>
                    <a:pt x="78007" y="296330"/>
                    <a:pt x="78258" y="296380"/>
                    <a:pt x="78458" y="296480"/>
                  </a:cubicBezTo>
                  <a:cubicBezTo>
                    <a:pt x="68102" y="307429"/>
                    <a:pt x="90864" y="325328"/>
                    <a:pt x="98068" y="334678"/>
                  </a:cubicBezTo>
                  <a:cubicBezTo>
                    <a:pt x="119930" y="357777"/>
                    <a:pt x="142792" y="379925"/>
                    <a:pt x="165104" y="402524"/>
                  </a:cubicBezTo>
                  <a:cubicBezTo>
                    <a:pt x="218283" y="459821"/>
                    <a:pt x="282367" y="504619"/>
                    <a:pt x="341249" y="555516"/>
                  </a:cubicBezTo>
                  <a:cubicBezTo>
                    <a:pt x="397729" y="605613"/>
                    <a:pt x="447906" y="662060"/>
                    <a:pt x="501384" y="715258"/>
                  </a:cubicBezTo>
                  <a:cubicBezTo>
                    <a:pt x="543507" y="756655"/>
                    <a:pt x="587631" y="792253"/>
                    <a:pt x="631054" y="833151"/>
                  </a:cubicBezTo>
                  <a:cubicBezTo>
                    <a:pt x="687134" y="884949"/>
                    <a:pt x="739662" y="940496"/>
                    <a:pt x="796893" y="990993"/>
                  </a:cubicBezTo>
                  <a:cubicBezTo>
                    <a:pt x="851972" y="1034591"/>
                    <a:pt x="898948" y="1086538"/>
                    <a:pt x="949175" y="1135335"/>
                  </a:cubicBezTo>
                  <a:cubicBezTo>
                    <a:pt x="912805" y="1193482"/>
                    <a:pt x="855975" y="1234930"/>
                    <a:pt x="809550" y="1284577"/>
                  </a:cubicBezTo>
                  <a:cubicBezTo>
                    <a:pt x="769778" y="1327325"/>
                    <a:pt x="727406" y="1367473"/>
                    <a:pt x="683982" y="1406521"/>
                  </a:cubicBezTo>
                  <a:cubicBezTo>
                    <a:pt x="616246" y="1474317"/>
                    <a:pt x="545308" y="1538764"/>
                    <a:pt x="477121" y="1606110"/>
                  </a:cubicBezTo>
                  <a:cubicBezTo>
                    <a:pt x="407734" y="1670957"/>
                    <a:pt x="341499" y="1739003"/>
                    <a:pt x="271811" y="1803500"/>
                  </a:cubicBezTo>
                  <a:cubicBezTo>
                    <a:pt x="229088" y="1843448"/>
                    <a:pt x="190568" y="1887595"/>
                    <a:pt x="147095" y="1926793"/>
                  </a:cubicBezTo>
                  <a:cubicBezTo>
                    <a:pt x="120130" y="1951442"/>
                    <a:pt x="92115" y="1975141"/>
                    <a:pt x="68352" y="2003089"/>
                  </a:cubicBezTo>
                  <a:cubicBezTo>
                    <a:pt x="50243" y="2022588"/>
                    <a:pt x="28931" y="2041787"/>
                    <a:pt x="11172" y="2062586"/>
                  </a:cubicBezTo>
                  <a:cubicBezTo>
                    <a:pt x="3468" y="2060586"/>
                    <a:pt x="-3586" y="2070936"/>
                    <a:pt x="2017" y="2077385"/>
                  </a:cubicBezTo>
                  <a:cubicBezTo>
                    <a:pt x="1516" y="2082335"/>
                    <a:pt x="3418" y="2087485"/>
                    <a:pt x="7520" y="2090635"/>
                  </a:cubicBezTo>
                  <a:cubicBezTo>
                    <a:pt x="11972" y="2093384"/>
                    <a:pt x="15974" y="2093934"/>
                    <a:pt x="19626" y="2093034"/>
                  </a:cubicBezTo>
                  <a:cubicBezTo>
                    <a:pt x="71804" y="2138282"/>
                    <a:pt x="128134" y="2178930"/>
                    <a:pt x="186266" y="2216078"/>
                  </a:cubicBezTo>
                  <a:cubicBezTo>
                    <a:pt x="240395" y="2246176"/>
                    <a:pt x="292773" y="2275825"/>
                    <a:pt x="343350" y="2312223"/>
                  </a:cubicBezTo>
                  <a:cubicBezTo>
                    <a:pt x="347752" y="2314723"/>
                    <a:pt x="351954" y="2314723"/>
                    <a:pt x="355456" y="2313223"/>
                  </a:cubicBezTo>
                  <a:cubicBezTo>
                    <a:pt x="356507" y="2313673"/>
                    <a:pt x="357657" y="2314073"/>
                    <a:pt x="358808" y="2314373"/>
                  </a:cubicBezTo>
                  <a:cubicBezTo>
                    <a:pt x="373216" y="2317372"/>
                    <a:pt x="383922" y="2304923"/>
                    <a:pt x="393427" y="2296074"/>
                  </a:cubicBezTo>
                  <a:cubicBezTo>
                    <a:pt x="408134" y="2282874"/>
                    <a:pt x="422042" y="2268875"/>
                    <a:pt x="436950" y="2255876"/>
                  </a:cubicBezTo>
                  <a:cubicBezTo>
                    <a:pt x="450707" y="2243626"/>
                    <a:pt x="465015" y="2230927"/>
                    <a:pt x="477322" y="2216728"/>
                  </a:cubicBezTo>
                  <a:cubicBezTo>
                    <a:pt x="489678" y="2205978"/>
                    <a:pt x="501985" y="2195279"/>
                    <a:pt x="514341" y="2184530"/>
                  </a:cubicBezTo>
                  <a:cubicBezTo>
                    <a:pt x="638908" y="2085635"/>
                    <a:pt x="748117" y="1983440"/>
                    <a:pt x="859226" y="1869746"/>
                  </a:cubicBezTo>
                  <a:cubicBezTo>
                    <a:pt x="970436" y="1760202"/>
                    <a:pt x="1080095" y="1649158"/>
                    <a:pt x="1190004" y="1538314"/>
                  </a:cubicBezTo>
                  <a:cubicBezTo>
                    <a:pt x="1215567" y="1510915"/>
                    <a:pt x="1241231" y="1483517"/>
                    <a:pt x="1267845" y="1457268"/>
                  </a:cubicBezTo>
                  <a:cubicBezTo>
                    <a:pt x="1278201" y="1460718"/>
                    <a:pt x="1288356" y="1464618"/>
                    <a:pt x="1297561" y="1470867"/>
                  </a:cubicBezTo>
                  <a:cubicBezTo>
                    <a:pt x="1318072" y="1486017"/>
                    <a:pt x="1333781" y="1506665"/>
                    <a:pt x="1354442" y="1521715"/>
                  </a:cubicBezTo>
                  <a:cubicBezTo>
                    <a:pt x="1375553" y="1537714"/>
                    <a:pt x="1397615" y="1552563"/>
                    <a:pt x="1418076" y="1569462"/>
                  </a:cubicBezTo>
                  <a:cubicBezTo>
                    <a:pt x="1488814" y="1631809"/>
                    <a:pt x="1560202" y="1693706"/>
                    <a:pt x="1629489" y="1758052"/>
                  </a:cubicBezTo>
                  <a:cubicBezTo>
                    <a:pt x="1656704" y="1782551"/>
                    <a:pt x="1685269" y="1805600"/>
                    <a:pt x="1712884" y="1829698"/>
                  </a:cubicBezTo>
                  <a:cubicBezTo>
                    <a:pt x="1746502" y="1859747"/>
                    <a:pt x="1777819" y="1892295"/>
                    <a:pt x="1813238" y="1920294"/>
                  </a:cubicBezTo>
                  <a:cubicBezTo>
                    <a:pt x="1899434" y="1984640"/>
                    <a:pt x="1979277" y="2056886"/>
                    <a:pt x="2064873" y="2121983"/>
                  </a:cubicBezTo>
                  <a:cubicBezTo>
                    <a:pt x="2066774" y="2123783"/>
                    <a:pt x="2068775" y="2124983"/>
                    <a:pt x="2070776" y="2125683"/>
                  </a:cubicBezTo>
                  <a:cubicBezTo>
                    <a:pt x="2078230" y="2130982"/>
                    <a:pt x="2085734" y="2136232"/>
                    <a:pt x="2092838" y="2141982"/>
                  </a:cubicBezTo>
                  <a:cubicBezTo>
                    <a:pt x="2110997" y="2158081"/>
                    <a:pt x="2124055" y="2180130"/>
                    <a:pt x="2145966" y="2191729"/>
                  </a:cubicBezTo>
                  <a:cubicBezTo>
                    <a:pt x="2161575" y="2200979"/>
                    <a:pt x="2178334" y="2195329"/>
                    <a:pt x="2190990" y="2183980"/>
                  </a:cubicBezTo>
                  <a:cubicBezTo>
                    <a:pt x="2208850" y="2169830"/>
                    <a:pt x="2223508" y="2155881"/>
                    <a:pt x="2242218" y="2141082"/>
                  </a:cubicBezTo>
                  <a:cubicBezTo>
                    <a:pt x="2266531" y="2119183"/>
                    <a:pt x="2293395" y="2100384"/>
                    <a:pt x="2318709" y="2079735"/>
                  </a:cubicBezTo>
                  <a:cubicBezTo>
                    <a:pt x="2341871" y="2058986"/>
                    <a:pt x="2361882" y="2038837"/>
                    <a:pt x="2386996" y="2019388"/>
                  </a:cubicBezTo>
                  <a:cubicBezTo>
                    <a:pt x="2400853" y="2007739"/>
                    <a:pt x="2412109" y="1997339"/>
                    <a:pt x="2426467" y="1985140"/>
                  </a:cubicBezTo>
                  <a:cubicBezTo>
                    <a:pt x="2446527" y="1968491"/>
                    <a:pt x="2479395" y="1943892"/>
                    <a:pt x="2463837" y="1914594"/>
                  </a:cubicBezTo>
                  <a:cubicBezTo>
                    <a:pt x="2450680" y="1898445"/>
                    <a:pt x="2433921" y="1885245"/>
                    <a:pt x="2419113" y="1870496"/>
                  </a:cubicBezTo>
                  <a:cubicBezTo>
                    <a:pt x="2346124" y="1801100"/>
                    <a:pt x="2273435" y="1731404"/>
                    <a:pt x="2195693" y="1667257"/>
                  </a:cubicBezTo>
                  <a:cubicBezTo>
                    <a:pt x="2128257" y="1609660"/>
                    <a:pt x="2063022" y="1548863"/>
                    <a:pt x="1992784" y="1493016"/>
                  </a:cubicBezTo>
                  <a:cubicBezTo>
                    <a:pt x="1986080" y="1486517"/>
                    <a:pt x="1979477" y="1479967"/>
                    <a:pt x="1972623" y="1473617"/>
                  </a:cubicBezTo>
                  <a:cubicBezTo>
                    <a:pt x="1873870" y="1380772"/>
                    <a:pt x="1770265" y="1292277"/>
                    <a:pt x="1670461" y="1200432"/>
                  </a:cubicBezTo>
                  <a:cubicBezTo>
                    <a:pt x="1698226" y="1163534"/>
                    <a:pt x="1724040" y="1124686"/>
                    <a:pt x="1753806" y="1089188"/>
                  </a:cubicBezTo>
                  <a:cubicBezTo>
                    <a:pt x="1790075" y="1042990"/>
                    <a:pt x="1833949" y="1002192"/>
                    <a:pt x="1876922" y="961944"/>
                  </a:cubicBezTo>
                  <a:cubicBezTo>
                    <a:pt x="2034507" y="793453"/>
                    <a:pt x="2206699" y="634112"/>
                    <a:pt x="2357630" y="461021"/>
                  </a:cubicBezTo>
                  <a:cubicBezTo>
                    <a:pt x="2396951" y="416473"/>
                    <a:pt x="2441525" y="376876"/>
                    <a:pt x="2483297" y="334728"/>
                  </a:cubicBezTo>
                  <a:cubicBezTo>
                    <a:pt x="2490051" y="326228"/>
                    <a:pt x="2505659" y="316829"/>
                    <a:pt x="2500306" y="304379"/>
                  </a:cubicBezTo>
                  <a:close/>
                  <a:moveTo>
                    <a:pt x="2288793" y="499869"/>
                  </a:moveTo>
                  <a:cubicBezTo>
                    <a:pt x="2146016" y="649261"/>
                    <a:pt x="1997737" y="793203"/>
                    <a:pt x="1855310" y="942845"/>
                  </a:cubicBezTo>
                  <a:cubicBezTo>
                    <a:pt x="1818241" y="978044"/>
                    <a:pt x="1779920" y="1012192"/>
                    <a:pt x="1747303" y="1051790"/>
                  </a:cubicBezTo>
                  <a:cubicBezTo>
                    <a:pt x="1715035" y="1087688"/>
                    <a:pt x="1688371" y="1127886"/>
                    <a:pt x="1659305" y="1166234"/>
                  </a:cubicBezTo>
                  <a:cubicBezTo>
                    <a:pt x="1627638" y="1196832"/>
                    <a:pt x="1638244" y="1234430"/>
                    <a:pt x="1668961" y="1260829"/>
                  </a:cubicBezTo>
                  <a:cubicBezTo>
                    <a:pt x="1675564" y="1266328"/>
                    <a:pt x="1682868" y="1270778"/>
                    <a:pt x="1689922" y="1275528"/>
                  </a:cubicBezTo>
                  <a:cubicBezTo>
                    <a:pt x="1689972" y="1275578"/>
                    <a:pt x="1690072" y="1275678"/>
                    <a:pt x="1690122" y="1275728"/>
                  </a:cubicBezTo>
                  <a:cubicBezTo>
                    <a:pt x="1739498" y="1317926"/>
                    <a:pt x="1784823" y="1364523"/>
                    <a:pt x="1834799" y="1406071"/>
                  </a:cubicBezTo>
                  <a:cubicBezTo>
                    <a:pt x="1880974" y="1445419"/>
                    <a:pt x="1931301" y="1479367"/>
                    <a:pt x="1979177" y="1516565"/>
                  </a:cubicBezTo>
                  <a:cubicBezTo>
                    <a:pt x="2035807" y="1562613"/>
                    <a:pt x="2088385" y="1611660"/>
                    <a:pt x="2143765" y="1659657"/>
                  </a:cubicBezTo>
                  <a:cubicBezTo>
                    <a:pt x="2143665" y="1659607"/>
                    <a:pt x="2143615" y="1659507"/>
                    <a:pt x="2143515" y="1659457"/>
                  </a:cubicBezTo>
                  <a:cubicBezTo>
                    <a:pt x="2176633" y="1688856"/>
                    <a:pt x="2211501" y="1718154"/>
                    <a:pt x="2246020" y="1748403"/>
                  </a:cubicBezTo>
                  <a:cubicBezTo>
                    <a:pt x="2311505" y="1806850"/>
                    <a:pt x="2374989" y="1869246"/>
                    <a:pt x="2438723" y="1929793"/>
                  </a:cubicBezTo>
                  <a:cubicBezTo>
                    <a:pt x="2432920" y="1945242"/>
                    <a:pt x="2417012" y="1953742"/>
                    <a:pt x="2405455" y="1964641"/>
                  </a:cubicBezTo>
                  <a:cubicBezTo>
                    <a:pt x="2385595" y="1982240"/>
                    <a:pt x="2365184" y="1999689"/>
                    <a:pt x="2344072" y="2016838"/>
                  </a:cubicBezTo>
                  <a:cubicBezTo>
                    <a:pt x="2315407" y="2043637"/>
                    <a:pt x="2286292" y="2069736"/>
                    <a:pt x="2254274" y="2092684"/>
                  </a:cubicBezTo>
                  <a:cubicBezTo>
                    <a:pt x="2223908" y="2117183"/>
                    <a:pt x="2195693" y="2143682"/>
                    <a:pt x="2164276" y="2166981"/>
                  </a:cubicBezTo>
                  <a:cubicBezTo>
                    <a:pt x="2141714" y="2159281"/>
                    <a:pt x="2130358" y="2133782"/>
                    <a:pt x="2111898" y="2119583"/>
                  </a:cubicBezTo>
                  <a:cubicBezTo>
                    <a:pt x="2097790" y="2108034"/>
                    <a:pt x="2082182" y="2098484"/>
                    <a:pt x="2068074" y="2086885"/>
                  </a:cubicBezTo>
                  <a:cubicBezTo>
                    <a:pt x="2067624" y="2086535"/>
                    <a:pt x="2067074" y="2086335"/>
                    <a:pt x="2066624" y="2086035"/>
                  </a:cubicBezTo>
                  <a:cubicBezTo>
                    <a:pt x="2036758" y="2062336"/>
                    <a:pt x="2006191" y="2039537"/>
                    <a:pt x="1977126" y="2014789"/>
                  </a:cubicBezTo>
                  <a:cubicBezTo>
                    <a:pt x="1929100" y="1972941"/>
                    <a:pt x="1879023" y="1933693"/>
                    <a:pt x="1828346" y="1895095"/>
                  </a:cubicBezTo>
                  <a:cubicBezTo>
                    <a:pt x="1798030" y="1870746"/>
                    <a:pt x="1770615" y="1842998"/>
                    <a:pt x="1741900" y="1816899"/>
                  </a:cubicBezTo>
                  <a:cubicBezTo>
                    <a:pt x="1668460" y="1755502"/>
                    <a:pt x="1599173" y="1689606"/>
                    <a:pt x="1526284" y="1627559"/>
                  </a:cubicBezTo>
                  <a:cubicBezTo>
                    <a:pt x="1477858" y="1583911"/>
                    <a:pt x="1428932" y="1538814"/>
                    <a:pt x="1374202" y="1502216"/>
                  </a:cubicBezTo>
                  <a:cubicBezTo>
                    <a:pt x="1343786" y="1480717"/>
                    <a:pt x="1321774" y="1446369"/>
                    <a:pt x="1283754" y="1437319"/>
                  </a:cubicBezTo>
                  <a:cubicBezTo>
                    <a:pt x="1278951" y="1435319"/>
                    <a:pt x="1270897" y="1434069"/>
                    <a:pt x="1264193" y="1434919"/>
                  </a:cubicBezTo>
                  <a:cubicBezTo>
                    <a:pt x="1257290" y="1431319"/>
                    <a:pt x="1248685" y="1434969"/>
                    <a:pt x="1243382" y="1440669"/>
                  </a:cubicBezTo>
                  <a:cubicBezTo>
                    <a:pt x="1143179" y="1543714"/>
                    <a:pt x="1043075" y="1646958"/>
                    <a:pt x="940920" y="1748153"/>
                  </a:cubicBezTo>
                  <a:cubicBezTo>
                    <a:pt x="831511" y="1857697"/>
                    <a:pt x="723253" y="1968291"/>
                    <a:pt x="608692" y="2072535"/>
                  </a:cubicBezTo>
                  <a:cubicBezTo>
                    <a:pt x="573973" y="2102484"/>
                    <a:pt x="537054" y="2132332"/>
                    <a:pt x="501334" y="2163081"/>
                  </a:cubicBezTo>
                  <a:cubicBezTo>
                    <a:pt x="500584" y="2163331"/>
                    <a:pt x="499884" y="2163731"/>
                    <a:pt x="499283" y="2164281"/>
                  </a:cubicBezTo>
                  <a:cubicBezTo>
                    <a:pt x="498283" y="2165431"/>
                    <a:pt x="497132" y="2166430"/>
                    <a:pt x="496132" y="2167580"/>
                  </a:cubicBezTo>
                  <a:cubicBezTo>
                    <a:pt x="485676" y="2176630"/>
                    <a:pt x="475321" y="2185780"/>
                    <a:pt x="465215" y="2195029"/>
                  </a:cubicBezTo>
                  <a:cubicBezTo>
                    <a:pt x="458361" y="2200079"/>
                    <a:pt x="451408" y="2204979"/>
                    <a:pt x="444204" y="2209678"/>
                  </a:cubicBezTo>
                  <a:cubicBezTo>
                    <a:pt x="417289" y="2234027"/>
                    <a:pt x="390775" y="2259026"/>
                    <a:pt x="365612" y="2285324"/>
                  </a:cubicBezTo>
                  <a:cubicBezTo>
                    <a:pt x="363861" y="2287524"/>
                    <a:pt x="361860" y="2288774"/>
                    <a:pt x="359709" y="2289424"/>
                  </a:cubicBezTo>
                  <a:cubicBezTo>
                    <a:pt x="359058" y="2288874"/>
                    <a:pt x="358458" y="2288374"/>
                    <a:pt x="357657" y="2287874"/>
                  </a:cubicBezTo>
                  <a:cubicBezTo>
                    <a:pt x="312883" y="2257976"/>
                    <a:pt x="267409" y="2229327"/>
                    <a:pt x="219183" y="2205129"/>
                  </a:cubicBezTo>
                  <a:cubicBezTo>
                    <a:pt x="154749" y="2168880"/>
                    <a:pt x="94416" y="2125133"/>
                    <a:pt x="35435" y="2080485"/>
                  </a:cubicBezTo>
                  <a:cubicBezTo>
                    <a:pt x="39587" y="2075385"/>
                    <a:pt x="43439" y="2069886"/>
                    <a:pt x="47341" y="2066086"/>
                  </a:cubicBezTo>
                  <a:cubicBezTo>
                    <a:pt x="62399" y="2050087"/>
                    <a:pt x="79308" y="2035887"/>
                    <a:pt x="93516" y="2018988"/>
                  </a:cubicBezTo>
                  <a:cubicBezTo>
                    <a:pt x="127434" y="1980690"/>
                    <a:pt x="170807" y="1947542"/>
                    <a:pt x="206777" y="1910494"/>
                  </a:cubicBezTo>
                  <a:cubicBezTo>
                    <a:pt x="234141" y="1882695"/>
                    <a:pt x="260856" y="1854297"/>
                    <a:pt x="289221" y="1827548"/>
                  </a:cubicBezTo>
                  <a:cubicBezTo>
                    <a:pt x="387023" y="1736203"/>
                    <a:pt x="480873" y="1640708"/>
                    <a:pt x="578526" y="1549213"/>
                  </a:cubicBezTo>
                  <a:cubicBezTo>
                    <a:pt x="621449" y="1511065"/>
                    <a:pt x="660720" y="1469167"/>
                    <a:pt x="702292" y="1429570"/>
                  </a:cubicBezTo>
                  <a:cubicBezTo>
                    <a:pt x="745615" y="1390522"/>
                    <a:pt x="788188" y="1350624"/>
                    <a:pt x="827910" y="1307876"/>
                  </a:cubicBezTo>
                  <a:cubicBezTo>
                    <a:pt x="873034" y="1259729"/>
                    <a:pt x="926312" y="1218831"/>
                    <a:pt x="965033" y="1164984"/>
                  </a:cubicBezTo>
                  <a:cubicBezTo>
                    <a:pt x="987795" y="1135085"/>
                    <a:pt x="981642" y="1122886"/>
                    <a:pt x="954928" y="1100837"/>
                  </a:cubicBezTo>
                  <a:cubicBezTo>
                    <a:pt x="908953" y="1052790"/>
                    <a:pt x="861528" y="1006342"/>
                    <a:pt x="809800" y="964444"/>
                  </a:cubicBezTo>
                  <a:cubicBezTo>
                    <a:pt x="752119" y="912347"/>
                    <a:pt x="698040" y="856500"/>
                    <a:pt x="640559" y="804203"/>
                  </a:cubicBezTo>
                  <a:cubicBezTo>
                    <a:pt x="600638" y="767205"/>
                    <a:pt x="558015" y="733157"/>
                    <a:pt x="519244" y="694909"/>
                  </a:cubicBezTo>
                  <a:cubicBezTo>
                    <a:pt x="470168" y="646711"/>
                    <a:pt x="424093" y="595464"/>
                    <a:pt x="372766" y="549566"/>
                  </a:cubicBezTo>
                  <a:cubicBezTo>
                    <a:pt x="330143" y="509768"/>
                    <a:pt x="281617" y="477170"/>
                    <a:pt x="237443" y="439222"/>
                  </a:cubicBezTo>
                  <a:cubicBezTo>
                    <a:pt x="188267" y="393925"/>
                    <a:pt x="139340" y="348177"/>
                    <a:pt x="92415" y="300580"/>
                  </a:cubicBezTo>
                  <a:cubicBezTo>
                    <a:pt x="92165" y="297580"/>
                    <a:pt x="90214" y="295380"/>
                    <a:pt x="87763" y="294280"/>
                  </a:cubicBezTo>
                  <a:cubicBezTo>
                    <a:pt x="96467" y="289830"/>
                    <a:pt x="104272" y="283630"/>
                    <a:pt x="112226" y="277881"/>
                  </a:cubicBezTo>
                  <a:cubicBezTo>
                    <a:pt x="153448" y="246532"/>
                    <a:pt x="189567" y="209434"/>
                    <a:pt x="224886" y="171786"/>
                  </a:cubicBezTo>
                  <a:cubicBezTo>
                    <a:pt x="266909" y="126489"/>
                    <a:pt x="320788" y="94240"/>
                    <a:pt x="362460" y="48693"/>
                  </a:cubicBezTo>
                  <a:cubicBezTo>
                    <a:pt x="369164" y="39393"/>
                    <a:pt x="379369" y="31094"/>
                    <a:pt x="383721" y="20394"/>
                  </a:cubicBezTo>
                  <a:cubicBezTo>
                    <a:pt x="384672" y="21394"/>
                    <a:pt x="385622" y="22344"/>
                    <a:pt x="386523" y="23394"/>
                  </a:cubicBezTo>
                  <a:cubicBezTo>
                    <a:pt x="406684" y="44543"/>
                    <a:pt x="429196" y="63242"/>
                    <a:pt x="451658" y="81891"/>
                  </a:cubicBezTo>
                  <a:cubicBezTo>
                    <a:pt x="484726" y="110740"/>
                    <a:pt x="518344" y="139088"/>
                    <a:pt x="553262" y="165787"/>
                  </a:cubicBezTo>
                  <a:cubicBezTo>
                    <a:pt x="694238" y="294480"/>
                    <a:pt x="848421" y="407374"/>
                    <a:pt x="992398" y="532567"/>
                  </a:cubicBezTo>
                  <a:cubicBezTo>
                    <a:pt x="1090550" y="616413"/>
                    <a:pt x="1174796" y="716807"/>
                    <a:pt x="1277751" y="795303"/>
                  </a:cubicBezTo>
                  <a:cubicBezTo>
                    <a:pt x="1293509" y="806053"/>
                    <a:pt x="1306116" y="823252"/>
                    <a:pt x="1324576" y="829051"/>
                  </a:cubicBezTo>
                  <a:cubicBezTo>
                    <a:pt x="1349439" y="832351"/>
                    <a:pt x="1371251" y="813502"/>
                    <a:pt x="1391962" y="802153"/>
                  </a:cubicBezTo>
                  <a:cubicBezTo>
                    <a:pt x="1428031" y="779904"/>
                    <a:pt x="1461850" y="754205"/>
                    <a:pt x="1490665" y="723057"/>
                  </a:cubicBezTo>
                  <a:cubicBezTo>
                    <a:pt x="1558251" y="656361"/>
                    <a:pt x="1624737" y="588614"/>
                    <a:pt x="1690472" y="520068"/>
                  </a:cubicBezTo>
                  <a:cubicBezTo>
                    <a:pt x="1730744" y="480170"/>
                    <a:pt x="1767563" y="437072"/>
                    <a:pt x="1807485" y="396774"/>
                  </a:cubicBezTo>
                  <a:cubicBezTo>
                    <a:pt x="1849307" y="357826"/>
                    <a:pt x="1889128" y="316829"/>
                    <a:pt x="1929750" y="276631"/>
                  </a:cubicBezTo>
                  <a:cubicBezTo>
                    <a:pt x="1970272" y="238683"/>
                    <a:pt x="2011944" y="201985"/>
                    <a:pt x="2052716" y="164287"/>
                  </a:cubicBezTo>
                  <a:cubicBezTo>
                    <a:pt x="2094288" y="131489"/>
                    <a:pt x="2133009" y="95490"/>
                    <a:pt x="2172580" y="60392"/>
                  </a:cubicBezTo>
                  <a:cubicBezTo>
                    <a:pt x="2215153" y="104740"/>
                    <a:pt x="2266631" y="138688"/>
                    <a:pt x="2314757" y="176486"/>
                  </a:cubicBezTo>
                  <a:cubicBezTo>
                    <a:pt x="2349926" y="203735"/>
                    <a:pt x="2380492" y="236183"/>
                    <a:pt x="2415060" y="264031"/>
                  </a:cubicBezTo>
                  <a:cubicBezTo>
                    <a:pt x="2433420" y="278531"/>
                    <a:pt x="2453181" y="291130"/>
                    <a:pt x="2469039" y="308479"/>
                  </a:cubicBezTo>
                  <a:cubicBezTo>
                    <a:pt x="2469190" y="308979"/>
                    <a:pt x="2469740" y="309829"/>
                    <a:pt x="2470340" y="310629"/>
                  </a:cubicBezTo>
                  <a:cubicBezTo>
                    <a:pt x="2471341" y="312079"/>
                    <a:pt x="2472541" y="313179"/>
                    <a:pt x="2473842" y="313979"/>
                  </a:cubicBezTo>
                  <a:cubicBezTo>
                    <a:pt x="2466638" y="320628"/>
                    <a:pt x="2459384" y="327228"/>
                    <a:pt x="2452130" y="333828"/>
                  </a:cubicBezTo>
                  <a:cubicBezTo>
                    <a:pt x="2393549" y="385675"/>
                    <a:pt x="2339720" y="440422"/>
                    <a:pt x="2288793" y="4998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993149" y="-168048"/>
              <a:ext cx="1219279" cy="1134440"/>
            </a:xfrm>
            <a:custGeom>
              <a:rect b="b" l="l" r="r" t="t"/>
              <a:pathLst>
                <a:path extrusionOk="0" h="2268879" w="2438557">
                  <a:moveTo>
                    <a:pt x="2434956" y="290085"/>
                  </a:moveTo>
                  <a:cubicBezTo>
                    <a:pt x="2436006" y="291535"/>
                    <a:pt x="2437207" y="292684"/>
                    <a:pt x="2438558" y="293434"/>
                  </a:cubicBezTo>
                  <a:cubicBezTo>
                    <a:pt x="2431304" y="300084"/>
                    <a:pt x="2424050" y="306684"/>
                    <a:pt x="2416746" y="313233"/>
                  </a:cubicBezTo>
                  <a:cubicBezTo>
                    <a:pt x="2358214" y="364981"/>
                    <a:pt x="2304335" y="419728"/>
                    <a:pt x="2253408" y="479175"/>
                  </a:cubicBezTo>
                  <a:cubicBezTo>
                    <a:pt x="2110682" y="628567"/>
                    <a:pt x="1962352" y="772509"/>
                    <a:pt x="1819926" y="922151"/>
                  </a:cubicBezTo>
                  <a:cubicBezTo>
                    <a:pt x="1782856" y="957399"/>
                    <a:pt x="1744485" y="991497"/>
                    <a:pt x="1711918" y="1031095"/>
                  </a:cubicBezTo>
                  <a:cubicBezTo>
                    <a:pt x="1679651" y="1066993"/>
                    <a:pt x="1653036" y="1107191"/>
                    <a:pt x="1623921" y="1145539"/>
                  </a:cubicBezTo>
                  <a:cubicBezTo>
                    <a:pt x="1592254" y="1176188"/>
                    <a:pt x="1602909" y="1213736"/>
                    <a:pt x="1633576" y="1240134"/>
                  </a:cubicBezTo>
                  <a:cubicBezTo>
                    <a:pt x="1640179" y="1245584"/>
                    <a:pt x="1647433" y="1250034"/>
                    <a:pt x="1654487" y="1254783"/>
                  </a:cubicBezTo>
                  <a:cubicBezTo>
                    <a:pt x="1654587" y="1254883"/>
                    <a:pt x="1654637" y="1254983"/>
                    <a:pt x="1654737" y="1255083"/>
                  </a:cubicBezTo>
                  <a:cubicBezTo>
                    <a:pt x="1704064" y="1297281"/>
                    <a:pt x="1749438" y="1343879"/>
                    <a:pt x="1799415" y="1385426"/>
                  </a:cubicBezTo>
                  <a:cubicBezTo>
                    <a:pt x="1845590" y="1424774"/>
                    <a:pt x="1895917" y="1458723"/>
                    <a:pt x="1943792" y="1495921"/>
                  </a:cubicBezTo>
                  <a:cubicBezTo>
                    <a:pt x="2000373" y="1541868"/>
                    <a:pt x="2052851" y="1590866"/>
                    <a:pt x="2108130" y="1638813"/>
                  </a:cubicBezTo>
                  <a:cubicBezTo>
                    <a:pt x="2108180" y="1638863"/>
                    <a:pt x="2108180" y="1638863"/>
                    <a:pt x="2108230" y="1638913"/>
                  </a:cubicBezTo>
                  <a:cubicBezTo>
                    <a:pt x="2141298" y="1668261"/>
                    <a:pt x="2176167" y="1697560"/>
                    <a:pt x="2210635" y="1727758"/>
                  </a:cubicBezTo>
                  <a:cubicBezTo>
                    <a:pt x="2276120" y="1786205"/>
                    <a:pt x="2339604" y="1848602"/>
                    <a:pt x="2403289" y="1909149"/>
                  </a:cubicBezTo>
                  <a:cubicBezTo>
                    <a:pt x="2397485" y="1924598"/>
                    <a:pt x="2381577" y="1933097"/>
                    <a:pt x="2370071" y="1943997"/>
                  </a:cubicBezTo>
                  <a:cubicBezTo>
                    <a:pt x="2350210" y="1961596"/>
                    <a:pt x="2329799" y="1979045"/>
                    <a:pt x="2308688" y="1996194"/>
                  </a:cubicBezTo>
                  <a:cubicBezTo>
                    <a:pt x="2279972" y="2022993"/>
                    <a:pt x="2250857" y="2049091"/>
                    <a:pt x="2218890" y="2072040"/>
                  </a:cubicBezTo>
                  <a:cubicBezTo>
                    <a:pt x="2188523" y="2096539"/>
                    <a:pt x="2160308" y="2123037"/>
                    <a:pt x="2128891" y="2146336"/>
                  </a:cubicBezTo>
                  <a:cubicBezTo>
                    <a:pt x="2106379" y="2138636"/>
                    <a:pt x="2094973" y="2113138"/>
                    <a:pt x="2076513" y="2098939"/>
                  </a:cubicBezTo>
                  <a:cubicBezTo>
                    <a:pt x="2062406" y="2087389"/>
                    <a:pt x="2046797" y="2077840"/>
                    <a:pt x="2032690" y="2066240"/>
                  </a:cubicBezTo>
                  <a:cubicBezTo>
                    <a:pt x="2032039" y="2065740"/>
                    <a:pt x="2031389" y="2065240"/>
                    <a:pt x="2030689" y="2064940"/>
                  </a:cubicBezTo>
                  <a:lnTo>
                    <a:pt x="2030639" y="2064890"/>
                  </a:lnTo>
                  <a:cubicBezTo>
                    <a:pt x="2000973" y="2041392"/>
                    <a:pt x="1970507" y="2018743"/>
                    <a:pt x="1941691" y="1994194"/>
                  </a:cubicBezTo>
                  <a:cubicBezTo>
                    <a:pt x="1893615" y="1952346"/>
                    <a:pt x="1843588" y="1913048"/>
                    <a:pt x="1792911" y="1874501"/>
                  </a:cubicBezTo>
                  <a:cubicBezTo>
                    <a:pt x="1762595" y="1850152"/>
                    <a:pt x="1735180" y="1822403"/>
                    <a:pt x="1706465" y="1796305"/>
                  </a:cubicBezTo>
                  <a:cubicBezTo>
                    <a:pt x="1633025" y="1734908"/>
                    <a:pt x="1563738" y="1669011"/>
                    <a:pt x="1490849" y="1606965"/>
                  </a:cubicBezTo>
                  <a:cubicBezTo>
                    <a:pt x="1442423" y="1563317"/>
                    <a:pt x="1393497" y="1518219"/>
                    <a:pt x="1338768" y="1481621"/>
                  </a:cubicBezTo>
                  <a:cubicBezTo>
                    <a:pt x="1308301" y="1460122"/>
                    <a:pt x="1286340" y="1425774"/>
                    <a:pt x="1248319" y="1416725"/>
                  </a:cubicBezTo>
                  <a:cubicBezTo>
                    <a:pt x="1243517" y="1414725"/>
                    <a:pt x="1235512" y="1413425"/>
                    <a:pt x="1228809" y="1414275"/>
                  </a:cubicBezTo>
                  <a:cubicBezTo>
                    <a:pt x="1221905" y="1410625"/>
                    <a:pt x="1213251" y="1414375"/>
                    <a:pt x="1207948" y="1420125"/>
                  </a:cubicBezTo>
                  <a:cubicBezTo>
                    <a:pt x="1107744" y="1523169"/>
                    <a:pt x="1007640" y="1626414"/>
                    <a:pt x="905485" y="1727608"/>
                  </a:cubicBezTo>
                  <a:cubicBezTo>
                    <a:pt x="796077" y="1837102"/>
                    <a:pt x="687769" y="1947747"/>
                    <a:pt x="573257" y="2051991"/>
                  </a:cubicBezTo>
                  <a:cubicBezTo>
                    <a:pt x="538539" y="2081989"/>
                    <a:pt x="501619" y="2111788"/>
                    <a:pt x="465900" y="2142536"/>
                  </a:cubicBezTo>
                  <a:cubicBezTo>
                    <a:pt x="465149" y="2142786"/>
                    <a:pt x="464449" y="2143186"/>
                    <a:pt x="463849" y="2143736"/>
                  </a:cubicBezTo>
                  <a:cubicBezTo>
                    <a:pt x="463198" y="2144536"/>
                    <a:pt x="462548" y="2145236"/>
                    <a:pt x="461848" y="2145986"/>
                  </a:cubicBezTo>
                  <a:cubicBezTo>
                    <a:pt x="450692" y="2155636"/>
                    <a:pt x="439636" y="2165435"/>
                    <a:pt x="428880" y="2175334"/>
                  </a:cubicBezTo>
                  <a:cubicBezTo>
                    <a:pt x="422326" y="2180134"/>
                    <a:pt x="415623" y="2184684"/>
                    <a:pt x="408769" y="2189134"/>
                  </a:cubicBezTo>
                  <a:cubicBezTo>
                    <a:pt x="383105" y="2212333"/>
                    <a:pt x="357742" y="2236181"/>
                    <a:pt x="333629" y="2261180"/>
                  </a:cubicBezTo>
                  <a:cubicBezTo>
                    <a:pt x="333079" y="2261530"/>
                    <a:pt x="332578" y="2261880"/>
                    <a:pt x="332028" y="2262230"/>
                  </a:cubicBezTo>
                  <a:cubicBezTo>
                    <a:pt x="329477" y="2264180"/>
                    <a:pt x="326425" y="2266130"/>
                    <a:pt x="324524" y="2268830"/>
                  </a:cubicBezTo>
                  <a:cubicBezTo>
                    <a:pt x="324474" y="2268880"/>
                    <a:pt x="324424" y="2268880"/>
                    <a:pt x="324374" y="2268880"/>
                  </a:cubicBezTo>
                  <a:cubicBezTo>
                    <a:pt x="323724" y="2268330"/>
                    <a:pt x="323023" y="2267830"/>
                    <a:pt x="322223" y="2267330"/>
                  </a:cubicBezTo>
                  <a:cubicBezTo>
                    <a:pt x="277449" y="2237431"/>
                    <a:pt x="231974" y="2208783"/>
                    <a:pt x="183749" y="2184584"/>
                  </a:cubicBezTo>
                  <a:cubicBezTo>
                    <a:pt x="119314" y="2148336"/>
                    <a:pt x="58982" y="2104588"/>
                    <a:pt x="0" y="2059991"/>
                  </a:cubicBezTo>
                  <a:cubicBezTo>
                    <a:pt x="4152" y="2054891"/>
                    <a:pt x="8004" y="2049391"/>
                    <a:pt x="11906" y="2045591"/>
                  </a:cubicBezTo>
                  <a:cubicBezTo>
                    <a:pt x="26964" y="2029592"/>
                    <a:pt x="43874" y="2015393"/>
                    <a:pt x="58081" y="1998494"/>
                  </a:cubicBezTo>
                  <a:cubicBezTo>
                    <a:pt x="91999" y="1960196"/>
                    <a:pt x="135373" y="1927048"/>
                    <a:pt x="171342" y="1890000"/>
                  </a:cubicBezTo>
                  <a:cubicBezTo>
                    <a:pt x="198707" y="1862201"/>
                    <a:pt x="225421" y="1833853"/>
                    <a:pt x="253786" y="1807054"/>
                  </a:cubicBezTo>
                  <a:cubicBezTo>
                    <a:pt x="351588" y="1715709"/>
                    <a:pt x="445439" y="1620214"/>
                    <a:pt x="543091" y="1528719"/>
                  </a:cubicBezTo>
                  <a:cubicBezTo>
                    <a:pt x="586014" y="1490571"/>
                    <a:pt x="625285" y="1448673"/>
                    <a:pt x="666858" y="1409075"/>
                  </a:cubicBezTo>
                  <a:cubicBezTo>
                    <a:pt x="710181" y="1370027"/>
                    <a:pt x="752754" y="1330179"/>
                    <a:pt x="792475" y="1287382"/>
                  </a:cubicBezTo>
                  <a:cubicBezTo>
                    <a:pt x="837599" y="1239234"/>
                    <a:pt x="890878" y="1198336"/>
                    <a:pt x="929598" y="1144489"/>
                  </a:cubicBezTo>
                  <a:cubicBezTo>
                    <a:pt x="952361" y="1114591"/>
                    <a:pt x="946157" y="1102441"/>
                    <a:pt x="919493" y="1080343"/>
                  </a:cubicBezTo>
                  <a:cubicBezTo>
                    <a:pt x="873518" y="1032295"/>
                    <a:pt x="826093" y="985848"/>
                    <a:pt x="774315" y="943950"/>
                  </a:cubicBezTo>
                  <a:cubicBezTo>
                    <a:pt x="716634" y="891853"/>
                    <a:pt x="662555" y="836006"/>
                    <a:pt x="605074" y="783658"/>
                  </a:cubicBezTo>
                  <a:cubicBezTo>
                    <a:pt x="565153" y="746660"/>
                    <a:pt x="522530" y="712612"/>
                    <a:pt x="483759" y="674364"/>
                  </a:cubicBezTo>
                  <a:cubicBezTo>
                    <a:pt x="434683" y="626167"/>
                    <a:pt x="388608" y="574919"/>
                    <a:pt x="337281" y="529022"/>
                  </a:cubicBezTo>
                  <a:cubicBezTo>
                    <a:pt x="294658" y="489224"/>
                    <a:pt x="246132" y="456626"/>
                    <a:pt x="202008" y="418728"/>
                  </a:cubicBezTo>
                  <a:cubicBezTo>
                    <a:pt x="152832" y="373430"/>
                    <a:pt x="103906" y="327633"/>
                    <a:pt x="56981" y="280085"/>
                  </a:cubicBezTo>
                  <a:cubicBezTo>
                    <a:pt x="56730" y="277135"/>
                    <a:pt x="54929" y="274935"/>
                    <a:pt x="52478" y="273885"/>
                  </a:cubicBezTo>
                  <a:cubicBezTo>
                    <a:pt x="61183" y="269436"/>
                    <a:pt x="68837" y="263136"/>
                    <a:pt x="76741" y="257436"/>
                  </a:cubicBezTo>
                  <a:cubicBezTo>
                    <a:pt x="117963" y="226038"/>
                    <a:pt x="154083" y="188990"/>
                    <a:pt x="189402" y="151342"/>
                  </a:cubicBezTo>
                  <a:cubicBezTo>
                    <a:pt x="231424" y="106044"/>
                    <a:pt x="285303" y="73796"/>
                    <a:pt x="326975" y="28249"/>
                  </a:cubicBezTo>
                  <a:cubicBezTo>
                    <a:pt x="333729" y="18949"/>
                    <a:pt x="343934" y="10699"/>
                    <a:pt x="348337" y="0"/>
                  </a:cubicBezTo>
                  <a:cubicBezTo>
                    <a:pt x="349287" y="950"/>
                    <a:pt x="350188" y="1900"/>
                    <a:pt x="351038" y="2900"/>
                  </a:cubicBezTo>
                  <a:cubicBezTo>
                    <a:pt x="371199" y="24049"/>
                    <a:pt x="393661" y="42748"/>
                    <a:pt x="416173" y="61397"/>
                  </a:cubicBezTo>
                  <a:cubicBezTo>
                    <a:pt x="449241" y="90195"/>
                    <a:pt x="482859" y="118594"/>
                    <a:pt x="517778" y="145292"/>
                  </a:cubicBezTo>
                  <a:cubicBezTo>
                    <a:pt x="658753" y="273985"/>
                    <a:pt x="812936" y="386879"/>
                    <a:pt x="956913" y="512073"/>
                  </a:cubicBezTo>
                  <a:cubicBezTo>
                    <a:pt x="1055016" y="595918"/>
                    <a:pt x="1139261" y="696263"/>
                    <a:pt x="1242266" y="774809"/>
                  </a:cubicBezTo>
                  <a:cubicBezTo>
                    <a:pt x="1258024" y="785558"/>
                    <a:pt x="1270631" y="802707"/>
                    <a:pt x="1289091" y="808557"/>
                  </a:cubicBezTo>
                  <a:cubicBezTo>
                    <a:pt x="1314005" y="811857"/>
                    <a:pt x="1335766" y="793008"/>
                    <a:pt x="1356477" y="781659"/>
                  </a:cubicBezTo>
                  <a:cubicBezTo>
                    <a:pt x="1392547" y="759410"/>
                    <a:pt x="1426365" y="733711"/>
                    <a:pt x="1455180" y="702563"/>
                  </a:cubicBezTo>
                  <a:cubicBezTo>
                    <a:pt x="1522766" y="635866"/>
                    <a:pt x="1589252" y="568120"/>
                    <a:pt x="1654987" y="499573"/>
                  </a:cubicBezTo>
                  <a:cubicBezTo>
                    <a:pt x="1695259" y="459676"/>
                    <a:pt x="1732079" y="416578"/>
                    <a:pt x="1772000" y="376280"/>
                  </a:cubicBezTo>
                  <a:cubicBezTo>
                    <a:pt x="1813822" y="337332"/>
                    <a:pt x="1853594" y="296334"/>
                    <a:pt x="1894266" y="256136"/>
                  </a:cubicBezTo>
                  <a:cubicBezTo>
                    <a:pt x="1934787" y="218188"/>
                    <a:pt x="1976460" y="181490"/>
                    <a:pt x="2017232" y="143792"/>
                  </a:cubicBezTo>
                  <a:cubicBezTo>
                    <a:pt x="2058754" y="110994"/>
                    <a:pt x="2097425" y="75046"/>
                    <a:pt x="2136946" y="39998"/>
                  </a:cubicBezTo>
                  <a:cubicBezTo>
                    <a:pt x="2179569" y="84346"/>
                    <a:pt x="2231146" y="118194"/>
                    <a:pt x="2279272" y="156042"/>
                  </a:cubicBezTo>
                  <a:cubicBezTo>
                    <a:pt x="2314391" y="183290"/>
                    <a:pt x="2345007" y="215689"/>
                    <a:pt x="2379576" y="243587"/>
                  </a:cubicBezTo>
                  <a:cubicBezTo>
                    <a:pt x="2397936" y="258086"/>
                    <a:pt x="2417696" y="270686"/>
                    <a:pt x="2433555" y="288035"/>
                  </a:cubicBezTo>
                  <a:cubicBezTo>
                    <a:pt x="2433805" y="288435"/>
                    <a:pt x="2434405" y="289285"/>
                    <a:pt x="2434956" y="2900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8298744" y="3909144"/>
            <a:ext cx="959874" cy="981066"/>
            <a:chOff x="8298744" y="3909144"/>
            <a:chExt cx="959874" cy="981066"/>
          </a:xfrm>
        </p:grpSpPr>
        <p:grpSp>
          <p:nvGrpSpPr>
            <p:cNvPr id="16" name="Google Shape;16;p2"/>
            <p:cNvGrpSpPr/>
            <p:nvPr/>
          </p:nvGrpSpPr>
          <p:grpSpPr>
            <a:xfrm>
              <a:off x="8298744" y="3909144"/>
              <a:ext cx="959874" cy="981066"/>
              <a:chOff x="16597488" y="7818288"/>
              <a:chExt cx="1919749" cy="1962132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16597488" y="8587899"/>
                <a:ext cx="1919749" cy="436443"/>
              </a:xfrm>
              <a:custGeom>
                <a:rect b="b" l="l" r="r" t="t"/>
                <a:pathLst>
                  <a:path extrusionOk="0" h="436443" w="1919749">
                    <a:moveTo>
                      <a:pt x="1918009" y="36822"/>
                    </a:moveTo>
                    <a:cubicBezTo>
                      <a:pt x="1910002" y="16377"/>
                      <a:pt x="1885549" y="15670"/>
                      <a:pt x="1866709" y="15670"/>
                    </a:cubicBezTo>
                    <a:cubicBezTo>
                      <a:pt x="1837272" y="16102"/>
                      <a:pt x="1807756" y="17868"/>
                      <a:pt x="1778279" y="17829"/>
                    </a:cubicBezTo>
                    <a:cubicBezTo>
                      <a:pt x="1718933" y="18927"/>
                      <a:pt x="1659705" y="15866"/>
                      <a:pt x="1600438" y="12806"/>
                    </a:cubicBezTo>
                    <a:cubicBezTo>
                      <a:pt x="1500037" y="10490"/>
                      <a:pt x="1399675" y="10059"/>
                      <a:pt x="1299274" y="8960"/>
                    </a:cubicBezTo>
                    <a:cubicBezTo>
                      <a:pt x="1056004" y="-1047"/>
                      <a:pt x="812498" y="-2499"/>
                      <a:pt x="569109" y="3741"/>
                    </a:cubicBezTo>
                    <a:cubicBezTo>
                      <a:pt x="487156" y="3348"/>
                      <a:pt x="405241" y="3387"/>
                      <a:pt x="323602" y="11393"/>
                    </a:cubicBezTo>
                    <a:cubicBezTo>
                      <a:pt x="270497" y="13630"/>
                      <a:pt x="214173" y="18339"/>
                      <a:pt x="160950" y="24735"/>
                    </a:cubicBezTo>
                    <a:cubicBezTo>
                      <a:pt x="125312" y="26619"/>
                      <a:pt x="89594" y="26266"/>
                      <a:pt x="53955" y="28424"/>
                    </a:cubicBezTo>
                    <a:cubicBezTo>
                      <a:pt x="42965" y="29484"/>
                      <a:pt x="30837" y="28306"/>
                      <a:pt x="20671" y="33055"/>
                    </a:cubicBezTo>
                    <a:cubicBezTo>
                      <a:pt x="8779" y="40629"/>
                      <a:pt x="-7588" y="66882"/>
                      <a:pt x="3912" y="80499"/>
                    </a:cubicBezTo>
                    <a:cubicBezTo>
                      <a:pt x="-2800" y="186101"/>
                      <a:pt x="3323" y="291977"/>
                      <a:pt x="1753" y="397696"/>
                    </a:cubicBezTo>
                    <a:cubicBezTo>
                      <a:pt x="301" y="424578"/>
                      <a:pt x="30759" y="430385"/>
                      <a:pt x="51679" y="432112"/>
                    </a:cubicBezTo>
                    <a:cubicBezTo>
                      <a:pt x="83236" y="435448"/>
                      <a:pt x="114989" y="435997"/>
                      <a:pt x="146703" y="436429"/>
                    </a:cubicBezTo>
                    <a:cubicBezTo>
                      <a:pt x="392328" y="437017"/>
                      <a:pt x="637561" y="419319"/>
                      <a:pt x="883147" y="425441"/>
                    </a:cubicBezTo>
                    <a:cubicBezTo>
                      <a:pt x="1090151" y="427246"/>
                      <a:pt x="1297037" y="426265"/>
                      <a:pt x="1504041" y="426500"/>
                    </a:cubicBezTo>
                    <a:cubicBezTo>
                      <a:pt x="1585131" y="426618"/>
                      <a:pt x="1666221" y="427442"/>
                      <a:pt x="1747311" y="426069"/>
                    </a:cubicBezTo>
                    <a:cubicBezTo>
                      <a:pt x="1776788" y="425559"/>
                      <a:pt x="1806225" y="425833"/>
                      <a:pt x="1835702" y="425009"/>
                    </a:cubicBezTo>
                    <a:cubicBezTo>
                      <a:pt x="1845318" y="424264"/>
                      <a:pt x="1855758" y="425912"/>
                      <a:pt x="1864590" y="421320"/>
                    </a:cubicBezTo>
                    <a:cubicBezTo>
                      <a:pt x="1910826" y="391614"/>
                      <a:pt x="1901013" y="204034"/>
                      <a:pt x="1910276" y="144896"/>
                    </a:cubicBezTo>
                    <a:cubicBezTo>
                      <a:pt x="1913102" y="115935"/>
                      <a:pt x="1916713" y="87092"/>
                      <a:pt x="1918951" y="58052"/>
                    </a:cubicBezTo>
                    <a:cubicBezTo>
                      <a:pt x="1919500" y="51106"/>
                      <a:pt x="1920835" y="43415"/>
                      <a:pt x="1918009" y="368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7355706" y="7818288"/>
                <a:ext cx="449270" cy="477987"/>
              </a:xfrm>
              <a:custGeom>
                <a:rect b="b" l="l" r="r" t="t"/>
                <a:pathLst>
                  <a:path extrusionOk="0" h="477987" w="449270">
                    <a:moveTo>
                      <a:pt x="39051" y="357301"/>
                    </a:moveTo>
                    <a:cubicBezTo>
                      <a:pt x="77594" y="437513"/>
                      <a:pt x="167241" y="477187"/>
                      <a:pt x="253041" y="477894"/>
                    </a:cubicBezTo>
                    <a:cubicBezTo>
                      <a:pt x="347555" y="481112"/>
                      <a:pt x="426447" y="401096"/>
                      <a:pt x="442893" y="311505"/>
                    </a:cubicBezTo>
                    <a:cubicBezTo>
                      <a:pt x="452784" y="241811"/>
                      <a:pt x="455570" y="165131"/>
                      <a:pt x="418008" y="102696"/>
                    </a:cubicBezTo>
                    <a:cubicBezTo>
                      <a:pt x="381427" y="38927"/>
                      <a:pt x="307991" y="-1415"/>
                      <a:pt x="234672" y="155"/>
                    </a:cubicBezTo>
                    <a:cubicBezTo>
                      <a:pt x="221131" y="-473"/>
                      <a:pt x="207629" y="744"/>
                      <a:pt x="194677" y="4943"/>
                    </a:cubicBezTo>
                    <a:cubicBezTo>
                      <a:pt x="186473" y="7611"/>
                      <a:pt x="175994" y="7533"/>
                      <a:pt x="170381" y="14950"/>
                    </a:cubicBezTo>
                    <a:cubicBezTo>
                      <a:pt x="55222" y="33864"/>
                      <a:pt x="-6989" y="132677"/>
                      <a:pt x="626" y="245068"/>
                    </a:cubicBezTo>
                    <a:cubicBezTo>
                      <a:pt x="4276" y="284938"/>
                      <a:pt x="21192" y="321983"/>
                      <a:pt x="39051" y="3573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7356506" y="9297513"/>
                <a:ext cx="471905" cy="482907"/>
              </a:xfrm>
              <a:custGeom>
                <a:rect b="b" l="l" r="r" t="t"/>
                <a:pathLst>
                  <a:path extrusionOk="0" h="482907" w="471905">
                    <a:moveTo>
                      <a:pt x="428670" y="99697"/>
                    </a:moveTo>
                    <a:cubicBezTo>
                      <a:pt x="408260" y="58060"/>
                      <a:pt x="367793" y="33965"/>
                      <a:pt x="325992" y="17641"/>
                    </a:cubicBezTo>
                    <a:cubicBezTo>
                      <a:pt x="314453" y="12264"/>
                      <a:pt x="302481" y="8144"/>
                      <a:pt x="290942" y="2768"/>
                    </a:cubicBezTo>
                    <a:cubicBezTo>
                      <a:pt x="284662" y="-136"/>
                      <a:pt x="277126" y="2218"/>
                      <a:pt x="272926" y="7398"/>
                    </a:cubicBezTo>
                    <a:cubicBezTo>
                      <a:pt x="238347" y="1041"/>
                      <a:pt x="201649" y="-4178"/>
                      <a:pt x="167148" y="4808"/>
                    </a:cubicBezTo>
                    <a:cubicBezTo>
                      <a:pt x="110942" y="21094"/>
                      <a:pt x="63293" y="60062"/>
                      <a:pt x="33267" y="109939"/>
                    </a:cubicBezTo>
                    <a:cubicBezTo>
                      <a:pt x="11444" y="141019"/>
                      <a:pt x="218" y="177397"/>
                      <a:pt x="846" y="215344"/>
                    </a:cubicBezTo>
                    <a:cubicBezTo>
                      <a:pt x="-645" y="243717"/>
                      <a:pt x="-920" y="272678"/>
                      <a:pt x="6498" y="300265"/>
                    </a:cubicBezTo>
                    <a:cubicBezTo>
                      <a:pt x="20471" y="344570"/>
                      <a:pt x="43472" y="388600"/>
                      <a:pt x="78914" y="419406"/>
                    </a:cubicBezTo>
                    <a:cubicBezTo>
                      <a:pt x="117261" y="449897"/>
                      <a:pt x="161967" y="476935"/>
                      <a:pt x="211579" y="482233"/>
                    </a:cubicBezTo>
                    <a:cubicBezTo>
                      <a:pt x="286624" y="486981"/>
                      <a:pt x="368617" y="467203"/>
                      <a:pt x="416267" y="405200"/>
                    </a:cubicBezTo>
                    <a:cubicBezTo>
                      <a:pt x="464073" y="348337"/>
                      <a:pt x="477889" y="269538"/>
                      <a:pt x="469686" y="197254"/>
                    </a:cubicBezTo>
                    <a:cubicBezTo>
                      <a:pt x="463170" y="162328"/>
                      <a:pt x="446646" y="130031"/>
                      <a:pt x="428670" y="996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>
              <a:off x="8298744" y="4293950"/>
              <a:ext cx="959874" cy="218222"/>
            </a:xfrm>
            <a:custGeom>
              <a:rect b="b" l="l" r="r" t="t"/>
              <a:pathLst>
                <a:path extrusionOk="0" h="436443" w="1919749">
                  <a:moveTo>
                    <a:pt x="146703" y="436429"/>
                  </a:moveTo>
                  <a:cubicBezTo>
                    <a:pt x="114989" y="435997"/>
                    <a:pt x="83236" y="435448"/>
                    <a:pt x="51679" y="432112"/>
                  </a:cubicBezTo>
                  <a:cubicBezTo>
                    <a:pt x="30759" y="430385"/>
                    <a:pt x="301" y="424578"/>
                    <a:pt x="1753" y="397696"/>
                  </a:cubicBezTo>
                  <a:cubicBezTo>
                    <a:pt x="3323" y="291977"/>
                    <a:pt x="-2800" y="186101"/>
                    <a:pt x="3912" y="80499"/>
                  </a:cubicBezTo>
                  <a:cubicBezTo>
                    <a:pt x="-7588" y="66882"/>
                    <a:pt x="8779" y="40629"/>
                    <a:pt x="20671" y="33055"/>
                  </a:cubicBezTo>
                  <a:cubicBezTo>
                    <a:pt x="30837" y="28306"/>
                    <a:pt x="42965" y="29484"/>
                    <a:pt x="53955" y="28424"/>
                  </a:cubicBezTo>
                  <a:cubicBezTo>
                    <a:pt x="89594" y="26266"/>
                    <a:pt x="125312" y="26619"/>
                    <a:pt x="160950" y="24735"/>
                  </a:cubicBezTo>
                  <a:cubicBezTo>
                    <a:pt x="214173" y="18339"/>
                    <a:pt x="270497" y="13630"/>
                    <a:pt x="323602" y="11393"/>
                  </a:cubicBezTo>
                  <a:cubicBezTo>
                    <a:pt x="405241" y="3387"/>
                    <a:pt x="487156" y="3348"/>
                    <a:pt x="569109" y="3741"/>
                  </a:cubicBezTo>
                  <a:cubicBezTo>
                    <a:pt x="812498" y="-2499"/>
                    <a:pt x="1056004" y="-1047"/>
                    <a:pt x="1299274" y="8960"/>
                  </a:cubicBezTo>
                  <a:cubicBezTo>
                    <a:pt x="1399675" y="10059"/>
                    <a:pt x="1500037" y="10490"/>
                    <a:pt x="1600438" y="12806"/>
                  </a:cubicBezTo>
                  <a:cubicBezTo>
                    <a:pt x="1659705" y="15866"/>
                    <a:pt x="1718933" y="18927"/>
                    <a:pt x="1778279" y="17829"/>
                  </a:cubicBezTo>
                  <a:cubicBezTo>
                    <a:pt x="1807756" y="17868"/>
                    <a:pt x="1837272" y="16102"/>
                    <a:pt x="1866709" y="15670"/>
                  </a:cubicBezTo>
                  <a:cubicBezTo>
                    <a:pt x="1885549" y="15670"/>
                    <a:pt x="1910002" y="16377"/>
                    <a:pt x="1918009" y="36822"/>
                  </a:cubicBezTo>
                  <a:cubicBezTo>
                    <a:pt x="1920835" y="43415"/>
                    <a:pt x="1919500" y="51106"/>
                    <a:pt x="1918951" y="58052"/>
                  </a:cubicBezTo>
                  <a:cubicBezTo>
                    <a:pt x="1916713" y="87092"/>
                    <a:pt x="1913102" y="115935"/>
                    <a:pt x="1910276" y="144896"/>
                  </a:cubicBezTo>
                  <a:cubicBezTo>
                    <a:pt x="1901013" y="204034"/>
                    <a:pt x="1910826" y="391614"/>
                    <a:pt x="1864590" y="421320"/>
                  </a:cubicBezTo>
                  <a:cubicBezTo>
                    <a:pt x="1855758" y="425912"/>
                    <a:pt x="1845318" y="424264"/>
                    <a:pt x="1835702" y="425009"/>
                  </a:cubicBezTo>
                  <a:cubicBezTo>
                    <a:pt x="1806225" y="425833"/>
                    <a:pt x="1776788" y="425559"/>
                    <a:pt x="1747311" y="426069"/>
                  </a:cubicBezTo>
                  <a:cubicBezTo>
                    <a:pt x="1666221" y="427442"/>
                    <a:pt x="1585131" y="426618"/>
                    <a:pt x="1504041" y="426500"/>
                  </a:cubicBezTo>
                  <a:cubicBezTo>
                    <a:pt x="1297037" y="426265"/>
                    <a:pt x="1090151" y="427246"/>
                    <a:pt x="883147" y="425441"/>
                  </a:cubicBezTo>
                  <a:cubicBezTo>
                    <a:pt x="637561" y="419319"/>
                    <a:pt x="392328" y="437017"/>
                    <a:pt x="146703" y="436429"/>
                  </a:cubicBezTo>
                  <a:close/>
                  <a:moveTo>
                    <a:pt x="199925" y="406173"/>
                  </a:moveTo>
                  <a:cubicBezTo>
                    <a:pt x="321914" y="405584"/>
                    <a:pt x="443824" y="399698"/>
                    <a:pt x="565695" y="395656"/>
                  </a:cubicBezTo>
                  <a:cubicBezTo>
                    <a:pt x="993871" y="391025"/>
                    <a:pt x="1422165" y="400718"/>
                    <a:pt x="1850303" y="393694"/>
                  </a:cubicBezTo>
                  <a:cubicBezTo>
                    <a:pt x="1872597" y="344837"/>
                    <a:pt x="1868279" y="287974"/>
                    <a:pt x="1873931" y="235782"/>
                  </a:cubicBezTo>
                  <a:cubicBezTo>
                    <a:pt x="1875854" y="173072"/>
                    <a:pt x="1883115" y="110833"/>
                    <a:pt x="1888964" y="48438"/>
                  </a:cubicBezTo>
                  <a:cubicBezTo>
                    <a:pt x="1847123" y="43375"/>
                    <a:pt x="1804302" y="50478"/>
                    <a:pt x="1762108" y="48752"/>
                  </a:cubicBezTo>
                  <a:cubicBezTo>
                    <a:pt x="1701820" y="49537"/>
                    <a:pt x="1641650" y="45063"/>
                    <a:pt x="1581441" y="43022"/>
                  </a:cubicBezTo>
                  <a:cubicBezTo>
                    <a:pt x="1360779" y="42002"/>
                    <a:pt x="1140234" y="33761"/>
                    <a:pt x="919610" y="30504"/>
                  </a:cubicBezTo>
                  <a:cubicBezTo>
                    <a:pt x="797112" y="28660"/>
                    <a:pt x="674691" y="33840"/>
                    <a:pt x="552154" y="34585"/>
                  </a:cubicBezTo>
                  <a:cubicBezTo>
                    <a:pt x="498813" y="35095"/>
                    <a:pt x="445315" y="33329"/>
                    <a:pt x="392053" y="37097"/>
                  </a:cubicBezTo>
                  <a:cubicBezTo>
                    <a:pt x="327291" y="43336"/>
                    <a:pt x="261705" y="43179"/>
                    <a:pt x="197178" y="51970"/>
                  </a:cubicBezTo>
                  <a:cubicBezTo>
                    <a:pt x="143563" y="59347"/>
                    <a:pt x="89123" y="55266"/>
                    <a:pt x="35390" y="60721"/>
                  </a:cubicBezTo>
                  <a:cubicBezTo>
                    <a:pt x="30680" y="67863"/>
                    <a:pt x="29817" y="77634"/>
                    <a:pt x="22281" y="82618"/>
                  </a:cubicBezTo>
                  <a:cubicBezTo>
                    <a:pt x="27265" y="187474"/>
                    <a:pt x="28992" y="292448"/>
                    <a:pt x="31426" y="397382"/>
                  </a:cubicBezTo>
                  <a:cubicBezTo>
                    <a:pt x="86297" y="409665"/>
                    <a:pt x="143955" y="404525"/>
                    <a:pt x="199925" y="406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677853" y="3909144"/>
              <a:ext cx="224635" cy="238993"/>
            </a:xfrm>
            <a:custGeom>
              <a:rect b="b" l="l" r="r" t="t"/>
              <a:pathLst>
                <a:path extrusionOk="0" h="477987" w="449270">
                  <a:moveTo>
                    <a:pt x="253041" y="477894"/>
                  </a:moveTo>
                  <a:cubicBezTo>
                    <a:pt x="167241" y="477187"/>
                    <a:pt x="77594" y="437513"/>
                    <a:pt x="39051" y="357301"/>
                  </a:cubicBezTo>
                  <a:cubicBezTo>
                    <a:pt x="21192" y="321983"/>
                    <a:pt x="4276" y="284938"/>
                    <a:pt x="626" y="245068"/>
                  </a:cubicBezTo>
                  <a:cubicBezTo>
                    <a:pt x="-6989" y="132677"/>
                    <a:pt x="55222" y="33864"/>
                    <a:pt x="170381" y="14950"/>
                  </a:cubicBezTo>
                  <a:cubicBezTo>
                    <a:pt x="175994" y="7533"/>
                    <a:pt x="186473" y="7611"/>
                    <a:pt x="194677" y="4943"/>
                  </a:cubicBezTo>
                  <a:cubicBezTo>
                    <a:pt x="207629" y="744"/>
                    <a:pt x="221131" y="-473"/>
                    <a:pt x="234672" y="155"/>
                  </a:cubicBezTo>
                  <a:cubicBezTo>
                    <a:pt x="307991" y="-1415"/>
                    <a:pt x="381427" y="38927"/>
                    <a:pt x="418008" y="102696"/>
                  </a:cubicBezTo>
                  <a:cubicBezTo>
                    <a:pt x="455570" y="165131"/>
                    <a:pt x="452784" y="241811"/>
                    <a:pt x="442893" y="311505"/>
                  </a:cubicBezTo>
                  <a:cubicBezTo>
                    <a:pt x="426447" y="401096"/>
                    <a:pt x="347555" y="481112"/>
                    <a:pt x="253041" y="477894"/>
                  </a:cubicBezTo>
                  <a:close/>
                  <a:moveTo>
                    <a:pt x="257123" y="447363"/>
                  </a:moveTo>
                  <a:cubicBezTo>
                    <a:pt x="329932" y="447559"/>
                    <a:pt x="389709" y="389206"/>
                    <a:pt x="408785" y="321865"/>
                  </a:cubicBezTo>
                  <a:cubicBezTo>
                    <a:pt x="418793" y="284428"/>
                    <a:pt x="418283" y="246088"/>
                    <a:pt x="417616" y="207709"/>
                  </a:cubicBezTo>
                  <a:cubicBezTo>
                    <a:pt x="415339" y="128478"/>
                    <a:pt x="359683" y="55880"/>
                    <a:pt x="282400" y="36297"/>
                  </a:cubicBezTo>
                  <a:cubicBezTo>
                    <a:pt x="280673" y="37985"/>
                    <a:pt x="278004" y="37867"/>
                    <a:pt x="278043" y="35238"/>
                  </a:cubicBezTo>
                  <a:cubicBezTo>
                    <a:pt x="253198" y="32177"/>
                    <a:pt x="226822" y="31353"/>
                    <a:pt x="202095" y="34846"/>
                  </a:cubicBezTo>
                  <a:cubicBezTo>
                    <a:pt x="193695" y="36141"/>
                    <a:pt x="184629" y="41909"/>
                    <a:pt x="176347" y="37906"/>
                  </a:cubicBezTo>
                  <a:cubicBezTo>
                    <a:pt x="76064" y="57410"/>
                    <a:pt x="24293" y="141389"/>
                    <a:pt x="29867" y="239966"/>
                  </a:cubicBezTo>
                  <a:cubicBezTo>
                    <a:pt x="35479" y="287960"/>
                    <a:pt x="57695" y="333952"/>
                    <a:pt x="84973" y="373391"/>
                  </a:cubicBezTo>
                  <a:cubicBezTo>
                    <a:pt x="125126" y="425780"/>
                    <a:pt x="193264" y="446657"/>
                    <a:pt x="257123" y="4473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678253" y="4648757"/>
              <a:ext cx="235952" cy="241453"/>
            </a:xfrm>
            <a:custGeom>
              <a:rect b="b" l="l" r="r" t="t"/>
              <a:pathLst>
                <a:path extrusionOk="0" h="482907" w="471905">
                  <a:moveTo>
                    <a:pt x="211579" y="482233"/>
                  </a:moveTo>
                  <a:cubicBezTo>
                    <a:pt x="161967" y="476935"/>
                    <a:pt x="117261" y="449897"/>
                    <a:pt x="78914" y="419406"/>
                  </a:cubicBezTo>
                  <a:cubicBezTo>
                    <a:pt x="43472" y="388600"/>
                    <a:pt x="20471" y="344570"/>
                    <a:pt x="6498" y="300265"/>
                  </a:cubicBezTo>
                  <a:cubicBezTo>
                    <a:pt x="-920" y="272678"/>
                    <a:pt x="-645" y="243717"/>
                    <a:pt x="846" y="215344"/>
                  </a:cubicBezTo>
                  <a:cubicBezTo>
                    <a:pt x="218" y="177397"/>
                    <a:pt x="11444" y="141019"/>
                    <a:pt x="33267" y="109939"/>
                  </a:cubicBezTo>
                  <a:cubicBezTo>
                    <a:pt x="63293" y="60062"/>
                    <a:pt x="110942" y="21094"/>
                    <a:pt x="167148" y="4808"/>
                  </a:cubicBezTo>
                  <a:cubicBezTo>
                    <a:pt x="201649" y="-4178"/>
                    <a:pt x="238347" y="1041"/>
                    <a:pt x="272926" y="7398"/>
                  </a:cubicBezTo>
                  <a:cubicBezTo>
                    <a:pt x="277126" y="2218"/>
                    <a:pt x="284662" y="-136"/>
                    <a:pt x="290942" y="2768"/>
                  </a:cubicBezTo>
                  <a:cubicBezTo>
                    <a:pt x="302481" y="8144"/>
                    <a:pt x="314453" y="12264"/>
                    <a:pt x="325992" y="17641"/>
                  </a:cubicBezTo>
                  <a:cubicBezTo>
                    <a:pt x="367793" y="33965"/>
                    <a:pt x="408260" y="58060"/>
                    <a:pt x="428670" y="99697"/>
                  </a:cubicBezTo>
                  <a:cubicBezTo>
                    <a:pt x="446646" y="130031"/>
                    <a:pt x="463170" y="162328"/>
                    <a:pt x="469686" y="197254"/>
                  </a:cubicBezTo>
                  <a:cubicBezTo>
                    <a:pt x="477889" y="269538"/>
                    <a:pt x="464073" y="348337"/>
                    <a:pt x="416267" y="405200"/>
                  </a:cubicBezTo>
                  <a:cubicBezTo>
                    <a:pt x="368617" y="467203"/>
                    <a:pt x="286624" y="486981"/>
                    <a:pt x="211579" y="482233"/>
                  </a:cubicBezTo>
                  <a:close/>
                  <a:moveTo>
                    <a:pt x="231792" y="452487"/>
                  </a:moveTo>
                  <a:cubicBezTo>
                    <a:pt x="291060" y="451742"/>
                    <a:pt x="354095" y="435338"/>
                    <a:pt x="391422" y="386952"/>
                  </a:cubicBezTo>
                  <a:cubicBezTo>
                    <a:pt x="443977" y="323183"/>
                    <a:pt x="458382" y="220446"/>
                    <a:pt x="419564" y="146748"/>
                  </a:cubicBezTo>
                  <a:cubicBezTo>
                    <a:pt x="384435" y="71795"/>
                    <a:pt x="355861" y="62612"/>
                    <a:pt x="283131" y="33024"/>
                  </a:cubicBezTo>
                  <a:cubicBezTo>
                    <a:pt x="184889" y="5829"/>
                    <a:pt x="104348" y="44129"/>
                    <a:pt x="54148" y="130855"/>
                  </a:cubicBezTo>
                  <a:cubicBezTo>
                    <a:pt x="39782" y="152556"/>
                    <a:pt x="30794" y="180183"/>
                    <a:pt x="31030" y="205573"/>
                  </a:cubicBezTo>
                  <a:cubicBezTo>
                    <a:pt x="29774" y="238184"/>
                    <a:pt x="27458" y="271893"/>
                    <a:pt x="38919" y="303091"/>
                  </a:cubicBezTo>
                  <a:cubicBezTo>
                    <a:pt x="53991" y="340253"/>
                    <a:pt x="73419" y="378279"/>
                    <a:pt x="106585" y="402374"/>
                  </a:cubicBezTo>
                  <a:cubicBezTo>
                    <a:pt x="142970" y="429177"/>
                    <a:pt x="185281" y="453311"/>
                    <a:pt x="231792" y="4524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92585" y="3925438"/>
              <a:ext cx="194220" cy="207389"/>
            </a:xfrm>
            <a:custGeom>
              <a:rect b="b" l="l" r="r" t="t"/>
              <a:pathLst>
                <a:path extrusionOk="0" h="414777" w="388440">
                  <a:moveTo>
                    <a:pt x="388151" y="175162"/>
                  </a:moveTo>
                  <a:cubicBezTo>
                    <a:pt x="388779" y="213502"/>
                    <a:pt x="389289" y="251881"/>
                    <a:pt x="379320" y="289279"/>
                  </a:cubicBezTo>
                  <a:cubicBezTo>
                    <a:pt x="360284" y="356658"/>
                    <a:pt x="300467" y="415012"/>
                    <a:pt x="227659" y="414777"/>
                  </a:cubicBezTo>
                  <a:cubicBezTo>
                    <a:pt x="163799" y="414070"/>
                    <a:pt x="95701" y="393193"/>
                    <a:pt x="55509" y="340804"/>
                  </a:cubicBezTo>
                  <a:cubicBezTo>
                    <a:pt x="28191" y="301366"/>
                    <a:pt x="6015" y="255413"/>
                    <a:pt x="402" y="207419"/>
                  </a:cubicBezTo>
                  <a:cubicBezTo>
                    <a:pt x="-5132" y="108803"/>
                    <a:pt x="46599" y="24863"/>
                    <a:pt x="146922" y="5359"/>
                  </a:cubicBezTo>
                  <a:cubicBezTo>
                    <a:pt x="155203" y="9362"/>
                    <a:pt x="164270" y="3633"/>
                    <a:pt x="172670" y="2298"/>
                  </a:cubicBezTo>
                  <a:cubicBezTo>
                    <a:pt x="197397" y="-1234"/>
                    <a:pt x="223812" y="-370"/>
                    <a:pt x="248657" y="2691"/>
                  </a:cubicBezTo>
                  <a:cubicBezTo>
                    <a:pt x="248579" y="5320"/>
                    <a:pt x="251287" y="5438"/>
                    <a:pt x="252975" y="3750"/>
                  </a:cubicBezTo>
                  <a:cubicBezTo>
                    <a:pt x="330218" y="23293"/>
                    <a:pt x="385875" y="95892"/>
                    <a:pt x="388151" y="175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09904" y="4309023"/>
              <a:ext cx="933321" cy="188012"/>
            </a:xfrm>
            <a:custGeom>
              <a:rect b="b" l="l" r="r" t="t"/>
              <a:pathLst>
                <a:path extrusionOk="0" h="376024" w="1866643">
                  <a:moveTo>
                    <a:pt x="1866644" y="18289"/>
                  </a:moveTo>
                  <a:cubicBezTo>
                    <a:pt x="1860835" y="80685"/>
                    <a:pt x="1853534" y="142923"/>
                    <a:pt x="1851611" y="205633"/>
                  </a:cubicBezTo>
                  <a:cubicBezTo>
                    <a:pt x="1845998" y="257865"/>
                    <a:pt x="1850316" y="314688"/>
                    <a:pt x="1828022" y="363545"/>
                  </a:cubicBezTo>
                  <a:cubicBezTo>
                    <a:pt x="1399845" y="370569"/>
                    <a:pt x="971551" y="360837"/>
                    <a:pt x="543414" y="365507"/>
                  </a:cubicBezTo>
                  <a:cubicBezTo>
                    <a:pt x="421543" y="369549"/>
                    <a:pt x="299594" y="375396"/>
                    <a:pt x="177645" y="376024"/>
                  </a:cubicBezTo>
                  <a:cubicBezTo>
                    <a:pt x="121674" y="374376"/>
                    <a:pt x="64016" y="379517"/>
                    <a:pt x="9145" y="367234"/>
                  </a:cubicBezTo>
                  <a:cubicBezTo>
                    <a:pt x="6672" y="262299"/>
                    <a:pt x="4945" y="157325"/>
                    <a:pt x="0" y="52469"/>
                  </a:cubicBezTo>
                  <a:cubicBezTo>
                    <a:pt x="7575" y="47486"/>
                    <a:pt x="8439" y="37714"/>
                    <a:pt x="13109" y="30572"/>
                  </a:cubicBezTo>
                  <a:cubicBezTo>
                    <a:pt x="66882" y="25117"/>
                    <a:pt x="121282" y="29199"/>
                    <a:pt x="174897" y="21860"/>
                  </a:cubicBezTo>
                  <a:cubicBezTo>
                    <a:pt x="239424" y="13070"/>
                    <a:pt x="304971" y="13266"/>
                    <a:pt x="369773" y="6987"/>
                  </a:cubicBezTo>
                  <a:cubicBezTo>
                    <a:pt x="423035" y="3181"/>
                    <a:pt x="476532" y="4986"/>
                    <a:pt x="529873" y="4476"/>
                  </a:cubicBezTo>
                  <a:cubicBezTo>
                    <a:pt x="652372" y="3730"/>
                    <a:pt x="774792" y="-1450"/>
                    <a:pt x="897330" y="395"/>
                  </a:cubicBezTo>
                  <a:cubicBezTo>
                    <a:pt x="1117953" y="3612"/>
                    <a:pt x="1338459" y="11893"/>
                    <a:pt x="1559161" y="12913"/>
                  </a:cubicBezTo>
                  <a:cubicBezTo>
                    <a:pt x="1619409" y="14914"/>
                    <a:pt x="1679540" y="19427"/>
                    <a:pt x="1739828" y="18642"/>
                  </a:cubicBezTo>
                  <a:cubicBezTo>
                    <a:pt x="1781982" y="20291"/>
                    <a:pt x="1824764" y="13227"/>
                    <a:pt x="1866644" y="182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693228" y="4660946"/>
              <a:ext cx="205826" cy="214064"/>
            </a:xfrm>
            <a:custGeom>
              <a:rect b="b" l="l" r="r" t="t"/>
              <a:pathLst>
                <a:path extrusionOk="0" h="428127" w="411653">
                  <a:moveTo>
                    <a:pt x="389612" y="122369"/>
                  </a:moveTo>
                  <a:cubicBezTo>
                    <a:pt x="428430" y="196066"/>
                    <a:pt x="414065" y="298803"/>
                    <a:pt x="361509" y="362572"/>
                  </a:cubicBezTo>
                  <a:cubicBezTo>
                    <a:pt x="324183" y="410958"/>
                    <a:pt x="261108" y="427362"/>
                    <a:pt x="201880" y="428107"/>
                  </a:cubicBezTo>
                  <a:cubicBezTo>
                    <a:pt x="155369" y="428931"/>
                    <a:pt x="113058" y="404797"/>
                    <a:pt x="76634" y="377955"/>
                  </a:cubicBezTo>
                  <a:cubicBezTo>
                    <a:pt x="43468" y="353860"/>
                    <a:pt x="24000" y="315834"/>
                    <a:pt x="8967" y="278672"/>
                  </a:cubicBezTo>
                  <a:cubicBezTo>
                    <a:pt x="-2494" y="247474"/>
                    <a:pt x="-178" y="213765"/>
                    <a:pt x="1078" y="181193"/>
                  </a:cubicBezTo>
                  <a:cubicBezTo>
                    <a:pt x="842" y="155803"/>
                    <a:pt x="9831" y="128177"/>
                    <a:pt x="24196" y="106475"/>
                  </a:cubicBezTo>
                  <a:cubicBezTo>
                    <a:pt x="74397" y="19749"/>
                    <a:pt x="154937" y="-18590"/>
                    <a:pt x="253180" y="8644"/>
                  </a:cubicBezTo>
                  <a:cubicBezTo>
                    <a:pt x="325910" y="38193"/>
                    <a:pt x="354483" y="47376"/>
                    <a:pt x="389612" y="1223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408634" y="4080266"/>
            <a:ext cx="1163538" cy="1228157"/>
            <a:chOff x="3408634" y="4080266"/>
            <a:chExt cx="1163538" cy="1228157"/>
          </a:xfrm>
        </p:grpSpPr>
        <p:sp>
          <p:nvSpPr>
            <p:cNvPr id="27" name="Google Shape;27;p2"/>
            <p:cNvSpPr/>
            <p:nvPr/>
          </p:nvSpPr>
          <p:spPr>
            <a:xfrm>
              <a:off x="3408634" y="4080266"/>
              <a:ext cx="1163538" cy="1228157"/>
            </a:xfrm>
            <a:custGeom>
              <a:rect b="b" l="l" r="r" t="t"/>
              <a:pathLst>
                <a:path extrusionOk="0" h="2456313" w="2327076">
                  <a:moveTo>
                    <a:pt x="2316326" y="968468"/>
                  </a:moveTo>
                  <a:cubicBezTo>
                    <a:pt x="2308325" y="964145"/>
                    <a:pt x="2298802" y="964636"/>
                    <a:pt x="2289966" y="964735"/>
                  </a:cubicBezTo>
                  <a:cubicBezTo>
                    <a:pt x="2272786" y="965078"/>
                    <a:pt x="2255655" y="964882"/>
                    <a:pt x="2238474" y="963605"/>
                  </a:cubicBezTo>
                  <a:cubicBezTo>
                    <a:pt x="2127292" y="953731"/>
                    <a:pt x="2016601" y="943169"/>
                    <a:pt x="1904879" y="939386"/>
                  </a:cubicBezTo>
                  <a:cubicBezTo>
                    <a:pt x="1822167" y="930839"/>
                    <a:pt x="1739063" y="927056"/>
                    <a:pt x="1656303" y="919000"/>
                  </a:cubicBezTo>
                  <a:cubicBezTo>
                    <a:pt x="1588317" y="916887"/>
                    <a:pt x="1520135" y="915315"/>
                    <a:pt x="1452199" y="915561"/>
                  </a:cubicBezTo>
                  <a:cubicBezTo>
                    <a:pt x="1442431" y="792209"/>
                    <a:pt x="1451953" y="668365"/>
                    <a:pt x="1461918" y="545161"/>
                  </a:cubicBezTo>
                  <a:cubicBezTo>
                    <a:pt x="1467759" y="439985"/>
                    <a:pt x="1471392" y="334711"/>
                    <a:pt x="1471637" y="229388"/>
                  </a:cubicBezTo>
                  <a:cubicBezTo>
                    <a:pt x="1471834" y="178986"/>
                    <a:pt x="1472226" y="128535"/>
                    <a:pt x="1475761" y="78231"/>
                  </a:cubicBezTo>
                  <a:cubicBezTo>
                    <a:pt x="1476890" y="64034"/>
                    <a:pt x="1478264" y="49837"/>
                    <a:pt x="1479099" y="35640"/>
                  </a:cubicBezTo>
                  <a:cubicBezTo>
                    <a:pt x="1480424" y="25225"/>
                    <a:pt x="1479982" y="12993"/>
                    <a:pt x="1470754" y="6165"/>
                  </a:cubicBezTo>
                  <a:cubicBezTo>
                    <a:pt x="1447634" y="-8278"/>
                    <a:pt x="1419458" y="6705"/>
                    <a:pt x="1394963" y="10292"/>
                  </a:cubicBezTo>
                  <a:cubicBezTo>
                    <a:pt x="1337090" y="19085"/>
                    <a:pt x="1279364" y="31268"/>
                    <a:pt x="1220606" y="31563"/>
                  </a:cubicBezTo>
                  <a:cubicBezTo>
                    <a:pt x="1179373" y="32349"/>
                    <a:pt x="1138386" y="37605"/>
                    <a:pt x="1097349" y="40945"/>
                  </a:cubicBezTo>
                  <a:cubicBezTo>
                    <a:pt x="1077861" y="42124"/>
                    <a:pt x="1058325" y="43156"/>
                    <a:pt x="1038837" y="44089"/>
                  </a:cubicBezTo>
                  <a:cubicBezTo>
                    <a:pt x="1026909" y="42616"/>
                    <a:pt x="1015766" y="48658"/>
                    <a:pt x="1010907" y="59711"/>
                  </a:cubicBezTo>
                  <a:cubicBezTo>
                    <a:pt x="1000108" y="82210"/>
                    <a:pt x="1003936" y="108246"/>
                    <a:pt x="1002955" y="132465"/>
                  </a:cubicBezTo>
                  <a:cubicBezTo>
                    <a:pt x="1002955" y="173926"/>
                    <a:pt x="1004722" y="215338"/>
                    <a:pt x="1008207" y="256652"/>
                  </a:cubicBezTo>
                  <a:cubicBezTo>
                    <a:pt x="1012723" y="322970"/>
                    <a:pt x="1006194" y="393906"/>
                    <a:pt x="1012379" y="460912"/>
                  </a:cubicBezTo>
                  <a:cubicBezTo>
                    <a:pt x="1016944" y="531602"/>
                    <a:pt x="1007127" y="602833"/>
                    <a:pt x="1003642" y="674113"/>
                  </a:cubicBezTo>
                  <a:cubicBezTo>
                    <a:pt x="999568" y="765780"/>
                    <a:pt x="994904" y="856169"/>
                    <a:pt x="985872" y="947737"/>
                  </a:cubicBezTo>
                  <a:cubicBezTo>
                    <a:pt x="916807" y="954173"/>
                    <a:pt x="847889" y="963015"/>
                    <a:pt x="778627" y="967436"/>
                  </a:cubicBezTo>
                  <a:cubicBezTo>
                    <a:pt x="720606" y="970237"/>
                    <a:pt x="662487" y="969156"/>
                    <a:pt x="604417" y="969352"/>
                  </a:cubicBezTo>
                  <a:cubicBezTo>
                    <a:pt x="527940" y="970138"/>
                    <a:pt x="451659" y="964685"/>
                    <a:pt x="375230" y="961934"/>
                  </a:cubicBezTo>
                  <a:cubicBezTo>
                    <a:pt x="264343" y="959134"/>
                    <a:pt x="153455" y="954124"/>
                    <a:pt x="42617" y="951864"/>
                  </a:cubicBezTo>
                  <a:cubicBezTo>
                    <a:pt x="8207" y="950341"/>
                    <a:pt x="13754" y="1022800"/>
                    <a:pt x="11349" y="1046724"/>
                  </a:cubicBezTo>
                  <a:cubicBezTo>
                    <a:pt x="10072" y="1091574"/>
                    <a:pt x="5507" y="1136278"/>
                    <a:pt x="5704" y="1181178"/>
                  </a:cubicBezTo>
                  <a:cubicBezTo>
                    <a:pt x="5016" y="1245531"/>
                    <a:pt x="3936" y="1309934"/>
                    <a:pt x="549" y="1374189"/>
                  </a:cubicBezTo>
                  <a:cubicBezTo>
                    <a:pt x="108" y="1380035"/>
                    <a:pt x="-1365" y="1390547"/>
                    <a:pt x="3593" y="1395951"/>
                  </a:cubicBezTo>
                  <a:cubicBezTo>
                    <a:pt x="28480" y="1425278"/>
                    <a:pt x="141871" y="1401158"/>
                    <a:pt x="182122" y="1401453"/>
                  </a:cubicBezTo>
                  <a:cubicBezTo>
                    <a:pt x="255311" y="1394035"/>
                    <a:pt x="328892" y="1391431"/>
                    <a:pt x="402375" y="1388386"/>
                  </a:cubicBezTo>
                  <a:cubicBezTo>
                    <a:pt x="503151" y="1382049"/>
                    <a:pt x="603976" y="1388631"/>
                    <a:pt x="704800" y="1387845"/>
                  </a:cubicBezTo>
                  <a:cubicBezTo>
                    <a:pt x="795513" y="1387452"/>
                    <a:pt x="886324" y="1385242"/>
                    <a:pt x="977086" y="1385635"/>
                  </a:cubicBezTo>
                  <a:cubicBezTo>
                    <a:pt x="982387" y="1423952"/>
                    <a:pt x="979246" y="1462908"/>
                    <a:pt x="977233" y="1501372"/>
                  </a:cubicBezTo>
                  <a:cubicBezTo>
                    <a:pt x="974582" y="1550988"/>
                    <a:pt x="973993" y="1600653"/>
                    <a:pt x="972472" y="1650318"/>
                  </a:cubicBezTo>
                  <a:cubicBezTo>
                    <a:pt x="969723" y="1774751"/>
                    <a:pt x="968692" y="1899184"/>
                    <a:pt x="963391" y="2023568"/>
                  </a:cubicBezTo>
                  <a:cubicBezTo>
                    <a:pt x="958237" y="2143432"/>
                    <a:pt x="958531" y="2263640"/>
                    <a:pt x="947732" y="2383209"/>
                  </a:cubicBezTo>
                  <a:cubicBezTo>
                    <a:pt x="944099" y="2431057"/>
                    <a:pt x="932515" y="2455766"/>
                    <a:pt x="993825" y="2456307"/>
                  </a:cubicBezTo>
                  <a:cubicBezTo>
                    <a:pt x="1024111" y="2456552"/>
                    <a:pt x="1054005" y="2450166"/>
                    <a:pt x="1084145" y="2448398"/>
                  </a:cubicBezTo>
                  <a:cubicBezTo>
                    <a:pt x="1128863" y="2446236"/>
                    <a:pt x="1173728" y="2447120"/>
                    <a:pt x="1218496" y="2447022"/>
                  </a:cubicBezTo>
                  <a:cubicBezTo>
                    <a:pt x="1276271" y="2447808"/>
                    <a:pt x="1333507" y="2454735"/>
                    <a:pt x="1391478" y="2451542"/>
                  </a:cubicBezTo>
                  <a:cubicBezTo>
                    <a:pt x="1424661" y="2446973"/>
                    <a:pt x="1412340" y="2371518"/>
                    <a:pt x="1416316" y="2345580"/>
                  </a:cubicBezTo>
                  <a:cubicBezTo>
                    <a:pt x="1426625" y="2271303"/>
                    <a:pt x="1429373" y="2196486"/>
                    <a:pt x="1431877" y="2121670"/>
                  </a:cubicBezTo>
                  <a:cubicBezTo>
                    <a:pt x="1438847" y="1986528"/>
                    <a:pt x="1448419" y="1849322"/>
                    <a:pt x="1454850" y="1713444"/>
                  </a:cubicBezTo>
                  <a:cubicBezTo>
                    <a:pt x="1459905" y="1606450"/>
                    <a:pt x="1462752" y="1500341"/>
                    <a:pt x="1473601" y="1393446"/>
                  </a:cubicBezTo>
                  <a:cubicBezTo>
                    <a:pt x="1495592" y="1390547"/>
                    <a:pt x="1518368" y="1391284"/>
                    <a:pt x="1540163" y="1395067"/>
                  </a:cubicBezTo>
                  <a:cubicBezTo>
                    <a:pt x="1572020" y="1396982"/>
                    <a:pt x="1603976" y="1396049"/>
                    <a:pt x="1635833" y="1394084"/>
                  </a:cubicBezTo>
                  <a:cubicBezTo>
                    <a:pt x="1753936" y="1387698"/>
                    <a:pt x="1872187" y="1396835"/>
                    <a:pt x="1990339" y="1392512"/>
                  </a:cubicBezTo>
                  <a:cubicBezTo>
                    <a:pt x="2061074" y="1393249"/>
                    <a:pt x="2131955" y="1393495"/>
                    <a:pt x="2202739" y="1393642"/>
                  </a:cubicBezTo>
                  <a:cubicBezTo>
                    <a:pt x="2222275" y="1393937"/>
                    <a:pt x="2241812" y="1393249"/>
                    <a:pt x="2261300" y="1394182"/>
                  </a:cubicBezTo>
                  <a:cubicBezTo>
                    <a:pt x="2266896" y="1394723"/>
                    <a:pt x="2272442" y="1393200"/>
                    <a:pt x="2276713" y="1389516"/>
                  </a:cubicBezTo>
                  <a:cubicBezTo>
                    <a:pt x="2295071" y="1369522"/>
                    <a:pt x="2286383" y="1338082"/>
                    <a:pt x="2292175" y="1313323"/>
                  </a:cubicBezTo>
                  <a:cubicBezTo>
                    <a:pt x="2304987" y="1243173"/>
                    <a:pt x="2310288" y="1172090"/>
                    <a:pt x="2315639" y="1101056"/>
                  </a:cubicBezTo>
                  <a:cubicBezTo>
                    <a:pt x="2317848" y="1077967"/>
                    <a:pt x="2320057" y="1054878"/>
                    <a:pt x="2322266" y="1031839"/>
                  </a:cubicBezTo>
                  <a:cubicBezTo>
                    <a:pt x="2321480" y="1011649"/>
                    <a:pt x="2336894" y="982272"/>
                    <a:pt x="2316326" y="968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" name="Google Shape;28;p2"/>
            <p:cNvGrpSpPr/>
            <p:nvPr/>
          </p:nvGrpSpPr>
          <p:grpSpPr>
            <a:xfrm>
              <a:off x="3408634" y="4080266"/>
              <a:ext cx="1163538" cy="1228157"/>
              <a:chOff x="6817267" y="8160532"/>
              <a:chExt cx="2327076" cy="2456313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6817267" y="8160532"/>
                <a:ext cx="2327076" cy="2456313"/>
              </a:xfrm>
              <a:custGeom>
                <a:rect b="b" l="l" r="r" t="t"/>
                <a:pathLst>
                  <a:path extrusionOk="0" h="2456313" w="2327076">
                    <a:moveTo>
                      <a:pt x="993825" y="2456307"/>
                    </a:moveTo>
                    <a:cubicBezTo>
                      <a:pt x="932515" y="2455766"/>
                      <a:pt x="944099" y="2431057"/>
                      <a:pt x="947732" y="2383209"/>
                    </a:cubicBezTo>
                    <a:cubicBezTo>
                      <a:pt x="958531" y="2263640"/>
                      <a:pt x="958237" y="2143432"/>
                      <a:pt x="963391" y="2023568"/>
                    </a:cubicBezTo>
                    <a:cubicBezTo>
                      <a:pt x="968692" y="1899184"/>
                      <a:pt x="969723" y="1774751"/>
                      <a:pt x="972472" y="1650318"/>
                    </a:cubicBezTo>
                    <a:cubicBezTo>
                      <a:pt x="973993" y="1600653"/>
                      <a:pt x="974582" y="1550988"/>
                      <a:pt x="977233" y="1501372"/>
                    </a:cubicBezTo>
                    <a:cubicBezTo>
                      <a:pt x="979246" y="1462908"/>
                      <a:pt x="982387" y="1423952"/>
                      <a:pt x="977086" y="1385635"/>
                    </a:cubicBezTo>
                    <a:cubicBezTo>
                      <a:pt x="886324" y="1385242"/>
                      <a:pt x="795513" y="1387452"/>
                      <a:pt x="704800" y="1387845"/>
                    </a:cubicBezTo>
                    <a:cubicBezTo>
                      <a:pt x="603976" y="1388631"/>
                      <a:pt x="503151" y="1382049"/>
                      <a:pt x="402375" y="1388386"/>
                    </a:cubicBezTo>
                    <a:cubicBezTo>
                      <a:pt x="328892" y="1391431"/>
                      <a:pt x="255311" y="1394035"/>
                      <a:pt x="182122" y="1401453"/>
                    </a:cubicBezTo>
                    <a:cubicBezTo>
                      <a:pt x="141871" y="1401158"/>
                      <a:pt x="28480" y="1425278"/>
                      <a:pt x="3593" y="1395951"/>
                    </a:cubicBezTo>
                    <a:cubicBezTo>
                      <a:pt x="-1365" y="1390547"/>
                      <a:pt x="108" y="1380035"/>
                      <a:pt x="549" y="1374189"/>
                    </a:cubicBezTo>
                    <a:cubicBezTo>
                      <a:pt x="3936" y="1309934"/>
                      <a:pt x="5016" y="1245531"/>
                      <a:pt x="5704" y="1181178"/>
                    </a:cubicBezTo>
                    <a:cubicBezTo>
                      <a:pt x="5507" y="1136278"/>
                      <a:pt x="10072" y="1091574"/>
                      <a:pt x="11349" y="1046724"/>
                    </a:cubicBezTo>
                    <a:cubicBezTo>
                      <a:pt x="13754" y="1022800"/>
                      <a:pt x="8207" y="950341"/>
                      <a:pt x="42617" y="951864"/>
                    </a:cubicBezTo>
                    <a:cubicBezTo>
                      <a:pt x="153455" y="954124"/>
                      <a:pt x="264343" y="959134"/>
                      <a:pt x="375230" y="961934"/>
                    </a:cubicBezTo>
                    <a:cubicBezTo>
                      <a:pt x="451659" y="964685"/>
                      <a:pt x="527940" y="970138"/>
                      <a:pt x="604417" y="969352"/>
                    </a:cubicBezTo>
                    <a:cubicBezTo>
                      <a:pt x="662487" y="969156"/>
                      <a:pt x="720606" y="970237"/>
                      <a:pt x="778627" y="967436"/>
                    </a:cubicBezTo>
                    <a:cubicBezTo>
                      <a:pt x="847889" y="963015"/>
                      <a:pt x="916807" y="954173"/>
                      <a:pt x="985872" y="947737"/>
                    </a:cubicBezTo>
                    <a:cubicBezTo>
                      <a:pt x="994904" y="856169"/>
                      <a:pt x="999568" y="765780"/>
                      <a:pt x="1003642" y="674113"/>
                    </a:cubicBezTo>
                    <a:cubicBezTo>
                      <a:pt x="1007127" y="602833"/>
                      <a:pt x="1016944" y="531602"/>
                      <a:pt x="1012379" y="460912"/>
                    </a:cubicBezTo>
                    <a:cubicBezTo>
                      <a:pt x="1006194" y="393906"/>
                      <a:pt x="1012723" y="322970"/>
                      <a:pt x="1008207" y="256652"/>
                    </a:cubicBezTo>
                    <a:cubicBezTo>
                      <a:pt x="1004722" y="215338"/>
                      <a:pt x="1002955" y="173926"/>
                      <a:pt x="1002955" y="132465"/>
                    </a:cubicBezTo>
                    <a:cubicBezTo>
                      <a:pt x="1003936" y="108246"/>
                      <a:pt x="1000108" y="82210"/>
                      <a:pt x="1010907" y="59711"/>
                    </a:cubicBezTo>
                    <a:cubicBezTo>
                      <a:pt x="1015766" y="48658"/>
                      <a:pt x="1026909" y="42616"/>
                      <a:pt x="1038837" y="44089"/>
                    </a:cubicBezTo>
                    <a:cubicBezTo>
                      <a:pt x="1058325" y="43156"/>
                      <a:pt x="1077861" y="42124"/>
                      <a:pt x="1097349" y="40945"/>
                    </a:cubicBezTo>
                    <a:cubicBezTo>
                      <a:pt x="1138386" y="37605"/>
                      <a:pt x="1179373" y="32349"/>
                      <a:pt x="1220606" y="31563"/>
                    </a:cubicBezTo>
                    <a:cubicBezTo>
                      <a:pt x="1279364" y="31268"/>
                      <a:pt x="1337090" y="19085"/>
                      <a:pt x="1394963" y="10292"/>
                    </a:cubicBezTo>
                    <a:cubicBezTo>
                      <a:pt x="1419458" y="6705"/>
                      <a:pt x="1447634" y="-8278"/>
                      <a:pt x="1470754" y="6165"/>
                    </a:cubicBezTo>
                    <a:cubicBezTo>
                      <a:pt x="1479982" y="12993"/>
                      <a:pt x="1480424" y="25225"/>
                      <a:pt x="1479099" y="35640"/>
                    </a:cubicBezTo>
                    <a:cubicBezTo>
                      <a:pt x="1478264" y="49837"/>
                      <a:pt x="1476890" y="64034"/>
                      <a:pt x="1475761" y="78231"/>
                    </a:cubicBezTo>
                    <a:cubicBezTo>
                      <a:pt x="1472226" y="128535"/>
                      <a:pt x="1471834" y="178986"/>
                      <a:pt x="1471637" y="229388"/>
                    </a:cubicBezTo>
                    <a:cubicBezTo>
                      <a:pt x="1471392" y="334711"/>
                      <a:pt x="1467759" y="439985"/>
                      <a:pt x="1461918" y="545161"/>
                    </a:cubicBezTo>
                    <a:cubicBezTo>
                      <a:pt x="1451953" y="668365"/>
                      <a:pt x="1442431" y="792209"/>
                      <a:pt x="1452199" y="915561"/>
                    </a:cubicBezTo>
                    <a:cubicBezTo>
                      <a:pt x="1520135" y="915315"/>
                      <a:pt x="1588317" y="916887"/>
                      <a:pt x="1656303" y="919000"/>
                    </a:cubicBezTo>
                    <a:cubicBezTo>
                      <a:pt x="1739063" y="927056"/>
                      <a:pt x="1822167" y="930839"/>
                      <a:pt x="1904879" y="939386"/>
                    </a:cubicBezTo>
                    <a:cubicBezTo>
                      <a:pt x="2016601" y="943169"/>
                      <a:pt x="2127292" y="953731"/>
                      <a:pt x="2238474" y="963605"/>
                    </a:cubicBezTo>
                    <a:cubicBezTo>
                      <a:pt x="2255655" y="964882"/>
                      <a:pt x="2272786" y="965078"/>
                      <a:pt x="2289966" y="964735"/>
                    </a:cubicBezTo>
                    <a:cubicBezTo>
                      <a:pt x="2298802" y="964636"/>
                      <a:pt x="2308325" y="964145"/>
                      <a:pt x="2316326" y="968468"/>
                    </a:cubicBezTo>
                    <a:cubicBezTo>
                      <a:pt x="2336894" y="982272"/>
                      <a:pt x="2321480" y="1011649"/>
                      <a:pt x="2322266" y="1031839"/>
                    </a:cubicBezTo>
                    <a:cubicBezTo>
                      <a:pt x="2320057" y="1054878"/>
                      <a:pt x="2317848" y="1077967"/>
                      <a:pt x="2315639" y="1101056"/>
                    </a:cubicBezTo>
                    <a:cubicBezTo>
                      <a:pt x="2310288" y="1172090"/>
                      <a:pt x="2304987" y="1243173"/>
                      <a:pt x="2292175" y="1313323"/>
                    </a:cubicBezTo>
                    <a:cubicBezTo>
                      <a:pt x="2286383" y="1338082"/>
                      <a:pt x="2295071" y="1369522"/>
                      <a:pt x="2276713" y="1389516"/>
                    </a:cubicBezTo>
                    <a:cubicBezTo>
                      <a:pt x="2272442" y="1393200"/>
                      <a:pt x="2266896" y="1394723"/>
                      <a:pt x="2261300" y="1394182"/>
                    </a:cubicBezTo>
                    <a:cubicBezTo>
                      <a:pt x="2241812" y="1393249"/>
                      <a:pt x="2222275" y="1393937"/>
                      <a:pt x="2202739" y="1393642"/>
                    </a:cubicBezTo>
                    <a:cubicBezTo>
                      <a:pt x="2131955" y="1393495"/>
                      <a:pt x="2061074" y="1393249"/>
                      <a:pt x="1990339" y="1392512"/>
                    </a:cubicBezTo>
                    <a:cubicBezTo>
                      <a:pt x="1872187" y="1396835"/>
                      <a:pt x="1753936" y="1387698"/>
                      <a:pt x="1635833" y="1394084"/>
                    </a:cubicBezTo>
                    <a:cubicBezTo>
                      <a:pt x="1603976" y="1396049"/>
                      <a:pt x="1572020" y="1396982"/>
                      <a:pt x="1540163" y="1395067"/>
                    </a:cubicBezTo>
                    <a:cubicBezTo>
                      <a:pt x="1518368" y="1391284"/>
                      <a:pt x="1495592" y="1390547"/>
                      <a:pt x="1473601" y="1393446"/>
                    </a:cubicBezTo>
                    <a:cubicBezTo>
                      <a:pt x="1462752" y="1500341"/>
                      <a:pt x="1459905" y="1606450"/>
                      <a:pt x="1454850" y="1713444"/>
                    </a:cubicBezTo>
                    <a:cubicBezTo>
                      <a:pt x="1448419" y="1849322"/>
                      <a:pt x="1438847" y="1986528"/>
                      <a:pt x="1431877" y="2121670"/>
                    </a:cubicBezTo>
                    <a:cubicBezTo>
                      <a:pt x="1429373" y="2196486"/>
                      <a:pt x="1426625" y="2271303"/>
                      <a:pt x="1416316" y="2345580"/>
                    </a:cubicBezTo>
                    <a:cubicBezTo>
                      <a:pt x="1412340" y="2371518"/>
                      <a:pt x="1424661" y="2446973"/>
                      <a:pt x="1391478" y="2451542"/>
                    </a:cubicBezTo>
                    <a:cubicBezTo>
                      <a:pt x="1333507" y="2454735"/>
                      <a:pt x="1276271" y="2447808"/>
                      <a:pt x="1218496" y="2447022"/>
                    </a:cubicBezTo>
                    <a:cubicBezTo>
                      <a:pt x="1173728" y="2447120"/>
                      <a:pt x="1128863" y="2446236"/>
                      <a:pt x="1084145" y="2448398"/>
                    </a:cubicBezTo>
                    <a:cubicBezTo>
                      <a:pt x="1054005" y="2450166"/>
                      <a:pt x="1024111" y="2456552"/>
                      <a:pt x="993825" y="2456307"/>
                    </a:cubicBezTo>
                    <a:close/>
                    <a:moveTo>
                      <a:pt x="1009140" y="2425997"/>
                    </a:moveTo>
                    <a:cubicBezTo>
                      <a:pt x="1132888" y="2407870"/>
                      <a:pt x="1258747" y="2422018"/>
                      <a:pt x="1382692" y="2421870"/>
                    </a:cubicBezTo>
                    <a:cubicBezTo>
                      <a:pt x="1386717" y="2391953"/>
                      <a:pt x="1384410" y="2361644"/>
                      <a:pt x="1387502" y="2331677"/>
                    </a:cubicBezTo>
                    <a:cubicBezTo>
                      <a:pt x="1393736" y="2287220"/>
                      <a:pt x="1398105" y="2243302"/>
                      <a:pt x="1398645" y="2198795"/>
                    </a:cubicBezTo>
                    <a:cubicBezTo>
                      <a:pt x="1409051" y="1968843"/>
                      <a:pt x="1425397" y="1739971"/>
                      <a:pt x="1434282" y="1510067"/>
                    </a:cubicBezTo>
                    <a:cubicBezTo>
                      <a:pt x="1436344" y="1476171"/>
                      <a:pt x="1439191" y="1442325"/>
                      <a:pt x="1441890" y="1408478"/>
                    </a:cubicBezTo>
                    <a:cubicBezTo>
                      <a:pt x="1444050" y="1394674"/>
                      <a:pt x="1441645" y="1376596"/>
                      <a:pt x="1455733" y="1368638"/>
                    </a:cubicBezTo>
                    <a:cubicBezTo>
                      <a:pt x="1483811" y="1356455"/>
                      <a:pt x="1517239" y="1362202"/>
                      <a:pt x="1546740" y="1365494"/>
                    </a:cubicBezTo>
                    <a:cubicBezTo>
                      <a:pt x="1583899" y="1367066"/>
                      <a:pt x="1621009" y="1365002"/>
                      <a:pt x="1658070" y="1362890"/>
                    </a:cubicBezTo>
                    <a:cubicBezTo>
                      <a:pt x="1722423" y="1359304"/>
                      <a:pt x="1786825" y="1363283"/>
                      <a:pt x="1851178" y="1363676"/>
                    </a:cubicBezTo>
                    <a:cubicBezTo>
                      <a:pt x="1986560" y="1362399"/>
                      <a:pt x="2121991" y="1362988"/>
                      <a:pt x="2257373" y="1364020"/>
                    </a:cubicBezTo>
                    <a:cubicBezTo>
                      <a:pt x="2260416" y="1311457"/>
                      <a:pt x="2271804" y="1260023"/>
                      <a:pt x="2276664" y="1207656"/>
                    </a:cubicBezTo>
                    <a:cubicBezTo>
                      <a:pt x="2283536" y="1136720"/>
                      <a:pt x="2287463" y="1065538"/>
                      <a:pt x="2296348" y="994848"/>
                    </a:cubicBezTo>
                    <a:cubicBezTo>
                      <a:pt x="2220165" y="995929"/>
                      <a:pt x="2144423" y="984974"/>
                      <a:pt x="2068682" y="977998"/>
                    </a:cubicBezTo>
                    <a:cubicBezTo>
                      <a:pt x="2013754" y="975542"/>
                      <a:pt x="1960445" y="972005"/>
                      <a:pt x="1906057" y="969598"/>
                    </a:cubicBezTo>
                    <a:cubicBezTo>
                      <a:pt x="1849951" y="963850"/>
                      <a:pt x="1794728" y="959773"/>
                      <a:pt x="1738965" y="956678"/>
                    </a:cubicBezTo>
                    <a:cubicBezTo>
                      <a:pt x="1695179" y="952503"/>
                      <a:pt x="1651443" y="947344"/>
                      <a:pt x="1607314" y="947787"/>
                    </a:cubicBezTo>
                    <a:cubicBezTo>
                      <a:pt x="1555380" y="947492"/>
                      <a:pt x="1502464" y="944053"/>
                      <a:pt x="1450775" y="946215"/>
                    </a:cubicBezTo>
                    <a:cubicBezTo>
                      <a:pt x="1445179" y="947836"/>
                      <a:pt x="1438896" y="947885"/>
                      <a:pt x="1433988" y="944495"/>
                    </a:cubicBezTo>
                    <a:cubicBezTo>
                      <a:pt x="1417789" y="932804"/>
                      <a:pt x="1423336" y="908585"/>
                      <a:pt x="1420881" y="891391"/>
                    </a:cubicBezTo>
                    <a:cubicBezTo>
                      <a:pt x="1419261" y="869777"/>
                      <a:pt x="1418525" y="848113"/>
                      <a:pt x="1418476" y="826400"/>
                    </a:cubicBezTo>
                    <a:cubicBezTo>
                      <a:pt x="1415678" y="731098"/>
                      <a:pt x="1425495" y="636140"/>
                      <a:pt x="1432171" y="541280"/>
                    </a:cubicBezTo>
                    <a:cubicBezTo>
                      <a:pt x="1435313" y="468330"/>
                      <a:pt x="1440025" y="395478"/>
                      <a:pt x="1440516" y="322479"/>
                    </a:cubicBezTo>
                    <a:cubicBezTo>
                      <a:pt x="1442038" y="225359"/>
                      <a:pt x="1440271" y="126864"/>
                      <a:pt x="1449499" y="30285"/>
                    </a:cubicBezTo>
                    <a:cubicBezTo>
                      <a:pt x="1385637" y="41584"/>
                      <a:pt x="1321677" y="55241"/>
                      <a:pt x="1256784" y="60399"/>
                    </a:cubicBezTo>
                    <a:cubicBezTo>
                      <a:pt x="1183349" y="61430"/>
                      <a:pt x="1110602" y="71845"/>
                      <a:pt x="1037217" y="74301"/>
                    </a:cubicBezTo>
                    <a:cubicBezTo>
                      <a:pt x="1028627" y="108836"/>
                      <a:pt x="1034616" y="145925"/>
                      <a:pt x="1033781" y="181294"/>
                    </a:cubicBezTo>
                    <a:cubicBezTo>
                      <a:pt x="1034665" y="181982"/>
                      <a:pt x="1035254" y="182965"/>
                      <a:pt x="1035499" y="183996"/>
                    </a:cubicBezTo>
                    <a:cubicBezTo>
                      <a:pt x="1035499" y="183996"/>
                      <a:pt x="1035499" y="183996"/>
                      <a:pt x="1035549" y="183947"/>
                    </a:cubicBezTo>
                    <a:cubicBezTo>
                      <a:pt x="1041439" y="285586"/>
                      <a:pt x="1039426" y="387962"/>
                      <a:pt x="1040752" y="489896"/>
                    </a:cubicBezTo>
                    <a:cubicBezTo>
                      <a:pt x="1037757" y="578025"/>
                      <a:pt x="1032603" y="666008"/>
                      <a:pt x="1029069" y="754088"/>
                    </a:cubicBezTo>
                    <a:cubicBezTo>
                      <a:pt x="1026713" y="810680"/>
                      <a:pt x="1023424" y="867320"/>
                      <a:pt x="1018024" y="923666"/>
                    </a:cubicBezTo>
                    <a:cubicBezTo>
                      <a:pt x="1014196" y="961296"/>
                      <a:pt x="1020577" y="977703"/>
                      <a:pt x="974190" y="979079"/>
                    </a:cubicBezTo>
                    <a:cubicBezTo>
                      <a:pt x="905419" y="985514"/>
                      <a:pt x="836795" y="994602"/>
                      <a:pt x="767730" y="998090"/>
                    </a:cubicBezTo>
                    <a:cubicBezTo>
                      <a:pt x="664844" y="1000350"/>
                      <a:pt x="561663" y="1000645"/>
                      <a:pt x="458825" y="995929"/>
                    </a:cubicBezTo>
                    <a:cubicBezTo>
                      <a:pt x="322167" y="988953"/>
                      <a:pt x="184478" y="986399"/>
                      <a:pt x="47869" y="981977"/>
                    </a:cubicBezTo>
                    <a:cubicBezTo>
                      <a:pt x="30247" y="1112796"/>
                      <a:pt x="39083" y="1246268"/>
                      <a:pt x="30247" y="1377971"/>
                    </a:cubicBezTo>
                    <a:cubicBezTo>
                      <a:pt x="72904" y="1383915"/>
                      <a:pt x="115904" y="1375613"/>
                      <a:pt x="158560" y="1373157"/>
                    </a:cubicBezTo>
                    <a:cubicBezTo>
                      <a:pt x="209611" y="1368539"/>
                      <a:pt x="260661" y="1364806"/>
                      <a:pt x="311859" y="1362202"/>
                    </a:cubicBezTo>
                    <a:cubicBezTo>
                      <a:pt x="386766" y="1359058"/>
                      <a:pt x="461722" y="1354834"/>
                      <a:pt x="536727" y="1355718"/>
                    </a:cubicBezTo>
                    <a:cubicBezTo>
                      <a:pt x="599656" y="1356012"/>
                      <a:pt x="662536" y="1359157"/>
                      <a:pt x="725466" y="1357732"/>
                    </a:cubicBezTo>
                    <a:cubicBezTo>
                      <a:pt x="809257" y="1357093"/>
                      <a:pt x="893000" y="1355177"/>
                      <a:pt x="976791" y="1355669"/>
                    </a:cubicBezTo>
                    <a:cubicBezTo>
                      <a:pt x="1009041" y="1350560"/>
                      <a:pt x="1008551" y="1390056"/>
                      <a:pt x="1009532" y="1412358"/>
                    </a:cubicBezTo>
                    <a:cubicBezTo>
                      <a:pt x="1010367" y="1486340"/>
                      <a:pt x="1003102" y="1560175"/>
                      <a:pt x="1002906" y="1634156"/>
                    </a:cubicBezTo>
                    <a:cubicBezTo>
                      <a:pt x="999666" y="1759424"/>
                      <a:pt x="999224" y="1884741"/>
                      <a:pt x="993775" y="2009960"/>
                    </a:cubicBezTo>
                    <a:cubicBezTo>
                      <a:pt x="988425" y="2148148"/>
                      <a:pt x="987787" y="2286630"/>
                      <a:pt x="974386" y="2424327"/>
                    </a:cubicBezTo>
                    <a:cubicBezTo>
                      <a:pt x="985774" y="2426930"/>
                      <a:pt x="997604" y="2426242"/>
                      <a:pt x="1009140" y="24259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6847563" y="8190719"/>
                <a:ext cx="2266100" cy="2396031"/>
              </a:xfrm>
              <a:custGeom>
                <a:rect b="b" l="l" r="r" t="t"/>
                <a:pathLst>
                  <a:path extrusionOk="0" h="2396031" w="2266100">
                    <a:moveTo>
                      <a:pt x="2038435" y="947762"/>
                    </a:moveTo>
                    <a:cubicBezTo>
                      <a:pt x="2114176" y="954787"/>
                      <a:pt x="2189918" y="965693"/>
                      <a:pt x="2266101" y="964612"/>
                    </a:cubicBezTo>
                    <a:cubicBezTo>
                      <a:pt x="2257216" y="1035302"/>
                      <a:pt x="2253289" y="1106484"/>
                      <a:pt x="2246417" y="1177469"/>
                    </a:cubicBezTo>
                    <a:cubicBezTo>
                      <a:pt x="2241557" y="1229836"/>
                      <a:pt x="2230169" y="1281270"/>
                      <a:pt x="2227077" y="1333784"/>
                    </a:cubicBezTo>
                    <a:cubicBezTo>
                      <a:pt x="2091695" y="1332801"/>
                      <a:pt x="1956313" y="1332163"/>
                      <a:pt x="1820882" y="1333440"/>
                    </a:cubicBezTo>
                    <a:cubicBezTo>
                      <a:pt x="1756480" y="1333047"/>
                      <a:pt x="1692127" y="1329068"/>
                      <a:pt x="1627774" y="1332654"/>
                    </a:cubicBezTo>
                    <a:cubicBezTo>
                      <a:pt x="1590664" y="1334766"/>
                      <a:pt x="1553554" y="1336829"/>
                      <a:pt x="1516444" y="1335257"/>
                    </a:cubicBezTo>
                    <a:cubicBezTo>
                      <a:pt x="1486943" y="1331966"/>
                      <a:pt x="1453515" y="1326169"/>
                      <a:pt x="1425437" y="1338352"/>
                    </a:cubicBezTo>
                    <a:cubicBezTo>
                      <a:pt x="1411349" y="1346311"/>
                      <a:pt x="1413754" y="1364388"/>
                      <a:pt x="1411594" y="1378242"/>
                    </a:cubicBezTo>
                    <a:cubicBezTo>
                      <a:pt x="1408846" y="1412088"/>
                      <a:pt x="1405999" y="1445886"/>
                      <a:pt x="1403986" y="1479831"/>
                    </a:cubicBezTo>
                    <a:cubicBezTo>
                      <a:pt x="1395150" y="1709735"/>
                      <a:pt x="1378755" y="1938557"/>
                      <a:pt x="1368349" y="2168559"/>
                    </a:cubicBezTo>
                    <a:cubicBezTo>
                      <a:pt x="1367760" y="2213017"/>
                      <a:pt x="1363440" y="2256984"/>
                      <a:pt x="1357206" y="2301441"/>
                    </a:cubicBezTo>
                    <a:cubicBezTo>
                      <a:pt x="1354114" y="2331407"/>
                      <a:pt x="1356421" y="2361717"/>
                      <a:pt x="1352395" y="2391634"/>
                    </a:cubicBezTo>
                    <a:cubicBezTo>
                      <a:pt x="1228451" y="2391732"/>
                      <a:pt x="1102592" y="2377634"/>
                      <a:pt x="978844" y="2395761"/>
                    </a:cubicBezTo>
                    <a:cubicBezTo>
                      <a:pt x="967308" y="2396006"/>
                      <a:pt x="955478" y="2396694"/>
                      <a:pt x="944139" y="2394140"/>
                    </a:cubicBezTo>
                    <a:cubicBezTo>
                      <a:pt x="957589" y="2256394"/>
                      <a:pt x="958227" y="2117912"/>
                      <a:pt x="963528" y="1979773"/>
                    </a:cubicBezTo>
                    <a:cubicBezTo>
                      <a:pt x="968928" y="1854554"/>
                      <a:pt x="969370" y="1729188"/>
                      <a:pt x="972659" y="1603969"/>
                    </a:cubicBezTo>
                    <a:cubicBezTo>
                      <a:pt x="972855" y="1529988"/>
                      <a:pt x="980120" y="1456104"/>
                      <a:pt x="979285" y="1382171"/>
                    </a:cubicBezTo>
                    <a:cubicBezTo>
                      <a:pt x="978304" y="1359820"/>
                      <a:pt x="978795" y="1320324"/>
                      <a:pt x="946544" y="1325433"/>
                    </a:cubicBezTo>
                    <a:cubicBezTo>
                      <a:pt x="862753" y="1324941"/>
                      <a:pt x="778961" y="1326857"/>
                      <a:pt x="695219" y="1327496"/>
                    </a:cubicBezTo>
                    <a:cubicBezTo>
                      <a:pt x="632289" y="1328871"/>
                      <a:pt x="569409" y="1325776"/>
                      <a:pt x="506479" y="1325482"/>
                    </a:cubicBezTo>
                    <a:cubicBezTo>
                      <a:pt x="431475" y="1324548"/>
                      <a:pt x="356519" y="1328773"/>
                      <a:pt x="281612" y="1331966"/>
                    </a:cubicBezTo>
                    <a:cubicBezTo>
                      <a:pt x="230414" y="1334570"/>
                      <a:pt x="179364" y="1338254"/>
                      <a:pt x="128313" y="1342921"/>
                    </a:cubicBezTo>
                    <a:cubicBezTo>
                      <a:pt x="85657" y="1345328"/>
                      <a:pt x="42657" y="1353679"/>
                      <a:pt x="0" y="1347686"/>
                    </a:cubicBezTo>
                    <a:cubicBezTo>
                      <a:pt x="8787" y="1215983"/>
                      <a:pt x="-49" y="1082560"/>
                      <a:pt x="17622" y="951692"/>
                    </a:cubicBezTo>
                    <a:cubicBezTo>
                      <a:pt x="154231" y="956162"/>
                      <a:pt x="291871" y="958668"/>
                      <a:pt x="428578" y="965643"/>
                    </a:cubicBezTo>
                    <a:cubicBezTo>
                      <a:pt x="531416" y="970359"/>
                      <a:pt x="634547" y="970065"/>
                      <a:pt x="737483" y="967805"/>
                    </a:cubicBezTo>
                    <a:cubicBezTo>
                      <a:pt x="806499" y="964268"/>
                      <a:pt x="875172" y="955229"/>
                      <a:pt x="943943" y="948794"/>
                    </a:cubicBezTo>
                    <a:cubicBezTo>
                      <a:pt x="990281" y="947418"/>
                      <a:pt x="983949" y="930961"/>
                      <a:pt x="987777" y="893381"/>
                    </a:cubicBezTo>
                    <a:cubicBezTo>
                      <a:pt x="993128" y="836986"/>
                      <a:pt x="996417" y="780345"/>
                      <a:pt x="998822" y="723803"/>
                    </a:cubicBezTo>
                    <a:cubicBezTo>
                      <a:pt x="1002356" y="635673"/>
                      <a:pt x="1007510" y="547691"/>
                      <a:pt x="1010505" y="459610"/>
                    </a:cubicBezTo>
                    <a:cubicBezTo>
                      <a:pt x="1009228" y="357677"/>
                      <a:pt x="1011192" y="255252"/>
                      <a:pt x="1005301" y="153662"/>
                    </a:cubicBezTo>
                    <a:cubicBezTo>
                      <a:pt x="1005252" y="153662"/>
                      <a:pt x="1005252" y="153662"/>
                      <a:pt x="1005252" y="153711"/>
                    </a:cubicBezTo>
                    <a:cubicBezTo>
                      <a:pt x="1005007" y="152630"/>
                      <a:pt x="1004418" y="151697"/>
                      <a:pt x="1003534" y="151009"/>
                    </a:cubicBezTo>
                    <a:cubicBezTo>
                      <a:pt x="1004369" y="115639"/>
                      <a:pt x="998380" y="78550"/>
                      <a:pt x="1006970" y="44016"/>
                    </a:cubicBezTo>
                    <a:cubicBezTo>
                      <a:pt x="1080306" y="41559"/>
                      <a:pt x="1153102" y="31145"/>
                      <a:pt x="1226537" y="30113"/>
                    </a:cubicBezTo>
                    <a:cubicBezTo>
                      <a:pt x="1291380" y="24955"/>
                      <a:pt x="1355341" y="11299"/>
                      <a:pt x="1419203" y="0"/>
                    </a:cubicBezTo>
                    <a:cubicBezTo>
                      <a:pt x="1409975" y="96628"/>
                      <a:pt x="1411742" y="195074"/>
                      <a:pt x="1410220" y="292243"/>
                    </a:cubicBezTo>
                    <a:cubicBezTo>
                      <a:pt x="1409729" y="365291"/>
                      <a:pt x="1405017" y="438094"/>
                      <a:pt x="1401826" y="511044"/>
                    </a:cubicBezTo>
                    <a:cubicBezTo>
                      <a:pt x="1395150" y="605854"/>
                      <a:pt x="1385333" y="700862"/>
                      <a:pt x="1388131" y="796163"/>
                    </a:cubicBezTo>
                    <a:cubicBezTo>
                      <a:pt x="1388180" y="817827"/>
                      <a:pt x="1388916" y="839491"/>
                      <a:pt x="1390536" y="861106"/>
                    </a:cubicBezTo>
                    <a:cubicBezTo>
                      <a:pt x="1392991" y="878300"/>
                      <a:pt x="1387444" y="902518"/>
                      <a:pt x="1403691" y="914259"/>
                    </a:cubicBezTo>
                    <a:cubicBezTo>
                      <a:pt x="1408600" y="917649"/>
                      <a:pt x="1414883" y="917649"/>
                      <a:pt x="1420479" y="915978"/>
                    </a:cubicBezTo>
                    <a:cubicBezTo>
                      <a:pt x="1472168" y="913817"/>
                      <a:pt x="1525083" y="917256"/>
                      <a:pt x="1577018" y="917550"/>
                    </a:cubicBezTo>
                    <a:cubicBezTo>
                      <a:pt x="1621098" y="917108"/>
                      <a:pt x="1664834" y="922266"/>
                      <a:pt x="1708669" y="926442"/>
                    </a:cubicBezTo>
                    <a:cubicBezTo>
                      <a:pt x="1764383" y="929537"/>
                      <a:pt x="1819605" y="933565"/>
                      <a:pt x="1875761" y="939362"/>
                    </a:cubicBezTo>
                    <a:cubicBezTo>
                      <a:pt x="1930198" y="941769"/>
                      <a:pt x="1983556" y="945306"/>
                      <a:pt x="2038435" y="9477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" name="Google Shape;31;p2"/>
          <p:cNvGrpSpPr/>
          <p:nvPr/>
        </p:nvGrpSpPr>
        <p:grpSpPr>
          <a:xfrm>
            <a:off x="-112577" y="400320"/>
            <a:ext cx="1253886" cy="445679"/>
            <a:chOff x="-112577" y="400320"/>
            <a:chExt cx="1253886" cy="445679"/>
          </a:xfrm>
        </p:grpSpPr>
        <p:sp>
          <p:nvSpPr>
            <p:cNvPr id="32" name="Google Shape;32;p2"/>
            <p:cNvSpPr/>
            <p:nvPr/>
          </p:nvSpPr>
          <p:spPr>
            <a:xfrm>
              <a:off x="-112577" y="400320"/>
              <a:ext cx="1253886" cy="445679"/>
            </a:xfrm>
            <a:custGeom>
              <a:rect b="b" l="l" r="r" t="t"/>
              <a:pathLst>
                <a:path extrusionOk="0" h="891357" w="2507772">
                  <a:moveTo>
                    <a:pt x="22853" y="189529"/>
                  </a:moveTo>
                  <a:cubicBezTo>
                    <a:pt x="9261" y="189579"/>
                    <a:pt x="7255" y="204448"/>
                    <a:pt x="8007" y="215097"/>
                  </a:cubicBezTo>
                  <a:cubicBezTo>
                    <a:pt x="7556" y="231774"/>
                    <a:pt x="7505" y="248452"/>
                    <a:pt x="7355" y="265129"/>
                  </a:cubicBezTo>
                  <a:cubicBezTo>
                    <a:pt x="6753" y="341582"/>
                    <a:pt x="6001" y="418035"/>
                    <a:pt x="5349" y="494489"/>
                  </a:cubicBezTo>
                  <a:cubicBezTo>
                    <a:pt x="4546" y="599624"/>
                    <a:pt x="4747" y="704861"/>
                    <a:pt x="2039" y="809997"/>
                  </a:cubicBezTo>
                  <a:cubicBezTo>
                    <a:pt x="2841" y="834460"/>
                    <a:pt x="-8895" y="866960"/>
                    <a:pt x="16333" y="882683"/>
                  </a:cubicBezTo>
                  <a:cubicBezTo>
                    <a:pt x="54450" y="899912"/>
                    <a:pt x="98536" y="885948"/>
                    <a:pt x="139112" y="887153"/>
                  </a:cubicBezTo>
                  <a:cubicBezTo>
                    <a:pt x="246042" y="886098"/>
                    <a:pt x="352220" y="874193"/>
                    <a:pt x="458749" y="866759"/>
                  </a:cubicBezTo>
                  <a:cubicBezTo>
                    <a:pt x="623959" y="860279"/>
                    <a:pt x="788918" y="837675"/>
                    <a:pt x="953877" y="825569"/>
                  </a:cubicBezTo>
                  <a:cubicBezTo>
                    <a:pt x="1126811" y="814919"/>
                    <a:pt x="1304108" y="795530"/>
                    <a:pt x="1478346" y="796836"/>
                  </a:cubicBezTo>
                  <a:cubicBezTo>
                    <a:pt x="1749835" y="794575"/>
                    <a:pt x="2014100" y="766194"/>
                    <a:pt x="2283532" y="743288"/>
                  </a:cubicBezTo>
                  <a:cubicBezTo>
                    <a:pt x="2316785" y="741179"/>
                    <a:pt x="2355103" y="738667"/>
                    <a:pt x="2388958" y="736206"/>
                  </a:cubicBezTo>
                  <a:cubicBezTo>
                    <a:pt x="2412330" y="734799"/>
                    <a:pt x="2435953" y="733644"/>
                    <a:pt x="2459626" y="732890"/>
                  </a:cubicBezTo>
                  <a:cubicBezTo>
                    <a:pt x="2472114" y="733141"/>
                    <a:pt x="2484804" y="728771"/>
                    <a:pt x="2492427" y="718474"/>
                  </a:cubicBezTo>
                  <a:cubicBezTo>
                    <a:pt x="2526783" y="663721"/>
                    <a:pt x="2494032" y="485547"/>
                    <a:pt x="2484804" y="416679"/>
                  </a:cubicBezTo>
                  <a:cubicBezTo>
                    <a:pt x="2477080" y="365643"/>
                    <a:pt x="2474773" y="314055"/>
                    <a:pt x="2465444" y="263270"/>
                  </a:cubicBezTo>
                  <a:cubicBezTo>
                    <a:pt x="2452454" y="192192"/>
                    <a:pt x="2452353" y="119506"/>
                    <a:pt x="2450046" y="47422"/>
                  </a:cubicBezTo>
                  <a:cubicBezTo>
                    <a:pt x="2452404" y="-24058"/>
                    <a:pt x="2363529" y="4625"/>
                    <a:pt x="2319694" y="11406"/>
                  </a:cubicBezTo>
                  <a:cubicBezTo>
                    <a:pt x="2241252" y="28485"/>
                    <a:pt x="2160803" y="29088"/>
                    <a:pt x="2080957" y="32704"/>
                  </a:cubicBezTo>
                  <a:cubicBezTo>
                    <a:pt x="1973324" y="37577"/>
                    <a:pt x="1866394" y="51290"/>
                    <a:pt x="1758913" y="58323"/>
                  </a:cubicBezTo>
                  <a:cubicBezTo>
                    <a:pt x="1677912" y="63246"/>
                    <a:pt x="1595358" y="63045"/>
                    <a:pt x="1513906" y="63396"/>
                  </a:cubicBezTo>
                  <a:cubicBezTo>
                    <a:pt x="1382049" y="63597"/>
                    <a:pt x="1251546" y="85951"/>
                    <a:pt x="1119789" y="89869"/>
                  </a:cubicBezTo>
                  <a:cubicBezTo>
                    <a:pt x="938831" y="94490"/>
                    <a:pt x="746537" y="103632"/>
                    <a:pt x="565328" y="113126"/>
                  </a:cubicBezTo>
                  <a:cubicBezTo>
                    <a:pt x="476704" y="119355"/>
                    <a:pt x="384319" y="115688"/>
                    <a:pt x="295294" y="120862"/>
                  </a:cubicBezTo>
                  <a:cubicBezTo>
                    <a:pt x="251057" y="128095"/>
                    <a:pt x="208275" y="142010"/>
                    <a:pt x="163387" y="146179"/>
                  </a:cubicBezTo>
                  <a:cubicBezTo>
                    <a:pt x="123363" y="151252"/>
                    <a:pt x="87252" y="151956"/>
                    <a:pt x="45723" y="154869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12577" y="400320"/>
              <a:ext cx="1253886" cy="445679"/>
            </a:xfrm>
            <a:custGeom>
              <a:rect b="b" l="l" r="r" t="t"/>
              <a:pathLst>
                <a:path extrusionOk="0" h="891357" w="2507772">
                  <a:moveTo>
                    <a:pt x="16333" y="882683"/>
                  </a:moveTo>
                  <a:cubicBezTo>
                    <a:pt x="-8895" y="866960"/>
                    <a:pt x="2841" y="834460"/>
                    <a:pt x="2039" y="809997"/>
                  </a:cubicBezTo>
                  <a:cubicBezTo>
                    <a:pt x="4747" y="704861"/>
                    <a:pt x="4546" y="599624"/>
                    <a:pt x="5349" y="494489"/>
                  </a:cubicBezTo>
                  <a:cubicBezTo>
                    <a:pt x="6001" y="418035"/>
                    <a:pt x="6753" y="341582"/>
                    <a:pt x="7355" y="265129"/>
                  </a:cubicBezTo>
                  <a:cubicBezTo>
                    <a:pt x="7505" y="248452"/>
                    <a:pt x="7556" y="231774"/>
                    <a:pt x="8007" y="215097"/>
                  </a:cubicBezTo>
                  <a:cubicBezTo>
                    <a:pt x="7255" y="204448"/>
                    <a:pt x="9261" y="189579"/>
                    <a:pt x="22853" y="189529"/>
                  </a:cubicBezTo>
                  <a:cubicBezTo>
                    <a:pt x="45573" y="192091"/>
                    <a:pt x="35442" y="222632"/>
                    <a:pt x="38351" y="238254"/>
                  </a:cubicBezTo>
                  <a:cubicBezTo>
                    <a:pt x="39404" y="279595"/>
                    <a:pt x="39855" y="320987"/>
                    <a:pt x="40357" y="362328"/>
                  </a:cubicBezTo>
                  <a:cubicBezTo>
                    <a:pt x="40808" y="523673"/>
                    <a:pt x="46626" y="685170"/>
                    <a:pt x="42614" y="846515"/>
                  </a:cubicBezTo>
                  <a:cubicBezTo>
                    <a:pt x="230544" y="845410"/>
                    <a:pt x="417822" y="823258"/>
                    <a:pt x="605552" y="813664"/>
                  </a:cubicBezTo>
                  <a:cubicBezTo>
                    <a:pt x="801758" y="793671"/>
                    <a:pt x="991794" y="778200"/>
                    <a:pt x="1188251" y="764034"/>
                  </a:cubicBezTo>
                  <a:cubicBezTo>
                    <a:pt x="1295933" y="754992"/>
                    <a:pt x="1403917" y="752883"/>
                    <a:pt x="1511900" y="752180"/>
                  </a:cubicBezTo>
                  <a:cubicBezTo>
                    <a:pt x="1645563" y="749768"/>
                    <a:pt x="1784190" y="739873"/>
                    <a:pt x="1915897" y="732137"/>
                  </a:cubicBezTo>
                  <a:cubicBezTo>
                    <a:pt x="2096605" y="716213"/>
                    <a:pt x="2276962" y="695266"/>
                    <a:pt x="2458372" y="688686"/>
                  </a:cubicBezTo>
                  <a:cubicBezTo>
                    <a:pt x="2471061" y="611479"/>
                    <a:pt x="2455062" y="531761"/>
                    <a:pt x="2445984" y="454755"/>
                  </a:cubicBezTo>
                  <a:cubicBezTo>
                    <a:pt x="2436856" y="403167"/>
                    <a:pt x="2433044" y="350875"/>
                    <a:pt x="2426323" y="298935"/>
                  </a:cubicBezTo>
                  <a:cubicBezTo>
                    <a:pt x="2410173" y="215148"/>
                    <a:pt x="2407364" y="129803"/>
                    <a:pt x="2405760" y="44609"/>
                  </a:cubicBezTo>
                  <a:cubicBezTo>
                    <a:pt x="2348382" y="47021"/>
                    <a:pt x="2292660" y="64803"/>
                    <a:pt x="2235333" y="69173"/>
                  </a:cubicBezTo>
                  <a:cubicBezTo>
                    <a:pt x="2162910" y="75804"/>
                    <a:pt x="2090035" y="75201"/>
                    <a:pt x="2017561" y="80927"/>
                  </a:cubicBezTo>
                  <a:cubicBezTo>
                    <a:pt x="1910129" y="88914"/>
                    <a:pt x="1802999" y="102326"/>
                    <a:pt x="1695216" y="105792"/>
                  </a:cubicBezTo>
                  <a:cubicBezTo>
                    <a:pt x="1617977" y="108856"/>
                    <a:pt x="1540538" y="106244"/>
                    <a:pt x="1463300" y="108806"/>
                  </a:cubicBezTo>
                  <a:cubicBezTo>
                    <a:pt x="1371316" y="112774"/>
                    <a:pt x="1279934" y="124529"/>
                    <a:pt x="1188150" y="131009"/>
                  </a:cubicBezTo>
                  <a:cubicBezTo>
                    <a:pt x="990891" y="138644"/>
                    <a:pt x="792328" y="145576"/>
                    <a:pt x="595320" y="155472"/>
                  </a:cubicBezTo>
                  <a:cubicBezTo>
                    <a:pt x="498973" y="163710"/>
                    <a:pt x="402174" y="160495"/>
                    <a:pt x="305676" y="164514"/>
                  </a:cubicBezTo>
                  <a:cubicBezTo>
                    <a:pt x="279947" y="166674"/>
                    <a:pt x="255521" y="175715"/>
                    <a:pt x="230193" y="180387"/>
                  </a:cubicBezTo>
                  <a:cubicBezTo>
                    <a:pt x="176628" y="191287"/>
                    <a:pt x="118247" y="195658"/>
                    <a:pt x="64531" y="197918"/>
                  </a:cubicBezTo>
                  <a:cubicBezTo>
                    <a:pt x="54551" y="198320"/>
                    <a:pt x="43667" y="201284"/>
                    <a:pt x="35191" y="194402"/>
                  </a:cubicBezTo>
                  <a:cubicBezTo>
                    <a:pt x="20144" y="183652"/>
                    <a:pt x="26514" y="156376"/>
                    <a:pt x="45723" y="154869"/>
                  </a:cubicBezTo>
                  <a:cubicBezTo>
                    <a:pt x="87252" y="151956"/>
                    <a:pt x="123363" y="151252"/>
                    <a:pt x="163387" y="146179"/>
                  </a:cubicBezTo>
                  <a:cubicBezTo>
                    <a:pt x="208275" y="142010"/>
                    <a:pt x="251057" y="128095"/>
                    <a:pt x="295294" y="120862"/>
                  </a:cubicBezTo>
                  <a:cubicBezTo>
                    <a:pt x="384319" y="115688"/>
                    <a:pt x="476704" y="119355"/>
                    <a:pt x="565328" y="113126"/>
                  </a:cubicBezTo>
                  <a:cubicBezTo>
                    <a:pt x="746537" y="103632"/>
                    <a:pt x="938831" y="94490"/>
                    <a:pt x="1119789" y="89869"/>
                  </a:cubicBezTo>
                  <a:cubicBezTo>
                    <a:pt x="1251546" y="85951"/>
                    <a:pt x="1382049" y="63597"/>
                    <a:pt x="1513906" y="63396"/>
                  </a:cubicBezTo>
                  <a:cubicBezTo>
                    <a:pt x="1595358" y="63045"/>
                    <a:pt x="1677912" y="63246"/>
                    <a:pt x="1758913" y="58323"/>
                  </a:cubicBezTo>
                  <a:cubicBezTo>
                    <a:pt x="1866394" y="51290"/>
                    <a:pt x="1973324" y="37577"/>
                    <a:pt x="2080957" y="32704"/>
                  </a:cubicBezTo>
                  <a:cubicBezTo>
                    <a:pt x="2160803" y="29088"/>
                    <a:pt x="2241252" y="28485"/>
                    <a:pt x="2319694" y="11406"/>
                  </a:cubicBezTo>
                  <a:cubicBezTo>
                    <a:pt x="2363529" y="4625"/>
                    <a:pt x="2452404" y="-24058"/>
                    <a:pt x="2450046" y="47422"/>
                  </a:cubicBezTo>
                  <a:cubicBezTo>
                    <a:pt x="2452353" y="119506"/>
                    <a:pt x="2452454" y="192192"/>
                    <a:pt x="2465444" y="263270"/>
                  </a:cubicBezTo>
                  <a:cubicBezTo>
                    <a:pt x="2474773" y="314055"/>
                    <a:pt x="2477080" y="365643"/>
                    <a:pt x="2484804" y="416679"/>
                  </a:cubicBezTo>
                  <a:cubicBezTo>
                    <a:pt x="2494032" y="485547"/>
                    <a:pt x="2526783" y="663721"/>
                    <a:pt x="2492427" y="718474"/>
                  </a:cubicBezTo>
                  <a:cubicBezTo>
                    <a:pt x="2484804" y="728771"/>
                    <a:pt x="2472114" y="733141"/>
                    <a:pt x="2459626" y="732890"/>
                  </a:cubicBezTo>
                  <a:cubicBezTo>
                    <a:pt x="2435953" y="733644"/>
                    <a:pt x="2412330" y="734799"/>
                    <a:pt x="2388958" y="736206"/>
                  </a:cubicBezTo>
                  <a:cubicBezTo>
                    <a:pt x="2355103" y="738667"/>
                    <a:pt x="2316785" y="741179"/>
                    <a:pt x="2283532" y="743288"/>
                  </a:cubicBezTo>
                  <a:cubicBezTo>
                    <a:pt x="2014100" y="766194"/>
                    <a:pt x="1749835" y="794575"/>
                    <a:pt x="1478346" y="796836"/>
                  </a:cubicBezTo>
                  <a:cubicBezTo>
                    <a:pt x="1304108" y="795530"/>
                    <a:pt x="1126811" y="814919"/>
                    <a:pt x="953877" y="825569"/>
                  </a:cubicBezTo>
                  <a:cubicBezTo>
                    <a:pt x="788918" y="837675"/>
                    <a:pt x="623959" y="860279"/>
                    <a:pt x="458749" y="866759"/>
                  </a:cubicBezTo>
                  <a:cubicBezTo>
                    <a:pt x="352220" y="874193"/>
                    <a:pt x="246042" y="886098"/>
                    <a:pt x="139112" y="887153"/>
                  </a:cubicBezTo>
                  <a:cubicBezTo>
                    <a:pt x="98536" y="885948"/>
                    <a:pt x="54450" y="899912"/>
                    <a:pt x="16333" y="8826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93685" y="422625"/>
              <a:ext cx="1212613" cy="400928"/>
            </a:xfrm>
            <a:custGeom>
              <a:rect b="b" l="l" r="r" t="t"/>
              <a:pathLst>
                <a:path extrusionOk="0" h="801855" w="2425225">
                  <a:moveTo>
                    <a:pt x="2408152" y="410146"/>
                  </a:moveTo>
                  <a:cubicBezTo>
                    <a:pt x="2417230" y="487151"/>
                    <a:pt x="2433179" y="566870"/>
                    <a:pt x="2420540" y="644077"/>
                  </a:cubicBezTo>
                  <a:cubicBezTo>
                    <a:pt x="2239180" y="650607"/>
                    <a:pt x="2058824" y="671554"/>
                    <a:pt x="1878116" y="687477"/>
                  </a:cubicBezTo>
                  <a:cubicBezTo>
                    <a:pt x="1746409" y="695213"/>
                    <a:pt x="1607831" y="705109"/>
                    <a:pt x="1474119" y="707520"/>
                  </a:cubicBezTo>
                  <a:cubicBezTo>
                    <a:pt x="1366135" y="708273"/>
                    <a:pt x="1258102" y="710333"/>
                    <a:pt x="1150469" y="719375"/>
                  </a:cubicBezTo>
                  <a:cubicBezTo>
                    <a:pt x="953963" y="733540"/>
                    <a:pt x="763976" y="748961"/>
                    <a:pt x="567770" y="769004"/>
                  </a:cubicBezTo>
                  <a:cubicBezTo>
                    <a:pt x="380041" y="778598"/>
                    <a:pt x="192763" y="800751"/>
                    <a:pt x="4832" y="801856"/>
                  </a:cubicBezTo>
                  <a:cubicBezTo>
                    <a:pt x="8845" y="640560"/>
                    <a:pt x="3077" y="479064"/>
                    <a:pt x="2575" y="317668"/>
                  </a:cubicBezTo>
                  <a:cubicBezTo>
                    <a:pt x="2074" y="276277"/>
                    <a:pt x="1622" y="234936"/>
                    <a:pt x="569" y="193595"/>
                  </a:cubicBezTo>
                  <a:cubicBezTo>
                    <a:pt x="-986" y="185156"/>
                    <a:pt x="1271" y="172296"/>
                    <a:pt x="68" y="161898"/>
                  </a:cubicBezTo>
                  <a:cubicBezTo>
                    <a:pt x="1472" y="159537"/>
                    <a:pt x="2425" y="156322"/>
                    <a:pt x="3227" y="152957"/>
                  </a:cubicBezTo>
                  <a:cubicBezTo>
                    <a:pt x="10600" y="155469"/>
                    <a:pt x="18926" y="153560"/>
                    <a:pt x="26750" y="153258"/>
                  </a:cubicBezTo>
                  <a:cubicBezTo>
                    <a:pt x="80416" y="150998"/>
                    <a:pt x="138796" y="146678"/>
                    <a:pt x="192411" y="135777"/>
                  </a:cubicBezTo>
                  <a:cubicBezTo>
                    <a:pt x="217740" y="131106"/>
                    <a:pt x="242115" y="122064"/>
                    <a:pt x="267844" y="119854"/>
                  </a:cubicBezTo>
                  <a:cubicBezTo>
                    <a:pt x="364342" y="115886"/>
                    <a:pt x="461141" y="119050"/>
                    <a:pt x="557489" y="110812"/>
                  </a:cubicBezTo>
                  <a:cubicBezTo>
                    <a:pt x="754497" y="100916"/>
                    <a:pt x="953060" y="93934"/>
                    <a:pt x="1150319" y="86349"/>
                  </a:cubicBezTo>
                  <a:cubicBezTo>
                    <a:pt x="1242102" y="79869"/>
                    <a:pt x="1333484" y="68165"/>
                    <a:pt x="1425468" y="64146"/>
                  </a:cubicBezTo>
                  <a:cubicBezTo>
                    <a:pt x="1502707" y="61585"/>
                    <a:pt x="1580146" y="64197"/>
                    <a:pt x="1657384" y="61133"/>
                  </a:cubicBezTo>
                  <a:cubicBezTo>
                    <a:pt x="1765117" y="57717"/>
                    <a:pt x="1872248" y="44255"/>
                    <a:pt x="1979679" y="36318"/>
                  </a:cubicBezTo>
                  <a:cubicBezTo>
                    <a:pt x="2052153" y="30541"/>
                    <a:pt x="2125028" y="31144"/>
                    <a:pt x="2197452" y="24513"/>
                  </a:cubicBezTo>
                  <a:cubicBezTo>
                    <a:pt x="2254779" y="20193"/>
                    <a:pt x="2310501" y="2361"/>
                    <a:pt x="2367878" y="0"/>
                  </a:cubicBezTo>
                  <a:cubicBezTo>
                    <a:pt x="2369483" y="85194"/>
                    <a:pt x="2372342" y="170488"/>
                    <a:pt x="2388491" y="254325"/>
                  </a:cubicBezTo>
                  <a:cubicBezTo>
                    <a:pt x="2395212" y="306316"/>
                    <a:pt x="2399024" y="358557"/>
                    <a:pt x="2408152" y="410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2"/>
          <p:cNvSpPr txBox="1"/>
          <p:nvPr>
            <p:ph type="ctrTitle"/>
          </p:nvPr>
        </p:nvSpPr>
        <p:spPr>
          <a:xfrm>
            <a:off x="4572000" y="1538225"/>
            <a:ext cx="4057800" cy="207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3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/>
          <p:nvPr>
            <p:ph idx="2" type="pic"/>
          </p:nvPr>
        </p:nvSpPr>
        <p:spPr>
          <a:xfrm>
            <a:off x="0" y="0"/>
            <a:ext cx="4057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3"/>
          <p:cNvSpPr/>
          <p:nvPr/>
        </p:nvSpPr>
        <p:spPr>
          <a:xfrm>
            <a:off x="3345130" y="382590"/>
            <a:ext cx="1425045" cy="1251788"/>
          </a:xfrm>
          <a:custGeom>
            <a:rect b="b" l="l" r="r" t="t"/>
            <a:pathLst>
              <a:path extrusionOk="0" h="2503575" w="2850090">
                <a:moveTo>
                  <a:pt x="2850091" y="2302551"/>
                </a:moveTo>
                <a:cubicBezTo>
                  <a:pt x="2840800" y="2229516"/>
                  <a:pt x="2829456" y="2156539"/>
                  <a:pt x="2822445" y="2083162"/>
                </a:cubicBezTo>
                <a:cubicBezTo>
                  <a:pt x="2804831" y="1904423"/>
                  <a:pt x="2788928" y="1725457"/>
                  <a:pt x="2761396" y="1547858"/>
                </a:cubicBezTo>
                <a:cubicBezTo>
                  <a:pt x="2741388" y="1395517"/>
                  <a:pt x="2716934" y="1243860"/>
                  <a:pt x="2700973" y="1090949"/>
                </a:cubicBezTo>
                <a:cubicBezTo>
                  <a:pt x="2676235" y="913293"/>
                  <a:pt x="2648646" y="735923"/>
                  <a:pt x="2623394" y="558325"/>
                </a:cubicBezTo>
                <a:cubicBezTo>
                  <a:pt x="2605552" y="468756"/>
                  <a:pt x="2601277" y="377363"/>
                  <a:pt x="2588394" y="287110"/>
                </a:cubicBezTo>
                <a:cubicBezTo>
                  <a:pt x="2577564" y="207347"/>
                  <a:pt x="2553680" y="130208"/>
                  <a:pt x="2542508" y="50616"/>
                </a:cubicBezTo>
                <a:cubicBezTo>
                  <a:pt x="2533957" y="-69"/>
                  <a:pt x="2502492" y="17149"/>
                  <a:pt x="2465840" y="13842"/>
                </a:cubicBezTo>
                <a:cubicBezTo>
                  <a:pt x="2409693" y="12987"/>
                  <a:pt x="2353432" y="14184"/>
                  <a:pt x="2297399" y="10136"/>
                </a:cubicBezTo>
                <a:cubicBezTo>
                  <a:pt x="2196505" y="1128"/>
                  <a:pt x="2091279" y="4492"/>
                  <a:pt x="1989530" y="2268"/>
                </a:cubicBezTo>
                <a:cubicBezTo>
                  <a:pt x="1834314" y="-3262"/>
                  <a:pt x="1679097" y="3067"/>
                  <a:pt x="1523823" y="3010"/>
                </a:cubicBezTo>
                <a:cubicBezTo>
                  <a:pt x="1434672" y="2496"/>
                  <a:pt x="1345635" y="8084"/>
                  <a:pt x="1256541" y="9794"/>
                </a:cubicBezTo>
                <a:cubicBezTo>
                  <a:pt x="1088556" y="12702"/>
                  <a:pt x="920399" y="5689"/>
                  <a:pt x="752471" y="12987"/>
                </a:cubicBezTo>
                <a:cubicBezTo>
                  <a:pt x="582548" y="16978"/>
                  <a:pt x="416729" y="55576"/>
                  <a:pt x="248744" y="76900"/>
                </a:cubicBezTo>
                <a:cubicBezTo>
                  <a:pt x="204396" y="82145"/>
                  <a:pt x="159821" y="85509"/>
                  <a:pt x="115131" y="87048"/>
                </a:cubicBezTo>
                <a:cubicBezTo>
                  <a:pt x="94838" y="87447"/>
                  <a:pt x="74489" y="87846"/>
                  <a:pt x="54139" y="87504"/>
                </a:cubicBezTo>
                <a:cubicBezTo>
                  <a:pt x="39546" y="87960"/>
                  <a:pt x="23757" y="85281"/>
                  <a:pt x="10190" y="91609"/>
                </a:cubicBezTo>
                <a:cubicBezTo>
                  <a:pt x="9050" y="92350"/>
                  <a:pt x="7967" y="93092"/>
                  <a:pt x="6941" y="93890"/>
                </a:cubicBezTo>
                <a:cubicBezTo>
                  <a:pt x="3806" y="94118"/>
                  <a:pt x="1583" y="98736"/>
                  <a:pt x="1469" y="102100"/>
                </a:cubicBezTo>
                <a:cubicBezTo>
                  <a:pt x="-4003" y="189958"/>
                  <a:pt x="7283" y="276676"/>
                  <a:pt x="11330" y="364535"/>
                </a:cubicBezTo>
                <a:cubicBezTo>
                  <a:pt x="12812" y="448174"/>
                  <a:pt x="21078" y="531015"/>
                  <a:pt x="37095" y="613115"/>
                </a:cubicBezTo>
                <a:cubicBezTo>
                  <a:pt x="46957" y="676002"/>
                  <a:pt x="47413" y="740085"/>
                  <a:pt x="58528" y="802801"/>
                </a:cubicBezTo>
                <a:cubicBezTo>
                  <a:pt x="77168" y="905198"/>
                  <a:pt x="93356" y="1007994"/>
                  <a:pt x="107835" y="1111132"/>
                </a:cubicBezTo>
                <a:cubicBezTo>
                  <a:pt x="144145" y="1425791"/>
                  <a:pt x="171335" y="1741648"/>
                  <a:pt x="217222" y="2055111"/>
                </a:cubicBezTo>
                <a:cubicBezTo>
                  <a:pt x="217906" y="2057733"/>
                  <a:pt x="219274" y="2060014"/>
                  <a:pt x="220927" y="2062010"/>
                </a:cubicBezTo>
                <a:cubicBezTo>
                  <a:pt x="222010" y="2076662"/>
                  <a:pt x="235804" y="2090459"/>
                  <a:pt x="250112" y="2095020"/>
                </a:cubicBezTo>
                <a:cubicBezTo>
                  <a:pt x="260258" y="2105568"/>
                  <a:pt x="283458" y="2118282"/>
                  <a:pt x="291039" y="2125694"/>
                </a:cubicBezTo>
                <a:cubicBezTo>
                  <a:pt x="343310" y="2169139"/>
                  <a:pt x="400711" y="2205685"/>
                  <a:pt x="462274" y="2234591"/>
                </a:cubicBezTo>
                <a:cubicBezTo>
                  <a:pt x="506450" y="2257567"/>
                  <a:pt x="553762" y="2274272"/>
                  <a:pt x="596742" y="2299586"/>
                </a:cubicBezTo>
                <a:cubicBezTo>
                  <a:pt x="668906" y="2341549"/>
                  <a:pt x="743636" y="2379178"/>
                  <a:pt x="818423" y="2416180"/>
                </a:cubicBezTo>
                <a:cubicBezTo>
                  <a:pt x="874684" y="2443660"/>
                  <a:pt x="929178" y="2478895"/>
                  <a:pt x="989657" y="2495885"/>
                </a:cubicBezTo>
                <a:cubicBezTo>
                  <a:pt x="1064102" y="2501359"/>
                  <a:pt x="1139059" y="2492578"/>
                  <a:pt x="1213675" y="2495657"/>
                </a:cubicBezTo>
                <a:cubicBezTo>
                  <a:pt x="1373224" y="2500674"/>
                  <a:pt x="1532716" y="2501359"/>
                  <a:pt x="1692322" y="2503297"/>
                </a:cubicBezTo>
                <a:cubicBezTo>
                  <a:pt x="1825592" y="2505578"/>
                  <a:pt x="1958350" y="2493377"/>
                  <a:pt x="2091108" y="2483798"/>
                </a:cubicBezTo>
                <a:cubicBezTo>
                  <a:pt x="2233613" y="2474676"/>
                  <a:pt x="2379539" y="2466067"/>
                  <a:pt x="2521702" y="2447423"/>
                </a:cubicBezTo>
                <a:cubicBezTo>
                  <a:pt x="2571864" y="2441266"/>
                  <a:pt x="2621969" y="2434823"/>
                  <a:pt x="2672244" y="2429578"/>
                </a:cubicBezTo>
                <a:cubicBezTo>
                  <a:pt x="2720582" y="2422166"/>
                  <a:pt x="2766298" y="2415211"/>
                  <a:pt x="2816004" y="2416351"/>
                </a:cubicBezTo>
                <a:cubicBezTo>
                  <a:pt x="2845816" y="2411220"/>
                  <a:pt x="2844334" y="2358140"/>
                  <a:pt x="2843137" y="2317033"/>
                </a:cubicBezTo>
                <a:cubicBezTo>
                  <a:pt x="2847355" y="2313555"/>
                  <a:pt x="2850034" y="2308367"/>
                  <a:pt x="2850091" y="230255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" name="Google Shape;39;p3"/>
          <p:cNvGrpSpPr/>
          <p:nvPr/>
        </p:nvGrpSpPr>
        <p:grpSpPr>
          <a:xfrm>
            <a:off x="3345130" y="382590"/>
            <a:ext cx="1425045" cy="1251787"/>
            <a:chOff x="6690261" y="765180"/>
            <a:chExt cx="2850090" cy="2503574"/>
          </a:xfrm>
        </p:grpSpPr>
        <p:sp>
          <p:nvSpPr>
            <p:cNvPr id="40" name="Google Shape;40;p3"/>
            <p:cNvSpPr/>
            <p:nvPr/>
          </p:nvSpPr>
          <p:spPr>
            <a:xfrm>
              <a:off x="6690261" y="859042"/>
              <a:ext cx="253610" cy="1974817"/>
            </a:xfrm>
            <a:custGeom>
              <a:rect b="b" l="l" r="r" t="t"/>
              <a:pathLst>
                <a:path extrusionOk="0" h="1974817" w="253610">
                  <a:moveTo>
                    <a:pt x="217222" y="1961249"/>
                  </a:moveTo>
                  <a:cubicBezTo>
                    <a:pt x="171335" y="1647786"/>
                    <a:pt x="144145" y="1331929"/>
                    <a:pt x="107835" y="1017270"/>
                  </a:cubicBezTo>
                  <a:cubicBezTo>
                    <a:pt x="93356" y="914131"/>
                    <a:pt x="77168" y="811335"/>
                    <a:pt x="58528" y="708938"/>
                  </a:cubicBezTo>
                  <a:cubicBezTo>
                    <a:pt x="47413" y="646223"/>
                    <a:pt x="46957" y="582139"/>
                    <a:pt x="37095" y="519253"/>
                  </a:cubicBezTo>
                  <a:cubicBezTo>
                    <a:pt x="21078" y="437153"/>
                    <a:pt x="12812" y="354312"/>
                    <a:pt x="11330" y="270673"/>
                  </a:cubicBezTo>
                  <a:cubicBezTo>
                    <a:pt x="7283" y="182814"/>
                    <a:pt x="-4003" y="96096"/>
                    <a:pt x="1469" y="8238"/>
                  </a:cubicBezTo>
                  <a:cubicBezTo>
                    <a:pt x="1640" y="3905"/>
                    <a:pt x="5288" y="-2766"/>
                    <a:pt x="10076" y="1225"/>
                  </a:cubicBezTo>
                  <a:cubicBezTo>
                    <a:pt x="19482" y="17303"/>
                    <a:pt x="17600" y="38455"/>
                    <a:pt x="20394" y="56585"/>
                  </a:cubicBezTo>
                  <a:cubicBezTo>
                    <a:pt x="24498" y="119301"/>
                    <a:pt x="33447" y="181503"/>
                    <a:pt x="38406" y="244104"/>
                  </a:cubicBezTo>
                  <a:cubicBezTo>
                    <a:pt x="43422" y="299579"/>
                    <a:pt x="43593" y="355509"/>
                    <a:pt x="51688" y="410699"/>
                  </a:cubicBezTo>
                  <a:cubicBezTo>
                    <a:pt x="67705" y="494053"/>
                    <a:pt x="80132" y="577692"/>
                    <a:pt x="87314" y="662358"/>
                  </a:cubicBezTo>
                  <a:cubicBezTo>
                    <a:pt x="99512" y="745199"/>
                    <a:pt x="117981" y="827071"/>
                    <a:pt x="128983" y="910197"/>
                  </a:cubicBezTo>
                  <a:cubicBezTo>
                    <a:pt x="153436" y="1056096"/>
                    <a:pt x="165863" y="1203648"/>
                    <a:pt x="181196" y="1350687"/>
                  </a:cubicBezTo>
                  <a:cubicBezTo>
                    <a:pt x="191856" y="1433129"/>
                    <a:pt x="200862" y="1515685"/>
                    <a:pt x="208614" y="1598469"/>
                  </a:cubicBezTo>
                  <a:cubicBezTo>
                    <a:pt x="217621" y="1683306"/>
                    <a:pt x="229135" y="1767858"/>
                    <a:pt x="240935" y="1852352"/>
                  </a:cubicBezTo>
                  <a:cubicBezTo>
                    <a:pt x="245267" y="1881714"/>
                    <a:pt x="249029" y="1911133"/>
                    <a:pt x="252392" y="1940667"/>
                  </a:cubicBezTo>
                  <a:cubicBezTo>
                    <a:pt x="255128" y="1953951"/>
                    <a:pt x="254444" y="1972366"/>
                    <a:pt x="237628" y="1974647"/>
                  </a:cubicBezTo>
                  <a:cubicBezTo>
                    <a:pt x="228679" y="1975901"/>
                    <a:pt x="219616" y="1970143"/>
                    <a:pt x="217222" y="19612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6693663" y="765180"/>
              <a:ext cx="2846688" cy="2321594"/>
            </a:xfrm>
            <a:custGeom>
              <a:rect b="b" l="l" r="r" t="t"/>
              <a:pathLst>
                <a:path extrusionOk="0" h="2321594" w="2846688">
                  <a:moveTo>
                    <a:pt x="2808611" y="2302608"/>
                  </a:moveTo>
                  <a:cubicBezTo>
                    <a:pt x="2777659" y="2100494"/>
                    <a:pt x="2765289" y="1896099"/>
                    <a:pt x="2740151" y="1693244"/>
                  </a:cubicBezTo>
                  <a:cubicBezTo>
                    <a:pt x="2718662" y="1542100"/>
                    <a:pt x="2697970" y="1390899"/>
                    <a:pt x="2676594" y="1239755"/>
                  </a:cubicBezTo>
                  <a:cubicBezTo>
                    <a:pt x="2663199" y="1118030"/>
                    <a:pt x="2647295" y="996591"/>
                    <a:pt x="2627686" y="875721"/>
                  </a:cubicBezTo>
                  <a:cubicBezTo>
                    <a:pt x="2613721" y="788262"/>
                    <a:pt x="2602434" y="700404"/>
                    <a:pt x="2589894" y="612773"/>
                  </a:cubicBezTo>
                  <a:cubicBezTo>
                    <a:pt x="2576783" y="530673"/>
                    <a:pt x="2562362" y="448801"/>
                    <a:pt x="2556377" y="365789"/>
                  </a:cubicBezTo>
                  <a:cubicBezTo>
                    <a:pt x="2547655" y="258888"/>
                    <a:pt x="2517558" y="156890"/>
                    <a:pt x="2500173" y="52213"/>
                  </a:cubicBezTo>
                  <a:cubicBezTo>
                    <a:pt x="2441973" y="51528"/>
                    <a:pt x="2383717" y="52042"/>
                    <a:pt x="2325518" y="49932"/>
                  </a:cubicBezTo>
                  <a:cubicBezTo>
                    <a:pt x="2270112" y="46967"/>
                    <a:pt x="2214820" y="41722"/>
                    <a:pt x="2159300" y="41722"/>
                  </a:cubicBezTo>
                  <a:cubicBezTo>
                    <a:pt x="2038513" y="41893"/>
                    <a:pt x="1917839" y="36876"/>
                    <a:pt x="1797109" y="37617"/>
                  </a:cubicBezTo>
                  <a:cubicBezTo>
                    <a:pt x="1644457" y="40810"/>
                    <a:pt x="1491635" y="38016"/>
                    <a:pt x="1338983" y="44402"/>
                  </a:cubicBezTo>
                  <a:cubicBezTo>
                    <a:pt x="1124313" y="52954"/>
                    <a:pt x="908275" y="38301"/>
                    <a:pt x="693891" y="51072"/>
                  </a:cubicBezTo>
                  <a:cubicBezTo>
                    <a:pt x="528072" y="58256"/>
                    <a:pt x="366300" y="99990"/>
                    <a:pt x="200994" y="111678"/>
                  </a:cubicBezTo>
                  <a:cubicBezTo>
                    <a:pt x="136866" y="114586"/>
                    <a:pt x="70915" y="119888"/>
                    <a:pt x="7756" y="106889"/>
                  </a:cubicBezTo>
                  <a:cubicBezTo>
                    <a:pt x="4906" y="105635"/>
                    <a:pt x="-167" y="103924"/>
                    <a:pt x="4" y="99990"/>
                  </a:cubicBezTo>
                  <a:cubicBezTo>
                    <a:pt x="175" y="95828"/>
                    <a:pt x="3538" y="93662"/>
                    <a:pt x="6787" y="91609"/>
                  </a:cubicBezTo>
                  <a:cubicBezTo>
                    <a:pt x="20354" y="85281"/>
                    <a:pt x="36144" y="87960"/>
                    <a:pt x="50736" y="87504"/>
                  </a:cubicBezTo>
                  <a:cubicBezTo>
                    <a:pt x="71086" y="87846"/>
                    <a:pt x="91436" y="87447"/>
                    <a:pt x="111728" y="87048"/>
                  </a:cubicBezTo>
                  <a:cubicBezTo>
                    <a:pt x="156418" y="85509"/>
                    <a:pt x="200994" y="82145"/>
                    <a:pt x="245341" y="76900"/>
                  </a:cubicBezTo>
                  <a:cubicBezTo>
                    <a:pt x="413326" y="55576"/>
                    <a:pt x="579145" y="16978"/>
                    <a:pt x="749069" y="12987"/>
                  </a:cubicBezTo>
                  <a:cubicBezTo>
                    <a:pt x="916997" y="5689"/>
                    <a:pt x="1085153" y="12702"/>
                    <a:pt x="1253138" y="9794"/>
                  </a:cubicBezTo>
                  <a:cubicBezTo>
                    <a:pt x="1342232" y="8084"/>
                    <a:pt x="1431270" y="2496"/>
                    <a:pt x="1520421" y="3010"/>
                  </a:cubicBezTo>
                  <a:cubicBezTo>
                    <a:pt x="1675694" y="3067"/>
                    <a:pt x="1830911" y="-3262"/>
                    <a:pt x="1986128" y="2268"/>
                  </a:cubicBezTo>
                  <a:cubicBezTo>
                    <a:pt x="2087876" y="4492"/>
                    <a:pt x="2193102" y="1128"/>
                    <a:pt x="2293996" y="10136"/>
                  </a:cubicBezTo>
                  <a:cubicBezTo>
                    <a:pt x="2350029" y="14184"/>
                    <a:pt x="2406290" y="12987"/>
                    <a:pt x="2462437" y="13842"/>
                  </a:cubicBezTo>
                  <a:cubicBezTo>
                    <a:pt x="2499089" y="17149"/>
                    <a:pt x="2530555" y="-69"/>
                    <a:pt x="2539105" y="50616"/>
                  </a:cubicBezTo>
                  <a:cubicBezTo>
                    <a:pt x="2550277" y="130208"/>
                    <a:pt x="2574161" y="207347"/>
                    <a:pt x="2584992" y="287110"/>
                  </a:cubicBezTo>
                  <a:cubicBezTo>
                    <a:pt x="2597874" y="377363"/>
                    <a:pt x="2602149" y="468756"/>
                    <a:pt x="2619991" y="558325"/>
                  </a:cubicBezTo>
                  <a:cubicBezTo>
                    <a:pt x="2645243" y="735923"/>
                    <a:pt x="2672832" y="913293"/>
                    <a:pt x="2697571" y="1090949"/>
                  </a:cubicBezTo>
                  <a:cubicBezTo>
                    <a:pt x="2713531" y="1243860"/>
                    <a:pt x="2737985" y="1395517"/>
                    <a:pt x="2757993" y="1547858"/>
                  </a:cubicBezTo>
                  <a:cubicBezTo>
                    <a:pt x="2785525" y="1725457"/>
                    <a:pt x="2801429" y="1904423"/>
                    <a:pt x="2819042" y="2083162"/>
                  </a:cubicBezTo>
                  <a:cubicBezTo>
                    <a:pt x="2826053" y="2156539"/>
                    <a:pt x="2837397" y="2229516"/>
                    <a:pt x="2846688" y="2302551"/>
                  </a:cubicBezTo>
                  <a:cubicBezTo>
                    <a:pt x="2846631" y="2312928"/>
                    <a:pt x="2838081" y="2321594"/>
                    <a:pt x="2827650" y="2321594"/>
                  </a:cubicBezTo>
                  <a:cubicBezTo>
                    <a:pt x="2817275" y="2321651"/>
                    <a:pt x="2808668" y="2312985"/>
                    <a:pt x="2808611" y="23026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1062" y="2573221"/>
              <a:ext cx="835129" cy="650721"/>
            </a:xfrm>
            <a:custGeom>
              <a:rect b="b" l="l" r="r" t="t"/>
              <a:pathLst>
                <a:path extrusionOk="0" h="650721" w="835129">
                  <a:moveTo>
                    <a:pt x="799694" y="641434"/>
                  </a:moveTo>
                  <a:cubicBezTo>
                    <a:pt x="777520" y="599187"/>
                    <a:pt x="757683" y="557795"/>
                    <a:pt x="736820" y="515604"/>
                  </a:cubicBezTo>
                  <a:cubicBezTo>
                    <a:pt x="705013" y="454771"/>
                    <a:pt x="668817" y="396331"/>
                    <a:pt x="634102" y="337151"/>
                  </a:cubicBezTo>
                  <a:cubicBezTo>
                    <a:pt x="576359" y="235723"/>
                    <a:pt x="517989" y="133782"/>
                    <a:pt x="448333" y="39995"/>
                  </a:cubicBezTo>
                  <a:cubicBezTo>
                    <a:pt x="393155" y="79733"/>
                    <a:pt x="341283" y="123634"/>
                    <a:pt x="285421" y="162574"/>
                  </a:cubicBezTo>
                  <a:cubicBezTo>
                    <a:pt x="217246" y="211606"/>
                    <a:pt x="123763" y="305622"/>
                    <a:pt x="34042" y="288176"/>
                  </a:cubicBezTo>
                  <a:cubicBezTo>
                    <a:pt x="13293" y="284641"/>
                    <a:pt x="-9280" y="259555"/>
                    <a:pt x="3944" y="238916"/>
                  </a:cubicBezTo>
                  <a:cubicBezTo>
                    <a:pt x="8619" y="233101"/>
                    <a:pt x="18138" y="232588"/>
                    <a:pt x="22641" y="238916"/>
                  </a:cubicBezTo>
                  <a:cubicBezTo>
                    <a:pt x="24180" y="239030"/>
                    <a:pt x="24807" y="240398"/>
                    <a:pt x="24693" y="241653"/>
                  </a:cubicBezTo>
                  <a:cubicBezTo>
                    <a:pt x="73544" y="301004"/>
                    <a:pt x="226994" y="156702"/>
                    <a:pt x="272823" y="125116"/>
                  </a:cubicBezTo>
                  <a:cubicBezTo>
                    <a:pt x="320591" y="91877"/>
                    <a:pt x="365224" y="54704"/>
                    <a:pt x="411566" y="19641"/>
                  </a:cubicBezTo>
                  <a:cubicBezTo>
                    <a:pt x="423879" y="11773"/>
                    <a:pt x="435564" y="-1169"/>
                    <a:pt x="451297" y="85"/>
                  </a:cubicBezTo>
                  <a:cubicBezTo>
                    <a:pt x="463837" y="1168"/>
                    <a:pt x="473357" y="10347"/>
                    <a:pt x="481052" y="19526"/>
                  </a:cubicBezTo>
                  <a:cubicBezTo>
                    <a:pt x="494504" y="35946"/>
                    <a:pt x="505620" y="54248"/>
                    <a:pt x="517305" y="71922"/>
                  </a:cubicBezTo>
                  <a:cubicBezTo>
                    <a:pt x="554927" y="130134"/>
                    <a:pt x="594372" y="187261"/>
                    <a:pt x="627205" y="248380"/>
                  </a:cubicBezTo>
                  <a:cubicBezTo>
                    <a:pt x="672009" y="329682"/>
                    <a:pt x="722513" y="407734"/>
                    <a:pt x="766233" y="489606"/>
                  </a:cubicBezTo>
                  <a:cubicBezTo>
                    <a:pt x="788578" y="534647"/>
                    <a:pt x="810752" y="579859"/>
                    <a:pt x="833496" y="624444"/>
                  </a:cubicBezTo>
                  <a:cubicBezTo>
                    <a:pt x="842559" y="645425"/>
                    <a:pt x="811493" y="661731"/>
                    <a:pt x="799694" y="641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935505" y="2846000"/>
              <a:ext cx="2598406" cy="422754"/>
            </a:xfrm>
            <a:custGeom>
              <a:rect b="b" l="l" r="r" t="t"/>
              <a:pathLst>
                <a:path extrusionOk="0" h="422754" w="2598406">
                  <a:moveTo>
                    <a:pt x="1447078" y="422477"/>
                  </a:moveTo>
                  <a:cubicBezTo>
                    <a:pt x="1287472" y="420538"/>
                    <a:pt x="1127980" y="419854"/>
                    <a:pt x="968431" y="414837"/>
                  </a:cubicBezTo>
                  <a:cubicBezTo>
                    <a:pt x="893815" y="411758"/>
                    <a:pt x="818858" y="420538"/>
                    <a:pt x="744413" y="415065"/>
                  </a:cubicBezTo>
                  <a:cubicBezTo>
                    <a:pt x="683934" y="398075"/>
                    <a:pt x="629440" y="362840"/>
                    <a:pt x="573179" y="335359"/>
                  </a:cubicBezTo>
                  <a:cubicBezTo>
                    <a:pt x="498392" y="298357"/>
                    <a:pt x="423662" y="260728"/>
                    <a:pt x="351498" y="218766"/>
                  </a:cubicBezTo>
                  <a:cubicBezTo>
                    <a:pt x="308518" y="193452"/>
                    <a:pt x="261206" y="176747"/>
                    <a:pt x="217030" y="153770"/>
                  </a:cubicBezTo>
                  <a:cubicBezTo>
                    <a:pt x="155468" y="124864"/>
                    <a:pt x="98066" y="88318"/>
                    <a:pt x="45796" y="44874"/>
                  </a:cubicBezTo>
                  <a:cubicBezTo>
                    <a:pt x="34338" y="33699"/>
                    <a:pt x="-12461" y="10494"/>
                    <a:pt x="3158" y="859"/>
                  </a:cubicBezTo>
                  <a:cubicBezTo>
                    <a:pt x="12449" y="-2049"/>
                    <a:pt x="21513" y="3082"/>
                    <a:pt x="29892" y="6503"/>
                  </a:cubicBezTo>
                  <a:cubicBezTo>
                    <a:pt x="57937" y="19559"/>
                    <a:pt x="84842" y="40997"/>
                    <a:pt x="109980" y="57759"/>
                  </a:cubicBezTo>
                  <a:cubicBezTo>
                    <a:pt x="159857" y="90998"/>
                    <a:pt x="213097" y="115856"/>
                    <a:pt x="267078" y="140201"/>
                  </a:cubicBezTo>
                  <a:cubicBezTo>
                    <a:pt x="377377" y="186097"/>
                    <a:pt x="481177" y="252575"/>
                    <a:pt x="591761" y="302975"/>
                  </a:cubicBezTo>
                  <a:cubicBezTo>
                    <a:pt x="631036" y="323329"/>
                    <a:pt x="665693" y="342087"/>
                    <a:pt x="705139" y="359590"/>
                  </a:cubicBezTo>
                  <a:cubicBezTo>
                    <a:pt x="723208" y="367002"/>
                    <a:pt x="740252" y="378576"/>
                    <a:pt x="760431" y="378519"/>
                  </a:cubicBezTo>
                  <a:cubicBezTo>
                    <a:pt x="862578" y="378462"/>
                    <a:pt x="964840" y="374642"/>
                    <a:pt x="1067045" y="379602"/>
                  </a:cubicBezTo>
                  <a:cubicBezTo>
                    <a:pt x="1270485" y="381084"/>
                    <a:pt x="1476035" y="391005"/>
                    <a:pt x="1679019" y="377493"/>
                  </a:cubicBezTo>
                  <a:cubicBezTo>
                    <a:pt x="1866271" y="361301"/>
                    <a:pt x="2053694" y="355485"/>
                    <a:pt x="2240034" y="332680"/>
                  </a:cubicBezTo>
                  <a:cubicBezTo>
                    <a:pt x="2301083" y="325724"/>
                    <a:pt x="2361961" y="317172"/>
                    <a:pt x="2423124" y="310957"/>
                  </a:cubicBezTo>
                  <a:cubicBezTo>
                    <a:pt x="2467700" y="304515"/>
                    <a:pt x="2512162" y="296590"/>
                    <a:pt x="2557478" y="297844"/>
                  </a:cubicBezTo>
                  <a:cubicBezTo>
                    <a:pt x="2561753" y="264890"/>
                    <a:pt x="2558789" y="231366"/>
                    <a:pt x="2560385" y="198241"/>
                  </a:cubicBezTo>
                  <a:cubicBezTo>
                    <a:pt x="2560613" y="187864"/>
                    <a:pt x="2568879" y="179198"/>
                    <a:pt x="2579424" y="179198"/>
                  </a:cubicBezTo>
                  <a:cubicBezTo>
                    <a:pt x="2589684" y="179198"/>
                    <a:pt x="2598520" y="187864"/>
                    <a:pt x="2598406" y="198241"/>
                  </a:cubicBezTo>
                  <a:cubicBezTo>
                    <a:pt x="2593561" y="230682"/>
                    <a:pt x="2611744" y="328461"/>
                    <a:pt x="2570760" y="335530"/>
                  </a:cubicBezTo>
                  <a:cubicBezTo>
                    <a:pt x="2521054" y="334390"/>
                    <a:pt x="2475338" y="341346"/>
                    <a:pt x="2427000" y="348758"/>
                  </a:cubicBezTo>
                  <a:cubicBezTo>
                    <a:pt x="2376725" y="354003"/>
                    <a:pt x="2326620" y="360445"/>
                    <a:pt x="2276458" y="366603"/>
                  </a:cubicBezTo>
                  <a:cubicBezTo>
                    <a:pt x="2134295" y="385247"/>
                    <a:pt x="1988369" y="393856"/>
                    <a:pt x="1845864" y="402978"/>
                  </a:cubicBezTo>
                  <a:cubicBezTo>
                    <a:pt x="1713106" y="412556"/>
                    <a:pt x="1580349" y="424757"/>
                    <a:pt x="1447078" y="422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714325" y="1052492"/>
              <a:ext cx="2560065" cy="68099"/>
            </a:xfrm>
            <a:custGeom>
              <a:rect b="b" l="l" r="r" t="t"/>
              <a:pathLst>
                <a:path extrusionOk="0" h="68099" w="2560065">
                  <a:moveTo>
                    <a:pt x="298498" y="68100"/>
                  </a:moveTo>
                  <a:cubicBezTo>
                    <a:pt x="200397" y="64337"/>
                    <a:pt x="101783" y="67758"/>
                    <a:pt x="3911" y="61543"/>
                  </a:cubicBezTo>
                  <a:cubicBezTo>
                    <a:pt x="605" y="60631"/>
                    <a:pt x="-1048" y="56640"/>
                    <a:pt x="719" y="53675"/>
                  </a:cubicBezTo>
                  <a:cubicBezTo>
                    <a:pt x="3569" y="48886"/>
                    <a:pt x="9212" y="47917"/>
                    <a:pt x="14285" y="46891"/>
                  </a:cubicBezTo>
                  <a:cubicBezTo>
                    <a:pt x="150919" y="31896"/>
                    <a:pt x="288921" y="44553"/>
                    <a:pt x="425612" y="29102"/>
                  </a:cubicBezTo>
                  <a:cubicBezTo>
                    <a:pt x="506954" y="22888"/>
                    <a:pt x="588524" y="23572"/>
                    <a:pt x="669980" y="27791"/>
                  </a:cubicBezTo>
                  <a:cubicBezTo>
                    <a:pt x="751379" y="30300"/>
                    <a:pt x="832835" y="26195"/>
                    <a:pt x="914291" y="25967"/>
                  </a:cubicBezTo>
                  <a:cubicBezTo>
                    <a:pt x="995405" y="26537"/>
                    <a:pt x="1076348" y="33150"/>
                    <a:pt x="1157519" y="30756"/>
                  </a:cubicBezTo>
                  <a:cubicBezTo>
                    <a:pt x="1239260" y="28475"/>
                    <a:pt x="1320830" y="19752"/>
                    <a:pt x="1402571" y="17643"/>
                  </a:cubicBezTo>
                  <a:cubicBezTo>
                    <a:pt x="1485566" y="15989"/>
                    <a:pt x="1568504" y="13652"/>
                    <a:pt x="1651328" y="7836"/>
                  </a:cubicBezTo>
                  <a:cubicBezTo>
                    <a:pt x="1731416" y="2762"/>
                    <a:pt x="1811675" y="5100"/>
                    <a:pt x="1891877" y="3332"/>
                  </a:cubicBezTo>
                  <a:cubicBezTo>
                    <a:pt x="1985246" y="-2426"/>
                    <a:pt x="2078730" y="1052"/>
                    <a:pt x="2172213" y="938"/>
                  </a:cubicBezTo>
                  <a:cubicBezTo>
                    <a:pt x="2254638" y="3617"/>
                    <a:pt x="2337063" y="2876"/>
                    <a:pt x="2419488" y="2078"/>
                  </a:cubicBezTo>
                  <a:cubicBezTo>
                    <a:pt x="2450440" y="1907"/>
                    <a:pt x="2481392" y="2648"/>
                    <a:pt x="2512287" y="4587"/>
                  </a:cubicBezTo>
                  <a:cubicBezTo>
                    <a:pt x="2530528" y="6696"/>
                    <a:pt x="2561708" y="2876"/>
                    <a:pt x="2559998" y="29045"/>
                  </a:cubicBezTo>
                  <a:cubicBezTo>
                    <a:pt x="2555495" y="52649"/>
                    <a:pt x="2529445" y="43641"/>
                    <a:pt x="2512573" y="42672"/>
                  </a:cubicBezTo>
                  <a:cubicBezTo>
                    <a:pt x="2441548" y="38111"/>
                    <a:pt x="2370409" y="41303"/>
                    <a:pt x="2299328" y="40847"/>
                  </a:cubicBezTo>
                  <a:cubicBezTo>
                    <a:pt x="2194216" y="40562"/>
                    <a:pt x="2089047" y="37312"/>
                    <a:pt x="1983935" y="37883"/>
                  </a:cubicBezTo>
                  <a:cubicBezTo>
                    <a:pt x="1902593" y="41417"/>
                    <a:pt x="1821194" y="42330"/>
                    <a:pt x="1739795" y="42330"/>
                  </a:cubicBezTo>
                  <a:cubicBezTo>
                    <a:pt x="1685187" y="43128"/>
                    <a:pt x="1630693" y="46663"/>
                    <a:pt x="1576142" y="49856"/>
                  </a:cubicBezTo>
                  <a:cubicBezTo>
                    <a:pt x="1522446" y="52991"/>
                    <a:pt x="1468750" y="53048"/>
                    <a:pt x="1414997" y="54645"/>
                  </a:cubicBezTo>
                  <a:cubicBezTo>
                    <a:pt x="1304470" y="57267"/>
                    <a:pt x="1194285" y="70381"/>
                    <a:pt x="1083644" y="67530"/>
                  </a:cubicBezTo>
                  <a:cubicBezTo>
                    <a:pt x="1029036" y="67074"/>
                    <a:pt x="974542" y="62399"/>
                    <a:pt x="919934" y="61828"/>
                  </a:cubicBezTo>
                  <a:cubicBezTo>
                    <a:pt x="838706" y="61201"/>
                    <a:pt x="757535" y="65477"/>
                    <a:pt x="676364" y="62513"/>
                  </a:cubicBezTo>
                  <a:cubicBezTo>
                    <a:pt x="618222" y="60403"/>
                    <a:pt x="559966" y="55728"/>
                    <a:pt x="501767" y="58066"/>
                  </a:cubicBezTo>
                  <a:cubicBezTo>
                    <a:pt x="433707" y="58351"/>
                    <a:pt x="366273" y="67701"/>
                    <a:pt x="298498" y="6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729636" y="1090409"/>
              <a:ext cx="2767964" cy="2140010"/>
            </a:xfrm>
            <a:custGeom>
              <a:rect b="b" l="l" r="r" t="t"/>
              <a:pathLst>
                <a:path extrusionOk="0" h="2140010" w="2767964">
                  <a:moveTo>
                    <a:pt x="2767964" y="1946078"/>
                  </a:moveTo>
                  <a:cubicBezTo>
                    <a:pt x="2766881" y="1948473"/>
                    <a:pt x="2766311" y="1951039"/>
                    <a:pt x="2766197" y="1953775"/>
                  </a:cubicBezTo>
                  <a:cubicBezTo>
                    <a:pt x="2764658" y="1986900"/>
                    <a:pt x="2767565" y="2020425"/>
                    <a:pt x="2763290" y="2053379"/>
                  </a:cubicBezTo>
                  <a:cubicBezTo>
                    <a:pt x="2718030" y="2052067"/>
                    <a:pt x="2673569" y="2059992"/>
                    <a:pt x="2628936" y="2066492"/>
                  </a:cubicBezTo>
                  <a:cubicBezTo>
                    <a:pt x="2567773" y="2072706"/>
                    <a:pt x="2506952" y="2081201"/>
                    <a:pt x="2445845" y="2088214"/>
                  </a:cubicBezTo>
                  <a:cubicBezTo>
                    <a:pt x="2259506" y="2111020"/>
                    <a:pt x="2072083" y="2116835"/>
                    <a:pt x="1884831" y="2133027"/>
                  </a:cubicBezTo>
                  <a:cubicBezTo>
                    <a:pt x="1681846" y="2146482"/>
                    <a:pt x="1476354" y="2136619"/>
                    <a:pt x="1272857" y="2135137"/>
                  </a:cubicBezTo>
                  <a:cubicBezTo>
                    <a:pt x="1170652" y="2130176"/>
                    <a:pt x="1068447" y="2133996"/>
                    <a:pt x="966299" y="2134053"/>
                  </a:cubicBezTo>
                  <a:cubicBezTo>
                    <a:pt x="946121" y="2134110"/>
                    <a:pt x="929077" y="2122536"/>
                    <a:pt x="911007" y="2115182"/>
                  </a:cubicBezTo>
                  <a:cubicBezTo>
                    <a:pt x="871562" y="2097678"/>
                    <a:pt x="836905" y="2078864"/>
                    <a:pt x="797630" y="2058510"/>
                  </a:cubicBezTo>
                  <a:cubicBezTo>
                    <a:pt x="687046" y="2008167"/>
                    <a:pt x="583302" y="1941631"/>
                    <a:pt x="472946" y="1895735"/>
                  </a:cubicBezTo>
                  <a:cubicBezTo>
                    <a:pt x="418965" y="1871447"/>
                    <a:pt x="365725" y="1846532"/>
                    <a:pt x="315849" y="1813350"/>
                  </a:cubicBezTo>
                  <a:cubicBezTo>
                    <a:pt x="296354" y="1800351"/>
                    <a:pt x="275833" y="1784558"/>
                    <a:pt x="254514" y="1772072"/>
                  </a:cubicBezTo>
                  <a:cubicBezTo>
                    <a:pt x="331695" y="1762266"/>
                    <a:pt x="408534" y="1687349"/>
                    <a:pt x="466790" y="1645444"/>
                  </a:cubicBezTo>
                  <a:cubicBezTo>
                    <a:pt x="522652" y="1606561"/>
                    <a:pt x="574524" y="1562660"/>
                    <a:pt x="629759" y="1522864"/>
                  </a:cubicBezTo>
                  <a:cubicBezTo>
                    <a:pt x="699416" y="1616652"/>
                    <a:pt x="757786" y="1718593"/>
                    <a:pt x="815529" y="1820021"/>
                  </a:cubicBezTo>
                  <a:cubicBezTo>
                    <a:pt x="850186" y="1879258"/>
                    <a:pt x="886439" y="1937697"/>
                    <a:pt x="918247" y="1998531"/>
                  </a:cubicBezTo>
                  <a:cubicBezTo>
                    <a:pt x="939109" y="2040722"/>
                    <a:pt x="958946" y="2082057"/>
                    <a:pt x="981120" y="2124361"/>
                  </a:cubicBezTo>
                  <a:cubicBezTo>
                    <a:pt x="992919" y="2144658"/>
                    <a:pt x="1023985" y="2128352"/>
                    <a:pt x="1014979" y="2107428"/>
                  </a:cubicBezTo>
                  <a:cubicBezTo>
                    <a:pt x="992235" y="2062843"/>
                    <a:pt x="970061" y="2017574"/>
                    <a:pt x="947717" y="1972590"/>
                  </a:cubicBezTo>
                  <a:cubicBezTo>
                    <a:pt x="903996" y="1890718"/>
                    <a:pt x="853492" y="1812666"/>
                    <a:pt x="808689" y="1731364"/>
                  </a:cubicBezTo>
                  <a:cubicBezTo>
                    <a:pt x="775798" y="1670302"/>
                    <a:pt x="736410" y="1613117"/>
                    <a:pt x="698789" y="1554906"/>
                  </a:cubicBezTo>
                  <a:cubicBezTo>
                    <a:pt x="687046" y="1537232"/>
                    <a:pt x="675988" y="1518930"/>
                    <a:pt x="662535" y="1502510"/>
                  </a:cubicBezTo>
                  <a:cubicBezTo>
                    <a:pt x="654840" y="1493331"/>
                    <a:pt x="645321" y="1484152"/>
                    <a:pt x="632780" y="1483069"/>
                  </a:cubicBezTo>
                  <a:cubicBezTo>
                    <a:pt x="617048" y="1481814"/>
                    <a:pt x="605305" y="1494699"/>
                    <a:pt x="593050" y="1502624"/>
                  </a:cubicBezTo>
                  <a:cubicBezTo>
                    <a:pt x="546707" y="1537688"/>
                    <a:pt x="502074" y="1574861"/>
                    <a:pt x="454307" y="1608100"/>
                  </a:cubicBezTo>
                  <a:cubicBezTo>
                    <a:pt x="410358" y="1638317"/>
                    <a:pt x="267739" y="1772015"/>
                    <a:pt x="212846" y="1731022"/>
                  </a:cubicBezTo>
                  <a:cubicBezTo>
                    <a:pt x="214955" y="1724408"/>
                    <a:pt x="214385" y="1716312"/>
                    <a:pt x="213017" y="1709528"/>
                  </a:cubicBezTo>
                  <a:cubicBezTo>
                    <a:pt x="209654" y="1680052"/>
                    <a:pt x="205892" y="1650575"/>
                    <a:pt x="201559" y="1621213"/>
                  </a:cubicBezTo>
                  <a:cubicBezTo>
                    <a:pt x="189760" y="1536719"/>
                    <a:pt x="178303" y="1452167"/>
                    <a:pt x="169239" y="1367330"/>
                  </a:cubicBezTo>
                  <a:cubicBezTo>
                    <a:pt x="161487" y="1284546"/>
                    <a:pt x="152481" y="1201990"/>
                    <a:pt x="141821" y="1119548"/>
                  </a:cubicBezTo>
                  <a:cubicBezTo>
                    <a:pt x="126488" y="972509"/>
                    <a:pt x="114061" y="825014"/>
                    <a:pt x="89607" y="679059"/>
                  </a:cubicBezTo>
                  <a:cubicBezTo>
                    <a:pt x="78606" y="595932"/>
                    <a:pt x="60137" y="514060"/>
                    <a:pt x="47939" y="431219"/>
                  </a:cubicBezTo>
                  <a:cubicBezTo>
                    <a:pt x="40756" y="346554"/>
                    <a:pt x="28273" y="262914"/>
                    <a:pt x="12312" y="179560"/>
                  </a:cubicBezTo>
                  <a:cubicBezTo>
                    <a:pt x="4788" y="128247"/>
                    <a:pt x="4104" y="76137"/>
                    <a:pt x="0" y="24482"/>
                  </a:cubicBezTo>
                  <a:cubicBezTo>
                    <a:pt x="94110" y="29784"/>
                    <a:pt x="188848" y="26763"/>
                    <a:pt x="283129" y="30412"/>
                  </a:cubicBezTo>
                  <a:cubicBezTo>
                    <a:pt x="350905" y="30012"/>
                    <a:pt x="418338" y="20605"/>
                    <a:pt x="486285" y="20263"/>
                  </a:cubicBezTo>
                  <a:cubicBezTo>
                    <a:pt x="544541" y="17982"/>
                    <a:pt x="602740" y="22601"/>
                    <a:pt x="660882" y="24710"/>
                  </a:cubicBezTo>
                  <a:cubicBezTo>
                    <a:pt x="742053" y="27618"/>
                    <a:pt x="823224" y="23399"/>
                    <a:pt x="904452" y="24026"/>
                  </a:cubicBezTo>
                  <a:cubicBezTo>
                    <a:pt x="959060" y="24596"/>
                    <a:pt x="1013554" y="29271"/>
                    <a:pt x="1068162" y="29727"/>
                  </a:cubicBezTo>
                  <a:cubicBezTo>
                    <a:pt x="1178803" y="32578"/>
                    <a:pt x="1288988" y="19408"/>
                    <a:pt x="1399515" y="16842"/>
                  </a:cubicBezTo>
                  <a:cubicBezTo>
                    <a:pt x="1453268" y="15303"/>
                    <a:pt x="1506964" y="15246"/>
                    <a:pt x="1560660" y="12053"/>
                  </a:cubicBezTo>
                  <a:cubicBezTo>
                    <a:pt x="1615211" y="8803"/>
                    <a:pt x="1669705" y="5325"/>
                    <a:pt x="1724313" y="4527"/>
                  </a:cubicBezTo>
                  <a:cubicBezTo>
                    <a:pt x="1805712" y="4527"/>
                    <a:pt x="1887054" y="3615"/>
                    <a:pt x="1968453" y="80"/>
                  </a:cubicBezTo>
                  <a:cubicBezTo>
                    <a:pt x="2073622" y="-547"/>
                    <a:pt x="2178677" y="2703"/>
                    <a:pt x="2283846" y="3045"/>
                  </a:cubicBezTo>
                  <a:cubicBezTo>
                    <a:pt x="2354927" y="3444"/>
                    <a:pt x="2426123" y="308"/>
                    <a:pt x="2497090" y="4812"/>
                  </a:cubicBezTo>
                  <a:cubicBezTo>
                    <a:pt x="2503018" y="5154"/>
                    <a:pt x="2510087" y="6466"/>
                    <a:pt x="2516927" y="7036"/>
                  </a:cubicBezTo>
                  <a:cubicBezTo>
                    <a:pt x="2518238" y="18211"/>
                    <a:pt x="2519435" y="29385"/>
                    <a:pt x="2520347" y="40674"/>
                  </a:cubicBezTo>
                  <a:cubicBezTo>
                    <a:pt x="2526275" y="123686"/>
                    <a:pt x="2540754" y="205558"/>
                    <a:pt x="2553864" y="287658"/>
                  </a:cubicBezTo>
                  <a:cubicBezTo>
                    <a:pt x="2566405" y="375346"/>
                    <a:pt x="2577691" y="463147"/>
                    <a:pt x="2591657" y="550606"/>
                  </a:cubicBezTo>
                  <a:cubicBezTo>
                    <a:pt x="2611208" y="671533"/>
                    <a:pt x="2627169" y="792915"/>
                    <a:pt x="2640564" y="914640"/>
                  </a:cubicBezTo>
                  <a:cubicBezTo>
                    <a:pt x="2661940" y="1065784"/>
                    <a:pt x="2682632" y="1217042"/>
                    <a:pt x="2704122" y="1368129"/>
                  </a:cubicBezTo>
                  <a:cubicBezTo>
                    <a:pt x="2728063" y="1560380"/>
                    <a:pt x="2740375" y="1754227"/>
                    <a:pt x="2767964" y="19460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705467" y="802608"/>
              <a:ext cx="2535623" cy="296718"/>
            </a:xfrm>
            <a:custGeom>
              <a:rect b="b" l="l" r="r" t="t"/>
              <a:pathLst>
                <a:path extrusionOk="0" h="296718" w="2535623">
                  <a:moveTo>
                    <a:pt x="2535624" y="255326"/>
                  </a:moveTo>
                  <a:cubicBezTo>
                    <a:pt x="2530436" y="255041"/>
                    <a:pt x="2525420" y="254870"/>
                    <a:pt x="2521088" y="254357"/>
                  </a:cubicBezTo>
                  <a:cubicBezTo>
                    <a:pt x="2490193" y="252418"/>
                    <a:pt x="2459241" y="251677"/>
                    <a:pt x="2428289" y="251848"/>
                  </a:cubicBezTo>
                  <a:cubicBezTo>
                    <a:pt x="2345807" y="252646"/>
                    <a:pt x="2263382" y="253388"/>
                    <a:pt x="2181014" y="250708"/>
                  </a:cubicBezTo>
                  <a:cubicBezTo>
                    <a:pt x="2087530" y="250879"/>
                    <a:pt x="1994104" y="247344"/>
                    <a:pt x="1900677" y="253102"/>
                  </a:cubicBezTo>
                  <a:cubicBezTo>
                    <a:pt x="1820476" y="254870"/>
                    <a:pt x="1740274" y="252532"/>
                    <a:pt x="1660129" y="257607"/>
                  </a:cubicBezTo>
                  <a:cubicBezTo>
                    <a:pt x="1577362" y="263422"/>
                    <a:pt x="1494367" y="265760"/>
                    <a:pt x="1411372" y="267413"/>
                  </a:cubicBezTo>
                  <a:cubicBezTo>
                    <a:pt x="1329631" y="269522"/>
                    <a:pt x="1248061" y="278246"/>
                    <a:pt x="1166320" y="280526"/>
                  </a:cubicBezTo>
                  <a:cubicBezTo>
                    <a:pt x="1085149" y="282921"/>
                    <a:pt x="1004206" y="276307"/>
                    <a:pt x="923092" y="275737"/>
                  </a:cubicBezTo>
                  <a:cubicBezTo>
                    <a:pt x="841693" y="275965"/>
                    <a:pt x="760237" y="280070"/>
                    <a:pt x="678781" y="277561"/>
                  </a:cubicBezTo>
                  <a:cubicBezTo>
                    <a:pt x="597382" y="273342"/>
                    <a:pt x="515755" y="272601"/>
                    <a:pt x="434413" y="278873"/>
                  </a:cubicBezTo>
                  <a:cubicBezTo>
                    <a:pt x="297722" y="294323"/>
                    <a:pt x="159720" y="281666"/>
                    <a:pt x="23086" y="296661"/>
                  </a:cubicBezTo>
                  <a:cubicBezTo>
                    <a:pt x="23029" y="296661"/>
                    <a:pt x="22915" y="296718"/>
                    <a:pt x="22858" y="296718"/>
                  </a:cubicBezTo>
                  <a:cubicBezTo>
                    <a:pt x="17899" y="235428"/>
                    <a:pt x="9291" y="174480"/>
                    <a:pt x="5244" y="113019"/>
                  </a:cubicBezTo>
                  <a:cubicBezTo>
                    <a:pt x="3135" y="99279"/>
                    <a:pt x="3705" y="83828"/>
                    <a:pt x="0" y="70145"/>
                  </a:cubicBezTo>
                  <a:cubicBezTo>
                    <a:pt x="61961" y="82175"/>
                    <a:pt x="126488" y="76987"/>
                    <a:pt x="189247" y="74136"/>
                  </a:cubicBezTo>
                  <a:cubicBezTo>
                    <a:pt x="354553" y="62448"/>
                    <a:pt x="516325" y="20771"/>
                    <a:pt x="682144" y="13530"/>
                  </a:cubicBezTo>
                  <a:cubicBezTo>
                    <a:pt x="896586" y="759"/>
                    <a:pt x="1112567" y="15412"/>
                    <a:pt x="1327236" y="6859"/>
                  </a:cubicBezTo>
                  <a:cubicBezTo>
                    <a:pt x="1479831" y="474"/>
                    <a:pt x="1632654" y="3268"/>
                    <a:pt x="1785362" y="75"/>
                  </a:cubicBezTo>
                  <a:cubicBezTo>
                    <a:pt x="1906093" y="-666"/>
                    <a:pt x="2026766" y="4351"/>
                    <a:pt x="2147554" y="4180"/>
                  </a:cubicBezTo>
                  <a:cubicBezTo>
                    <a:pt x="2203074" y="4123"/>
                    <a:pt x="2258365" y="9368"/>
                    <a:pt x="2313771" y="12390"/>
                  </a:cubicBezTo>
                  <a:cubicBezTo>
                    <a:pt x="2371914" y="14499"/>
                    <a:pt x="2430170" y="13929"/>
                    <a:pt x="2488426" y="14670"/>
                  </a:cubicBezTo>
                  <a:cubicBezTo>
                    <a:pt x="2501764" y="95345"/>
                    <a:pt x="2522684" y="174423"/>
                    <a:pt x="2535624" y="255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7719179" y="3193313"/>
              <a:ext cx="41040" cy="45238"/>
            </a:xfrm>
            <a:custGeom>
              <a:rect b="b" l="l" r="r" t="t"/>
              <a:pathLst>
                <a:path extrusionOk="0" h="45238" w="41040">
                  <a:moveTo>
                    <a:pt x="14149" y="41240"/>
                  </a:moveTo>
                  <a:cubicBezTo>
                    <a:pt x="8905" y="32289"/>
                    <a:pt x="4117" y="22026"/>
                    <a:pt x="412" y="12163"/>
                  </a:cubicBezTo>
                  <a:cubicBezTo>
                    <a:pt x="-2381" y="2984"/>
                    <a:pt x="9703" y="-4086"/>
                    <a:pt x="16429" y="2698"/>
                  </a:cubicBezTo>
                  <a:cubicBezTo>
                    <a:pt x="27203" y="-152"/>
                    <a:pt x="35297" y="9996"/>
                    <a:pt x="37976" y="19347"/>
                  </a:cubicBezTo>
                  <a:cubicBezTo>
                    <a:pt x="44474" y="29495"/>
                    <a:pt x="40655" y="45060"/>
                    <a:pt x="26348" y="41411"/>
                  </a:cubicBezTo>
                  <a:cubicBezTo>
                    <a:pt x="24182" y="46542"/>
                    <a:pt x="16144" y="46542"/>
                    <a:pt x="14149" y="412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708768" y="3191926"/>
              <a:ext cx="19026" cy="40234"/>
            </a:xfrm>
            <a:custGeom>
              <a:rect b="b" l="l" r="r" t="t"/>
              <a:pathLst>
                <a:path extrusionOk="0" h="40234" w="19026">
                  <a:moveTo>
                    <a:pt x="6263" y="39036"/>
                  </a:moveTo>
                  <a:cubicBezTo>
                    <a:pt x="-2572" y="31339"/>
                    <a:pt x="677" y="17199"/>
                    <a:pt x="221" y="6595"/>
                  </a:cubicBezTo>
                  <a:cubicBezTo>
                    <a:pt x="905" y="-475"/>
                    <a:pt x="11279" y="-2527"/>
                    <a:pt x="14642" y="3744"/>
                  </a:cubicBezTo>
                  <a:cubicBezTo>
                    <a:pt x="17207" y="10529"/>
                    <a:pt x="15782" y="18283"/>
                    <a:pt x="17948" y="25352"/>
                  </a:cubicBezTo>
                  <a:cubicBezTo>
                    <a:pt x="21597" y="33505"/>
                    <a:pt x="15554" y="43768"/>
                    <a:pt x="6263" y="390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3"/>
          <p:cNvGrpSpPr/>
          <p:nvPr/>
        </p:nvGrpSpPr>
        <p:grpSpPr>
          <a:xfrm>
            <a:off x="-80418" y="3229639"/>
            <a:ext cx="1928655" cy="1980247"/>
            <a:chOff x="-80418" y="3229639"/>
            <a:chExt cx="1928655" cy="1980247"/>
          </a:xfrm>
        </p:grpSpPr>
        <p:sp>
          <p:nvSpPr>
            <p:cNvPr id="50" name="Google Shape;50;p3"/>
            <p:cNvSpPr/>
            <p:nvPr/>
          </p:nvSpPr>
          <p:spPr>
            <a:xfrm rot="-587529">
              <a:off x="58528" y="3356708"/>
              <a:ext cx="1650764" cy="1726108"/>
            </a:xfrm>
            <a:custGeom>
              <a:rect b="b" l="l" r="r" t="t"/>
              <a:pathLst>
                <a:path extrusionOk="0" h="3450749" w="3302973">
                  <a:moveTo>
                    <a:pt x="3247945" y="1558537"/>
                  </a:moveTo>
                  <a:cubicBezTo>
                    <a:pt x="3223022" y="1544873"/>
                    <a:pt x="3197685" y="1531829"/>
                    <a:pt x="3172002" y="1519545"/>
                  </a:cubicBezTo>
                  <a:cubicBezTo>
                    <a:pt x="3135825" y="1505673"/>
                    <a:pt x="3103307" y="1483451"/>
                    <a:pt x="3066578" y="1471442"/>
                  </a:cubicBezTo>
                  <a:cubicBezTo>
                    <a:pt x="3035165" y="1461366"/>
                    <a:pt x="2981728" y="1467577"/>
                    <a:pt x="2985042" y="1510642"/>
                  </a:cubicBezTo>
                  <a:cubicBezTo>
                    <a:pt x="2997193" y="1557088"/>
                    <a:pt x="3049456" y="1577102"/>
                    <a:pt x="3086393" y="1601049"/>
                  </a:cubicBezTo>
                  <a:cubicBezTo>
                    <a:pt x="3088740" y="1602292"/>
                    <a:pt x="3090949" y="1603672"/>
                    <a:pt x="3093227" y="1604983"/>
                  </a:cubicBezTo>
                  <a:cubicBezTo>
                    <a:pt x="2998574" y="1602223"/>
                    <a:pt x="2903851" y="1605397"/>
                    <a:pt x="2809198" y="1608710"/>
                  </a:cubicBezTo>
                  <a:cubicBezTo>
                    <a:pt x="2712611" y="1611816"/>
                    <a:pt x="2615956" y="1610711"/>
                    <a:pt x="2519300" y="1612299"/>
                  </a:cubicBezTo>
                  <a:cubicBezTo>
                    <a:pt x="2389022" y="1606916"/>
                    <a:pt x="2258606" y="1610918"/>
                    <a:pt x="2128190" y="1609124"/>
                  </a:cubicBezTo>
                  <a:cubicBezTo>
                    <a:pt x="2050658" y="1604569"/>
                    <a:pt x="1972989" y="1603810"/>
                    <a:pt x="1895457" y="1600566"/>
                  </a:cubicBezTo>
                  <a:cubicBezTo>
                    <a:pt x="1939712" y="1567992"/>
                    <a:pt x="1984725" y="1536039"/>
                    <a:pt x="2025804" y="1499600"/>
                  </a:cubicBezTo>
                  <a:cubicBezTo>
                    <a:pt x="2098365" y="1427895"/>
                    <a:pt x="2163469" y="1349564"/>
                    <a:pt x="2227400" y="1270199"/>
                  </a:cubicBezTo>
                  <a:cubicBezTo>
                    <a:pt x="2254118" y="1237280"/>
                    <a:pt x="2273519" y="1199805"/>
                    <a:pt x="2288707" y="1160399"/>
                  </a:cubicBezTo>
                  <a:cubicBezTo>
                    <a:pt x="2301066" y="1130585"/>
                    <a:pt x="2316668" y="1102358"/>
                    <a:pt x="2329234" y="1072613"/>
                  </a:cubicBezTo>
                  <a:cubicBezTo>
                    <a:pt x="2345941" y="1032379"/>
                    <a:pt x="2369346" y="995387"/>
                    <a:pt x="2385018" y="954531"/>
                  </a:cubicBezTo>
                  <a:cubicBezTo>
                    <a:pt x="2397721" y="924649"/>
                    <a:pt x="2408629" y="894007"/>
                    <a:pt x="2418640" y="863158"/>
                  </a:cubicBezTo>
                  <a:cubicBezTo>
                    <a:pt x="2431136" y="829893"/>
                    <a:pt x="2446049" y="797388"/>
                    <a:pt x="2457303" y="763640"/>
                  </a:cubicBezTo>
                  <a:cubicBezTo>
                    <a:pt x="2499831" y="651424"/>
                    <a:pt x="2526757" y="534723"/>
                    <a:pt x="2553682" y="418021"/>
                  </a:cubicBezTo>
                  <a:cubicBezTo>
                    <a:pt x="2568595" y="355218"/>
                    <a:pt x="2586200" y="293106"/>
                    <a:pt x="2601803" y="230442"/>
                  </a:cubicBezTo>
                  <a:cubicBezTo>
                    <a:pt x="2605462" y="238586"/>
                    <a:pt x="2608845" y="246867"/>
                    <a:pt x="2611675" y="255425"/>
                  </a:cubicBezTo>
                  <a:cubicBezTo>
                    <a:pt x="2620236" y="281719"/>
                    <a:pt x="2630109" y="320160"/>
                    <a:pt x="2662420" y="326923"/>
                  </a:cubicBezTo>
                  <a:cubicBezTo>
                    <a:pt x="2742506" y="332789"/>
                    <a:pt x="2691969" y="173437"/>
                    <a:pt x="2683615" y="129613"/>
                  </a:cubicBezTo>
                  <a:cubicBezTo>
                    <a:pt x="2675744" y="98972"/>
                    <a:pt x="2658346" y="30372"/>
                    <a:pt x="2626933" y="18364"/>
                  </a:cubicBezTo>
                  <a:cubicBezTo>
                    <a:pt x="2615334" y="15465"/>
                    <a:pt x="2603529" y="20710"/>
                    <a:pt x="2592966" y="25265"/>
                  </a:cubicBezTo>
                  <a:cubicBezTo>
                    <a:pt x="2576741" y="32650"/>
                    <a:pt x="2560655" y="40241"/>
                    <a:pt x="2544362" y="47418"/>
                  </a:cubicBezTo>
                  <a:cubicBezTo>
                    <a:pt x="2485678" y="71987"/>
                    <a:pt x="2431827" y="106563"/>
                    <a:pt x="2377838" y="139758"/>
                  </a:cubicBezTo>
                  <a:cubicBezTo>
                    <a:pt x="2343111" y="159841"/>
                    <a:pt x="2303896" y="183927"/>
                    <a:pt x="2299823" y="227958"/>
                  </a:cubicBezTo>
                  <a:cubicBezTo>
                    <a:pt x="2303689" y="323610"/>
                    <a:pt x="2439007" y="216363"/>
                    <a:pt x="2489544" y="181236"/>
                  </a:cubicBezTo>
                  <a:cubicBezTo>
                    <a:pt x="2477186" y="231822"/>
                    <a:pt x="2462135" y="280270"/>
                    <a:pt x="2443495" y="329891"/>
                  </a:cubicBezTo>
                  <a:cubicBezTo>
                    <a:pt x="2400966" y="435205"/>
                    <a:pt x="2366515" y="544384"/>
                    <a:pt x="2325091" y="650389"/>
                  </a:cubicBezTo>
                  <a:cubicBezTo>
                    <a:pt x="2280354" y="763157"/>
                    <a:pt x="2228850" y="872267"/>
                    <a:pt x="2172030" y="979514"/>
                  </a:cubicBezTo>
                  <a:cubicBezTo>
                    <a:pt x="2158291" y="1005532"/>
                    <a:pt x="2146624" y="1032517"/>
                    <a:pt x="2136337" y="1060053"/>
                  </a:cubicBezTo>
                  <a:cubicBezTo>
                    <a:pt x="2116039" y="1109329"/>
                    <a:pt x="2090080" y="1155913"/>
                    <a:pt x="2064397" y="1202635"/>
                  </a:cubicBezTo>
                  <a:cubicBezTo>
                    <a:pt x="2029463" y="1275444"/>
                    <a:pt x="1976234" y="1337142"/>
                    <a:pt x="1921485" y="1395734"/>
                  </a:cubicBezTo>
                  <a:cubicBezTo>
                    <a:pt x="1888760" y="1437419"/>
                    <a:pt x="1852929" y="1475928"/>
                    <a:pt x="1811643" y="1509262"/>
                  </a:cubicBezTo>
                  <a:cubicBezTo>
                    <a:pt x="1787893" y="1531346"/>
                    <a:pt x="1763315" y="1553430"/>
                    <a:pt x="1733697" y="1566819"/>
                  </a:cubicBezTo>
                  <a:cubicBezTo>
                    <a:pt x="1731350" y="1288488"/>
                    <a:pt x="1689995" y="1012020"/>
                    <a:pt x="1673011" y="734378"/>
                  </a:cubicBezTo>
                  <a:cubicBezTo>
                    <a:pt x="1664243" y="549560"/>
                    <a:pt x="1635315" y="366261"/>
                    <a:pt x="1616882" y="182340"/>
                  </a:cubicBezTo>
                  <a:cubicBezTo>
                    <a:pt x="1636006" y="213327"/>
                    <a:pt x="1654301" y="248938"/>
                    <a:pt x="1691445" y="257702"/>
                  </a:cubicBezTo>
                  <a:cubicBezTo>
                    <a:pt x="1708981" y="260325"/>
                    <a:pt x="1726172" y="246384"/>
                    <a:pt x="1725896" y="228303"/>
                  </a:cubicBezTo>
                  <a:cubicBezTo>
                    <a:pt x="1725205" y="180407"/>
                    <a:pt x="1689512" y="142381"/>
                    <a:pt x="1665141" y="103871"/>
                  </a:cubicBezTo>
                  <a:cubicBezTo>
                    <a:pt x="1642841" y="68606"/>
                    <a:pt x="1623579" y="28371"/>
                    <a:pt x="1586504" y="5596"/>
                  </a:cubicBezTo>
                  <a:cubicBezTo>
                    <a:pt x="1577322" y="-63"/>
                    <a:pt x="1559441" y="-4549"/>
                    <a:pt x="1554401" y="8357"/>
                  </a:cubicBezTo>
                  <a:cubicBezTo>
                    <a:pt x="1554332" y="8495"/>
                    <a:pt x="1554401" y="8633"/>
                    <a:pt x="1554332" y="8771"/>
                  </a:cubicBezTo>
                  <a:cubicBezTo>
                    <a:pt x="1549844" y="7391"/>
                    <a:pt x="1543976" y="11669"/>
                    <a:pt x="1540662" y="15120"/>
                  </a:cubicBezTo>
                  <a:cubicBezTo>
                    <a:pt x="1516291" y="35893"/>
                    <a:pt x="1495855" y="60738"/>
                    <a:pt x="1474867" y="84755"/>
                  </a:cubicBezTo>
                  <a:cubicBezTo>
                    <a:pt x="1443937" y="119883"/>
                    <a:pt x="1413905" y="157426"/>
                    <a:pt x="1394160" y="200145"/>
                  </a:cubicBezTo>
                  <a:cubicBezTo>
                    <a:pt x="1378764" y="236860"/>
                    <a:pt x="1359226" y="300008"/>
                    <a:pt x="1413284" y="312775"/>
                  </a:cubicBezTo>
                  <a:cubicBezTo>
                    <a:pt x="1450979" y="318158"/>
                    <a:pt x="1470725" y="274818"/>
                    <a:pt x="1489020" y="248938"/>
                  </a:cubicBezTo>
                  <a:cubicBezTo>
                    <a:pt x="1497512" y="235342"/>
                    <a:pt x="1505728" y="221608"/>
                    <a:pt x="1514013" y="207875"/>
                  </a:cubicBezTo>
                  <a:cubicBezTo>
                    <a:pt x="1514703" y="225611"/>
                    <a:pt x="1515324" y="243348"/>
                    <a:pt x="1515877" y="261153"/>
                  </a:cubicBezTo>
                  <a:cubicBezTo>
                    <a:pt x="1519398" y="537138"/>
                    <a:pt x="1527959" y="812985"/>
                    <a:pt x="1547014" y="1088418"/>
                  </a:cubicBezTo>
                  <a:cubicBezTo>
                    <a:pt x="1554332" y="1183518"/>
                    <a:pt x="1561167" y="1278757"/>
                    <a:pt x="1570487" y="1373719"/>
                  </a:cubicBezTo>
                  <a:cubicBezTo>
                    <a:pt x="1579462" y="1434037"/>
                    <a:pt x="1581603" y="1494700"/>
                    <a:pt x="1581534" y="1555432"/>
                  </a:cubicBezTo>
                  <a:cubicBezTo>
                    <a:pt x="1516015" y="1530518"/>
                    <a:pt x="1448770" y="1490973"/>
                    <a:pt x="1406449" y="1467094"/>
                  </a:cubicBezTo>
                  <a:cubicBezTo>
                    <a:pt x="1338030" y="1429068"/>
                    <a:pt x="1271752" y="1386832"/>
                    <a:pt x="1210997" y="1337349"/>
                  </a:cubicBezTo>
                  <a:cubicBezTo>
                    <a:pt x="1157284" y="1289730"/>
                    <a:pt x="1103364" y="1242525"/>
                    <a:pt x="1059800" y="1185036"/>
                  </a:cubicBezTo>
                  <a:cubicBezTo>
                    <a:pt x="1014579" y="1137486"/>
                    <a:pt x="976607" y="1087106"/>
                    <a:pt x="942571" y="1031067"/>
                  </a:cubicBezTo>
                  <a:cubicBezTo>
                    <a:pt x="911020" y="985242"/>
                    <a:pt x="879123" y="939624"/>
                    <a:pt x="852888" y="890418"/>
                  </a:cubicBezTo>
                  <a:cubicBezTo>
                    <a:pt x="811188" y="816781"/>
                    <a:pt x="774045" y="742315"/>
                    <a:pt x="736970" y="666055"/>
                  </a:cubicBezTo>
                  <a:cubicBezTo>
                    <a:pt x="714740" y="617677"/>
                    <a:pt x="699068" y="566745"/>
                    <a:pt x="679598" y="517262"/>
                  </a:cubicBezTo>
                  <a:cubicBezTo>
                    <a:pt x="647150" y="441071"/>
                    <a:pt x="620224" y="362741"/>
                    <a:pt x="599996" y="282547"/>
                  </a:cubicBezTo>
                  <a:cubicBezTo>
                    <a:pt x="617946" y="290415"/>
                    <a:pt x="636794" y="296212"/>
                    <a:pt x="655365" y="302492"/>
                  </a:cubicBezTo>
                  <a:cubicBezTo>
                    <a:pt x="682843" y="311188"/>
                    <a:pt x="706110" y="330650"/>
                    <a:pt x="735313" y="335757"/>
                  </a:cubicBezTo>
                  <a:cubicBezTo>
                    <a:pt x="763067" y="340519"/>
                    <a:pt x="804698" y="323748"/>
                    <a:pt x="790614" y="289518"/>
                  </a:cubicBezTo>
                  <a:cubicBezTo>
                    <a:pt x="779361" y="262464"/>
                    <a:pt x="752850" y="245487"/>
                    <a:pt x="732276" y="225887"/>
                  </a:cubicBezTo>
                  <a:cubicBezTo>
                    <a:pt x="700587" y="195866"/>
                    <a:pt x="663995" y="171298"/>
                    <a:pt x="625333" y="151146"/>
                  </a:cubicBezTo>
                  <a:cubicBezTo>
                    <a:pt x="581355" y="128578"/>
                    <a:pt x="542002" y="118295"/>
                    <a:pt x="506447" y="160463"/>
                  </a:cubicBezTo>
                  <a:cubicBezTo>
                    <a:pt x="505411" y="161084"/>
                    <a:pt x="504790" y="161981"/>
                    <a:pt x="504376" y="162947"/>
                  </a:cubicBezTo>
                  <a:cubicBezTo>
                    <a:pt x="502995" y="163913"/>
                    <a:pt x="501752" y="164948"/>
                    <a:pt x="500509" y="165984"/>
                  </a:cubicBezTo>
                  <a:cubicBezTo>
                    <a:pt x="458326" y="202906"/>
                    <a:pt x="442171" y="258945"/>
                    <a:pt x="416626" y="307116"/>
                  </a:cubicBezTo>
                  <a:cubicBezTo>
                    <a:pt x="401783" y="338724"/>
                    <a:pt x="357873" y="408911"/>
                    <a:pt x="413657" y="422921"/>
                  </a:cubicBezTo>
                  <a:cubicBezTo>
                    <a:pt x="453286" y="426509"/>
                    <a:pt x="493260" y="368676"/>
                    <a:pt x="519840" y="326578"/>
                  </a:cubicBezTo>
                  <a:cubicBezTo>
                    <a:pt x="525571" y="367848"/>
                    <a:pt x="537377" y="408152"/>
                    <a:pt x="545730" y="448939"/>
                  </a:cubicBezTo>
                  <a:cubicBezTo>
                    <a:pt x="556846" y="510223"/>
                    <a:pt x="569687" y="574543"/>
                    <a:pt x="591711" y="633550"/>
                  </a:cubicBezTo>
                  <a:cubicBezTo>
                    <a:pt x="613735" y="695524"/>
                    <a:pt x="648738" y="751563"/>
                    <a:pt x="681462" y="808223"/>
                  </a:cubicBezTo>
                  <a:cubicBezTo>
                    <a:pt x="711081" y="865435"/>
                    <a:pt x="743943" y="920715"/>
                    <a:pt x="779430" y="974545"/>
                  </a:cubicBezTo>
                  <a:cubicBezTo>
                    <a:pt x="813881" y="1028376"/>
                    <a:pt x="843982" y="1085105"/>
                    <a:pt x="884646" y="1134726"/>
                  </a:cubicBezTo>
                  <a:cubicBezTo>
                    <a:pt x="910398" y="1166541"/>
                    <a:pt x="932974" y="1200702"/>
                    <a:pt x="958036" y="1233070"/>
                  </a:cubicBezTo>
                  <a:cubicBezTo>
                    <a:pt x="983857" y="1264885"/>
                    <a:pt x="1012646" y="1294078"/>
                    <a:pt x="1040607" y="1323961"/>
                  </a:cubicBezTo>
                  <a:cubicBezTo>
                    <a:pt x="1068499" y="1357087"/>
                    <a:pt x="1103088" y="1382691"/>
                    <a:pt x="1137332" y="1408709"/>
                  </a:cubicBezTo>
                  <a:cubicBezTo>
                    <a:pt x="1171506" y="1435831"/>
                    <a:pt x="1204646" y="1464334"/>
                    <a:pt x="1241375" y="1488006"/>
                  </a:cubicBezTo>
                  <a:cubicBezTo>
                    <a:pt x="1294328" y="1524445"/>
                    <a:pt x="1348317" y="1559089"/>
                    <a:pt x="1405551" y="1588558"/>
                  </a:cubicBezTo>
                  <a:cubicBezTo>
                    <a:pt x="1419014" y="1597116"/>
                    <a:pt x="1432960" y="1604707"/>
                    <a:pt x="1447251" y="1611747"/>
                  </a:cubicBezTo>
                  <a:cubicBezTo>
                    <a:pt x="1427575" y="1612230"/>
                    <a:pt x="1407830" y="1612782"/>
                    <a:pt x="1388153" y="1613748"/>
                  </a:cubicBezTo>
                  <a:cubicBezTo>
                    <a:pt x="1326777" y="1613748"/>
                    <a:pt x="1265608" y="1617061"/>
                    <a:pt x="1204369" y="1620166"/>
                  </a:cubicBezTo>
                  <a:cubicBezTo>
                    <a:pt x="1156594" y="1621132"/>
                    <a:pt x="1108818" y="1621754"/>
                    <a:pt x="1061112" y="1625687"/>
                  </a:cubicBezTo>
                  <a:cubicBezTo>
                    <a:pt x="972120" y="1635970"/>
                    <a:pt x="882368" y="1636246"/>
                    <a:pt x="792755" y="1637972"/>
                  </a:cubicBezTo>
                  <a:cubicBezTo>
                    <a:pt x="714947" y="1639835"/>
                    <a:pt x="637139" y="1635004"/>
                    <a:pt x="559331" y="1638110"/>
                  </a:cubicBezTo>
                  <a:cubicBezTo>
                    <a:pt x="488566" y="1640456"/>
                    <a:pt x="418421" y="1650877"/>
                    <a:pt x="347793" y="1654880"/>
                  </a:cubicBezTo>
                  <a:cubicBezTo>
                    <a:pt x="310374" y="1657433"/>
                    <a:pt x="272954" y="1658745"/>
                    <a:pt x="235466" y="1658883"/>
                  </a:cubicBezTo>
                  <a:cubicBezTo>
                    <a:pt x="225386" y="1659504"/>
                    <a:pt x="215168" y="1659228"/>
                    <a:pt x="204881" y="1658883"/>
                  </a:cubicBezTo>
                  <a:cubicBezTo>
                    <a:pt x="261632" y="1630518"/>
                    <a:pt x="333640" y="1584417"/>
                    <a:pt x="298568" y="1532036"/>
                  </a:cubicBezTo>
                  <a:cubicBezTo>
                    <a:pt x="273231" y="1508779"/>
                    <a:pt x="220415" y="1543423"/>
                    <a:pt x="193628" y="1554051"/>
                  </a:cubicBezTo>
                  <a:cubicBezTo>
                    <a:pt x="144679" y="1576205"/>
                    <a:pt x="98215" y="1603051"/>
                    <a:pt x="53753" y="1633210"/>
                  </a:cubicBezTo>
                  <a:cubicBezTo>
                    <a:pt x="25723" y="1650946"/>
                    <a:pt x="-12939" y="1684211"/>
                    <a:pt x="4252" y="1720857"/>
                  </a:cubicBezTo>
                  <a:cubicBezTo>
                    <a:pt x="12813" y="1732313"/>
                    <a:pt x="25447" y="1740733"/>
                    <a:pt x="36631" y="1749774"/>
                  </a:cubicBezTo>
                  <a:cubicBezTo>
                    <a:pt x="71427" y="1772548"/>
                    <a:pt x="97248" y="1805674"/>
                    <a:pt x="130733" y="1830036"/>
                  </a:cubicBezTo>
                  <a:cubicBezTo>
                    <a:pt x="165321" y="1852052"/>
                    <a:pt x="203155" y="1869926"/>
                    <a:pt x="241058" y="1885247"/>
                  </a:cubicBezTo>
                  <a:cubicBezTo>
                    <a:pt x="290629" y="1899119"/>
                    <a:pt x="330672" y="1872341"/>
                    <a:pt x="298844" y="1821479"/>
                  </a:cubicBezTo>
                  <a:cubicBezTo>
                    <a:pt x="295047" y="1815750"/>
                    <a:pt x="290421" y="1811748"/>
                    <a:pt x="284691" y="1808159"/>
                  </a:cubicBezTo>
                  <a:cubicBezTo>
                    <a:pt x="261011" y="1793597"/>
                    <a:pt x="238089" y="1777724"/>
                    <a:pt x="214202" y="1763438"/>
                  </a:cubicBezTo>
                  <a:cubicBezTo>
                    <a:pt x="222970" y="1763645"/>
                    <a:pt x="230357" y="1763714"/>
                    <a:pt x="234568" y="1764059"/>
                  </a:cubicBezTo>
                  <a:cubicBezTo>
                    <a:pt x="297187" y="1767165"/>
                    <a:pt x="359185" y="1759021"/>
                    <a:pt x="421390" y="1753776"/>
                  </a:cubicBezTo>
                  <a:cubicBezTo>
                    <a:pt x="484423" y="1749635"/>
                    <a:pt x="548147" y="1747151"/>
                    <a:pt x="611387" y="1745978"/>
                  </a:cubicBezTo>
                  <a:cubicBezTo>
                    <a:pt x="689333" y="1743010"/>
                    <a:pt x="766727" y="1755295"/>
                    <a:pt x="844672" y="1754328"/>
                  </a:cubicBezTo>
                  <a:cubicBezTo>
                    <a:pt x="998424" y="1753914"/>
                    <a:pt x="1151830" y="1764749"/>
                    <a:pt x="1305582" y="1765095"/>
                  </a:cubicBezTo>
                  <a:cubicBezTo>
                    <a:pt x="1398164" y="1765578"/>
                    <a:pt x="1490608" y="1750671"/>
                    <a:pt x="1583260" y="1755640"/>
                  </a:cubicBezTo>
                  <a:cubicBezTo>
                    <a:pt x="1587126" y="1755571"/>
                    <a:pt x="1590232" y="1754397"/>
                    <a:pt x="1592580" y="1752603"/>
                  </a:cubicBezTo>
                  <a:cubicBezTo>
                    <a:pt x="1592442" y="1756054"/>
                    <a:pt x="1592718" y="1759573"/>
                    <a:pt x="1592442" y="1762955"/>
                  </a:cubicBezTo>
                  <a:cubicBezTo>
                    <a:pt x="1598103" y="1892562"/>
                    <a:pt x="1601003" y="2022239"/>
                    <a:pt x="1604040" y="2151915"/>
                  </a:cubicBezTo>
                  <a:cubicBezTo>
                    <a:pt x="1604109" y="2268203"/>
                    <a:pt x="1604040" y="2384559"/>
                    <a:pt x="1609080" y="2500709"/>
                  </a:cubicBezTo>
                  <a:cubicBezTo>
                    <a:pt x="1609080" y="2500640"/>
                    <a:pt x="1609080" y="2500502"/>
                    <a:pt x="1609080" y="2500433"/>
                  </a:cubicBezTo>
                  <a:lnTo>
                    <a:pt x="1609080" y="2500364"/>
                  </a:lnTo>
                  <a:cubicBezTo>
                    <a:pt x="1623095" y="2659992"/>
                    <a:pt x="1632623" y="2821070"/>
                    <a:pt x="1645326" y="2981181"/>
                  </a:cubicBezTo>
                  <a:cubicBezTo>
                    <a:pt x="1648364" y="3033562"/>
                    <a:pt x="1653197" y="3090429"/>
                    <a:pt x="1656718" y="3143708"/>
                  </a:cubicBezTo>
                  <a:cubicBezTo>
                    <a:pt x="1658375" y="3169104"/>
                    <a:pt x="1659894" y="3196779"/>
                    <a:pt x="1661343" y="3224039"/>
                  </a:cubicBezTo>
                  <a:cubicBezTo>
                    <a:pt x="1631725" y="3189118"/>
                    <a:pt x="1591613" y="3154474"/>
                    <a:pt x="1567035" y="3158269"/>
                  </a:cubicBezTo>
                  <a:cubicBezTo>
                    <a:pt x="1501240" y="3189532"/>
                    <a:pt x="1569590" y="3286151"/>
                    <a:pt x="1600105" y="3323143"/>
                  </a:cubicBezTo>
                  <a:cubicBezTo>
                    <a:pt x="1624821" y="3351645"/>
                    <a:pt x="1655268" y="3374143"/>
                    <a:pt x="1684679" y="3397470"/>
                  </a:cubicBezTo>
                  <a:cubicBezTo>
                    <a:pt x="1709947" y="3417622"/>
                    <a:pt x="1734249" y="3440465"/>
                    <a:pt x="1765939" y="3449920"/>
                  </a:cubicBezTo>
                  <a:cubicBezTo>
                    <a:pt x="1794728" y="3456338"/>
                    <a:pt x="1811505" y="3424040"/>
                    <a:pt x="1822896" y="3402922"/>
                  </a:cubicBezTo>
                  <a:cubicBezTo>
                    <a:pt x="1834978" y="3380286"/>
                    <a:pt x="1846853" y="3357511"/>
                    <a:pt x="1858176" y="3334461"/>
                  </a:cubicBezTo>
                  <a:cubicBezTo>
                    <a:pt x="1871776" y="3302231"/>
                    <a:pt x="1940195" y="3176834"/>
                    <a:pt x="1892903" y="3158821"/>
                  </a:cubicBezTo>
                  <a:cubicBezTo>
                    <a:pt x="1852445" y="3149021"/>
                    <a:pt x="1828074" y="3197124"/>
                    <a:pt x="1810814" y="3226041"/>
                  </a:cubicBezTo>
                  <a:cubicBezTo>
                    <a:pt x="1809088" y="3170347"/>
                    <a:pt x="1807500" y="3114653"/>
                    <a:pt x="1805774" y="3059028"/>
                  </a:cubicBezTo>
                  <a:cubicBezTo>
                    <a:pt x="1798042" y="2895673"/>
                    <a:pt x="1804256" y="2731559"/>
                    <a:pt x="1783268" y="2569032"/>
                  </a:cubicBezTo>
                  <a:cubicBezTo>
                    <a:pt x="1774707" y="2487666"/>
                    <a:pt x="1765455" y="2406437"/>
                    <a:pt x="1756204" y="2325139"/>
                  </a:cubicBezTo>
                  <a:cubicBezTo>
                    <a:pt x="1748886" y="2260473"/>
                    <a:pt x="1746884" y="2195324"/>
                    <a:pt x="1738875" y="2130728"/>
                  </a:cubicBezTo>
                  <a:cubicBezTo>
                    <a:pt x="1720510" y="2020789"/>
                    <a:pt x="1718577" y="1909540"/>
                    <a:pt x="1715471" y="1798428"/>
                  </a:cubicBezTo>
                  <a:cubicBezTo>
                    <a:pt x="1714297" y="1784694"/>
                    <a:pt x="1715125" y="1770201"/>
                    <a:pt x="1711950" y="1756813"/>
                  </a:cubicBezTo>
                  <a:cubicBezTo>
                    <a:pt x="1712433" y="1756813"/>
                    <a:pt x="1712985" y="1756744"/>
                    <a:pt x="1713468" y="1756537"/>
                  </a:cubicBezTo>
                  <a:cubicBezTo>
                    <a:pt x="1715402" y="1756882"/>
                    <a:pt x="1719889" y="1757710"/>
                    <a:pt x="1719406" y="1754535"/>
                  </a:cubicBezTo>
                  <a:cubicBezTo>
                    <a:pt x="1801632" y="1734245"/>
                    <a:pt x="1887379" y="1745288"/>
                    <a:pt x="1971125" y="1740043"/>
                  </a:cubicBezTo>
                  <a:cubicBezTo>
                    <a:pt x="2030982" y="1738179"/>
                    <a:pt x="2090770" y="1732934"/>
                    <a:pt x="2150697" y="1731623"/>
                  </a:cubicBezTo>
                  <a:cubicBezTo>
                    <a:pt x="2240656" y="1734867"/>
                    <a:pt x="2330891" y="1736454"/>
                    <a:pt x="2420850" y="1733072"/>
                  </a:cubicBezTo>
                  <a:cubicBezTo>
                    <a:pt x="2554510" y="1729967"/>
                    <a:pt x="2688240" y="1727344"/>
                    <a:pt x="2821901" y="1722030"/>
                  </a:cubicBezTo>
                  <a:cubicBezTo>
                    <a:pt x="2912343" y="1718856"/>
                    <a:pt x="3002716" y="1710574"/>
                    <a:pt x="3093158" y="1714646"/>
                  </a:cubicBezTo>
                  <a:cubicBezTo>
                    <a:pt x="3092054" y="1715336"/>
                    <a:pt x="3090949" y="1716026"/>
                    <a:pt x="3089775" y="1716647"/>
                  </a:cubicBezTo>
                  <a:cubicBezTo>
                    <a:pt x="3058017" y="1737765"/>
                    <a:pt x="3026328" y="1759711"/>
                    <a:pt x="3000093" y="1787593"/>
                  </a:cubicBezTo>
                  <a:cubicBezTo>
                    <a:pt x="2977172" y="1810160"/>
                    <a:pt x="2993603" y="1853777"/>
                    <a:pt x="3024878" y="1857780"/>
                  </a:cubicBezTo>
                  <a:cubicBezTo>
                    <a:pt x="3069340" y="1860471"/>
                    <a:pt x="3110349" y="1805605"/>
                    <a:pt x="3140658" y="1777655"/>
                  </a:cubicBezTo>
                  <a:cubicBezTo>
                    <a:pt x="3160955" y="1757572"/>
                    <a:pt x="3183393" y="1739974"/>
                    <a:pt x="3203484" y="1719753"/>
                  </a:cubicBezTo>
                  <a:cubicBezTo>
                    <a:pt x="3235726" y="1684349"/>
                    <a:pt x="3269417" y="1649911"/>
                    <a:pt x="3300761" y="1613817"/>
                  </a:cubicBezTo>
                  <a:cubicBezTo>
                    <a:pt x="3313740" y="1586350"/>
                    <a:pt x="3266172" y="1569648"/>
                    <a:pt x="3247945" y="15585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-587529">
              <a:off x="127940" y="4226972"/>
              <a:ext cx="732090" cy="37145"/>
            </a:xfrm>
            <a:custGeom>
              <a:rect b="b" l="l" r="r" t="t"/>
              <a:pathLst>
                <a:path extrusionOk="0" h="74259" w="1464820">
                  <a:moveTo>
                    <a:pt x="82713" y="73160"/>
                  </a:moveTo>
                  <a:cubicBezTo>
                    <a:pt x="66075" y="71573"/>
                    <a:pt x="-16773" y="73160"/>
                    <a:pt x="3042" y="53836"/>
                  </a:cubicBezTo>
                  <a:cubicBezTo>
                    <a:pt x="31693" y="47349"/>
                    <a:pt x="62347" y="53008"/>
                    <a:pt x="91689" y="51214"/>
                  </a:cubicBezTo>
                  <a:cubicBezTo>
                    <a:pt x="129177" y="51076"/>
                    <a:pt x="166597" y="49765"/>
                    <a:pt x="204016" y="47211"/>
                  </a:cubicBezTo>
                  <a:cubicBezTo>
                    <a:pt x="274644" y="43208"/>
                    <a:pt x="344788" y="32787"/>
                    <a:pt x="415554" y="30441"/>
                  </a:cubicBezTo>
                  <a:cubicBezTo>
                    <a:pt x="493362" y="27335"/>
                    <a:pt x="571170" y="32166"/>
                    <a:pt x="648977" y="30303"/>
                  </a:cubicBezTo>
                  <a:cubicBezTo>
                    <a:pt x="738591" y="28577"/>
                    <a:pt x="828343" y="28301"/>
                    <a:pt x="917335" y="18018"/>
                  </a:cubicBezTo>
                  <a:cubicBezTo>
                    <a:pt x="965041" y="14085"/>
                    <a:pt x="1012817" y="13464"/>
                    <a:pt x="1060592" y="12497"/>
                  </a:cubicBezTo>
                  <a:cubicBezTo>
                    <a:pt x="1121830" y="9392"/>
                    <a:pt x="1183000" y="6079"/>
                    <a:pt x="1244376" y="6079"/>
                  </a:cubicBezTo>
                  <a:cubicBezTo>
                    <a:pt x="1289873" y="3733"/>
                    <a:pt x="1335439" y="3940"/>
                    <a:pt x="1380937" y="1386"/>
                  </a:cubicBezTo>
                  <a:cubicBezTo>
                    <a:pt x="1397920" y="765"/>
                    <a:pt x="1414835" y="351"/>
                    <a:pt x="1431819" y="282"/>
                  </a:cubicBezTo>
                  <a:cubicBezTo>
                    <a:pt x="1444453" y="-63"/>
                    <a:pt x="1464406" y="-2341"/>
                    <a:pt x="1464820" y="15189"/>
                  </a:cubicBezTo>
                  <a:cubicBezTo>
                    <a:pt x="1464889" y="23333"/>
                    <a:pt x="1457985" y="30027"/>
                    <a:pt x="1449907" y="30096"/>
                  </a:cubicBezTo>
                  <a:cubicBezTo>
                    <a:pt x="1434304" y="30717"/>
                    <a:pt x="1418701" y="30165"/>
                    <a:pt x="1403098" y="30717"/>
                  </a:cubicBezTo>
                  <a:cubicBezTo>
                    <a:pt x="1358015" y="32649"/>
                    <a:pt x="1312932" y="33615"/>
                    <a:pt x="1267850" y="34996"/>
                  </a:cubicBezTo>
                  <a:cubicBezTo>
                    <a:pt x="1206197" y="37480"/>
                    <a:pt x="1144406" y="36376"/>
                    <a:pt x="1082823" y="41345"/>
                  </a:cubicBezTo>
                  <a:cubicBezTo>
                    <a:pt x="1005360" y="42863"/>
                    <a:pt x="927898" y="45003"/>
                    <a:pt x="850780" y="53284"/>
                  </a:cubicBezTo>
                  <a:cubicBezTo>
                    <a:pt x="851402" y="53215"/>
                    <a:pt x="852092" y="53215"/>
                    <a:pt x="852783" y="53146"/>
                  </a:cubicBezTo>
                  <a:cubicBezTo>
                    <a:pt x="706280" y="63291"/>
                    <a:pt x="559364" y="55838"/>
                    <a:pt x="412723" y="57632"/>
                  </a:cubicBezTo>
                  <a:cubicBezTo>
                    <a:pt x="302605" y="62256"/>
                    <a:pt x="193177" y="78612"/>
                    <a:pt x="82713" y="731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rot="-587529">
              <a:off x="740690" y="3434156"/>
              <a:ext cx="49299" cy="749968"/>
            </a:xfrm>
            <a:custGeom>
              <a:rect b="b" l="l" r="r" t="t"/>
              <a:pathLst>
                <a:path extrusionOk="0" h="1499299" w="98642">
                  <a:moveTo>
                    <a:pt x="69063" y="1485699"/>
                  </a:moveTo>
                  <a:cubicBezTo>
                    <a:pt x="70443" y="1404125"/>
                    <a:pt x="70789" y="1322551"/>
                    <a:pt x="58707" y="1241598"/>
                  </a:cubicBezTo>
                  <a:cubicBezTo>
                    <a:pt x="49386" y="1146636"/>
                    <a:pt x="42551" y="1051397"/>
                    <a:pt x="35233" y="956296"/>
                  </a:cubicBezTo>
                  <a:cubicBezTo>
                    <a:pt x="16178" y="680864"/>
                    <a:pt x="7617" y="405017"/>
                    <a:pt x="4096" y="129032"/>
                  </a:cubicBezTo>
                  <a:cubicBezTo>
                    <a:pt x="3130" y="97217"/>
                    <a:pt x="1818" y="65471"/>
                    <a:pt x="575" y="33656"/>
                  </a:cubicBezTo>
                  <a:cubicBezTo>
                    <a:pt x="506" y="24408"/>
                    <a:pt x="-1841" y="14539"/>
                    <a:pt x="3475" y="6257"/>
                  </a:cubicBezTo>
                  <a:cubicBezTo>
                    <a:pt x="7341" y="-782"/>
                    <a:pt x="17973" y="-2231"/>
                    <a:pt x="23496" y="3704"/>
                  </a:cubicBezTo>
                  <a:cubicBezTo>
                    <a:pt x="30884" y="10812"/>
                    <a:pt x="30331" y="21026"/>
                    <a:pt x="30538" y="30481"/>
                  </a:cubicBezTo>
                  <a:cubicBezTo>
                    <a:pt x="31367" y="53669"/>
                    <a:pt x="32195" y="76927"/>
                    <a:pt x="33162" y="100184"/>
                  </a:cubicBezTo>
                  <a:cubicBezTo>
                    <a:pt x="38823" y="418337"/>
                    <a:pt x="46210" y="736903"/>
                    <a:pt x="72584" y="1054089"/>
                  </a:cubicBezTo>
                  <a:cubicBezTo>
                    <a:pt x="78728" y="1149879"/>
                    <a:pt x="89705" y="1245187"/>
                    <a:pt x="97852" y="1340771"/>
                  </a:cubicBezTo>
                  <a:cubicBezTo>
                    <a:pt x="99716" y="1389080"/>
                    <a:pt x="97852" y="1437458"/>
                    <a:pt x="96678" y="1485768"/>
                  </a:cubicBezTo>
                  <a:cubicBezTo>
                    <a:pt x="96057" y="1503090"/>
                    <a:pt x="69960" y="1504539"/>
                    <a:pt x="69063" y="1485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 rot="-587529">
              <a:off x="679646" y="3443364"/>
              <a:ext cx="3256" cy="4013"/>
            </a:xfrm>
            <a:custGeom>
              <a:rect b="b" l="l" r="r" t="t"/>
              <a:pathLst>
                <a:path extrusionOk="0" h="8023" w="6515">
                  <a:moveTo>
                    <a:pt x="1367" y="7958"/>
                  </a:moveTo>
                  <a:cubicBezTo>
                    <a:pt x="-220" y="7544"/>
                    <a:pt x="-359" y="5612"/>
                    <a:pt x="608" y="4576"/>
                  </a:cubicBezTo>
                  <a:cubicBezTo>
                    <a:pt x="746" y="3748"/>
                    <a:pt x="953" y="2782"/>
                    <a:pt x="1160" y="1954"/>
                  </a:cubicBezTo>
                  <a:cubicBezTo>
                    <a:pt x="2334" y="-2118"/>
                    <a:pt x="8410" y="919"/>
                    <a:pt x="5924" y="4300"/>
                  </a:cubicBezTo>
                  <a:cubicBezTo>
                    <a:pt x="4543" y="5405"/>
                    <a:pt x="3232" y="8510"/>
                    <a:pt x="1367" y="79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 rot="-587529">
              <a:off x="779179" y="3367062"/>
              <a:ext cx="769911" cy="753419"/>
            </a:xfrm>
            <a:custGeom>
              <a:rect b="b" l="l" r="r" t="t"/>
              <a:pathLst>
                <a:path extrusionOk="0" h="1506199" w="1540496">
                  <a:moveTo>
                    <a:pt x="880536" y="1505956"/>
                  </a:moveTo>
                  <a:cubicBezTo>
                    <a:pt x="782430" y="1500573"/>
                    <a:pt x="684117" y="1505059"/>
                    <a:pt x="585874" y="1504092"/>
                  </a:cubicBezTo>
                  <a:cubicBezTo>
                    <a:pt x="537201" y="1504506"/>
                    <a:pt x="488528" y="1501953"/>
                    <a:pt x="439924" y="1499054"/>
                  </a:cubicBezTo>
                  <a:cubicBezTo>
                    <a:pt x="390837" y="1496777"/>
                    <a:pt x="341542" y="1498640"/>
                    <a:pt x="292524" y="1494775"/>
                  </a:cubicBezTo>
                  <a:cubicBezTo>
                    <a:pt x="259385" y="1492360"/>
                    <a:pt x="226108" y="1493188"/>
                    <a:pt x="192900" y="1493809"/>
                  </a:cubicBezTo>
                  <a:cubicBezTo>
                    <a:pt x="165560" y="1491256"/>
                    <a:pt x="102043" y="1505473"/>
                    <a:pt x="104460" y="1462684"/>
                  </a:cubicBezTo>
                  <a:cubicBezTo>
                    <a:pt x="105357" y="1202504"/>
                    <a:pt x="68697" y="944807"/>
                    <a:pt x="50057" y="685800"/>
                  </a:cubicBezTo>
                  <a:cubicBezTo>
                    <a:pt x="43429" y="608781"/>
                    <a:pt x="41703" y="531279"/>
                    <a:pt x="34316" y="454329"/>
                  </a:cubicBezTo>
                  <a:cubicBezTo>
                    <a:pt x="22993" y="333693"/>
                    <a:pt x="8633" y="213403"/>
                    <a:pt x="1591" y="92491"/>
                  </a:cubicBezTo>
                  <a:cubicBezTo>
                    <a:pt x="2350" y="63160"/>
                    <a:pt x="-2690" y="30517"/>
                    <a:pt x="2074" y="2152"/>
                  </a:cubicBezTo>
                  <a:cubicBezTo>
                    <a:pt x="12361" y="-7026"/>
                    <a:pt x="13811" y="15748"/>
                    <a:pt x="15122" y="21821"/>
                  </a:cubicBezTo>
                  <a:cubicBezTo>
                    <a:pt x="33349" y="214024"/>
                    <a:pt x="64486" y="405467"/>
                    <a:pt x="73668" y="598567"/>
                  </a:cubicBezTo>
                  <a:cubicBezTo>
                    <a:pt x="91273" y="886560"/>
                    <a:pt x="135252" y="1173311"/>
                    <a:pt x="134561" y="1462201"/>
                  </a:cubicBezTo>
                  <a:cubicBezTo>
                    <a:pt x="175847" y="1466066"/>
                    <a:pt x="217409" y="1462132"/>
                    <a:pt x="258833" y="1463029"/>
                  </a:cubicBezTo>
                  <a:cubicBezTo>
                    <a:pt x="348792" y="1467860"/>
                    <a:pt x="438888" y="1468067"/>
                    <a:pt x="528847" y="1473312"/>
                  </a:cubicBezTo>
                  <a:cubicBezTo>
                    <a:pt x="659263" y="1475107"/>
                    <a:pt x="789679" y="1471104"/>
                    <a:pt x="919957" y="1476487"/>
                  </a:cubicBezTo>
                  <a:cubicBezTo>
                    <a:pt x="1016613" y="1474900"/>
                    <a:pt x="1113268" y="1476004"/>
                    <a:pt x="1209855" y="1472898"/>
                  </a:cubicBezTo>
                  <a:cubicBezTo>
                    <a:pt x="1315141" y="1469172"/>
                    <a:pt x="1420426" y="1465583"/>
                    <a:pt x="1525712" y="1470276"/>
                  </a:cubicBezTo>
                  <a:cubicBezTo>
                    <a:pt x="1544974" y="1470621"/>
                    <a:pt x="1545871" y="1499883"/>
                    <a:pt x="1525712" y="1500366"/>
                  </a:cubicBezTo>
                  <a:cubicBezTo>
                    <a:pt x="1406756" y="1494707"/>
                    <a:pt x="1287801" y="1501056"/>
                    <a:pt x="1168846" y="1503885"/>
                  </a:cubicBezTo>
                  <a:cubicBezTo>
                    <a:pt x="1072811" y="1505611"/>
                    <a:pt x="976639" y="1506715"/>
                    <a:pt x="880536" y="15059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 rot="-587529">
              <a:off x="135630" y="4281616"/>
              <a:ext cx="727539" cy="23865"/>
            </a:xfrm>
            <a:custGeom>
              <a:rect b="b" l="l" r="r" t="t"/>
              <a:pathLst>
                <a:path extrusionOk="0" h="47710" w="1455716">
                  <a:moveTo>
                    <a:pt x="1163252" y="47699"/>
                  </a:moveTo>
                  <a:cubicBezTo>
                    <a:pt x="1009500" y="47354"/>
                    <a:pt x="856094" y="36519"/>
                    <a:pt x="702342" y="36933"/>
                  </a:cubicBezTo>
                  <a:cubicBezTo>
                    <a:pt x="624397" y="37900"/>
                    <a:pt x="547003" y="25615"/>
                    <a:pt x="469057" y="28583"/>
                  </a:cubicBezTo>
                  <a:cubicBezTo>
                    <a:pt x="405817" y="29756"/>
                    <a:pt x="342093" y="32240"/>
                    <a:pt x="279060" y="36381"/>
                  </a:cubicBezTo>
                  <a:cubicBezTo>
                    <a:pt x="216855" y="41626"/>
                    <a:pt x="154857" y="49770"/>
                    <a:pt x="92238" y="46664"/>
                  </a:cubicBezTo>
                  <a:cubicBezTo>
                    <a:pt x="74150" y="45215"/>
                    <a:pt x="-344" y="48252"/>
                    <a:pt x="1" y="30377"/>
                  </a:cubicBezTo>
                  <a:cubicBezTo>
                    <a:pt x="1" y="26719"/>
                    <a:pt x="2625" y="22786"/>
                    <a:pt x="6353" y="22026"/>
                  </a:cubicBezTo>
                  <a:cubicBezTo>
                    <a:pt x="35764" y="22924"/>
                    <a:pt x="65382" y="24580"/>
                    <a:pt x="94931" y="23476"/>
                  </a:cubicBezTo>
                  <a:cubicBezTo>
                    <a:pt x="148575" y="24580"/>
                    <a:pt x="201735" y="18024"/>
                    <a:pt x="254965" y="12227"/>
                  </a:cubicBezTo>
                  <a:cubicBezTo>
                    <a:pt x="318481" y="6429"/>
                    <a:pt x="382274" y="3462"/>
                    <a:pt x="446067" y="1253"/>
                  </a:cubicBezTo>
                  <a:cubicBezTo>
                    <a:pt x="513450" y="-2680"/>
                    <a:pt x="580625" y="3600"/>
                    <a:pt x="647801" y="6982"/>
                  </a:cubicBezTo>
                  <a:cubicBezTo>
                    <a:pt x="786295" y="6912"/>
                    <a:pt x="924581" y="12503"/>
                    <a:pt x="1063006" y="15815"/>
                  </a:cubicBezTo>
                  <a:cubicBezTo>
                    <a:pt x="1122725" y="17817"/>
                    <a:pt x="1185068" y="19059"/>
                    <a:pt x="1244235" y="14711"/>
                  </a:cubicBezTo>
                  <a:cubicBezTo>
                    <a:pt x="1309892" y="12296"/>
                    <a:pt x="1375204" y="3669"/>
                    <a:pt x="1440929" y="8155"/>
                  </a:cubicBezTo>
                  <a:cubicBezTo>
                    <a:pt x="1459984" y="8500"/>
                    <a:pt x="1461296" y="37762"/>
                    <a:pt x="1440929" y="38245"/>
                  </a:cubicBezTo>
                  <a:cubicBezTo>
                    <a:pt x="1348278" y="33276"/>
                    <a:pt x="1255834" y="48183"/>
                    <a:pt x="1163252" y="47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 rot="-587529">
              <a:off x="922834" y="4220191"/>
              <a:ext cx="50851" cy="778299"/>
            </a:xfrm>
            <a:custGeom>
              <a:rect b="b" l="l" r="r" t="t"/>
              <a:pathLst>
                <a:path extrusionOk="0" h="1555937" w="101746">
                  <a:moveTo>
                    <a:pt x="74080" y="1548889"/>
                  </a:moveTo>
                  <a:cubicBezTo>
                    <a:pt x="69040" y="1538745"/>
                    <a:pt x="72354" y="1526322"/>
                    <a:pt x="70766" y="1515280"/>
                  </a:cubicBezTo>
                  <a:cubicBezTo>
                    <a:pt x="68764" y="1477598"/>
                    <a:pt x="66623" y="1436604"/>
                    <a:pt x="64276" y="1400304"/>
                  </a:cubicBezTo>
                  <a:cubicBezTo>
                    <a:pt x="60755" y="1347025"/>
                    <a:pt x="55922" y="1290158"/>
                    <a:pt x="52884" y="1237777"/>
                  </a:cubicBezTo>
                  <a:cubicBezTo>
                    <a:pt x="40181" y="1077666"/>
                    <a:pt x="30654" y="916588"/>
                    <a:pt x="16639" y="756960"/>
                  </a:cubicBezTo>
                  <a:lnTo>
                    <a:pt x="16639" y="757029"/>
                  </a:lnTo>
                  <a:cubicBezTo>
                    <a:pt x="16639" y="757098"/>
                    <a:pt x="16639" y="757236"/>
                    <a:pt x="16639" y="757305"/>
                  </a:cubicBezTo>
                  <a:cubicBezTo>
                    <a:pt x="11599" y="641155"/>
                    <a:pt x="11668" y="524799"/>
                    <a:pt x="11599" y="408511"/>
                  </a:cubicBezTo>
                  <a:cubicBezTo>
                    <a:pt x="8561" y="278835"/>
                    <a:pt x="5661" y="149158"/>
                    <a:pt x="0" y="19551"/>
                  </a:cubicBezTo>
                  <a:cubicBezTo>
                    <a:pt x="483" y="13409"/>
                    <a:pt x="-1036" y="6438"/>
                    <a:pt x="2140" y="1125"/>
                  </a:cubicBezTo>
                  <a:cubicBezTo>
                    <a:pt x="3176" y="-187"/>
                    <a:pt x="4971" y="-325"/>
                    <a:pt x="6283" y="572"/>
                  </a:cubicBezTo>
                  <a:cubicBezTo>
                    <a:pt x="7249" y="1262"/>
                    <a:pt x="8078" y="1953"/>
                    <a:pt x="8354" y="3126"/>
                  </a:cubicBezTo>
                  <a:cubicBezTo>
                    <a:pt x="11875" y="17688"/>
                    <a:pt x="12980" y="32733"/>
                    <a:pt x="15120" y="47501"/>
                  </a:cubicBezTo>
                  <a:cubicBezTo>
                    <a:pt x="40388" y="268897"/>
                    <a:pt x="36039" y="492155"/>
                    <a:pt x="43426" y="714517"/>
                  </a:cubicBezTo>
                  <a:cubicBezTo>
                    <a:pt x="45704" y="794158"/>
                    <a:pt x="58132" y="872695"/>
                    <a:pt x="61238" y="952199"/>
                  </a:cubicBezTo>
                  <a:cubicBezTo>
                    <a:pt x="71387" y="1094367"/>
                    <a:pt x="82779" y="1235913"/>
                    <a:pt x="92720" y="1378012"/>
                  </a:cubicBezTo>
                  <a:cubicBezTo>
                    <a:pt x="95827" y="1423768"/>
                    <a:pt x="98313" y="1469524"/>
                    <a:pt x="100798" y="1515349"/>
                  </a:cubicBezTo>
                  <a:cubicBezTo>
                    <a:pt x="100453" y="1526460"/>
                    <a:pt x="104112" y="1538675"/>
                    <a:pt x="99003" y="1548958"/>
                  </a:cubicBezTo>
                  <a:cubicBezTo>
                    <a:pt x="94032" y="1558137"/>
                    <a:pt x="79189" y="1558413"/>
                    <a:pt x="74080" y="1548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 rot="-587529">
              <a:off x="974031" y="4212449"/>
              <a:ext cx="57589" cy="771224"/>
            </a:xfrm>
            <a:custGeom>
              <a:rect b="b" l="l" r="r" t="t"/>
              <a:pathLst>
                <a:path extrusionOk="0" h="1541793" w="115229">
                  <a:moveTo>
                    <a:pt x="85336" y="1527013"/>
                  </a:moveTo>
                  <a:cubicBezTo>
                    <a:pt x="77810" y="1331429"/>
                    <a:pt x="75601" y="1135638"/>
                    <a:pt x="68283" y="940053"/>
                  </a:cubicBezTo>
                  <a:cubicBezTo>
                    <a:pt x="52887" y="761032"/>
                    <a:pt x="28033" y="582702"/>
                    <a:pt x="17470" y="403336"/>
                  </a:cubicBezTo>
                  <a:cubicBezTo>
                    <a:pt x="12430" y="354888"/>
                    <a:pt x="4904" y="306648"/>
                    <a:pt x="2281" y="257993"/>
                  </a:cubicBezTo>
                  <a:cubicBezTo>
                    <a:pt x="-1516" y="182769"/>
                    <a:pt x="210" y="107475"/>
                    <a:pt x="1867" y="32181"/>
                  </a:cubicBezTo>
                  <a:cubicBezTo>
                    <a:pt x="3040" y="22105"/>
                    <a:pt x="486" y="10718"/>
                    <a:pt x="4835" y="1470"/>
                  </a:cubicBezTo>
                  <a:cubicBezTo>
                    <a:pt x="7459" y="-1152"/>
                    <a:pt x="11463" y="-48"/>
                    <a:pt x="12982" y="3058"/>
                  </a:cubicBezTo>
                  <a:cubicBezTo>
                    <a:pt x="18436" y="18241"/>
                    <a:pt x="16986" y="35218"/>
                    <a:pt x="18367" y="51229"/>
                  </a:cubicBezTo>
                  <a:cubicBezTo>
                    <a:pt x="21474" y="162341"/>
                    <a:pt x="23407" y="273590"/>
                    <a:pt x="41772" y="383529"/>
                  </a:cubicBezTo>
                  <a:cubicBezTo>
                    <a:pt x="49780" y="448125"/>
                    <a:pt x="51782" y="513274"/>
                    <a:pt x="59101" y="577940"/>
                  </a:cubicBezTo>
                  <a:cubicBezTo>
                    <a:pt x="68352" y="659238"/>
                    <a:pt x="77603" y="740467"/>
                    <a:pt x="86164" y="821833"/>
                  </a:cubicBezTo>
                  <a:cubicBezTo>
                    <a:pt x="107152" y="984360"/>
                    <a:pt x="100939" y="1148474"/>
                    <a:pt x="108671" y="1311829"/>
                  </a:cubicBezTo>
                  <a:cubicBezTo>
                    <a:pt x="110949" y="1383534"/>
                    <a:pt x="112813" y="1455239"/>
                    <a:pt x="115230" y="1526944"/>
                  </a:cubicBezTo>
                  <a:cubicBezTo>
                    <a:pt x="115161" y="1545646"/>
                    <a:pt x="86233" y="1547786"/>
                    <a:pt x="85336" y="1527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 rot="-587529">
              <a:off x="904278" y="4130237"/>
              <a:ext cx="709469" cy="36946"/>
            </a:xfrm>
            <a:custGeom>
              <a:rect b="b" l="l" r="r" t="t"/>
              <a:pathLst>
                <a:path extrusionOk="0" h="73861" w="1419559">
                  <a:moveTo>
                    <a:pt x="6634" y="73502"/>
                  </a:moveTo>
                  <a:cubicBezTo>
                    <a:pt x="3596" y="74607"/>
                    <a:pt x="-615" y="72467"/>
                    <a:pt x="75" y="68809"/>
                  </a:cubicBezTo>
                  <a:cubicBezTo>
                    <a:pt x="1870" y="59976"/>
                    <a:pt x="12088" y="56525"/>
                    <a:pt x="19406" y="53143"/>
                  </a:cubicBezTo>
                  <a:cubicBezTo>
                    <a:pt x="83337" y="29127"/>
                    <a:pt x="153482" y="33751"/>
                    <a:pt x="220588" y="31266"/>
                  </a:cubicBezTo>
                  <a:cubicBezTo>
                    <a:pt x="297153" y="29058"/>
                    <a:pt x="373511" y="20707"/>
                    <a:pt x="450076" y="19396"/>
                  </a:cubicBezTo>
                  <a:cubicBezTo>
                    <a:pt x="554740" y="23744"/>
                    <a:pt x="659612" y="21949"/>
                    <a:pt x="764276" y="19258"/>
                  </a:cubicBezTo>
                  <a:cubicBezTo>
                    <a:pt x="897385" y="14910"/>
                    <a:pt x="1030631" y="13737"/>
                    <a:pt x="1163602" y="6490"/>
                  </a:cubicBezTo>
                  <a:cubicBezTo>
                    <a:pt x="1223114" y="4558"/>
                    <a:pt x="1282695" y="-135"/>
                    <a:pt x="1342069" y="3"/>
                  </a:cubicBezTo>
                  <a:cubicBezTo>
                    <a:pt x="1362920" y="624"/>
                    <a:pt x="1383769" y="969"/>
                    <a:pt x="1404620" y="2349"/>
                  </a:cubicBezTo>
                  <a:cubicBezTo>
                    <a:pt x="1408693" y="2626"/>
                    <a:pt x="1412352" y="3799"/>
                    <a:pt x="1415252" y="6766"/>
                  </a:cubicBezTo>
                  <a:cubicBezTo>
                    <a:pt x="1424572" y="15600"/>
                    <a:pt x="1417737" y="33060"/>
                    <a:pt x="1404620" y="32439"/>
                  </a:cubicBezTo>
                  <a:cubicBezTo>
                    <a:pt x="1308033" y="26228"/>
                    <a:pt x="1211584" y="35614"/>
                    <a:pt x="1115067" y="38996"/>
                  </a:cubicBezTo>
                  <a:cubicBezTo>
                    <a:pt x="981406" y="44310"/>
                    <a:pt x="847676" y="46932"/>
                    <a:pt x="714015" y="50038"/>
                  </a:cubicBezTo>
                  <a:cubicBezTo>
                    <a:pt x="624056" y="53419"/>
                    <a:pt x="533821" y="51832"/>
                    <a:pt x="443863" y="48588"/>
                  </a:cubicBezTo>
                  <a:cubicBezTo>
                    <a:pt x="383936" y="49900"/>
                    <a:pt x="324148" y="55145"/>
                    <a:pt x="264290" y="57008"/>
                  </a:cubicBezTo>
                  <a:cubicBezTo>
                    <a:pt x="180545" y="62253"/>
                    <a:pt x="94798" y="51211"/>
                    <a:pt x="12571" y="71501"/>
                  </a:cubicBezTo>
                  <a:cubicBezTo>
                    <a:pt x="13055" y="74675"/>
                    <a:pt x="8567" y="73847"/>
                    <a:pt x="6634" y="73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 rot="-587529">
              <a:off x="1532717" y="3958558"/>
              <a:ext cx="158970" cy="195397"/>
            </a:xfrm>
            <a:custGeom>
              <a:rect b="b" l="l" r="r" t="t"/>
              <a:pathLst>
                <a:path extrusionOk="0" h="390629" w="318079">
                  <a:moveTo>
                    <a:pt x="39983" y="390534"/>
                  </a:moveTo>
                  <a:cubicBezTo>
                    <a:pt x="8708" y="386531"/>
                    <a:pt x="-7723" y="342914"/>
                    <a:pt x="15198" y="320347"/>
                  </a:cubicBezTo>
                  <a:cubicBezTo>
                    <a:pt x="41433" y="292466"/>
                    <a:pt x="73122" y="270519"/>
                    <a:pt x="104881" y="249401"/>
                  </a:cubicBezTo>
                  <a:cubicBezTo>
                    <a:pt x="115167" y="244018"/>
                    <a:pt x="124143" y="233045"/>
                    <a:pt x="135948" y="232010"/>
                  </a:cubicBezTo>
                  <a:cubicBezTo>
                    <a:pt x="155003" y="239808"/>
                    <a:pt x="115167" y="266309"/>
                    <a:pt x="108263" y="272797"/>
                  </a:cubicBezTo>
                  <a:cubicBezTo>
                    <a:pt x="84307" y="291292"/>
                    <a:pt x="60902" y="310547"/>
                    <a:pt x="42123" y="332217"/>
                  </a:cubicBezTo>
                  <a:cubicBezTo>
                    <a:pt x="32941" y="339878"/>
                    <a:pt x="30041" y="353128"/>
                    <a:pt x="41640" y="360099"/>
                  </a:cubicBezTo>
                  <a:cubicBezTo>
                    <a:pt x="50615" y="363342"/>
                    <a:pt x="58900" y="355682"/>
                    <a:pt x="66356" y="351679"/>
                  </a:cubicBezTo>
                  <a:cubicBezTo>
                    <a:pt x="105364" y="324074"/>
                    <a:pt x="134637" y="285495"/>
                    <a:pt x="171573" y="255405"/>
                  </a:cubicBezTo>
                  <a:cubicBezTo>
                    <a:pt x="212237" y="219380"/>
                    <a:pt x="245791" y="176799"/>
                    <a:pt x="283832" y="138220"/>
                  </a:cubicBezTo>
                  <a:cubicBezTo>
                    <a:pt x="236125" y="108476"/>
                    <a:pt x="185588" y="84528"/>
                    <a:pt x="134499" y="61823"/>
                  </a:cubicBezTo>
                  <a:cubicBezTo>
                    <a:pt x="106814" y="49331"/>
                    <a:pt x="80647" y="28834"/>
                    <a:pt x="48820" y="30214"/>
                  </a:cubicBezTo>
                  <a:cubicBezTo>
                    <a:pt x="41916" y="31319"/>
                    <a:pt x="28315" y="31457"/>
                    <a:pt x="30249" y="41533"/>
                  </a:cubicBezTo>
                  <a:cubicBezTo>
                    <a:pt x="42952" y="64514"/>
                    <a:pt x="67323" y="78593"/>
                    <a:pt x="89347" y="91498"/>
                  </a:cubicBezTo>
                  <a:cubicBezTo>
                    <a:pt x="112751" y="105301"/>
                    <a:pt x="136086" y="119449"/>
                    <a:pt x="159353" y="133183"/>
                  </a:cubicBezTo>
                  <a:cubicBezTo>
                    <a:pt x="171435" y="137668"/>
                    <a:pt x="171366" y="156440"/>
                    <a:pt x="159353" y="160926"/>
                  </a:cubicBezTo>
                  <a:cubicBezTo>
                    <a:pt x="150792" y="164515"/>
                    <a:pt x="142024" y="158787"/>
                    <a:pt x="135120" y="154094"/>
                  </a:cubicBezTo>
                  <a:cubicBezTo>
                    <a:pt x="124212" y="146847"/>
                    <a:pt x="113027" y="140015"/>
                    <a:pt x="101498" y="133804"/>
                  </a:cubicBezTo>
                  <a:cubicBezTo>
                    <a:pt x="64561" y="109856"/>
                    <a:pt x="12298" y="89842"/>
                    <a:pt x="147" y="43396"/>
                  </a:cubicBezTo>
                  <a:cubicBezTo>
                    <a:pt x="-3167" y="332"/>
                    <a:pt x="50270" y="-5880"/>
                    <a:pt x="81683" y="4196"/>
                  </a:cubicBezTo>
                  <a:cubicBezTo>
                    <a:pt x="118412" y="16205"/>
                    <a:pt x="150930" y="38427"/>
                    <a:pt x="187107" y="52299"/>
                  </a:cubicBezTo>
                  <a:cubicBezTo>
                    <a:pt x="212790" y="64583"/>
                    <a:pt x="238127" y="77627"/>
                    <a:pt x="263051" y="91291"/>
                  </a:cubicBezTo>
                  <a:cubicBezTo>
                    <a:pt x="281277" y="102402"/>
                    <a:pt x="328845" y="119104"/>
                    <a:pt x="315866" y="146571"/>
                  </a:cubicBezTo>
                  <a:cubicBezTo>
                    <a:pt x="284522" y="182665"/>
                    <a:pt x="250831" y="217103"/>
                    <a:pt x="218589" y="252507"/>
                  </a:cubicBezTo>
                  <a:cubicBezTo>
                    <a:pt x="198498" y="272728"/>
                    <a:pt x="176060" y="290326"/>
                    <a:pt x="155763" y="310409"/>
                  </a:cubicBezTo>
                  <a:cubicBezTo>
                    <a:pt x="125454" y="338360"/>
                    <a:pt x="84445" y="393225"/>
                    <a:pt x="39983" y="3905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 rot="-587529">
              <a:off x="963326" y="4914580"/>
              <a:ext cx="184895" cy="146673"/>
            </a:xfrm>
            <a:custGeom>
              <a:rect b="b" l="l" r="r" t="t"/>
              <a:pathLst>
                <a:path extrusionOk="0" h="293221" w="369951">
                  <a:moveTo>
                    <a:pt x="226549" y="292392"/>
                  </a:moveTo>
                  <a:cubicBezTo>
                    <a:pt x="194860" y="282938"/>
                    <a:pt x="170558" y="260094"/>
                    <a:pt x="145289" y="239942"/>
                  </a:cubicBezTo>
                  <a:cubicBezTo>
                    <a:pt x="115878" y="216615"/>
                    <a:pt x="85432" y="194117"/>
                    <a:pt x="60715" y="165615"/>
                  </a:cubicBezTo>
                  <a:cubicBezTo>
                    <a:pt x="30200" y="128623"/>
                    <a:pt x="-38149" y="32004"/>
                    <a:pt x="27645" y="741"/>
                  </a:cubicBezTo>
                  <a:cubicBezTo>
                    <a:pt x="66860" y="-5263"/>
                    <a:pt x="145703" y="86456"/>
                    <a:pt x="158131" y="121170"/>
                  </a:cubicBezTo>
                  <a:cubicBezTo>
                    <a:pt x="157026" y="132626"/>
                    <a:pt x="145013" y="131936"/>
                    <a:pt x="139007" y="124482"/>
                  </a:cubicBezTo>
                  <a:cubicBezTo>
                    <a:pt x="128720" y="113026"/>
                    <a:pt x="119744" y="103019"/>
                    <a:pt x="109803" y="91839"/>
                  </a:cubicBezTo>
                  <a:cubicBezTo>
                    <a:pt x="87572" y="68029"/>
                    <a:pt x="64444" y="43116"/>
                    <a:pt x="34549" y="30003"/>
                  </a:cubicBezTo>
                  <a:cubicBezTo>
                    <a:pt x="13769" y="66028"/>
                    <a:pt x="84189" y="151881"/>
                    <a:pt x="112288" y="174586"/>
                  </a:cubicBezTo>
                  <a:cubicBezTo>
                    <a:pt x="135417" y="194876"/>
                    <a:pt x="160478" y="213096"/>
                    <a:pt x="184228" y="232696"/>
                  </a:cubicBezTo>
                  <a:cubicBezTo>
                    <a:pt x="199140" y="245325"/>
                    <a:pt x="215019" y="256850"/>
                    <a:pt x="233729" y="263062"/>
                  </a:cubicBezTo>
                  <a:cubicBezTo>
                    <a:pt x="249470" y="251467"/>
                    <a:pt x="255822" y="230970"/>
                    <a:pt x="265625" y="214683"/>
                  </a:cubicBezTo>
                  <a:cubicBezTo>
                    <a:pt x="272875" y="200949"/>
                    <a:pt x="279986" y="187216"/>
                    <a:pt x="286890" y="173413"/>
                  </a:cubicBezTo>
                  <a:cubicBezTo>
                    <a:pt x="309120" y="126070"/>
                    <a:pt x="333077" y="81487"/>
                    <a:pt x="340119" y="30417"/>
                  </a:cubicBezTo>
                  <a:cubicBezTo>
                    <a:pt x="309673" y="48913"/>
                    <a:pt x="298557" y="86456"/>
                    <a:pt x="279848" y="115028"/>
                  </a:cubicBezTo>
                  <a:cubicBezTo>
                    <a:pt x="273565" y="126208"/>
                    <a:pt x="255546" y="124000"/>
                    <a:pt x="252439" y="111439"/>
                  </a:cubicBezTo>
                  <a:cubicBezTo>
                    <a:pt x="251334" y="107436"/>
                    <a:pt x="252025" y="103503"/>
                    <a:pt x="253958" y="99914"/>
                  </a:cubicBezTo>
                  <a:cubicBezTo>
                    <a:pt x="259619" y="89424"/>
                    <a:pt x="265763" y="79141"/>
                    <a:pt x="271425" y="68582"/>
                  </a:cubicBezTo>
                  <a:cubicBezTo>
                    <a:pt x="288685" y="39665"/>
                    <a:pt x="313056" y="-8506"/>
                    <a:pt x="353513" y="1294"/>
                  </a:cubicBezTo>
                  <a:cubicBezTo>
                    <a:pt x="400805" y="19306"/>
                    <a:pt x="332387" y="144704"/>
                    <a:pt x="318786" y="176933"/>
                  </a:cubicBezTo>
                  <a:cubicBezTo>
                    <a:pt x="307464" y="199983"/>
                    <a:pt x="295589" y="222758"/>
                    <a:pt x="283507" y="245394"/>
                  </a:cubicBezTo>
                  <a:cubicBezTo>
                    <a:pt x="272115" y="266512"/>
                    <a:pt x="255339" y="298811"/>
                    <a:pt x="226549" y="2923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 rot="-587529">
              <a:off x="66802" y="4246294"/>
              <a:ext cx="155039" cy="182438"/>
            </a:xfrm>
            <a:custGeom>
              <a:rect b="b" l="l" r="r" t="t"/>
              <a:pathLst>
                <a:path extrusionOk="0" h="364721" w="310213">
                  <a:moveTo>
                    <a:pt x="241058" y="361084"/>
                  </a:moveTo>
                  <a:cubicBezTo>
                    <a:pt x="203155" y="345763"/>
                    <a:pt x="165321" y="327888"/>
                    <a:pt x="130733" y="305873"/>
                  </a:cubicBezTo>
                  <a:cubicBezTo>
                    <a:pt x="97248" y="281511"/>
                    <a:pt x="71427" y="248385"/>
                    <a:pt x="36631" y="225610"/>
                  </a:cubicBezTo>
                  <a:cubicBezTo>
                    <a:pt x="25447" y="216570"/>
                    <a:pt x="12813" y="208150"/>
                    <a:pt x="4252" y="196694"/>
                  </a:cubicBezTo>
                  <a:cubicBezTo>
                    <a:pt x="-12939" y="160048"/>
                    <a:pt x="25723" y="126783"/>
                    <a:pt x="53753" y="109047"/>
                  </a:cubicBezTo>
                  <a:cubicBezTo>
                    <a:pt x="98215" y="78888"/>
                    <a:pt x="144679" y="52042"/>
                    <a:pt x="193628" y="29888"/>
                  </a:cubicBezTo>
                  <a:cubicBezTo>
                    <a:pt x="220415" y="19260"/>
                    <a:pt x="273231" y="-15385"/>
                    <a:pt x="298568" y="7873"/>
                  </a:cubicBezTo>
                  <a:cubicBezTo>
                    <a:pt x="344203" y="75920"/>
                    <a:pt x="208817" y="133477"/>
                    <a:pt x="161248" y="155148"/>
                  </a:cubicBezTo>
                  <a:cubicBezTo>
                    <a:pt x="144333" y="162187"/>
                    <a:pt x="131906" y="137480"/>
                    <a:pt x="147854" y="128371"/>
                  </a:cubicBezTo>
                  <a:cubicBezTo>
                    <a:pt x="182512" y="110151"/>
                    <a:pt x="278270" y="74678"/>
                    <a:pt x="277373" y="30026"/>
                  </a:cubicBezTo>
                  <a:cubicBezTo>
                    <a:pt x="254728" y="32856"/>
                    <a:pt x="234568" y="44243"/>
                    <a:pt x="214133" y="53560"/>
                  </a:cubicBezTo>
                  <a:cubicBezTo>
                    <a:pt x="181615" y="68812"/>
                    <a:pt x="152411" y="82615"/>
                    <a:pt x="122310" y="100834"/>
                  </a:cubicBezTo>
                  <a:cubicBezTo>
                    <a:pt x="94003" y="121676"/>
                    <a:pt x="34905" y="145417"/>
                    <a:pt x="29866" y="180821"/>
                  </a:cubicBezTo>
                  <a:cubicBezTo>
                    <a:pt x="46021" y="196556"/>
                    <a:pt x="65214" y="208495"/>
                    <a:pt x="82612" y="222781"/>
                  </a:cubicBezTo>
                  <a:cubicBezTo>
                    <a:pt x="114715" y="251698"/>
                    <a:pt x="144679" y="285445"/>
                    <a:pt x="185205" y="302492"/>
                  </a:cubicBezTo>
                  <a:cubicBezTo>
                    <a:pt x="215030" y="313810"/>
                    <a:pt x="246857" y="342381"/>
                    <a:pt x="279858" y="331960"/>
                  </a:cubicBezTo>
                  <a:cubicBezTo>
                    <a:pt x="280618" y="310014"/>
                    <a:pt x="257351" y="301525"/>
                    <a:pt x="242577" y="290000"/>
                  </a:cubicBezTo>
                  <a:cubicBezTo>
                    <a:pt x="214754" y="270193"/>
                    <a:pt x="186724" y="250524"/>
                    <a:pt x="156277" y="234996"/>
                  </a:cubicBezTo>
                  <a:cubicBezTo>
                    <a:pt x="148200" y="229958"/>
                    <a:pt x="132113" y="227957"/>
                    <a:pt x="135151" y="215258"/>
                  </a:cubicBezTo>
                  <a:cubicBezTo>
                    <a:pt x="140950" y="196694"/>
                    <a:pt x="171880" y="218364"/>
                    <a:pt x="183341" y="222367"/>
                  </a:cubicBezTo>
                  <a:cubicBezTo>
                    <a:pt x="218896" y="239827"/>
                    <a:pt x="251069" y="263292"/>
                    <a:pt x="284691" y="283996"/>
                  </a:cubicBezTo>
                  <a:cubicBezTo>
                    <a:pt x="290421" y="287585"/>
                    <a:pt x="295047" y="291587"/>
                    <a:pt x="298844" y="297316"/>
                  </a:cubicBezTo>
                  <a:cubicBezTo>
                    <a:pt x="330672" y="348178"/>
                    <a:pt x="290629" y="374956"/>
                    <a:pt x="241058" y="3610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 rot="-587529">
              <a:off x="611354" y="3386000"/>
              <a:ext cx="90638" cy="152457"/>
            </a:xfrm>
            <a:custGeom>
              <a:rect b="b" l="l" r="r" t="t"/>
              <a:pathLst>
                <a:path extrusionOk="0" h="304785" w="181355">
                  <a:moveTo>
                    <a:pt x="35607" y="304327"/>
                  </a:moveTo>
                  <a:cubicBezTo>
                    <a:pt x="-18451" y="291560"/>
                    <a:pt x="1088" y="228413"/>
                    <a:pt x="16483" y="191697"/>
                  </a:cubicBezTo>
                  <a:cubicBezTo>
                    <a:pt x="36229" y="148978"/>
                    <a:pt x="66261" y="111435"/>
                    <a:pt x="97191" y="76307"/>
                  </a:cubicBezTo>
                  <a:cubicBezTo>
                    <a:pt x="118179" y="52290"/>
                    <a:pt x="138615" y="27445"/>
                    <a:pt x="162986" y="6672"/>
                  </a:cubicBezTo>
                  <a:cubicBezTo>
                    <a:pt x="167542" y="1910"/>
                    <a:pt x="176794" y="-4301"/>
                    <a:pt x="180798" y="4257"/>
                  </a:cubicBezTo>
                  <a:cubicBezTo>
                    <a:pt x="181972" y="7017"/>
                    <a:pt x="181212" y="9985"/>
                    <a:pt x="179279" y="12124"/>
                  </a:cubicBezTo>
                  <a:cubicBezTo>
                    <a:pt x="171823" y="20268"/>
                    <a:pt x="165678" y="29378"/>
                    <a:pt x="158567" y="37797"/>
                  </a:cubicBezTo>
                  <a:cubicBezTo>
                    <a:pt x="115763" y="95079"/>
                    <a:pt x="63085" y="149185"/>
                    <a:pt x="37817" y="216818"/>
                  </a:cubicBezTo>
                  <a:cubicBezTo>
                    <a:pt x="33812" y="232622"/>
                    <a:pt x="26287" y="253534"/>
                    <a:pt x="31810" y="269062"/>
                  </a:cubicBezTo>
                  <a:cubicBezTo>
                    <a:pt x="48794" y="287143"/>
                    <a:pt x="63638" y="255259"/>
                    <a:pt x="73441" y="243872"/>
                  </a:cubicBezTo>
                  <a:cubicBezTo>
                    <a:pt x="90080" y="219165"/>
                    <a:pt x="104854" y="193285"/>
                    <a:pt x="120043" y="167612"/>
                  </a:cubicBezTo>
                  <a:cubicBezTo>
                    <a:pt x="129778" y="155672"/>
                    <a:pt x="137096" y="126480"/>
                    <a:pt x="157186" y="136142"/>
                  </a:cubicBezTo>
                  <a:cubicBezTo>
                    <a:pt x="163262" y="139661"/>
                    <a:pt x="166645" y="148150"/>
                    <a:pt x="163400" y="154775"/>
                  </a:cubicBezTo>
                  <a:cubicBezTo>
                    <a:pt x="145864" y="183209"/>
                    <a:pt x="129018" y="212125"/>
                    <a:pt x="111344" y="240490"/>
                  </a:cubicBezTo>
                  <a:cubicBezTo>
                    <a:pt x="93049" y="266370"/>
                    <a:pt x="73303" y="309710"/>
                    <a:pt x="35607" y="3043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-587529">
              <a:off x="695485" y="3367101"/>
              <a:ext cx="85856" cy="129065"/>
            </a:xfrm>
            <a:custGeom>
              <a:rect b="b" l="l" r="r" t="t"/>
              <a:pathLst>
                <a:path extrusionOk="0" h="258020" w="171788">
                  <a:moveTo>
                    <a:pt x="137334" y="257702"/>
                  </a:moveTo>
                  <a:cubicBezTo>
                    <a:pt x="92873" y="247143"/>
                    <a:pt x="75406" y="198075"/>
                    <a:pt x="51173" y="164672"/>
                  </a:cubicBezTo>
                  <a:cubicBezTo>
                    <a:pt x="47583" y="159565"/>
                    <a:pt x="43716" y="154458"/>
                    <a:pt x="41024" y="148868"/>
                  </a:cubicBezTo>
                  <a:cubicBezTo>
                    <a:pt x="34120" y="133271"/>
                    <a:pt x="56350" y="120228"/>
                    <a:pt x="66568" y="133892"/>
                  </a:cubicBezTo>
                  <a:cubicBezTo>
                    <a:pt x="81826" y="156046"/>
                    <a:pt x="95910" y="179027"/>
                    <a:pt x="110892" y="201387"/>
                  </a:cubicBezTo>
                  <a:cubicBezTo>
                    <a:pt x="118417" y="212637"/>
                    <a:pt x="128497" y="223610"/>
                    <a:pt x="141684" y="227820"/>
                  </a:cubicBezTo>
                  <a:cubicBezTo>
                    <a:pt x="142374" y="205183"/>
                    <a:pt x="128566" y="185790"/>
                    <a:pt x="117589" y="167088"/>
                  </a:cubicBezTo>
                  <a:cubicBezTo>
                    <a:pt x="107095" y="149627"/>
                    <a:pt x="97567" y="136032"/>
                    <a:pt x="86797" y="120090"/>
                  </a:cubicBezTo>
                  <a:cubicBezTo>
                    <a:pt x="63738" y="85100"/>
                    <a:pt x="47375" y="39482"/>
                    <a:pt x="7816" y="19951"/>
                  </a:cubicBezTo>
                  <a:cubicBezTo>
                    <a:pt x="3052" y="18433"/>
                    <a:pt x="-1160" y="13602"/>
                    <a:pt x="290" y="8357"/>
                  </a:cubicBezTo>
                  <a:cubicBezTo>
                    <a:pt x="5330" y="-4549"/>
                    <a:pt x="23212" y="-63"/>
                    <a:pt x="32394" y="5596"/>
                  </a:cubicBezTo>
                  <a:cubicBezTo>
                    <a:pt x="69468" y="28371"/>
                    <a:pt x="88730" y="68606"/>
                    <a:pt x="111030" y="103871"/>
                  </a:cubicBezTo>
                  <a:cubicBezTo>
                    <a:pt x="135401" y="142381"/>
                    <a:pt x="171095" y="180407"/>
                    <a:pt x="171785" y="228303"/>
                  </a:cubicBezTo>
                  <a:cubicBezTo>
                    <a:pt x="172061" y="246384"/>
                    <a:pt x="154870" y="260325"/>
                    <a:pt x="137334" y="2577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587529">
              <a:off x="73124" y="3365879"/>
              <a:ext cx="1618514" cy="1701939"/>
            </a:xfrm>
            <a:custGeom>
              <a:rect b="b" l="l" r="r" t="t"/>
              <a:pathLst>
                <a:path extrusionOk="0" h="3402432" w="3238446">
                  <a:moveTo>
                    <a:pt x="3238447" y="1587448"/>
                  </a:moveTo>
                  <a:cubicBezTo>
                    <a:pt x="3200406" y="1626026"/>
                    <a:pt x="3166852" y="1668608"/>
                    <a:pt x="3126188" y="1704633"/>
                  </a:cubicBezTo>
                  <a:cubicBezTo>
                    <a:pt x="3089252" y="1734722"/>
                    <a:pt x="3059979" y="1773301"/>
                    <a:pt x="3020972" y="1800906"/>
                  </a:cubicBezTo>
                  <a:cubicBezTo>
                    <a:pt x="3013515" y="1804909"/>
                    <a:pt x="3005161" y="1812570"/>
                    <a:pt x="2996255" y="1809326"/>
                  </a:cubicBezTo>
                  <a:cubicBezTo>
                    <a:pt x="2984726" y="1802356"/>
                    <a:pt x="2987556" y="1789036"/>
                    <a:pt x="2996808" y="1781445"/>
                  </a:cubicBezTo>
                  <a:cubicBezTo>
                    <a:pt x="3015655" y="1759774"/>
                    <a:pt x="3039060" y="1740520"/>
                    <a:pt x="3062948" y="1722024"/>
                  </a:cubicBezTo>
                  <a:cubicBezTo>
                    <a:pt x="3068747" y="1716572"/>
                    <a:pt x="3097606" y="1697110"/>
                    <a:pt x="3095672" y="1686344"/>
                  </a:cubicBezTo>
                  <a:cubicBezTo>
                    <a:pt x="3097053" y="1681375"/>
                    <a:pt x="3096156" y="1675716"/>
                    <a:pt x="3092013" y="1671782"/>
                  </a:cubicBezTo>
                  <a:cubicBezTo>
                    <a:pt x="3089045" y="1668815"/>
                    <a:pt x="3085455" y="1667641"/>
                    <a:pt x="3081381" y="1667365"/>
                  </a:cubicBezTo>
                  <a:cubicBezTo>
                    <a:pt x="3060531" y="1666054"/>
                    <a:pt x="3039681" y="1665640"/>
                    <a:pt x="3018831" y="1665019"/>
                  </a:cubicBezTo>
                  <a:cubicBezTo>
                    <a:pt x="2959457" y="1664881"/>
                    <a:pt x="2899807" y="1669574"/>
                    <a:pt x="2840364" y="1671506"/>
                  </a:cubicBezTo>
                  <a:cubicBezTo>
                    <a:pt x="2707393" y="1678683"/>
                    <a:pt x="2574077" y="1679857"/>
                    <a:pt x="2441038" y="1684274"/>
                  </a:cubicBezTo>
                  <a:cubicBezTo>
                    <a:pt x="2336374" y="1686965"/>
                    <a:pt x="2231571" y="1688759"/>
                    <a:pt x="2126838" y="1684412"/>
                  </a:cubicBezTo>
                  <a:cubicBezTo>
                    <a:pt x="2050273" y="1685723"/>
                    <a:pt x="1973984" y="1694004"/>
                    <a:pt x="1897350" y="1696282"/>
                  </a:cubicBezTo>
                  <a:cubicBezTo>
                    <a:pt x="1830174" y="1698697"/>
                    <a:pt x="1760099" y="1694142"/>
                    <a:pt x="1696168" y="1718159"/>
                  </a:cubicBezTo>
                  <a:cubicBezTo>
                    <a:pt x="1690024" y="1720989"/>
                    <a:pt x="1681739" y="1723956"/>
                    <a:pt x="1678218" y="1730098"/>
                  </a:cubicBezTo>
                  <a:cubicBezTo>
                    <a:pt x="1676354" y="1728787"/>
                    <a:pt x="1673730" y="1728718"/>
                    <a:pt x="1671866" y="1730582"/>
                  </a:cubicBezTo>
                  <a:cubicBezTo>
                    <a:pt x="1667448" y="1739760"/>
                    <a:pt x="1670002" y="1751148"/>
                    <a:pt x="1668897" y="1761293"/>
                  </a:cubicBezTo>
                  <a:cubicBezTo>
                    <a:pt x="1667240" y="1836517"/>
                    <a:pt x="1665514" y="1911880"/>
                    <a:pt x="1669312" y="1987105"/>
                  </a:cubicBezTo>
                  <a:cubicBezTo>
                    <a:pt x="1671935" y="2035759"/>
                    <a:pt x="1679460" y="2084000"/>
                    <a:pt x="1684500" y="2132447"/>
                  </a:cubicBezTo>
                  <a:cubicBezTo>
                    <a:pt x="1695063" y="2311813"/>
                    <a:pt x="1719918" y="2490144"/>
                    <a:pt x="1735314" y="2669165"/>
                  </a:cubicBezTo>
                  <a:cubicBezTo>
                    <a:pt x="1742563" y="2864680"/>
                    <a:pt x="1744841" y="3060540"/>
                    <a:pt x="1752367" y="3256124"/>
                  </a:cubicBezTo>
                  <a:cubicBezTo>
                    <a:pt x="1753195" y="3275034"/>
                    <a:pt x="1777152" y="3274965"/>
                    <a:pt x="1781708" y="3260748"/>
                  </a:cubicBezTo>
                  <a:cubicBezTo>
                    <a:pt x="1784746" y="3259644"/>
                    <a:pt x="1787439" y="3257573"/>
                    <a:pt x="1789234" y="3254399"/>
                  </a:cubicBezTo>
                  <a:cubicBezTo>
                    <a:pt x="1807943" y="3225827"/>
                    <a:pt x="1819059" y="3188284"/>
                    <a:pt x="1849505" y="3169788"/>
                  </a:cubicBezTo>
                  <a:cubicBezTo>
                    <a:pt x="1842463" y="3220858"/>
                    <a:pt x="1818506" y="3265441"/>
                    <a:pt x="1796276" y="3312784"/>
                  </a:cubicBezTo>
                  <a:cubicBezTo>
                    <a:pt x="1789303" y="3326656"/>
                    <a:pt x="1782192" y="3340390"/>
                    <a:pt x="1775012" y="3354054"/>
                  </a:cubicBezTo>
                  <a:cubicBezTo>
                    <a:pt x="1765208" y="3370410"/>
                    <a:pt x="1758856" y="3390907"/>
                    <a:pt x="1743115" y="3402433"/>
                  </a:cubicBezTo>
                  <a:cubicBezTo>
                    <a:pt x="1724405" y="3396221"/>
                    <a:pt x="1708526" y="3384696"/>
                    <a:pt x="1693614" y="3372067"/>
                  </a:cubicBezTo>
                  <a:cubicBezTo>
                    <a:pt x="1669864" y="3352467"/>
                    <a:pt x="1644803" y="3334247"/>
                    <a:pt x="1621674" y="3313958"/>
                  </a:cubicBezTo>
                  <a:cubicBezTo>
                    <a:pt x="1593575" y="3291252"/>
                    <a:pt x="1523155" y="3205399"/>
                    <a:pt x="1543935" y="3169374"/>
                  </a:cubicBezTo>
                  <a:cubicBezTo>
                    <a:pt x="1573830" y="3182487"/>
                    <a:pt x="1596958" y="3207401"/>
                    <a:pt x="1619189" y="3231210"/>
                  </a:cubicBezTo>
                  <a:cubicBezTo>
                    <a:pt x="1624160" y="3236800"/>
                    <a:pt x="1628854" y="3242045"/>
                    <a:pt x="1633618" y="3247428"/>
                  </a:cubicBezTo>
                  <a:cubicBezTo>
                    <a:pt x="1633756" y="3256538"/>
                    <a:pt x="1632444" y="3266062"/>
                    <a:pt x="1636518" y="3274137"/>
                  </a:cubicBezTo>
                  <a:cubicBezTo>
                    <a:pt x="1641558" y="3283661"/>
                    <a:pt x="1656401" y="3283384"/>
                    <a:pt x="1661441" y="3274137"/>
                  </a:cubicBezTo>
                  <a:cubicBezTo>
                    <a:pt x="1662408" y="3272135"/>
                    <a:pt x="1663029" y="3270134"/>
                    <a:pt x="1663512" y="3268064"/>
                  </a:cubicBezTo>
                  <a:cubicBezTo>
                    <a:pt x="1665584" y="3266683"/>
                    <a:pt x="1667102" y="3264268"/>
                    <a:pt x="1667517" y="3260541"/>
                  </a:cubicBezTo>
                  <a:cubicBezTo>
                    <a:pt x="1666619" y="3257987"/>
                    <a:pt x="1665376" y="3255158"/>
                    <a:pt x="1663788" y="3252121"/>
                  </a:cubicBezTo>
                  <a:cubicBezTo>
                    <a:pt x="1663512" y="3248257"/>
                    <a:pt x="1663167" y="3244323"/>
                    <a:pt x="1663305" y="3240596"/>
                  </a:cubicBezTo>
                  <a:cubicBezTo>
                    <a:pt x="1660820" y="3194771"/>
                    <a:pt x="1658334" y="3149015"/>
                    <a:pt x="1655228" y="3103259"/>
                  </a:cubicBezTo>
                  <a:cubicBezTo>
                    <a:pt x="1645286" y="2961230"/>
                    <a:pt x="1633894" y="2819614"/>
                    <a:pt x="1623745" y="2677446"/>
                  </a:cubicBezTo>
                  <a:cubicBezTo>
                    <a:pt x="1620639" y="2597874"/>
                    <a:pt x="1608142" y="2519406"/>
                    <a:pt x="1605933" y="2439764"/>
                  </a:cubicBezTo>
                  <a:cubicBezTo>
                    <a:pt x="1598546" y="2217403"/>
                    <a:pt x="1602964" y="1994144"/>
                    <a:pt x="1577627" y="1772749"/>
                  </a:cubicBezTo>
                  <a:cubicBezTo>
                    <a:pt x="1575418" y="1757911"/>
                    <a:pt x="1574382" y="1742866"/>
                    <a:pt x="1570861" y="1728373"/>
                  </a:cubicBezTo>
                  <a:cubicBezTo>
                    <a:pt x="1570516" y="1727200"/>
                    <a:pt x="1569756" y="1726510"/>
                    <a:pt x="1568790" y="1725820"/>
                  </a:cubicBezTo>
                  <a:cubicBezTo>
                    <a:pt x="1568445" y="1725613"/>
                    <a:pt x="1568099" y="1725406"/>
                    <a:pt x="1567754" y="1725337"/>
                  </a:cubicBezTo>
                  <a:cubicBezTo>
                    <a:pt x="1569066" y="1717055"/>
                    <a:pt x="1563957" y="1707600"/>
                    <a:pt x="1553187" y="1707393"/>
                  </a:cubicBezTo>
                  <a:cubicBezTo>
                    <a:pt x="1487461" y="1702907"/>
                    <a:pt x="1422149" y="1711603"/>
                    <a:pt x="1356562" y="1713949"/>
                  </a:cubicBezTo>
                  <a:cubicBezTo>
                    <a:pt x="1297395" y="1718297"/>
                    <a:pt x="1234983" y="1717055"/>
                    <a:pt x="1175332" y="1715054"/>
                  </a:cubicBezTo>
                  <a:cubicBezTo>
                    <a:pt x="1036908" y="1711810"/>
                    <a:pt x="898621" y="1706151"/>
                    <a:pt x="760127" y="1706220"/>
                  </a:cubicBezTo>
                  <a:cubicBezTo>
                    <a:pt x="692952" y="1702907"/>
                    <a:pt x="625776" y="1696558"/>
                    <a:pt x="558393" y="1700492"/>
                  </a:cubicBezTo>
                  <a:cubicBezTo>
                    <a:pt x="494601" y="1702700"/>
                    <a:pt x="430808" y="1705668"/>
                    <a:pt x="367291" y="1711465"/>
                  </a:cubicBezTo>
                  <a:cubicBezTo>
                    <a:pt x="314062" y="1717262"/>
                    <a:pt x="260901" y="1723818"/>
                    <a:pt x="207257" y="1722714"/>
                  </a:cubicBezTo>
                  <a:cubicBezTo>
                    <a:pt x="184819" y="1723542"/>
                    <a:pt x="162312" y="1722783"/>
                    <a:pt x="139944" y="1721955"/>
                  </a:cubicBezTo>
                  <a:cubicBezTo>
                    <a:pt x="126412" y="1715261"/>
                    <a:pt x="109359" y="1707876"/>
                    <a:pt x="105286" y="1721127"/>
                  </a:cubicBezTo>
                  <a:cubicBezTo>
                    <a:pt x="103145" y="1730098"/>
                    <a:pt x="110464" y="1733687"/>
                    <a:pt x="117782" y="1736862"/>
                  </a:cubicBezTo>
                  <a:cubicBezTo>
                    <a:pt x="119232" y="1737690"/>
                    <a:pt x="120958" y="1738449"/>
                    <a:pt x="122891" y="1739070"/>
                  </a:cubicBezTo>
                  <a:cubicBezTo>
                    <a:pt x="124133" y="1739691"/>
                    <a:pt x="125307" y="1740243"/>
                    <a:pt x="126412" y="1740934"/>
                  </a:cubicBezTo>
                  <a:cubicBezTo>
                    <a:pt x="156927" y="1756462"/>
                    <a:pt x="184957" y="1776130"/>
                    <a:pt x="212711" y="1795937"/>
                  </a:cubicBezTo>
                  <a:cubicBezTo>
                    <a:pt x="227486" y="1807463"/>
                    <a:pt x="250683" y="1815951"/>
                    <a:pt x="249993" y="1837898"/>
                  </a:cubicBezTo>
                  <a:cubicBezTo>
                    <a:pt x="216992" y="1848388"/>
                    <a:pt x="185165" y="1819747"/>
                    <a:pt x="155339" y="1808429"/>
                  </a:cubicBezTo>
                  <a:cubicBezTo>
                    <a:pt x="114813" y="1791383"/>
                    <a:pt x="84850" y="1757566"/>
                    <a:pt x="52746" y="1728718"/>
                  </a:cubicBezTo>
                  <a:cubicBezTo>
                    <a:pt x="35417" y="1714432"/>
                    <a:pt x="16155" y="1702493"/>
                    <a:pt x="0" y="1686758"/>
                  </a:cubicBezTo>
                  <a:cubicBezTo>
                    <a:pt x="5040" y="1651285"/>
                    <a:pt x="64207" y="1627614"/>
                    <a:pt x="92444" y="1606771"/>
                  </a:cubicBezTo>
                  <a:cubicBezTo>
                    <a:pt x="122546" y="1588621"/>
                    <a:pt x="151749" y="1574749"/>
                    <a:pt x="184267" y="1559497"/>
                  </a:cubicBezTo>
                  <a:cubicBezTo>
                    <a:pt x="204703" y="1550111"/>
                    <a:pt x="224862" y="1538793"/>
                    <a:pt x="247507" y="1535964"/>
                  </a:cubicBezTo>
                  <a:cubicBezTo>
                    <a:pt x="248336" y="1580615"/>
                    <a:pt x="152647" y="1616088"/>
                    <a:pt x="117989" y="1634308"/>
                  </a:cubicBezTo>
                  <a:cubicBezTo>
                    <a:pt x="102041" y="1643418"/>
                    <a:pt x="114468" y="1668193"/>
                    <a:pt x="131383" y="1661085"/>
                  </a:cubicBezTo>
                  <a:cubicBezTo>
                    <a:pt x="132971" y="1660395"/>
                    <a:pt x="134627" y="1659636"/>
                    <a:pt x="136353" y="1658808"/>
                  </a:cubicBezTo>
                  <a:cubicBezTo>
                    <a:pt x="157480" y="1661844"/>
                    <a:pt x="187236" y="1661775"/>
                    <a:pt x="196556" y="1662672"/>
                  </a:cubicBezTo>
                  <a:cubicBezTo>
                    <a:pt x="306951" y="1668055"/>
                    <a:pt x="416379" y="1651768"/>
                    <a:pt x="526566" y="1647282"/>
                  </a:cubicBezTo>
                  <a:cubicBezTo>
                    <a:pt x="672723" y="1645488"/>
                    <a:pt x="819156" y="1652872"/>
                    <a:pt x="965106" y="1642865"/>
                  </a:cubicBezTo>
                  <a:cubicBezTo>
                    <a:pt x="964899" y="1642865"/>
                    <a:pt x="964761" y="1642865"/>
                    <a:pt x="964623" y="1642935"/>
                  </a:cubicBezTo>
                  <a:cubicBezTo>
                    <a:pt x="965244" y="1642865"/>
                    <a:pt x="965935" y="1642865"/>
                    <a:pt x="966625" y="1642796"/>
                  </a:cubicBezTo>
                  <a:cubicBezTo>
                    <a:pt x="966142" y="1642796"/>
                    <a:pt x="965659" y="1642865"/>
                    <a:pt x="965175" y="1642865"/>
                  </a:cubicBezTo>
                  <a:cubicBezTo>
                    <a:pt x="1042086" y="1634653"/>
                    <a:pt x="1119410" y="1632513"/>
                    <a:pt x="1196735" y="1630995"/>
                  </a:cubicBezTo>
                  <a:cubicBezTo>
                    <a:pt x="1258318" y="1626026"/>
                    <a:pt x="1320109" y="1627130"/>
                    <a:pt x="1381761" y="1624646"/>
                  </a:cubicBezTo>
                  <a:cubicBezTo>
                    <a:pt x="1426844" y="1623266"/>
                    <a:pt x="1471927" y="1622299"/>
                    <a:pt x="1517010" y="1620367"/>
                  </a:cubicBezTo>
                  <a:cubicBezTo>
                    <a:pt x="1532613" y="1619815"/>
                    <a:pt x="1548216" y="1620367"/>
                    <a:pt x="1563819" y="1619746"/>
                  </a:cubicBezTo>
                  <a:cubicBezTo>
                    <a:pt x="1571897" y="1619677"/>
                    <a:pt x="1578801" y="1612983"/>
                    <a:pt x="1578732" y="1604839"/>
                  </a:cubicBezTo>
                  <a:cubicBezTo>
                    <a:pt x="1578732" y="1603666"/>
                    <a:pt x="1578593" y="1602631"/>
                    <a:pt x="1578386" y="1601664"/>
                  </a:cubicBezTo>
                  <a:cubicBezTo>
                    <a:pt x="1578524" y="1601043"/>
                    <a:pt x="1578593" y="1600284"/>
                    <a:pt x="1578593" y="1599594"/>
                  </a:cubicBezTo>
                  <a:cubicBezTo>
                    <a:pt x="1579767" y="1551285"/>
                    <a:pt x="1581631" y="1502906"/>
                    <a:pt x="1579767" y="1454597"/>
                  </a:cubicBezTo>
                  <a:cubicBezTo>
                    <a:pt x="1571620" y="1359013"/>
                    <a:pt x="1560574" y="1263706"/>
                    <a:pt x="1554430" y="1167915"/>
                  </a:cubicBezTo>
                  <a:cubicBezTo>
                    <a:pt x="1528056" y="850729"/>
                    <a:pt x="1520669" y="532163"/>
                    <a:pt x="1515008" y="214011"/>
                  </a:cubicBezTo>
                  <a:cubicBezTo>
                    <a:pt x="1514041" y="190753"/>
                    <a:pt x="1513213" y="167565"/>
                    <a:pt x="1512384" y="144307"/>
                  </a:cubicBezTo>
                  <a:cubicBezTo>
                    <a:pt x="1512384" y="143065"/>
                    <a:pt x="1512384" y="141754"/>
                    <a:pt x="1512315" y="140442"/>
                  </a:cubicBezTo>
                  <a:cubicBezTo>
                    <a:pt x="1512384" y="139476"/>
                    <a:pt x="1512384" y="138510"/>
                    <a:pt x="1512246" y="137613"/>
                  </a:cubicBezTo>
                  <a:cubicBezTo>
                    <a:pt x="1512246" y="137613"/>
                    <a:pt x="1512246" y="137544"/>
                    <a:pt x="1512246" y="137475"/>
                  </a:cubicBezTo>
                  <a:cubicBezTo>
                    <a:pt x="1512039" y="130159"/>
                    <a:pt x="1511004" y="122982"/>
                    <a:pt x="1505342" y="117530"/>
                  </a:cubicBezTo>
                  <a:cubicBezTo>
                    <a:pt x="1502167" y="114148"/>
                    <a:pt x="1497403" y="113182"/>
                    <a:pt x="1493122" y="114286"/>
                  </a:cubicBezTo>
                  <a:cubicBezTo>
                    <a:pt x="1493122" y="114286"/>
                    <a:pt x="1493122" y="114286"/>
                    <a:pt x="1493053" y="114286"/>
                  </a:cubicBezTo>
                  <a:cubicBezTo>
                    <a:pt x="1492639" y="114286"/>
                    <a:pt x="1492225" y="114424"/>
                    <a:pt x="1491811" y="114700"/>
                  </a:cubicBezTo>
                  <a:cubicBezTo>
                    <a:pt x="1489118" y="115667"/>
                    <a:pt x="1486771" y="117461"/>
                    <a:pt x="1485321" y="120083"/>
                  </a:cubicBezTo>
                  <a:cubicBezTo>
                    <a:pt x="1482421" y="124638"/>
                    <a:pt x="1481800" y="129676"/>
                    <a:pt x="1481869" y="134783"/>
                  </a:cubicBezTo>
                  <a:cubicBezTo>
                    <a:pt x="1476553" y="142306"/>
                    <a:pt x="1472479" y="152037"/>
                    <a:pt x="1467716" y="157834"/>
                  </a:cubicBezTo>
                  <a:cubicBezTo>
                    <a:pt x="1452527" y="183438"/>
                    <a:pt x="1437752" y="209318"/>
                    <a:pt x="1421045" y="234094"/>
                  </a:cubicBezTo>
                  <a:cubicBezTo>
                    <a:pt x="1411241" y="245481"/>
                    <a:pt x="1396398" y="277365"/>
                    <a:pt x="1379414" y="259284"/>
                  </a:cubicBezTo>
                  <a:cubicBezTo>
                    <a:pt x="1373822" y="243756"/>
                    <a:pt x="1381416" y="222844"/>
                    <a:pt x="1385420" y="207040"/>
                  </a:cubicBezTo>
                  <a:cubicBezTo>
                    <a:pt x="1410689" y="139338"/>
                    <a:pt x="1463366" y="85232"/>
                    <a:pt x="1506171" y="28019"/>
                  </a:cubicBezTo>
                  <a:cubicBezTo>
                    <a:pt x="1513351" y="19600"/>
                    <a:pt x="1519495" y="10490"/>
                    <a:pt x="1526883" y="2346"/>
                  </a:cubicBezTo>
                  <a:cubicBezTo>
                    <a:pt x="1527504" y="1656"/>
                    <a:pt x="1528056" y="828"/>
                    <a:pt x="1528402" y="0"/>
                  </a:cubicBezTo>
                  <a:cubicBezTo>
                    <a:pt x="1529506" y="828"/>
                    <a:pt x="1530680" y="1449"/>
                    <a:pt x="1531923" y="1794"/>
                  </a:cubicBezTo>
                  <a:cubicBezTo>
                    <a:pt x="1571482" y="21394"/>
                    <a:pt x="1587776" y="66943"/>
                    <a:pt x="1610904" y="101933"/>
                  </a:cubicBezTo>
                  <a:cubicBezTo>
                    <a:pt x="1621674" y="117875"/>
                    <a:pt x="1631202" y="131471"/>
                    <a:pt x="1641696" y="148931"/>
                  </a:cubicBezTo>
                  <a:cubicBezTo>
                    <a:pt x="1652673" y="167634"/>
                    <a:pt x="1666481" y="187026"/>
                    <a:pt x="1665791" y="209663"/>
                  </a:cubicBezTo>
                  <a:cubicBezTo>
                    <a:pt x="1652604" y="205453"/>
                    <a:pt x="1642455" y="194480"/>
                    <a:pt x="1634999" y="183231"/>
                  </a:cubicBezTo>
                  <a:cubicBezTo>
                    <a:pt x="1620017" y="160870"/>
                    <a:pt x="1605933" y="137889"/>
                    <a:pt x="1590675" y="115667"/>
                  </a:cubicBezTo>
                  <a:cubicBezTo>
                    <a:pt x="1580458" y="101933"/>
                    <a:pt x="1558158" y="115045"/>
                    <a:pt x="1565131" y="130642"/>
                  </a:cubicBezTo>
                  <a:cubicBezTo>
                    <a:pt x="1566373" y="133265"/>
                    <a:pt x="1567892" y="135819"/>
                    <a:pt x="1569549" y="138303"/>
                  </a:cubicBezTo>
                  <a:cubicBezTo>
                    <a:pt x="1568514" y="161837"/>
                    <a:pt x="1571551" y="187026"/>
                    <a:pt x="1570930" y="210146"/>
                  </a:cubicBezTo>
                  <a:cubicBezTo>
                    <a:pt x="1577972" y="331058"/>
                    <a:pt x="1592401" y="451348"/>
                    <a:pt x="1603655" y="571984"/>
                  </a:cubicBezTo>
                  <a:cubicBezTo>
                    <a:pt x="1611042" y="648934"/>
                    <a:pt x="1612768" y="726367"/>
                    <a:pt x="1619396" y="803455"/>
                  </a:cubicBezTo>
                  <a:cubicBezTo>
                    <a:pt x="1638037" y="1062462"/>
                    <a:pt x="1674697" y="1320159"/>
                    <a:pt x="1673799" y="1580339"/>
                  </a:cubicBezTo>
                  <a:cubicBezTo>
                    <a:pt x="1671383" y="1623128"/>
                    <a:pt x="1734899" y="1608842"/>
                    <a:pt x="1762239" y="1611395"/>
                  </a:cubicBezTo>
                  <a:cubicBezTo>
                    <a:pt x="1795447" y="1610705"/>
                    <a:pt x="1828724" y="1609946"/>
                    <a:pt x="1861863" y="1612361"/>
                  </a:cubicBezTo>
                  <a:cubicBezTo>
                    <a:pt x="1910882" y="1616295"/>
                    <a:pt x="1960176" y="1614363"/>
                    <a:pt x="2009263" y="1616640"/>
                  </a:cubicBezTo>
                  <a:cubicBezTo>
                    <a:pt x="2057867" y="1619608"/>
                    <a:pt x="2106540" y="1622092"/>
                    <a:pt x="2155213" y="1621678"/>
                  </a:cubicBezTo>
                  <a:cubicBezTo>
                    <a:pt x="2253457" y="1622645"/>
                    <a:pt x="2351769" y="1618159"/>
                    <a:pt x="2449875" y="1623542"/>
                  </a:cubicBezTo>
                  <a:cubicBezTo>
                    <a:pt x="2545978" y="1624301"/>
                    <a:pt x="2642150" y="1623197"/>
                    <a:pt x="2738185" y="1621540"/>
                  </a:cubicBezTo>
                  <a:cubicBezTo>
                    <a:pt x="2857140" y="1618711"/>
                    <a:pt x="2976027" y="1612361"/>
                    <a:pt x="3095051" y="1618021"/>
                  </a:cubicBezTo>
                  <a:cubicBezTo>
                    <a:pt x="3101196" y="1617814"/>
                    <a:pt x="3105407" y="1614984"/>
                    <a:pt x="3107754" y="1611119"/>
                  </a:cubicBezTo>
                  <a:cubicBezTo>
                    <a:pt x="3109964" y="1611257"/>
                    <a:pt x="3112173" y="1610981"/>
                    <a:pt x="3114313" y="1610084"/>
                  </a:cubicBezTo>
                  <a:cubicBezTo>
                    <a:pt x="3126257" y="1605598"/>
                    <a:pt x="3126395" y="1586827"/>
                    <a:pt x="3114313" y="1582341"/>
                  </a:cubicBezTo>
                  <a:cubicBezTo>
                    <a:pt x="3090978" y="1568607"/>
                    <a:pt x="3067642" y="1554459"/>
                    <a:pt x="3044307" y="1540657"/>
                  </a:cubicBezTo>
                  <a:cubicBezTo>
                    <a:pt x="3022283" y="1527751"/>
                    <a:pt x="2997912" y="1513603"/>
                    <a:pt x="2985209" y="1490622"/>
                  </a:cubicBezTo>
                  <a:cubicBezTo>
                    <a:pt x="2983207" y="1480477"/>
                    <a:pt x="2996877" y="1480408"/>
                    <a:pt x="3003781" y="1479304"/>
                  </a:cubicBezTo>
                  <a:cubicBezTo>
                    <a:pt x="3035608" y="1477923"/>
                    <a:pt x="3061774" y="1498420"/>
                    <a:pt x="3089459" y="1510912"/>
                  </a:cubicBezTo>
                  <a:cubicBezTo>
                    <a:pt x="3140203" y="1533686"/>
                    <a:pt x="3190809" y="1557703"/>
                    <a:pt x="3238447" y="1587448"/>
                  </a:cubicBezTo>
                  <a:close/>
                </a:path>
              </a:pathLst>
            </a:custGeom>
            <a:solidFill>
              <a:srgbClr val="EC9AC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587529">
              <a:off x="277030" y="3445345"/>
              <a:ext cx="969257" cy="729740"/>
            </a:xfrm>
            <a:custGeom>
              <a:rect b="b" l="l" r="r" t="t"/>
              <a:pathLst>
                <a:path extrusionOk="0" h="1458860" w="1939363">
                  <a:moveTo>
                    <a:pt x="1080290" y="1457759"/>
                  </a:moveTo>
                  <a:cubicBezTo>
                    <a:pt x="1030788" y="1454032"/>
                    <a:pt x="984117" y="1433673"/>
                    <a:pt x="939656" y="1412900"/>
                  </a:cubicBezTo>
                  <a:cubicBezTo>
                    <a:pt x="873861" y="1384329"/>
                    <a:pt x="813313" y="1346164"/>
                    <a:pt x="750901" y="1311313"/>
                  </a:cubicBezTo>
                  <a:cubicBezTo>
                    <a:pt x="723216" y="1296061"/>
                    <a:pt x="695600" y="1274252"/>
                    <a:pt x="670124" y="1257137"/>
                  </a:cubicBezTo>
                  <a:cubicBezTo>
                    <a:pt x="632774" y="1233810"/>
                    <a:pt x="599566" y="1204135"/>
                    <a:pt x="567531" y="1174252"/>
                  </a:cubicBezTo>
                  <a:cubicBezTo>
                    <a:pt x="520377" y="1136156"/>
                    <a:pt x="481508" y="1089710"/>
                    <a:pt x="443053" y="1043195"/>
                  </a:cubicBezTo>
                  <a:cubicBezTo>
                    <a:pt x="384576" y="984189"/>
                    <a:pt x="344464" y="911172"/>
                    <a:pt x="297172" y="843746"/>
                  </a:cubicBezTo>
                  <a:cubicBezTo>
                    <a:pt x="235450" y="749750"/>
                    <a:pt x="186708" y="648093"/>
                    <a:pt x="137276" y="547403"/>
                  </a:cubicBezTo>
                  <a:cubicBezTo>
                    <a:pt x="107382" y="486602"/>
                    <a:pt x="89707" y="420763"/>
                    <a:pt x="64646" y="358168"/>
                  </a:cubicBezTo>
                  <a:cubicBezTo>
                    <a:pt x="41932" y="300886"/>
                    <a:pt x="22049" y="242432"/>
                    <a:pt x="8724" y="182252"/>
                  </a:cubicBezTo>
                  <a:cubicBezTo>
                    <a:pt x="3753" y="163964"/>
                    <a:pt x="-8881" y="93846"/>
                    <a:pt x="10174" y="110064"/>
                  </a:cubicBezTo>
                  <a:cubicBezTo>
                    <a:pt x="30886" y="198194"/>
                    <a:pt x="59882" y="284116"/>
                    <a:pt x="95369" y="367484"/>
                  </a:cubicBezTo>
                  <a:cubicBezTo>
                    <a:pt x="114838" y="416967"/>
                    <a:pt x="130510" y="467899"/>
                    <a:pt x="152741" y="516277"/>
                  </a:cubicBezTo>
                  <a:cubicBezTo>
                    <a:pt x="189815" y="592537"/>
                    <a:pt x="226958" y="667003"/>
                    <a:pt x="268658" y="740640"/>
                  </a:cubicBezTo>
                  <a:cubicBezTo>
                    <a:pt x="294894" y="789847"/>
                    <a:pt x="326790" y="835465"/>
                    <a:pt x="358341" y="881290"/>
                  </a:cubicBezTo>
                  <a:cubicBezTo>
                    <a:pt x="392378" y="937329"/>
                    <a:pt x="430349" y="987708"/>
                    <a:pt x="475571" y="1035259"/>
                  </a:cubicBezTo>
                  <a:cubicBezTo>
                    <a:pt x="519135" y="1092747"/>
                    <a:pt x="573055" y="1139952"/>
                    <a:pt x="626767" y="1187571"/>
                  </a:cubicBezTo>
                  <a:cubicBezTo>
                    <a:pt x="687522" y="1237054"/>
                    <a:pt x="753801" y="1279290"/>
                    <a:pt x="822219" y="1317317"/>
                  </a:cubicBezTo>
                  <a:cubicBezTo>
                    <a:pt x="896989" y="1359622"/>
                    <a:pt x="1050050" y="1450927"/>
                    <a:pt x="1133243" y="1423321"/>
                  </a:cubicBezTo>
                  <a:cubicBezTo>
                    <a:pt x="1170386" y="1411658"/>
                    <a:pt x="1199452" y="1385502"/>
                    <a:pt x="1227413" y="1359484"/>
                  </a:cubicBezTo>
                  <a:cubicBezTo>
                    <a:pt x="1268699" y="1326150"/>
                    <a:pt x="1304531" y="1287641"/>
                    <a:pt x="1337255" y="1245957"/>
                  </a:cubicBezTo>
                  <a:cubicBezTo>
                    <a:pt x="1392004" y="1187364"/>
                    <a:pt x="1445234" y="1125666"/>
                    <a:pt x="1480168" y="1052857"/>
                  </a:cubicBezTo>
                  <a:cubicBezTo>
                    <a:pt x="1505850" y="1006135"/>
                    <a:pt x="1531809" y="959551"/>
                    <a:pt x="1552107" y="910275"/>
                  </a:cubicBezTo>
                  <a:cubicBezTo>
                    <a:pt x="1562394" y="882739"/>
                    <a:pt x="1574062" y="855755"/>
                    <a:pt x="1587801" y="829737"/>
                  </a:cubicBezTo>
                  <a:cubicBezTo>
                    <a:pt x="1644620" y="722490"/>
                    <a:pt x="1696124" y="613379"/>
                    <a:pt x="1740862" y="500611"/>
                  </a:cubicBezTo>
                  <a:cubicBezTo>
                    <a:pt x="1782285" y="394607"/>
                    <a:pt x="1816736" y="285427"/>
                    <a:pt x="1859265" y="180113"/>
                  </a:cubicBezTo>
                  <a:cubicBezTo>
                    <a:pt x="1880391" y="123867"/>
                    <a:pt x="1896961" y="69070"/>
                    <a:pt x="1910147" y="11030"/>
                  </a:cubicBezTo>
                  <a:cubicBezTo>
                    <a:pt x="1911942" y="3853"/>
                    <a:pt x="1919398" y="-840"/>
                    <a:pt x="1926648" y="126"/>
                  </a:cubicBezTo>
                  <a:cubicBezTo>
                    <a:pt x="1942941" y="3853"/>
                    <a:pt x="1940387" y="17931"/>
                    <a:pt x="1936313" y="30561"/>
                  </a:cubicBezTo>
                  <a:cubicBezTo>
                    <a:pt x="1931757" y="48021"/>
                    <a:pt x="1927614" y="65620"/>
                    <a:pt x="1923058" y="83080"/>
                  </a:cubicBezTo>
                  <a:cubicBezTo>
                    <a:pt x="1902276" y="160030"/>
                    <a:pt x="1869897" y="233253"/>
                    <a:pt x="1842488" y="307995"/>
                  </a:cubicBezTo>
                  <a:cubicBezTo>
                    <a:pt x="1798579" y="440570"/>
                    <a:pt x="1747213" y="570453"/>
                    <a:pt x="1688875" y="697369"/>
                  </a:cubicBezTo>
                  <a:cubicBezTo>
                    <a:pt x="1655529" y="769833"/>
                    <a:pt x="1612033" y="838294"/>
                    <a:pt x="1583658" y="912346"/>
                  </a:cubicBezTo>
                  <a:cubicBezTo>
                    <a:pt x="1557354" y="979013"/>
                    <a:pt x="1520556" y="1041056"/>
                    <a:pt x="1487141" y="1104272"/>
                  </a:cubicBezTo>
                  <a:cubicBezTo>
                    <a:pt x="1451171" y="1163693"/>
                    <a:pt x="1406640" y="1216626"/>
                    <a:pt x="1358934" y="1266937"/>
                  </a:cubicBezTo>
                  <a:cubicBezTo>
                    <a:pt x="1323378" y="1314004"/>
                    <a:pt x="1281126" y="1354515"/>
                    <a:pt x="1235974" y="1392265"/>
                  </a:cubicBezTo>
                  <a:cubicBezTo>
                    <a:pt x="1194965" y="1432638"/>
                    <a:pt x="1139940" y="1465351"/>
                    <a:pt x="1080290" y="14577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 rot="-587529">
              <a:off x="248014" y="3457941"/>
              <a:ext cx="1046165" cy="756792"/>
            </a:xfrm>
            <a:custGeom>
              <a:rect b="b" l="l" r="r" t="t"/>
              <a:pathLst>
                <a:path extrusionOk="0" h="1512942" w="2093246">
                  <a:moveTo>
                    <a:pt x="1188036" y="1512907"/>
                  </a:moveTo>
                  <a:cubicBezTo>
                    <a:pt x="1128178" y="1512700"/>
                    <a:pt x="1071428" y="1491030"/>
                    <a:pt x="1016748" y="1468807"/>
                  </a:cubicBezTo>
                  <a:cubicBezTo>
                    <a:pt x="972148" y="1454245"/>
                    <a:pt x="928515" y="1436647"/>
                    <a:pt x="888748" y="1411388"/>
                  </a:cubicBezTo>
                  <a:cubicBezTo>
                    <a:pt x="831514" y="1381919"/>
                    <a:pt x="777525" y="1347275"/>
                    <a:pt x="724572" y="1310835"/>
                  </a:cubicBezTo>
                  <a:cubicBezTo>
                    <a:pt x="687843" y="1287164"/>
                    <a:pt x="654704" y="1258661"/>
                    <a:pt x="620529" y="1231539"/>
                  </a:cubicBezTo>
                  <a:cubicBezTo>
                    <a:pt x="586285" y="1205521"/>
                    <a:pt x="551696" y="1179917"/>
                    <a:pt x="523804" y="1146790"/>
                  </a:cubicBezTo>
                  <a:cubicBezTo>
                    <a:pt x="495843" y="1116908"/>
                    <a:pt x="467054" y="1087715"/>
                    <a:pt x="441233" y="1055900"/>
                  </a:cubicBezTo>
                  <a:cubicBezTo>
                    <a:pt x="416172" y="1023532"/>
                    <a:pt x="393596" y="989371"/>
                    <a:pt x="367844" y="957555"/>
                  </a:cubicBezTo>
                  <a:cubicBezTo>
                    <a:pt x="327179" y="907935"/>
                    <a:pt x="297078" y="851206"/>
                    <a:pt x="262627" y="797375"/>
                  </a:cubicBezTo>
                  <a:cubicBezTo>
                    <a:pt x="227141" y="743545"/>
                    <a:pt x="194278" y="688265"/>
                    <a:pt x="164660" y="631053"/>
                  </a:cubicBezTo>
                  <a:cubicBezTo>
                    <a:pt x="131935" y="574393"/>
                    <a:pt x="96932" y="518354"/>
                    <a:pt x="74908" y="456380"/>
                  </a:cubicBezTo>
                  <a:cubicBezTo>
                    <a:pt x="52884" y="397373"/>
                    <a:pt x="40043" y="333053"/>
                    <a:pt x="28928" y="271769"/>
                  </a:cubicBezTo>
                  <a:cubicBezTo>
                    <a:pt x="18503" y="221182"/>
                    <a:pt x="2693" y="171354"/>
                    <a:pt x="0" y="119456"/>
                  </a:cubicBezTo>
                  <a:cubicBezTo>
                    <a:pt x="69" y="113176"/>
                    <a:pt x="-138" y="106274"/>
                    <a:pt x="2900" y="100615"/>
                  </a:cubicBezTo>
                  <a:cubicBezTo>
                    <a:pt x="4695" y="97441"/>
                    <a:pt x="9597" y="97027"/>
                    <a:pt x="11806" y="100063"/>
                  </a:cubicBezTo>
                  <a:cubicBezTo>
                    <a:pt x="12634" y="101167"/>
                    <a:pt x="13325" y="102134"/>
                    <a:pt x="13808" y="103445"/>
                  </a:cubicBezTo>
                  <a:cubicBezTo>
                    <a:pt x="22438" y="136778"/>
                    <a:pt x="27064" y="170388"/>
                    <a:pt x="37143" y="203238"/>
                  </a:cubicBezTo>
                  <a:cubicBezTo>
                    <a:pt x="63378" y="290816"/>
                    <a:pt x="74287" y="382949"/>
                    <a:pt x="110533" y="467491"/>
                  </a:cubicBezTo>
                  <a:cubicBezTo>
                    <a:pt x="131935" y="519665"/>
                    <a:pt x="162312" y="567353"/>
                    <a:pt x="190412" y="616077"/>
                  </a:cubicBezTo>
                  <a:cubicBezTo>
                    <a:pt x="231145" y="696823"/>
                    <a:pt x="282925" y="771012"/>
                    <a:pt x="329389" y="848445"/>
                  </a:cubicBezTo>
                  <a:cubicBezTo>
                    <a:pt x="355693" y="895029"/>
                    <a:pt x="388210" y="933815"/>
                    <a:pt x="420038" y="975982"/>
                  </a:cubicBezTo>
                  <a:cubicBezTo>
                    <a:pt x="459321" y="1034989"/>
                    <a:pt x="507442" y="1086680"/>
                    <a:pt x="556529" y="1137612"/>
                  </a:cubicBezTo>
                  <a:cubicBezTo>
                    <a:pt x="586838" y="1171773"/>
                    <a:pt x="625983" y="1195928"/>
                    <a:pt x="660779" y="1224983"/>
                  </a:cubicBezTo>
                  <a:cubicBezTo>
                    <a:pt x="705931" y="1263906"/>
                    <a:pt x="758263" y="1297033"/>
                    <a:pt x="806591" y="1329331"/>
                  </a:cubicBezTo>
                  <a:cubicBezTo>
                    <a:pt x="829374" y="1344859"/>
                    <a:pt x="853400" y="1358386"/>
                    <a:pt x="877909" y="1370946"/>
                  </a:cubicBezTo>
                  <a:cubicBezTo>
                    <a:pt x="921680" y="1396136"/>
                    <a:pt x="965106" y="1421050"/>
                    <a:pt x="1013503" y="1435957"/>
                  </a:cubicBezTo>
                  <a:cubicBezTo>
                    <a:pt x="1072946" y="1457282"/>
                    <a:pt x="1131768" y="1485370"/>
                    <a:pt x="1196321" y="1482610"/>
                  </a:cubicBezTo>
                  <a:cubicBezTo>
                    <a:pt x="1222556" y="1480678"/>
                    <a:pt x="1246443" y="1468462"/>
                    <a:pt x="1267638" y="1453624"/>
                  </a:cubicBezTo>
                  <a:cubicBezTo>
                    <a:pt x="1294081" y="1436509"/>
                    <a:pt x="1325149" y="1423741"/>
                    <a:pt x="1351177" y="1406419"/>
                  </a:cubicBezTo>
                  <a:cubicBezTo>
                    <a:pt x="1395362" y="1373914"/>
                    <a:pt x="1439893" y="1341615"/>
                    <a:pt x="1482076" y="1306488"/>
                  </a:cubicBezTo>
                  <a:cubicBezTo>
                    <a:pt x="1533303" y="1255487"/>
                    <a:pt x="1583426" y="1202898"/>
                    <a:pt x="1627681" y="1145686"/>
                  </a:cubicBezTo>
                  <a:cubicBezTo>
                    <a:pt x="1661648" y="1105175"/>
                    <a:pt x="1696030" y="1068598"/>
                    <a:pt x="1721506" y="1022635"/>
                  </a:cubicBezTo>
                  <a:cubicBezTo>
                    <a:pt x="1744427" y="970392"/>
                    <a:pt x="1768798" y="918839"/>
                    <a:pt x="1791995" y="866734"/>
                  </a:cubicBezTo>
                  <a:cubicBezTo>
                    <a:pt x="1825134" y="803241"/>
                    <a:pt x="1854476" y="737955"/>
                    <a:pt x="1875879" y="669493"/>
                  </a:cubicBezTo>
                  <a:cubicBezTo>
                    <a:pt x="1916405" y="569769"/>
                    <a:pt x="1953272" y="467974"/>
                    <a:pt x="1976815" y="362728"/>
                  </a:cubicBezTo>
                  <a:cubicBezTo>
                    <a:pt x="2003326" y="247407"/>
                    <a:pt x="2033772" y="133052"/>
                    <a:pt x="2062493" y="18420"/>
                  </a:cubicBezTo>
                  <a:cubicBezTo>
                    <a:pt x="2063183" y="-9185"/>
                    <a:pt x="2100327" y="-4699"/>
                    <a:pt x="2092042" y="24770"/>
                  </a:cubicBezTo>
                  <a:cubicBezTo>
                    <a:pt x="2074989" y="97165"/>
                    <a:pt x="2054070" y="168525"/>
                    <a:pt x="2036879" y="240851"/>
                  </a:cubicBezTo>
                  <a:cubicBezTo>
                    <a:pt x="2009954" y="357552"/>
                    <a:pt x="1983028" y="474254"/>
                    <a:pt x="1940500" y="586470"/>
                  </a:cubicBezTo>
                  <a:cubicBezTo>
                    <a:pt x="1929246" y="620218"/>
                    <a:pt x="1914334" y="652723"/>
                    <a:pt x="1901838" y="685987"/>
                  </a:cubicBezTo>
                  <a:cubicBezTo>
                    <a:pt x="1891827" y="716837"/>
                    <a:pt x="1880918" y="747479"/>
                    <a:pt x="1868215" y="777361"/>
                  </a:cubicBezTo>
                  <a:cubicBezTo>
                    <a:pt x="1852543" y="818217"/>
                    <a:pt x="1829139" y="855209"/>
                    <a:pt x="1812431" y="895443"/>
                  </a:cubicBezTo>
                  <a:cubicBezTo>
                    <a:pt x="1799866" y="925188"/>
                    <a:pt x="1784263" y="953415"/>
                    <a:pt x="1771905" y="983229"/>
                  </a:cubicBezTo>
                  <a:cubicBezTo>
                    <a:pt x="1756716" y="1022635"/>
                    <a:pt x="1737316" y="1060110"/>
                    <a:pt x="1710597" y="1093029"/>
                  </a:cubicBezTo>
                  <a:cubicBezTo>
                    <a:pt x="1646667" y="1172394"/>
                    <a:pt x="1581562" y="1250725"/>
                    <a:pt x="1509002" y="1322430"/>
                  </a:cubicBezTo>
                  <a:cubicBezTo>
                    <a:pt x="1464609" y="1361836"/>
                    <a:pt x="1415591" y="1395998"/>
                    <a:pt x="1367884" y="1431333"/>
                  </a:cubicBezTo>
                  <a:cubicBezTo>
                    <a:pt x="1341856" y="1449000"/>
                    <a:pt x="1312376" y="1460802"/>
                    <a:pt x="1285796" y="1477641"/>
                  </a:cubicBezTo>
                  <a:cubicBezTo>
                    <a:pt x="1257144" y="1497793"/>
                    <a:pt x="1223867" y="1513804"/>
                    <a:pt x="1188036" y="15129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rot="-587529">
              <a:off x="1065592" y="3300756"/>
              <a:ext cx="203506" cy="154840"/>
            </a:xfrm>
            <a:custGeom>
              <a:rect b="b" l="l" r="r" t="t"/>
              <a:pathLst>
                <a:path extrusionOk="0" h="309549" w="407191">
                  <a:moveTo>
                    <a:pt x="362597" y="309392"/>
                  </a:moveTo>
                  <a:cubicBezTo>
                    <a:pt x="330286" y="302628"/>
                    <a:pt x="320413" y="264188"/>
                    <a:pt x="311853" y="237894"/>
                  </a:cubicBezTo>
                  <a:cubicBezTo>
                    <a:pt x="307710" y="225540"/>
                    <a:pt x="302739" y="213670"/>
                    <a:pt x="297009" y="202007"/>
                  </a:cubicBezTo>
                  <a:cubicBezTo>
                    <a:pt x="291486" y="191448"/>
                    <a:pt x="284513" y="175299"/>
                    <a:pt x="299218" y="168880"/>
                  </a:cubicBezTo>
                  <a:cubicBezTo>
                    <a:pt x="306882" y="165637"/>
                    <a:pt x="315512" y="169432"/>
                    <a:pt x="318895" y="176817"/>
                  </a:cubicBezTo>
                  <a:cubicBezTo>
                    <a:pt x="324142" y="189101"/>
                    <a:pt x="330217" y="200903"/>
                    <a:pt x="335119" y="213325"/>
                  </a:cubicBezTo>
                  <a:cubicBezTo>
                    <a:pt x="342920" y="232580"/>
                    <a:pt x="346372" y="251697"/>
                    <a:pt x="356245" y="269364"/>
                  </a:cubicBezTo>
                  <a:cubicBezTo>
                    <a:pt x="379235" y="300627"/>
                    <a:pt x="377855" y="249212"/>
                    <a:pt x="376198" y="234512"/>
                  </a:cubicBezTo>
                  <a:cubicBezTo>
                    <a:pt x="372539" y="195105"/>
                    <a:pt x="363701" y="156872"/>
                    <a:pt x="354519" y="119122"/>
                  </a:cubicBezTo>
                  <a:cubicBezTo>
                    <a:pt x="346994" y="88135"/>
                    <a:pt x="337673" y="56526"/>
                    <a:pt x="319033" y="30232"/>
                  </a:cubicBezTo>
                  <a:cubicBezTo>
                    <a:pt x="250821" y="56526"/>
                    <a:pt x="186476" y="90274"/>
                    <a:pt x="124479" y="128576"/>
                  </a:cubicBezTo>
                  <a:cubicBezTo>
                    <a:pt x="102731" y="141965"/>
                    <a:pt x="80984" y="155354"/>
                    <a:pt x="59512" y="169225"/>
                  </a:cubicBezTo>
                  <a:cubicBezTo>
                    <a:pt x="43633" y="179715"/>
                    <a:pt x="26787" y="199522"/>
                    <a:pt x="30447" y="219536"/>
                  </a:cubicBezTo>
                  <a:cubicBezTo>
                    <a:pt x="85057" y="212980"/>
                    <a:pt x="128621" y="172607"/>
                    <a:pt x="176259" y="148176"/>
                  </a:cubicBezTo>
                  <a:cubicBezTo>
                    <a:pt x="186891" y="143069"/>
                    <a:pt x="197937" y="136099"/>
                    <a:pt x="209950" y="135616"/>
                  </a:cubicBezTo>
                  <a:cubicBezTo>
                    <a:pt x="225760" y="139481"/>
                    <a:pt x="207395" y="152593"/>
                    <a:pt x="200906" y="156320"/>
                  </a:cubicBezTo>
                  <a:cubicBezTo>
                    <a:pt x="163762" y="178611"/>
                    <a:pt x="4212" y="314361"/>
                    <a:pt x="0" y="210426"/>
                  </a:cubicBezTo>
                  <a:cubicBezTo>
                    <a:pt x="4074" y="166396"/>
                    <a:pt x="43288" y="142310"/>
                    <a:pt x="78015" y="122227"/>
                  </a:cubicBezTo>
                  <a:cubicBezTo>
                    <a:pt x="132004" y="89032"/>
                    <a:pt x="185855" y="54456"/>
                    <a:pt x="244539" y="29887"/>
                  </a:cubicBezTo>
                  <a:cubicBezTo>
                    <a:pt x="260832" y="22710"/>
                    <a:pt x="276918" y="15118"/>
                    <a:pt x="293143" y="7734"/>
                  </a:cubicBezTo>
                  <a:cubicBezTo>
                    <a:pt x="303706" y="3179"/>
                    <a:pt x="315512" y="-2066"/>
                    <a:pt x="327110" y="833"/>
                  </a:cubicBezTo>
                  <a:cubicBezTo>
                    <a:pt x="358523" y="12841"/>
                    <a:pt x="375921" y="81440"/>
                    <a:pt x="383792" y="112082"/>
                  </a:cubicBezTo>
                  <a:cubicBezTo>
                    <a:pt x="392146" y="155906"/>
                    <a:pt x="442683" y="315258"/>
                    <a:pt x="362597" y="3093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rot="-587529">
              <a:off x="134481" y="3547023"/>
              <a:ext cx="76216" cy="132716"/>
            </a:xfrm>
            <a:custGeom>
              <a:rect b="b" l="l" r="r" t="t"/>
              <a:pathLst>
                <a:path extrusionOk="0" h="265320" w="152498">
                  <a:moveTo>
                    <a:pt x="27500" y="265164"/>
                  </a:moveTo>
                  <a:cubicBezTo>
                    <a:pt x="-28284" y="251154"/>
                    <a:pt x="15625" y="180968"/>
                    <a:pt x="30469" y="149359"/>
                  </a:cubicBezTo>
                  <a:cubicBezTo>
                    <a:pt x="56014" y="101188"/>
                    <a:pt x="72169" y="45149"/>
                    <a:pt x="114352" y="8227"/>
                  </a:cubicBezTo>
                  <a:cubicBezTo>
                    <a:pt x="118909" y="4431"/>
                    <a:pt x="124087" y="428"/>
                    <a:pt x="130162" y="14"/>
                  </a:cubicBezTo>
                  <a:cubicBezTo>
                    <a:pt x="133683" y="-262"/>
                    <a:pt x="136445" y="3534"/>
                    <a:pt x="134305" y="6640"/>
                  </a:cubicBezTo>
                  <a:cubicBezTo>
                    <a:pt x="105929" y="41560"/>
                    <a:pt x="84320" y="80898"/>
                    <a:pt x="69545" y="123479"/>
                  </a:cubicBezTo>
                  <a:cubicBezTo>
                    <a:pt x="56635" y="160609"/>
                    <a:pt x="29019" y="194287"/>
                    <a:pt x="28812" y="234729"/>
                  </a:cubicBezTo>
                  <a:cubicBezTo>
                    <a:pt x="55392" y="243149"/>
                    <a:pt x="111107" y="148876"/>
                    <a:pt x="124432" y="126930"/>
                  </a:cubicBezTo>
                  <a:cubicBezTo>
                    <a:pt x="134650" y="110160"/>
                    <a:pt x="159918" y="124791"/>
                    <a:pt x="150391" y="142113"/>
                  </a:cubicBezTo>
                  <a:cubicBezTo>
                    <a:pt x="126503" y="179311"/>
                    <a:pt x="76726" y="269581"/>
                    <a:pt x="27500" y="265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rot="-587529">
              <a:off x="187074" y="3518286"/>
              <a:ext cx="144676" cy="102556"/>
            </a:xfrm>
            <a:custGeom>
              <a:rect b="b" l="l" r="r" t="t"/>
              <a:pathLst>
                <a:path extrusionOk="0" h="205024" w="289478">
                  <a:moveTo>
                    <a:pt x="231347" y="204229"/>
                  </a:moveTo>
                  <a:cubicBezTo>
                    <a:pt x="202144" y="199122"/>
                    <a:pt x="178877" y="179661"/>
                    <a:pt x="151399" y="170965"/>
                  </a:cubicBezTo>
                  <a:cubicBezTo>
                    <a:pt x="127512" y="162890"/>
                    <a:pt x="103210" y="155644"/>
                    <a:pt x="80841" y="143774"/>
                  </a:cubicBezTo>
                  <a:cubicBezTo>
                    <a:pt x="56953" y="133491"/>
                    <a:pt x="75456" y="103884"/>
                    <a:pt x="97617" y="118239"/>
                  </a:cubicBezTo>
                  <a:cubicBezTo>
                    <a:pt x="120400" y="130937"/>
                    <a:pt x="145531" y="136251"/>
                    <a:pt x="169557" y="145568"/>
                  </a:cubicBezTo>
                  <a:cubicBezTo>
                    <a:pt x="198692" y="154471"/>
                    <a:pt x="227136" y="185458"/>
                    <a:pt x="258963" y="170482"/>
                  </a:cubicBezTo>
                  <a:lnTo>
                    <a:pt x="258963" y="170482"/>
                  </a:lnTo>
                  <a:cubicBezTo>
                    <a:pt x="252612" y="152124"/>
                    <a:pt x="233971" y="140599"/>
                    <a:pt x="220784" y="127072"/>
                  </a:cubicBezTo>
                  <a:cubicBezTo>
                    <a:pt x="198830" y="107127"/>
                    <a:pt x="176944" y="87114"/>
                    <a:pt x="152090" y="70826"/>
                  </a:cubicBezTo>
                  <a:cubicBezTo>
                    <a:pt x="110528" y="45498"/>
                    <a:pt x="62200" y="6506"/>
                    <a:pt x="13665" y="37355"/>
                  </a:cubicBezTo>
                  <a:cubicBezTo>
                    <a:pt x="11042" y="38321"/>
                    <a:pt x="7728" y="39770"/>
                    <a:pt x="4897" y="39356"/>
                  </a:cubicBezTo>
                  <a:cubicBezTo>
                    <a:pt x="-143" y="38804"/>
                    <a:pt x="-1869" y="31627"/>
                    <a:pt x="2481" y="28935"/>
                  </a:cubicBezTo>
                  <a:cubicBezTo>
                    <a:pt x="38036" y="-13232"/>
                    <a:pt x="77389" y="-2949"/>
                    <a:pt x="121367" y="19618"/>
                  </a:cubicBezTo>
                  <a:cubicBezTo>
                    <a:pt x="160029" y="39770"/>
                    <a:pt x="196620" y="64339"/>
                    <a:pt x="228310" y="94360"/>
                  </a:cubicBezTo>
                  <a:cubicBezTo>
                    <a:pt x="248883" y="113960"/>
                    <a:pt x="275395" y="130937"/>
                    <a:pt x="286648" y="157990"/>
                  </a:cubicBezTo>
                  <a:cubicBezTo>
                    <a:pt x="300732" y="192221"/>
                    <a:pt x="259101" y="208991"/>
                    <a:pt x="231347" y="204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-587529">
              <a:off x="190320" y="3395453"/>
              <a:ext cx="1130472" cy="806514"/>
            </a:xfrm>
            <a:custGeom>
              <a:rect b="b" l="l" r="r" t="t"/>
              <a:pathLst>
                <a:path extrusionOk="0" h="1612343" w="2261934">
                  <a:moveTo>
                    <a:pt x="2261120" y="204418"/>
                  </a:moveTo>
                  <a:cubicBezTo>
                    <a:pt x="2262777" y="219187"/>
                    <a:pt x="2264158" y="270533"/>
                    <a:pt x="2241168" y="239270"/>
                  </a:cubicBezTo>
                  <a:cubicBezTo>
                    <a:pt x="2231295" y="221602"/>
                    <a:pt x="2227843" y="202555"/>
                    <a:pt x="2220042" y="183300"/>
                  </a:cubicBezTo>
                  <a:cubicBezTo>
                    <a:pt x="2215209" y="170877"/>
                    <a:pt x="2209064" y="159076"/>
                    <a:pt x="2203817" y="146792"/>
                  </a:cubicBezTo>
                  <a:cubicBezTo>
                    <a:pt x="2201815" y="142375"/>
                    <a:pt x="2197949" y="139200"/>
                    <a:pt x="2193461" y="138096"/>
                  </a:cubicBezTo>
                  <a:cubicBezTo>
                    <a:pt x="2187110" y="124569"/>
                    <a:pt x="2164948" y="126847"/>
                    <a:pt x="2164465" y="148034"/>
                  </a:cubicBezTo>
                  <a:cubicBezTo>
                    <a:pt x="2135675" y="262734"/>
                    <a:pt x="2105298" y="377021"/>
                    <a:pt x="2078786" y="492342"/>
                  </a:cubicBezTo>
                  <a:cubicBezTo>
                    <a:pt x="2055244" y="597588"/>
                    <a:pt x="2018377" y="699382"/>
                    <a:pt x="1977850" y="799107"/>
                  </a:cubicBezTo>
                  <a:cubicBezTo>
                    <a:pt x="1956448" y="867568"/>
                    <a:pt x="1927175" y="932924"/>
                    <a:pt x="1893967" y="996347"/>
                  </a:cubicBezTo>
                  <a:cubicBezTo>
                    <a:pt x="1870770" y="1048452"/>
                    <a:pt x="1846399" y="1100006"/>
                    <a:pt x="1823477" y="1152249"/>
                  </a:cubicBezTo>
                  <a:cubicBezTo>
                    <a:pt x="1798002" y="1198281"/>
                    <a:pt x="1763620" y="1234858"/>
                    <a:pt x="1729583" y="1275300"/>
                  </a:cubicBezTo>
                  <a:cubicBezTo>
                    <a:pt x="1685329" y="1332512"/>
                    <a:pt x="1635206" y="1385100"/>
                    <a:pt x="1583978" y="1436101"/>
                  </a:cubicBezTo>
                  <a:cubicBezTo>
                    <a:pt x="1541726" y="1471229"/>
                    <a:pt x="1497265" y="1503458"/>
                    <a:pt x="1453079" y="1535964"/>
                  </a:cubicBezTo>
                  <a:cubicBezTo>
                    <a:pt x="1427051" y="1553286"/>
                    <a:pt x="1395983" y="1566053"/>
                    <a:pt x="1369541" y="1583169"/>
                  </a:cubicBezTo>
                  <a:cubicBezTo>
                    <a:pt x="1348277" y="1598007"/>
                    <a:pt x="1324458" y="1610222"/>
                    <a:pt x="1298223" y="1612155"/>
                  </a:cubicBezTo>
                  <a:cubicBezTo>
                    <a:pt x="1233671" y="1614915"/>
                    <a:pt x="1174849" y="1586827"/>
                    <a:pt x="1115406" y="1565501"/>
                  </a:cubicBezTo>
                  <a:cubicBezTo>
                    <a:pt x="1067009" y="1550595"/>
                    <a:pt x="1023583" y="1525681"/>
                    <a:pt x="979743" y="1500491"/>
                  </a:cubicBezTo>
                  <a:cubicBezTo>
                    <a:pt x="955234" y="1487930"/>
                    <a:pt x="931208" y="1474404"/>
                    <a:pt x="908425" y="1458876"/>
                  </a:cubicBezTo>
                  <a:cubicBezTo>
                    <a:pt x="860166" y="1426577"/>
                    <a:pt x="807765" y="1393451"/>
                    <a:pt x="762613" y="1354527"/>
                  </a:cubicBezTo>
                  <a:cubicBezTo>
                    <a:pt x="727817" y="1325473"/>
                    <a:pt x="688671" y="1301318"/>
                    <a:pt x="658363" y="1267156"/>
                  </a:cubicBezTo>
                  <a:cubicBezTo>
                    <a:pt x="609345" y="1216293"/>
                    <a:pt x="561155" y="1164602"/>
                    <a:pt x="521871" y="1105527"/>
                  </a:cubicBezTo>
                  <a:cubicBezTo>
                    <a:pt x="490044" y="1063359"/>
                    <a:pt x="457526" y="1024643"/>
                    <a:pt x="431222" y="977990"/>
                  </a:cubicBezTo>
                  <a:cubicBezTo>
                    <a:pt x="384827" y="900557"/>
                    <a:pt x="332979" y="826367"/>
                    <a:pt x="292245" y="745621"/>
                  </a:cubicBezTo>
                  <a:cubicBezTo>
                    <a:pt x="264215" y="696898"/>
                    <a:pt x="233838" y="649210"/>
                    <a:pt x="212366" y="597035"/>
                  </a:cubicBezTo>
                  <a:cubicBezTo>
                    <a:pt x="176120" y="512494"/>
                    <a:pt x="165143" y="420430"/>
                    <a:pt x="138977" y="332783"/>
                  </a:cubicBezTo>
                  <a:cubicBezTo>
                    <a:pt x="131037" y="306765"/>
                    <a:pt x="126481" y="280264"/>
                    <a:pt x="120612" y="253763"/>
                  </a:cubicBezTo>
                  <a:cubicBezTo>
                    <a:pt x="120958" y="253210"/>
                    <a:pt x="121303" y="252727"/>
                    <a:pt x="121579" y="252175"/>
                  </a:cubicBezTo>
                  <a:cubicBezTo>
                    <a:pt x="126619" y="242996"/>
                    <a:pt x="121855" y="234577"/>
                    <a:pt x="114813" y="231195"/>
                  </a:cubicBezTo>
                  <a:cubicBezTo>
                    <a:pt x="114468" y="230643"/>
                    <a:pt x="114123" y="230160"/>
                    <a:pt x="113708" y="229608"/>
                  </a:cubicBezTo>
                  <a:cubicBezTo>
                    <a:pt x="111499" y="226640"/>
                    <a:pt x="106804" y="226985"/>
                    <a:pt x="104940" y="230022"/>
                  </a:cubicBezTo>
                  <a:cubicBezTo>
                    <a:pt x="101419" y="230850"/>
                    <a:pt x="98105" y="232989"/>
                    <a:pt x="95620" y="237061"/>
                  </a:cubicBezTo>
                  <a:cubicBezTo>
                    <a:pt x="82295" y="259008"/>
                    <a:pt x="26580" y="353280"/>
                    <a:pt x="0" y="344860"/>
                  </a:cubicBezTo>
                  <a:cubicBezTo>
                    <a:pt x="276" y="304418"/>
                    <a:pt x="27892" y="270671"/>
                    <a:pt x="40802" y="233611"/>
                  </a:cubicBezTo>
                  <a:cubicBezTo>
                    <a:pt x="54887" y="193031"/>
                    <a:pt x="75184" y="155418"/>
                    <a:pt x="101626" y="121740"/>
                  </a:cubicBezTo>
                  <a:cubicBezTo>
                    <a:pt x="102041" y="121533"/>
                    <a:pt x="102455" y="121395"/>
                    <a:pt x="102869" y="121257"/>
                  </a:cubicBezTo>
                  <a:cubicBezTo>
                    <a:pt x="151335" y="90408"/>
                    <a:pt x="199732" y="129400"/>
                    <a:pt x="241225" y="154728"/>
                  </a:cubicBezTo>
                  <a:cubicBezTo>
                    <a:pt x="266079" y="171084"/>
                    <a:pt x="288034" y="191029"/>
                    <a:pt x="309988" y="211043"/>
                  </a:cubicBezTo>
                  <a:cubicBezTo>
                    <a:pt x="323175" y="224501"/>
                    <a:pt x="341816" y="236095"/>
                    <a:pt x="348167" y="254384"/>
                  </a:cubicBezTo>
                  <a:lnTo>
                    <a:pt x="348167" y="254384"/>
                  </a:lnTo>
                  <a:cubicBezTo>
                    <a:pt x="316271" y="269360"/>
                    <a:pt x="287827" y="238373"/>
                    <a:pt x="258692" y="229470"/>
                  </a:cubicBezTo>
                  <a:cubicBezTo>
                    <a:pt x="234666" y="220153"/>
                    <a:pt x="209536" y="214839"/>
                    <a:pt x="186752" y="202140"/>
                  </a:cubicBezTo>
                  <a:cubicBezTo>
                    <a:pt x="164798" y="187786"/>
                    <a:pt x="146364" y="216909"/>
                    <a:pt x="169423" y="227399"/>
                  </a:cubicBezTo>
                  <a:cubicBezTo>
                    <a:pt x="169769" y="245895"/>
                    <a:pt x="175223" y="273845"/>
                    <a:pt x="178123" y="284404"/>
                  </a:cubicBezTo>
                  <a:cubicBezTo>
                    <a:pt x="191447" y="344584"/>
                    <a:pt x="211331" y="403039"/>
                    <a:pt x="234045" y="460320"/>
                  </a:cubicBezTo>
                  <a:cubicBezTo>
                    <a:pt x="259106" y="522915"/>
                    <a:pt x="276780" y="588754"/>
                    <a:pt x="306675" y="649555"/>
                  </a:cubicBezTo>
                  <a:cubicBezTo>
                    <a:pt x="356107" y="750314"/>
                    <a:pt x="404849" y="851971"/>
                    <a:pt x="466570" y="945898"/>
                  </a:cubicBezTo>
                  <a:cubicBezTo>
                    <a:pt x="513863" y="1013394"/>
                    <a:pt x="553975" y="1086341"/>
                    <a:pt x="612451" y="1145347"/>
                  </a:cubicBezTo>
                  <a:cubicBezTo>
                    <a:pt x="650838" y="1191862"/>
                    <a:pt x="689776" y="1238309"/>
                    <a:pt x="736930" y="1276404"/>
                  </a:cubicBezTo>
                  <a:cubicBezTo>
                    <a:pt x="768965" y="1306287"/>
                    <a:pt x="802173" y="1335963"/>
                    <a:pt x="839523" y="1359289"/>
                  </a:cubicBezTo>
                  <a:cubicBezTo>
                    <a:pt x="864999" y="1376336"/>
                    <a:pt x="892615" y="1398144"/>
                    <a:pt x="920300" y="1413465"/>
                  </a:cubicBezTo>
                  <a:cubicBezTo>
                    <a:pt x="982711" y="1448386"/>
                    <a:pt x="1043259" y="1486550"/>
                    <a:pt x="1109054" y="1515053"/>
                  </a:cubicBezTo>
                  <a:cubicBezTo>
                    <a:pt x="1153516" y="1535757"/>
                    <a:pt x="1200187" y="1556116"/>
                    <a:pt x="1249688" y="1559911"/>
                  </a:cubicBezTo>
                  <a:cubicBezTo>
                    <a:pt x="1309269" y="1567503"/>
                    <a:pt x="1364294" y="1534790"/>
                    <a:pt x="1405373" y="1494280"/>
                  </a:cubicBezTo>
                  <a:cubicBezTo>
                    <a:pt x="1450525" y="1456529"/>
                    <a:pt x="1492708" y="1415949"/>
                    <a:pt x="1528332" y="1368951"/>
                  </a:cubicBezTo>
                  <a:cubicBezTo>
                    <a:pt x="1576039" y="1318709"/>
                    <a:pt x="1620570" y="1265707"/>
                    <a:pt x="1656539" y="1206286"/>
                  </a:cubicBezTo>
                  <a:cubicBezTo>
                    <a:pt x="1689885" y="1143070"/>
                    <a:pt x="1726753" y="1081027"/>
                    <a:pt x="1752988" y="1014360"/>
                  </a:cubicBezTo>
                  <a:cubicBezTo>
                    <a:pt x="1781294" y="940308"/>
                    <a:pt x="1824789" y="871916"/>
                    <a:pt x="1858204" y="799383"/>
                  </a:cubicBezTo>
                  <a:cubicBezTo>
                    <a:pt x="1916543" y="672467"/>
                    <a:pt x="1967909" y="542584"/>
                    <a:pt x="2011818" y="410078"/>
                  </a:cubicBezTo>
                  <a:cubicBezTo>
                    <a:pt x="2039226" y="335336"/>
                    <a:pt x="2071606" y="262182"/>
                    <a:pt x="2092387" y="185163"/>
                  </a:cubicBezTo>
                  <a:cubicBezTo>
                    <a:pt x="2096944" y="167703"/>
                    <a:pt x="2101155" y="150104"/>
                    <a:pt x="2105643" y="132644"/>
                  </a:cubicBezTo>
                  <a:cubicBezTo>
                    <a:pt x="2109716" y="120014"/>
                    <a:pt x="2112202" y="105936"/>
                    <a:pt x="2095977" y="102209"/>
                  </a:cubicBezTo>
                  <a:cubicBezTo>
                    <a:pt x="2090592" y="101450"/>
                    <a:pt x="2085069" y="103865"/>
                    <a:pt x="2081893" y="108144"/>
                  </a:cubicBezTo>
                  <a:cubicBezTo>
                    <a:pt x="2074713" y="110767"/>
                    <a:pt x="2067878" y="114700"/>
                    <a:pt x="2061181" y="117944"/>
                  </a:cubicBezTo>
                  <a:cubicBezTo>
                    <a:pt x="2013544" y="142375"/>
                    <a:pt x="1970049" y="182817"/>
                    <a:pt x="1915369" y="189304"/>
                  </a:cubicBezTo>
                  <a:cubicBezTo>
                    <a:pt x="1911710" y="169290"/>
                    <a:pt x="1928556" y="149483"/>
                    <a:pt x="1944504" y="138993"/>
                  </a:cubicBezTo>
                  <a:cubicBezTo>
                    <a:pt x="1965975" y="125121"/>
                    <a:pt x="1987723" y="111733"/>
                    <a:pt x="2009470" y="98344"/>
                  </a:cubicBezTo>
                  <a:cubicBezTo>
                    <a:pt x="2071399" y="60111"/>
                    <a:pt x="2135744" y="26294"/>
                    <a:pt x="2204024" y="0"/>
                  </a:cubicBezTo>
                  <a:cubicBezTo>
                    <a:pt x="2222665" y="26294"/>
                    <a:pt x="2231986" y="57902"/>
                    <a:pt x="2239511" y="88889"/>
                  </a:cubicBezTo>
                  <a:cubicBezTo>
                    <a:pt x="2248624" y="126709"/>
                    <a:pt x="2257461" y="165011"/>
                    <a:pt x="2261120" y="204418"/>
                  </a:cubicBezTo>
                  <a:close/>
                </a:path>
              </a:pathLst>
            </a:custGeom>
            <a:solidFill>
              <a:srgbClr val="04BF6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" name="Google Shape;71;p3"/>
          <p:cNvSpPr txBox="1"/>
          <p:nvPr>
            <p:ph type="ctrTitle"/>
          </p:nvPr>
        </p:nvSpPr>
        <p:spPr>
          <a:xfrm>
            <a:off x="4770175" y="1688850"/>
            <a:ext cx="3859500" cy="131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2" name="Google Shape;72;p3"/>
          <p:cNvSpPr txBox="1"/>
          <p:nvPr>
            <p:ph idx="1" type="subTitle"/>
          </p:nvPr>
        </p:nvSpPr>
        <p:spPr>
          <a:xfrm>
            <a:off x="4770175" y="3258525"/>
            <a:ext cx="38595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2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/>
          <p:nvPr>
            <p:ph idx="1" type="body"/>
          </p:nvPr>
        </p:nvSpPr>
        <p:spPr>
          <a:xfrm>
            <a:off x="1722825" y="3343075"/>
            <a:ext cx="5698800" cy="2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1pPr>
            <a:lvl2pPr indent="-323850" lvl="1" marL="914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2pPr>
            <a:lvl3pPr indent="-323850" lvl="2" marL="1371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3pPr>
            <a:lvl4pPr indent="-323850" lvl="3" marL="18288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4pPr>
            <a:lvl5pPr indent="-323850" lvl="4" marL="22860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5pPr>
            <a:lvl6pPr indent="-323850" lvl="5" marL="27432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6pPr>
            <a:lvl7pPr indent="-323850" lvl="6" marL="3200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7pPr>
            <a:lvl8pPr indent="-323850" lvl="7" marL="3657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8pPr>
            <a:lvl9pPr indent="-323850" lvl="8" marL="4114800" rtl="0" algn="ct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76" name="Google Shape;76;p4"/>
          <p:cNvGrpSpPr/>
          <p:nvPr/>
        </p:nvGrpSpPr>
        <p:grpSpPr>
          <a:xfrm>
            <a:off x="772606" y="4150958"/>
            <a:ext cx="1250702" cy="1157414"/>
            <a:chOff x="772606" y="4150958"/>
            <a:chExt cx="1250702" cy="1157414"/>
          </a:xfrm>
        </p:grpSpPr>
        <p:sp>
          <p:nvSpPr>
            <p:cNvPr id="77" name="Google Shape;77;p4"/>
            <p:cNvSpPr/>
            <p:nvPr/>
          </p:nvSpPr>
          <p:spPr>
            <a:xfrm>
              <a:off x="772606" y="4150958"/>
              <a:ext cx="1250702" cy="1157414"/>
            </a:xfrm>
            <a:custGeom>
              <a:rect b="b" l="l" r="r" t="t"/>
              <a:pathLst>
                <a:path extrusionOk="0" h="2314828" w="2501403">
                  <a:moveTo>
                    <a:pt x="2500306" y="304379"/>
                  </a:moveTo>
                  <a:cubicBezTo>
                    <a:pt x="2498555" y="301580"/>
                    <a:pt x="2496354" y="300430"/>
                    <a:pt x="2493953" y="300280"/>
                  </a:cubicBezTo>
                  <a:cubicBezTo>
                    <a:pt x="2493853" y="299880"/>
                    <a:pt x="2493803" y="299480"/>
                    <a:pt x="2493703" y="299080"/>
                  </a:cubicBezTo>
                  <a:cubicBezTo>
                    <a:pt x="2487349" y="277631"/>
                    <a:pt x="2464987" y="266581"/>
                    <a:pt x="2448479" y="253482"/>
                  </a:cubicBezTo>
                  <a:cubicBezTo>
                    <a:pt x="2411609" y="227483"/>
                    <a:pt x="2380792" y="194335"/>
                    <a:pt x="2345223" y="166787"/>
                  </a:cubicBezTo>
                  <a:cubicBezTo>
                    <a:pt x="2317708" y="144288"/>
                    <a:pt x="2288193" y="124489"/>
                    <a:pt x="2259127" y="104140"/>
                  </a:cubicBezTo>
                  <a:cubicBezTo>
                    <a:pt x="2232963" y="86391"/>
                    <a:pt x="2210201" y="64242"/>
                    <a:pt x="2184787" y="45543"/>
                  </a:cubicBezTo>
                  <a:cubicBezTo>
                    <a:pt x="2184287" y="45193"/>
                    <a:pt x="2183787" y="44843"/>
                    <a:pt x="2183286" y="44493"/>
                  </a:cubicBezTo>
                  <a:cubicBezTo>
                    <a:pt x="2182986" y="33794"/>
                    <a:pt x="2169229" y="24844"/>
                    <a:pt x="2159473" y="32894"/>
                  </a:cubicBezTo>
                  <a:cubicBezTo>
                    <a:pt x="2120202" y="66392"/>
                    <a:pt x="2083283" y="102940"/>
                    <a:pt x="2041560" y="135138"/>
                  </a:cubicBezTo>
                  <a:cubicBezTo>
                    <a:pt x="1999488" y="172536"/>
                    <a:pt x="1958166" y="210734"/>
                    <a:pt x="1916543" y="248632"/>
                  </a:cubicBezTo>
                  <a:cubicBezTo>
                    <a:pt x="1875221" y="288230"/>
                    <a:pt x="1836150" y="330178"/>
                    <a:pt x="1793977" y="368876"/>
                  </a:cubicBezTo>
                  <a:cubicBezTo>
                    <a:pt x="1701728" y="464221"/>
                    <a:pt x="1611980" y="561966"/>
                    <a:pt x="1517329" y="655011"/>
                  </a:cubicBezTo>
                  <a:cubicBezTo>
                    <a:pt x="1490465" y="680759"/>
                    <a:pt x="1465201" y="708208"/>
                    <a:pt x="1437787" y="733357"/>
                  </a:cubicBezTo>
                  <a:cubicBezTo>
                    <a:pt x="1405269" y="759055"/>
                    <a:pt x="1370951" y="784554"/>
                    <a:pt x="1332430" y="800303"/>
                  </a:cubicBezTo>
                  <a:cubicBezTo>
                    <a:pt x="1270447" y="755305"/>
                    <a:pt x="1211665" y="702508"/>
                    <a:pt x="1156736" y="648261"/>
                  </a:cubicBezTo>
                  <a:cubicBezTo>
                    <a:pt x="1027417" y="513168"/>
                    <a:pt x="877936" y="400324"/>
                    <a:pt x="732909" y="282980"/>
                  </a:cubicBezTo>
                  <a:cubicBezTo>
                    <a:pt x="672676" y="235883"/>
                    <a:pt x="617147" y="183086"/>
                    <a:pt x="557264" y="135588"/>
                  </a:cubicBezTo>
                  <a:cubicBezTo>
                    <a:pt x="526098" y="113589"/>
                    <a:pt x="496982" y="89041"/>
                    <a:pt x="467216" y="65242"/>
                  </a:cubicBezTo>
                  <a:cubicBezTo>
                    <a:pt x="445254" y="48543"/>
                    <a:pt x="423493" y="31544"/>
                    <a:pt x="402281" y="13895"/>
                  </a:cubicBezTo>
                  <a:cubicBezTo>
                    <a:pt x="397779" y="10395"/>
                    <a:pt x="385873" y="-54"/>
                    <a:pt x="379119" y="1195"/>
                  </a:cubicBezTo>
                  <a:cubicBezTo>
                    <a:pt x="376317" y="-154"/>
                    <a:pt x="373016" y="-504"/>
                    <a:pt x="369814" y="895"/>
                  </a:cubicBezTo>
                  <a:cubicBezTo>
                    <a:pt x="360509" y="3995"/>
                    <a:pt x="355706" y="13195"/>
                    <a:pt x="349853" y="20394"/>
                  </a:cubicBezTo>
                  <a:cubicBezTo>
                    <a:pt x="314834" y="67092"/>
                    <a:pt x="263357" y="98590"/>
                    <a:pt x="223085" y="140488"/>
                  </a:cubicBezTo>
                  <a:cubicBezTo>
                    <a:pt x="198822" y="164437"/>
                    <a:pt x="177211" y="190885"/>
                    <a:pt x="152998" y="214834"/>
                  </a:cubicBezTo>
                  <a:cubicBezTo>
                    <a:pt x="128435" y="239533"/>
                    <a:pt x="101170" y="261882"/>
                    <a:pt x="80009" y="289680"/>
                  </a:cubicBezTo>
                  <a:cubicBezTo>
                    <a:pt x="77907" y="289480"/>
                    <a:pt x="75756" y="295080"/>
                    <a:pt x="77807" y="296180"/>
                  </a:cubicBezTo>
                  <a:cubicBezTo>
                    <a:pt x="78007" y="296330"/>
                    <a:pt x="78258" y="296380"/>
                    <a:pt x="78458" y="296480"/>
                  </a:cubicBezTo>
                  <a:cubicBezTo>
                    <a:pt x="68102" y="307429"/>
                    <a:pt x="90864" y="325328"/>
                    <a:pt x="98068" y="334678"/>
                  </a:cubicBezTo>
                  <a:cubicBezTo>
                    <a:pt x="119930" y="357777"/>
                    <a:pt x="142792" y="379925"/>
                    <a:pt x="165104" y="402524"/>
                  </a:cubicBezTo>
                  <a:cubicBezTo>
                    <a:pt x="218283" y="459821"/>
                    <a:pt x="282367" y="504619"/>
                    <a:pt x="341249" y="555516"/>
                  </a:cubicBezTo>
                  <a:cubicBezTo>
                    <a:pt x="397729" y="605613"/>
                    <a:pt x="447906" y="662060"/>
                    <a:pt x="501384" y="715258"/>
                  </a:cubicBezTo>
                  <a:cubicBezTo>
                    <a:pt x="543507" y="756655"/>
                    <a:pt x="587631" y="792253"/>
                    <a:pt x="631054" y="833151"/>
                  </a:cubicBezTo>
                  <a:cubicBezTo>
                    <a:pt x="687134" y="884949"/>
                    <a:pt x="739662" y="940496"/>
                    <a:pt x="796893" y="990993"/>
                  </a:cubicBezTo>
                  <a:cubicBezTo>
                    <a:pt x="851972" y="1034591"/>
                    <a:pt x="898948" y="1086538"/>
                    <a:pt x="949175" y="1135335"/>
                  </a:cubicBezTo>
                  <a:cubicBezTo>
                    <a:pt x="912805" y="1193482"/>
                    <a:pt x="855975" y="1234930"/>
                    <a:pt x="809550" y="1284577"/>
                  </a:cubicBezTo>
                  <a:cubicBezTo>
                    <a:pt x="769778" y="1327325"/>
                    <a:pt x="727406" y="1367473"/>
                    <a:pt x="683982" y="1406521"/>
                  </a:cubicBezTo>
                  <a:cubicBezTo>
                    <a:pt x="616246" y="1474317"/>
                    <a:pt x="545308" y="1538764"/>
                    <a:pt x="477121" y="1606110"/>
                  </a:cubicBezTo>
                  <a:cubicBezTo>
                    <a:pt x="407734" y="1670957"/>
                    <a:pt x="341499" y="1739003"/>
                    <a:pt x="271811" y="1803500"/>
                  </a:cubicBezTo>
                  <a:cubicBezTo>
                    <a:pt x="229088" y="1843448"/>
                    <a:pt x="190568" y="1887595"/>
                    <a:pt x="147095" y="1926793"/>
                  </a:cubicBezTo>
                  <a:cubicBezTo>
                    <a:pt x="120130" y="1951442"/>
                    <a:pt x="92115" y="1975141"/>
                    <a:pt x="68352" y="2003089"/>
                  </a:cubicBezTo>
                  <a:cubicBezTo>
                    <a:pt x="50243" y="2022588"/>
                    <a:pt x="28931" y="2041787"/>
                    <a:pt x="11172" y="2062586"/>
                  </a:cubicBezTo>
                  <a:cubicBezTo>
                    <a:pt x="3468" y="2060586"/>
                    <a:pt x="-3586" y="2070936"/>
                    <a:pt x="2017" y="2077385"/>
                  </a:cubicBezTo>
                  <a:cubicBezTo>
                    <a:pt x="1516" y="2082335"/>
                    <a:pt x="3418" y="2087485"/>
                    <a:pt x="7520" y="2090635"/>
                  </a:cubicBezTo>
                  <a:cubicBezTo>
                    <a:pt x="11972" y="2093384"/>
                    <a:pt x="15974" y="2093934"/>
                    <a:pt x="19626" y="2093034"/>
                  </a:cubicBezTo>
                  <a:cubicBezTo>
                    <a:pt x="71804" y="2138282"/>
                    <a:pt x="128134" y="2178930"/>
                    <a:pt x="186266" y="2216078"/>
                  </a:cubicBezTo>
                  <a:cubicBezTo>
                    <a:pt x="240395" y="2246176"/>
                    <a:pt x="292773" y="2275825"/>
                    <a:pt x="343350" y="2312223"/>
                  </a:cubicBezTo>
                  <a:cubicBezTo>
                    <a:pt x="347752" y="2314723"/>
                    <a:pt x="351954" y="2314723"/>
                    <a:pt x="355456" y="2313223"/>
                  </a:cubicBezTo>
                  <a:cubicBezTo>
                    <a:pt x="356507" y="2313673"/>
                    <a:pt x="357657" y="2314073"/>
                    <a:pt x="358808" y="2314373"/>
                  </a:cubicBezTo>
                  <a:cubicBezTo>
                    <a:pt x="373216" y="2317372"/>
                    <a:pt x="383922" y="2304923"/>
                    <a:pt x="393427" y="2296074"/>
                  </a:cubicBezTo>
                  <a:cubicBezTo>
                    <a:pt x="408134" y="2282874"/>
                    <a:pt x="422042" y="2268875"/>
                    <a:pt x="436950" y="2255876"/>
                  </a:cubicBezTo>
                  <a:cubicBezTo>
                    <a:pt x="450707" y="2243626"/>
                    <a:pt x="465015" y="2230927"/>
                    <a:pt x="477322" y="2216728"/>
                  </a:cubicBezTo>
                  <a:cubicBezTo>
                    <a:pt x="489678" y="2205978"/>
                    <a:pt x="501985" y="2195279"/>
                    <a:pt x="514341" y="2184530"/>
                  </a:cubicBezTo>
                  <a:cubicBezTo>
                    <a:pt x="638908" y="2085635"/>
                    <a:pt x="748117" y="1983440"/>
                    <a:pt x="859226" y="1869746"/>
                  </a:cubicBezTo>
                  <a:cubicBezTo>
                    <a:pt x="970436" y="1760202"/>
                    <a:pt x="1080095" y="1649158"/>
                    <a:pt x="1190004" y="1538314"/>
                  </a:cubicBezTo>
                  <a:cubicBezTo>
                    <a:pt x="1215567" y="1510915"/>
                    <a:pt x="1241231" y="1483517"/>
                    <a:pt x="1267845" y="1457268"/>
                  </a:cubicBezTo>
                  <a:cubicBezTo>
                    <a:pt x="1278201" y="1460718"/>
                    <a:pt x="1288356" y="1464618"/>
                    <a:pt x="1297561" y="1470867"/>
                  </a:cubicBezTo>
                  <a:cubicBezTo>
                    <a:pt x="1318072" y="1486017"/>
                    <a:pt x="1333781" y="1506665"/>
                    <a:pt x="1354442" y="1521715"/>
                  </a:cubicBezTo>
                  <a:cubicBezTo>
                    <a:pt x="1375553" y="1537714"/>
                    <a:pt x="1397615" y="1552563"/>
                    <a:pt x="1418076" y="1569462"/>
                  </a:cubicBezTo>
                  <a:cubicBezTo>
                    <a:pt x="1488814" y="1631809"/>
                    <a:pt x="1560202" y="1693706"/>
                    <a:pt x="1629489" y="1758052"/>
                  </a:cubicBezTo>
                  <a:cubicBezTo>
                    <a:pt x="1656704" y="1782551"/>
                    <a:pt x="1685269" y="1805600"/>
                    <a:pt x="1712884" y="1829698"/>
                  </a:cubicBezTo>
                  <a:cubicBezTo>
                    <a:pt x="1746502" y="1859747"/>
                    <a:pt x="1777819" y="1892295"/>
                    <a:pt x="1813238" y="1920294"/>
                  </a:cubicBezTo>
                  <a:cubicBezTo>
                    <a:pt x="1899434" y="1984640"/>
                    <a:pt x="1979277" y="2056886"/>
                    <a:pt x="2064873" y="2121983"/>
                  </a:cubicBezTo>
                  <a:cubicBezTo>
                    <a:pt x="2066774" y="2123783"/>
                    <a:pt x="2068775" y="2124983"/>
                    <a:pt x="2070776" y="2125683"/>
                  </a:cubicBezTo>
                  <a:cubicBezTo>
                    <a:pt x="2078230" y="2130982"/>
                    <a:pt x="2085734" y="2136232"/>
                    <a:pt x="2092838" y="2141982"/>
                  </a:cubicBezTo>
                  <a:cubicBezTo>
                    <a:pt x="2110997" y="2158081"/>
                    <a:pt x="2124055" y="2180130"/>
                    <a:pt x="2145966" y="2191729"/>
                  </a:cubicBezTo>
                  <a:cubicBezTo>
                    <a:pt x="2161575" y="2200979"/>
                    <a:pt x="2178334" y="2195329"/>
                    <a:pt x="2190990" y="2183980"/>
                  </a:cubicBezTo>
                  <a:cubicBezTo>
                    <a:pt x="2208850" y="2169830"/>
                    <a:pt x="2223508" y="2155881"/>
                    <a:pt x="2242218" y="2141082"/>
                  </a:cubicBezTo>
                  <a:cubicBezTo>
                    <a:pt x="2266531" y="2119183"/>
                    <a:pt x="2293395" y="2100384"/>
                    <a:pt x="2318709" y="2079735"/>
                  </a:cubicBezTo>
                  <a:cubicBezTo>
                    <a:pt x="2341871" y="2058986"/>
                    <a:pt x="2361882" y="2038837"/>
                    <a:pt x="2386996" y="2019388"/>
                  </a:cubicBezTo>
                  <a:cubicBezTo>
                    <a:pt x="2400853" y="2007739"/>
                    <a:pt x="2412109" y="1997339"/>
                    <a:pt x="2426467" y="1985140"/>
                  </a:cubicBezTo>
                  <a:cubicBezTo>
                    <a:pt x="2446527" y="1968491"/>
                    <a:pt x="2479395" y="1943892"/>
                    <a:pt x="2463837" y="1914594"/>
                  </a:cubicBezTo>
                  <a:cubicBezTo>
                    <a:pt x="2450680" y="1898445"/>
                    <a:pt x="2433921" y="1885245"/>
                    <a:pt x="2419113" y="1870496"/>
                  </a:cubicBezTo>
                  <a:cubicBezTo>
                    <a:pt x="2346124" y="1801100"/>
                    <a:pt x="2273435" y="1731404"/>
                    <a:pt x="2195693" y="1667257"/>
                  </a:cubicBezTo>
                  <a:cubicBezTo>
                    <a:pt x="2128257" y="1609660"/>
                    <a:pt x="2063022" y="1548863"/>
                    <a:pt x="1992784" y="1493016"/>
                  </a:cubicBezTo>
                  <a:cubicBezTo>
                    <a:pt x="1986080" y="1486517"/>
                    <a:pt x="1979477" y="1479967"/>
                    <a:pt x="1972623" y="1473617"/>
                  </a:cubicBezTo>
                  <a:cubicBezTo>
                    <a:pt x="1873870" y="1380772"/>
                    <a:pt x="1770265" y="1292277"/>
                    <a:pt x="1670461" y="1200432"/>
                  </a:cubicBezTo>
                  <a:cubicBezTo>
                    <a:pt x="1698226" y="1163534"/>
                    <a:pt x="1724040" y="1124686"/>
                    <a:pt x="1753806" y="1089188"/>
                  </a:cubicBezTo>
                  <a:cubicBezTo>
                    <a:pt x="1790075" y="1042990"/>
                    <a:pt x="1833949" y="1002192"/>
                    <a:pt x="1876922" y="961944"/>
                  </a:cubicBezTo>
                  <a:cubicBezTo>
                    <a:pt x="2034507" y="793453"/>
                    <a:pt x="2206699" y="634112"/>
                    <a:pt x="2357630" y="461021"/>
                  </a:cubicBezTo>
                  <a:cubicBezTo>
                    <a:pt x="2396951" y="416473"/>
                    <a:pt x="2441525" y="376876"/>
                    <a:pt x="2483297" y="334728"/>
                  </a:cubicBezTo>
                  <a:cubicBezTo>
                    <a:pt x="2490051" y="326228"/>
                    <a:pt x="2505659" y="316829"/>
                    <a:pt x="2500306" y="304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772606" y="4150958"/>
              <a:ext cx="1250702" cy="1157414"/>
            </a:xfrm>
            <a:custGeom>
              <a:rect b="b" l="l" r="r" t="t"/>
              <a:pathLst>
                <a:path extrusionOk="0" h="2314828" w="2501403">
                  <a:moveTo>
                    <a:pt x="2500306" y="304379"/>
                  </a:moveTo>
                  <a:cubicBezTo>
                    <a:pt x="2498555" y="301580"/>
                    <a:pt x="2496354" y="300430"/>
                    <a:pt x="2493953" y="300280"/>
                  </a:cubicBezTo>
                  <a:cubicBezTo>
                    <a:pt x="2493853" y="299880"/>
                    <a:pt x="2493803" y="299480"/>
                    <a:pt x="2493703" y="299080"/>
                  </a:cubicBezTo>
                  <a:cubicBezTo>
                    <a:pt x="2487349" y="277631"/>
                    <a:pt x="2464987" y="266581"/>
                    <a:pt x="2448479" y="253482"/>
                  </a:cubicBezTo>
                  <a:cubicBezTo>
                    <a:pt x="2411609" y="227483"/>
                    <a:pt x="2380792" y="194335"/>
                    <a:pt x="2345223" y="166787"/>
                  </a:cubicBezTo>
                  <a:cubicBezTo>
                    <a:pt x="2317708" y="144288"/>
                    <a:pt x="2288193" y="124489"/>
                    <a:pt x="2259127" y="104140"/>
                  </a:cubicBezTo>
                  <a:cubicBezTo>
                    <a:pt x="2232963" y="86391"/>
                    <a:pt x="2210201" y="64242"/>
                    <a:pt x="2184787" y="45543"/>
                  </a:cubicBezTo>
                  <a:cubicBezTo>
                    <a:pt x="2184287" y="45193"/>
                    <a:pt x="2183787" y="44843"/>
                    <a:pt x="2183286" y="44493"/>
                  </a:cubicBezTo>
                  <a:cubicBezTo>
                    <a:pt x="2182986" y="33794"/>
                    <a:pt x="2169229" y="24844"/>
                    <a:pt x="2159473" y="32894"/>
                  </a:cubicBezTo>
                  <a:cubicBezTo>
                    <a:pt x="2120202" y="66392"/>
                    <a:pt x="2083283" y="102940"/>
                    <a:pt x="2041560" y="135138"/>
                  </a:cubicBezTo>
                  <a:cubicBezTo>
                    <a:pt x="1999488" y="172536"/>
                    <a:pt x="1958166" y="210734"/>
                    <a:pt x="1916543" y="248632"/>
                  </a:cubicBezTo>
                  <a:cubicBezTo>
                    <a:pt x="1875221" y="288230"/>
                    <a:pt x="1836150" y="330178"/>
                    <a:pt x="1793977" y="368876"/>
                  </a:cubicBezTo>
                  <a:cubicBezTo>
                    <a:pt x="1701728" y="464221"/>
                    <a:pt x="1611980" y="561966"/>
                    <a:pt x="1517329" y="655011"/>
                  </a:cubicBezTo>
                  <a:cubicBezTo>
                    <a:pt x="1490465" y="680759"/>
                    <a:pt x="1465201" y="708208"/>
                    <a:pt x="1437787" y="733357"/>
                  </a:cubicBezTo>
                  <a:cubicBezTo>
                    <a:pt x="1405269" y="759055"/>
                    <a:pt x="1370951" y="784554"/>
                    <a:pt x="1332430" y="800303"/>
                  </a:cubicBezTo>
                  <a:cubicBezTo>
                    <a:pt x="1270447" y="755305"/>
                    <a:pt x="1211665" y="702508"/>
                    <a:pt x="1156736" y="648261"/>
                  </a:cubicBezTo>
                  <a:cubicBezTo>
                    <a:pt x="1027417" y="513168"/>
                    <a:pt x="877936" y="400324"/>
                    <a:pt x="732909" y="282980"/>
                  </a:cubicBezTo>
                  <a:cubicBezTo>
                    <a:pt x="672676" y="235883"/>
                    <a:pt x="617147" y="183086"/>
                    <a:pt x="557264" y="135588"/>
                  </a:cubicBezTo>
                  <a:cubicBezTo>
                    <a:pt x="526098" y="113589"/>
                    <a:pt x="496982" y="89041"/>
                    <a:pt x="467216" y="65242"/>
                  </a:cubicBezTo>
                  <a:cubicBezTo>
                    <a:pt x="445254" y="48543"/>
                    <a:pt x="423493" y="31544"/>
                    <a:pt x="402281" y="13895"/>
                  </a:cubicBezTo>
                  <a:cubicBezTo>
                    <a:pt x="397779" y="10395"/>
                    <a:pt x="385873" y="-54"/>
                    <a:pt x="379119" y="1195"/>
                  </a:cubicBezTo>
                  <a:cubicBezTo>
                    <a:pt x="376317" y="-154"/>
                    <a:pt x="373016" y="-504"/>
                    <a:pt x="369814" y="895"/>
                  </a:cubicBezTo>
                  <a:cubicBezTo>
                    <a:pt x="360509" y="3995"/>
                    <a:pt x="355706" y="13195"/>
                    <a:pt x="349853" y="20394"/>
                  </a:cubicBezTo>
                  <a:cubicBezTo>
                    <a:pt x="314834" y="67092"/>
                    <a:pt x="263357" y="98590"/>
                    <a:pt x="223085" y="140488"/>
                  </a:cubicBezTo>
                  <a:cubicBezTo>
                    <a:pt x="198822" y="164437"/>
                    <a:pt x="177211" y="190885"/>
                    <a:pt x="152998" y="214834"/>
                  </a:cubicBezTo>
                  <a:cubicBezTo>
                    <a:pt x="128435" y="239533"/>
                    <a:pt x="101170" y="261882"/>
                    <a:pt x="80009" y="289680"/>
                  </a:cubicBezTo>
                  <a:cubicBezTo>
                    <a:pt x="77907" y="289480"/>
                    <a:pt x="75756" y="295080"/>
                    <a:pt x="77807" y="296180"/>
                  </a:cubicBezTo>
                  <a:cubicBezTo>
                    <a:pt x="78007" y="296330"/>
                    <a:pt x="78258" y="296380"/>
                    <a:pt x="78458" y="296480"/>
                  </a:cubicBezTo>
                  <a:cubicBezTo>
                    <a:pt x="68102" y="307429"/>
                    <a:pt x="90864" y="325328"/>
                    <a:pt x="98068" y="334678"/>
                  </a:cubicBezTo>
                  <a:cubicBezTo>
                    <a:pt x="119930" y="357777"/>
                    <a:pt x="142792" y="379925"/>
                    <a:pt x="165104" y="402524"/>
                  </a:cubicBezTo>
                  <a:cubicBezTo>
                    <a:pt x="218283" y="459821"/>
                    <a:pt x="282367" y="504619"/>
                    <a:pt x="341249" y="555516"/>
                  </a:cubicBezTo>
                  <a:cubicBezTo>
                    <a:pt x="397729" y="605613"/>
                    <a:pt x="447906" y="662060"/>
                    <a:pt x="501384" y="715258"/>
                  </a:cubicBezTo>
                  <a:cubicBezTo>
                    <a:pt x="543507" y="756655"/>
                    <a:pt x="587631" y="792253"/>
                    <a:pt x="631054" y="833151"/>
                  </a:cubicBezTo>
                  <a:cubicBezTo>
                    <a:pt x="687134" y="884949"/>
                    <a:pt x="739662" y="940496"/>
                    <a:pt x="796893" y="990993"/>
                  </a:cubicBezTo>
                  <a:cubicBezTo>
                    <a:pt x="851972" y="1034591"/>
                    <a:pt x="898948" y="1086538"/>
                    <a:pt x="949175" y="1135335"/>
                  </a:cubicBezTo>
                  <a:cubicBezTo>
                    <a:pt x="912805" y="1193482"/>
                    <a:pt x="855975" y="1234930"/>
                    <a:pt x="809550" y="1284577"/>
                  </a:cubicBezTo>
                  <a:cubicBezTo>
                    <a:pt x="769778" y="1327325"/>
                    <a:pt x="727406" y="1367473"/>
                    <a:pt x="683982" y="1406521"/>
                  </a:cubicBezTo>
                  <a:cubicBezTo>
                    <a:pt x="616246" y="1474317"/>
                    <a:pt x="545308" y="1538764"/>
                    <a:pt x="477121" y="1606110"/>
                  </a:cubicBezTo>
                  <a:cubicBezTo>
                    <a:pt x="407734" y="1670957"/>
                    <a:pt x="341499" y="1739003"/>
                    <a:pt x="271811" y="1803500"/>
                  </a:cubicBezTo>
                  <a:cubicBezTo>
                    <a:pt x="229088" y="1843448"/>
                    <a:pt x="190568" y="1887595"/>
                    <a:pt x="147095" y="1926793"/>
                  </a:cubicBezTo>
                  <a:cubicBezTo>
                    <a:pt x="120130" y="1951442"/>
                    <a:pt x="92115" y="1975141"/>
                    <a:pt x="68352" y="2003089"/>
                  </a:cubicBezTo>
                  <a:cubicBezTo>
                    <a:pt x="50243" y="2022588"/>
                    <a:pt x="28931" y="2041787"/>
                    <a:pt x="11172" y="2062586"/>
                  </a:cubicBezTo>
                  <a:cubicBezTo>
                    <a:pt x="3468" y="2060586"/>
                    <a:pt x="-3586" y="2070936"/>
                    <a:pt x="2017" y="2077385"/>
                  </a:cubicBezTo>
                  <a:cubicBezTo>
                    <a:pt x="1516" y="2082335"/>
                    <a:pt x="3418" y="2087485"/>
                    <a:pt x="7520" y="2090635"/>
                  </a:cubicBezTo>
                  <a:cubicBezTo>
                    <a:pt x="11972" y="2093384"/>
                    <a:pt x="15974" y="2093934"/>
                    <a:pt x="19626" y="2093034"/>
                  </a:cubicBezTo>
                  <a:cubicBezTo>
                    <a:pt x="71804" y="2138282"/>
                    <a:pt x="128134" y="2178930"/>
                    <a:pt x="186266" y="2216078"/>
                  </a:cubicBezTo>
                  <a:cubicBezTo>
                    <a:pt x="240395" y="2246176"/>
                    <a:pt x="292773" y="2275825"/>
                    <a:pt x="343350" y="2312223"/>
                  </a:cubicBezTo>
                  <a:cubicBezTo>
                    <a:pt x="347752" y="2314723"/>
                    <a:pt x="351954" y="2314723"/>
                    <a:pt x="355456" y="2313223"/>
                  </a:cubicBezTo>
                  <a:cubicBezTo>
                    <a:pt x="356507" y="2313673"/>
                    <a:pt x="357657" y="2314073"/>
                    <a:pt x="358808" y="2314373"/>
                  </a:cubicBezTo>
                  <a:cubicBezTo>
                    <a:pt x="373216" y="2317372"/>
                    <a:pt x="383922" y="2304923"/>
                    <a:pt x="393427" y="2296074"/>
                  </a:cubicBezTo>
                  <a:cubicBezTo>
                    <a:pt x="408134" y="2282874"/>
                    <a:pt x="422042" y="2268875"/>
                    <a:pt x="436950" y="2255876"/>
                  </a:cubicBezTo>
                  <a:cubicBezTo>
                    <a:pt x="450707" y="2243626"/>
                    <a:pt x="465015" y="2230927"/>
                    <a:pt x="477322" y="2216728"/>
                  </a:cubicBezTo>
                  <a:cubicBezTo>
                    <a:pt x="489678" y="2205978"/>
                    <a:pt x="501985" y="2195279"/>
                    <a:pt x="514341" y="2184530"/>
                  </a:cubicBezTo>
                  <a:cubicBezTo>
                    <a:pt x="638908" y="2085635"/>
                    <a:pt x="748117" y="1983440"/>
                    <a:pt x="859226" y="1869746"/>
                  </a:cubicBezTo>
                  <a:cubicBezTo>
                    <a:pt x="970436" y="1760202"/>
                    <a:pt x="1080095" y="1649158"/>
                    <a:pt x="1190004" y="1538314"/>
                  </a:cubicBezTo>
                  <a:cubicBezTo>
                    <a:pt x="1215567" y="1510915"/>
                    <a:pt x="1241231" y="1483517"/>
                    <a:pt x="1267845" y="1457268"/>
                  </a:cubicBezTo>
                  <a:cubicBezTo>
                    <a:pt x="1278201" y="1460718"/>
                    <a:pt x="1288356" y="1464618"/>
                    <a:pt x="1297561" y="1470867"/>
                  </a:cubicBezTo>
                  <a:cubicBezTo>
                    <a:pt x="1318072" y="1486017"/>
                    <a:pt x="1333781" y="1506665"/>
                    <a:pt x="1354442" y="1521715"/>
                  </a:cubicBezTo>
                  <a:cubicBezTo>
                    <a:pt x="1375553" y="1537714"/>
                    <a:pt x="1397615" y="1552563"/>
                    <a:pt x="1418076" y="1569462"/>
                  </a:cubicBezTo>
                  <a:cubicBezTo>
                    <a:pt x="1488814" y="1631809"/>
                    <a:pt x="1560202" y="1693706"/>
                    <a:pt x="1629489" y="1758052"/>
                  </a:cubicBezTo>
                  <a:cubicBezTo>
                    <a:pt x="1656704" y="1782551"/>
                    <a:pt x="1685269" y="1805600"/>
                    <a:pt x="1712884" y="1829698"/>
                  </a:cubicBezTo>
                  <a:cubicBezTo>
                    <a:pt x="1746502" y="1859747"/>
                    <a:pt x="1777819" y="1892295"/>
                    <a:pt x="1813238" y="1920294"/>
                  </a:cubicBezTo>
                  <a:cubicBezTo>
                    <a:pt x="1899434" y="1984640"/>
                    <a:pt x="1979277" y="2056886"/>
                    <a:pt x="2064873" y="2121983"/>
                  </a:cubicBezTo>
                  <a:cubicBezTo>
                    <a:pt x="2066774" y="2123783"/>
                    <a:pt x="2068775" y="2124983"/>
                    <a:pt x="2070776" y="2125683"/>
                  </a:cubicBezTo>
                  <a:cubicBezTo>
                    <a:pt x="2078230" y="2130982"/>
                    <a:pt x="2085734" y="2136232"/>
                    <a:pt x="2092838" y="2141982"/>
                  </a:cubicBezTo>
                  <a:cubicBezTo>
                    <a:pt x="2110997" y="2158081"/>
                    <a:pt x="2124055" y="2180130"/>
                    <a:pt x="2145966" y="2191729"/>
                  </a:cubicBezTo>
                  <a:cubicBezTo>
                    <a:pt x="2161575" y="2200979"/>
                    <a:pt x="2178334" y="2195329"/>
                    <a:pt x="2190990" y="2183980"/>
                  </a:cubicBezTo>
                  <a:cubicBezTo>
                    <a:pt x="2208850" y="2169830"/>
                    <a:pt x="2223508" y="2155881"/>
                    <a:pt x="2242218" y="2141082"/>
                  </a:cubicBezTo>
                  <a:cubicBezTo>
                    <a:pt x="2266531" y="2119183"/>
                    <a:pt x="2293395" y="2100384"/>
                    <a:pt x="2318709" y="2079735"/>
                  </a:cubicBezTo>
                  <a:cubicBezTo>
                    <a:pt x="2341871" y="2058986"/>
                    <a:pt x="2361882" y="2038837"/>
                    <a:pt x="2386996" y="2019388"/>
                  </a:cubicBezTo>
                  <a:cubicBezTo>
                    <a:pt x="2400853" y="2007739"/>
                    <a:pt x="2412109" y="1997339"/>
                    <a:pt x="2426467" y="1985140"/>
                  </a:cubicBezTo>
                  <a:cubicBezTo>
                    <a:pt x="2446527" y="1968491"/>
                    <a:pt x="2479395" y="1943892"/>
                    <a:pt x="2463837" y="1914594"/>
                  </a:cubicBezTo>
                  <a:cubicBezTo>
                    <a:pt x="2450680" y="1898445"/>
                    <a:pt x="2433921" y="1885245"/>
                    <a:pt x="2419113" y="1870496"/>
                  </a:cubicBezTo>
                  <a:cubicBezTo>
                    <a:pt x="2346124" y="1801100"/>
                    <a:pt x="2273435" y="1731404"/>
                    <a:pt x="2195693" y="1667257"/>
                  </a:cubicBezTo>
                  <a:cubicBezTo>
                    <a:pt x="2128257" y="1609660"/>
                    <a:pt x="2063022" y="1548863"/>
                    <a:pt x="1992784" y="1493016"/>
                  </a:cubicBezTo>
                  <a:cubicBezTo>
                    <a:pt x="1986080" y="1486517"/>
                    <a:pt x="1979477" y="1479967"/>
                    <a:pt x="1972623" y="1473617"/>
                  </a:cubicBezTo>
                  <a:cubicBezTo>
                    <a:pt x="1873870" y="1380772"/>
                    <a:pt x="1770265" y="1292277"/>
                    <a:pt x="1670461" y="1200432"/>
                  </a:cubicBezTo>
                  <a:cubicBezTo>
                    <a:pt x="1698226" y="1163534"/>
                    <a:pt x="1724040" y="1124686"/>
                    <a:pt x="1753806" y="1089188"/>
                  </a:cubicBezTo>
                  <a:cubicBezTo>
                    <a:pt x="1790075" y="1042990"/>
                    <a:pt x="1833949" y="1002192"/>
                    <a:pt x="1876922" y="961944"/>
                  </a:cubicBezTo>
                  <a:cubicBezTo>
                    <a:pt x="2034507" y="793453"/>
                    <a:pt x="2206699" y="634112"/>
                    <a:pt x="2357630" y="461021"/>
                  </a:cubicBezTo>
                  <a:cubicBezTo>
                    <a:pt x="2396951" y="416473"/>
                    <a:pt x="2441525" y="376876"/>
                    <a:pt x="2483297" y="334728"/>
                  </a:cubicBezTo>
                  <a:cubicBezTo>
                    <a:pt x="2490051" y="326228"/>
                    <a:pt x="2505659" y="316829"/>
                    <a:pt x="2500306" y="304379"/>
                  </a:cubicBezTo>
                  <a:close/>
                  <a:moveTo>
                    <a:pt x="2288793" y="499869"/>
                  </a:moveTo>
                  <a:cubicBezTo>
                    <a:pt x="2146016" y="649261"/>
                    <a:pt x="1997737" y="793203"/>
                    <a:pt x="1855310" y="942845"/>
                  </a:cubicBezTo>
                  <a:cubicBezTo>
                    <a:pt x="1818241" y="978044"/>
                    <a:pt x="1779920" y="1012192"/>
                    <a:pt x="1747303" y="1051790"/>
                  </a:cubicBezTo>
                  <a:cubicBezTo>
                    <a:pt x="1715035" y="1087688"/>
                    <a:pt x="1688371" y="1127886"/>
                    <a:pt x="1659305" y="1166234"/>
                  </a:cubicBezTo>
                  <a:cubicBezTo>
                    <a:pt x="1627638" y="1196832"/>
                    <a:pt x="1638244" y="1234430"/>
                    <a:pt x="1668961" y="1260829"/>
                  </a:cubicBezTo>
                  <a:cubicBezTo>
                    <a:pt x="1675564" y="1266328"/>
                    <a:pt x="1682868" y="1270778"/>
                    <a:pt x="1689922" y="1275528"/>
                  </a:cubicBezTo>
                  <a:cubicBezTo>
                    <a:pt x="1689972" y="1275578"/>
                    <a:pt x="1690072" y="1275678"/>
                    <a:pt x="1690122" y="1275728"/>
                  </a:cubicBezTo>
                  <a:cubicBezTo>
                    <a:pt x="1739498" y="1317926"/>
                    <a:pt x="1784823" y="1364523"/>
                    <a:pt x="1834799" y="1406071"/>
                  </a:cubicBezTo>
                  <a:cubicBezTo>
                    <a:pt x="1880974" y="1445419"/>
                    <a:pt x="1931301" y="1479367"/>
                    <a:pt x="1979177" y="1516565"/>
                  </a:cubicBezTo>
                  <a:cubicBezTo>
                    <a:pt x="2035807" y="1562613"/>
                    <a:pt x="2088385" y="1611660"/>
                    <a:pt x="2143765" y="1659657"/>
                  </a:cubicBezTo>
                  <a:cubicBezTo>
                    <a:pt x="2143665" y="1659607"/>
                    <a:pt x="2143615" y="1659507"/>
                    <a:pt x="2143515" y="1659457"/>
                  </a:cubicBezTo>
                  <a:cubicBezTo>
                    <a:pt x="2176633" y="1688856"/>
                    <a:pt x="2211501" y="1718154"/>
                    <a:pt x="2246020" y="1748403"/>
                  </a:cubicBezTo>
                  <a:cubicBezTo>
                    <a:pt x="2311505" y="1806850"/>
                    <a:pt x="2374989" y="1869246"/>
                    <a:pt x="2438723" y="1929793"/>
                  </a:cubicBezTo>
                  <a:cubicBezTo>
                    <a:pt x="2432920" y="1945242"/>
                    <a:pt x="2417012" y="1953742"/>
                    <a:pt x="2405455" y="1964641"/>
                  </a:cubicBezTo>
                  <a:cubicBezTo>
                    <a:pt x="2385595" y="1982240"/>
                    <a:pt x="2365184" y="1999689"/>
                    <a:pt x="2344072" y="2016838"/>
                  </a:cubicBezTo>
                  <a:cubicBezTo>
                    <a:pt x="2315407" y="2043637"/>
                    <a:pt x="2286292" y="2069736"/>
                    <a:pt x="2254274" y="2092684"/>
                  </a:cubicBezTo>
                  <a:cubicBezTo>
                    <a:pt x="2223908" y="2117183"/>
                    <a:pt x="2195693" y="2143682"/>
                    <a:pt x="2164276" y="2166981"/>
                  </a:cubicBezTo>
                  <a:cubicBezTo>
                    <a:pt x="2141714" y="2159281"/>
                    <a:pt x="2130358" y="2133782"/>
                    <a:pt x="2111898" y="2119583"/>
                  </a:cubicBezTo>
                  <a:cubicBezTo>
                    <a:pt x="2097790" y="2108034"/>
                    <a:pt x="2082182" y="2098484"/>
                    <a:pt x="2068074" y="2086885"/>
                  </a:cubicBezTo>
                  <a:cubicBezTo>
                    <a:pt x="2067624" y="2086535"/>
                    <a:pt x="2067074" y="2086335"/>
                    <a:pt x="2066624" y="2086035"/>
                  </a:cubicBezTo>
                  <a:cubicBezTo>
                    <a:pt x="2036758" y="2062336"/>
                    <a:pt x="2006191" y="2039537"/>
                    <a:pt x="1977126" y="2014789"/>
                  </a:cubicBezTo>
                  <a:cubicBezTo>
                    <a:pt x="1929100" y="1972941"/>
                    <a:pt x="1879023" y="1933693"/>
                    <a:pt x="1828346" y="1895095"/>
                  </a:cubicBezTo>
                  <a:cubicBezTo>
                    <a:pt x="1798030" y="1870746"/>
                    <a:pt x="1770615" y="1842998"/>
                    <a:pt x="1741900" y="1816899"/>
                  </a:cubicBezTo>
                  <a:cubicBezTo>
                    <a:pt x="1668460" y="1755502"/>
                    <a:pt x="1599173" y="1689606"/>
                    <a:pt x="1526284" y="1627559"/>
                  </a:cubicBezTo>
                  <a:cubicBezTo>
                    <a:pt x="1477858" y="1583911"/>
                    <a:pt x="1428932" y="1538814"/>
                    <a:pt x="1374202" y="1502216"/>
                  </a:cubicBezTo>
                  <a:cubicBezTo>
                    <a:pt x="1343786" y="1480717"/>
                    <a:pt x="1321774" y="1446369"/>
                    <a:pt x="1283754" y="1437319"/>
                  </a:cubicBezTo>
                  <a:cubicBezTo>
                    <a:pt x="1278951" y="1435319"/>
                    <a:pt x="1270897" y="1434069"/>
                    <a:pt x="1264193" y="1434919"/>
                  </a:cubicBezTo>
                  <a:cubicBezTo>
                    <a:pt x="1257290" y="1431319"/>
                    <a:pt x="1248685" y="1434969"/>
                    <a:pt x="1243382" y="1440669"/>
                  </a:cubicBezTo>
                  <a:cubicBezTo>
                    <a:pt x="1143179" y="1543714"/>
                    <a:pt x="1043075" y="1646958"/>
                    <a:pt x="940920" y="1748153"/>
                  </a:cubicBezTo>
                  <a:cubicBezTo>
                    <a:pt x="831511" y="1857697"/>
                    <a:pt x="723253" y="1968291"/>
                    <a:pt x="608692" y="2072535"/>
                  </a:cubicBezTo>
                  <a:cubicBezTo>
                    <a:pt x="573973" y="2102484"/>
                    <a:pt x="537054" y="2132332"/>
                    <a:pt x="501334" y="2163081"/>
                  </a:cubicBezTo>
                  <a:cubicBezTo>
                    <a:pt x="500584" y="2163331"/>
                    <a:pt x="499884" y="2163731"/>
                    <a:pt x="499283" y="2164281"/>
                  </a:cubicBezTo>
                  <a:cubicBezTo>
                    <a:pt x="498283" y="2165431"/>
                    <a:pt x="497132" y="2166430"/>
                    <a:pt x="496132" y="2167580"/>
                  </a:cubicBezTo>
                  <a:cubicBezTo>
                    <a:pt x="485676" y="2176630"/>
                    <a:pt x="475321" y="2185780"/>
                    <a:pt x="465215" y="2195029"/>
                  </a:cubicBezTo>
                  <a:cubicBezTo>
                    <a:pt x="458361" y="2200079"/>
                    <a:pt x="451408" y="2204979"/>
                    <a:pt x="444204" y="2209678"/>
                  </a:cubicBezTo>
                  <a:cubicBezTo>
                    <a:pt x="417289" y="2234027"/>
                    <a:pt x="390775" y="2259026"/>
                    <a:pt x="365612" y="2285324"/>
                  </a:cubicBezTo>
                  <a:cubicBezTo>
                    <a:pt x="363861" y="2287524"/>
                    <a:pt x="361860" y="2288774"/>
                    <a:pt x="359709" y="2289424"/>
                  </a:cubicBezTo>
                  <a:cubicBezTo>
                    <a:pt x="359058" y="2288874"/>
                    <a:pt x="358458" y="2288374"/>
                    <a:pt x="357657" y="2287874"/>
                  </a:cubicBezTo>
                  <a:cubicBezTo>
                    <a:pt x="312883" y="2257976"/>
                    <a:pt x="267409" y="2229327"/>
                    <a:pt x="219183" y="2205129"/>
                  </a:cubicBezTo>
                  <a:cubicBezTo>
                    <a:pt x="154749" y="2168880"/>
                    <a:pt x="94416" y="2125133"/>
                    <a:pt x="35435" y="2080485"/>
                  </a:cubicBezTo>
                  <a:cubicBezTo>
                    <a:pt x="39587" y="2075385"/>
                    <a:pt x="43439" y="2069886"/>
                    <a:pt x="47341" y="2066086"/>
                  </a:cubicBezTo>
                  <a:cubicBezTo>
                    <a:pt x="62399" y="2050087"/>
                    <a:pt x="79308" y="2035887"/>
                    <a:pt x="93516" y="2018988"/>
                  </a:cubicBezTo>
                  <a:cubicBezTo>
                    <a:pt x="127434" y="1980690"/>
                    <a:pt x="170807" y="1947542"/>
                    <a:pt x="206777" y="1910494"/>
                  </a:cubicBezTo>
                  <a:cubicBezTo>
                    <a:pt x="234141" y="1882695"/>
                    <a:pt x="260856" y="1854297"/>
                    <a:pt x="289221" y="1827548"/>
                  </a:cubicBezTo>
                  <a:cubicBezTo>
                    <a:pt x="387023" y="1736203"/>
                    <a:pt x="480873" y="1640708"/>
                    <a:pt x="578526" y="1549213"/>
                  </a:cubicBezTo>
                  <a:cubicBezTo>
                    <a:pt x="621449" y="1511065"/>
                    <a:pt x="660720" y="1469167"/>
                    <a:pt x="702292" y="1429570"/>
                  </a:cubicBezTo>
                  <a:cubicBezTo>
                    <a:pt x="745615" y="1390522"/>
                    <a:pt x="788188" y="1350624"/>
                    <a:pt x="827910" y="1307876"/>
                  </a:cubicBezTo>
                  <a:cubicBezTo>
                    <a:pt x="873034" y="1259729"/>
                    <a:pt x="926312" y="1218831"/>
                    <a:pt x="965033" y="1164984"/>
                  </a:cubicBezTo>
                  <a:cubicBezTo>
                    <a:pt x="987795" y="1135085"/>
                    <a:pt x="981642" y="1122886"/>
                    <a:pt x="954928" y="1100837"/>
                  </a:cubicBezTo>
                  <a:cubicBezTo>
                    <a:pt x="908953" y="1052790"/>
                    <a:pt x="861528" y="1006342"/>
                    <a:pt x="809800" y="964444"/>
                  </a:cubicBezTo>
                  <a:cubicBezTo>
                    <a:pt x="752119" y="912347"/>
                    <a:pt x="698040" y="856500"/>
                    <a:pt x="640559" y="804203"/>
                  </a:cubicBezTo>
                  <a:cubicBezTo>
                    <a:pt x="600638" y="767205"/>
                    <a:pt x="558015" y="733157"/>
                    <a:pt x="519244" y="694909"/>
                  </a:cubicBezTo>
                  <a:cubicBezTo>
                    <a:pt x="470168" y="646711"/>
                    <a:pt x="424093" y="595464"/>
                    <a:pt x="372766" y="549566"/>
                  </a:cubicBezTo>
                  <a:cubicBezTo>
                    <a:pt x="330143" y="509768"/>
                    <a:pt x="281617" y="477170"/>
                    <a:pt x="237443" y="439222"/>
                  </a:cubicBezTo>
                  <a:cubicBezTo>
                    <a:pt x="188267" y="393925"/>
                    <a:pt x="139340" y="348177"/>
                    <a:pt x="92415" y="300580"/>
                  </a:cubicBezTo>
                  <a:cubicBezTo>
                    <a:pt x="92165" y="297580"/>
                    <a:pt x="90214" y="295380"/>
                    <a:pt x="87763" y="294280"/>
                  </a:cubicBezTo>
                  <a:cubicBezTo>
                    <a:pt x="96467" y="289830"/>
                    <a:pt x="104272" y="283630"/>
                    <a:pt x="112226" y="277881"/>
                  </a:cubicBezTo>
                  <a:cubicBezTo>
                    <a:pt x="153448" y="246532"/>
                    <a:pt x="189567" y="209434"/>
                    <a:pt x="224886" y="171786"/>
                  </a:cubicBezTo>
                  <a:cubicBezTo>
                    <a:pt x="266909" y="126489"/>
                    <a:pt x="320788" y="94240"/>
                    <a:pt x="362460" y="48693"/>
                  </a:cubicBezTo>
                  <a:cubicBezTo>
                    <a:pt x="369164" y="39393"/>
                    <a:pt x="379369" y="31094"/>
                    <a:pt x="383721" y="20394"/>
                  </a:cubicBezTo>
                  <a:cubicBezTo>
                    <a:pt x="384672" y="21394"/>
                    <a:pt x="385622" y="22344"/>
                    <a:pt x="386523" y="23394"/>
                  </a:cubicBezTo>
                  <a:cubicBezTo>
                    <a:pt x="406684" y="44543"/>
                    <a:pt x="429196" y="63242"/>
                    <a:pt x="451658" y="81891"/>
                  </a:cubicBezTo>
                  <a:cubicBezTo>
                    <a:pt x="484726" y="110740"/>
                    <a:pt x="518344" y="139088"/>
                    <a:pt x="553262" y="165787"/>
                  </a:cubicBezTo>
                  <a:cubicBezTo>
                    <a:pt x="694238" y="294480"/>
                    <a:pt x="848421" y="407374"/>
                    <a:pt x="992398" y="532567"/>
                  </a:cubicBezTo>
                  <a:cubicBezTo>
                    <a:pt x="1090550" y="616413"/>
                    <a:pt x="1174796" y="716807"/>
                    <a:pt x="1277751" y="795303"/>
                  </a:cubicBezTo>
                  <a:cubicBezTo>
                    <a:pt x="1293509" y="806053"/>
                    <a:pt x="1306116" y="823252"/>
                    <a:pt x="1324576" y="829051"/>
                  </a:cubicBezTo>
                  <a:cubicBezTo>
                    <a:pt x="1349439" y="832351"/>
                    <a:pt x="1371251" y="813502"/>
                    <a:pt x="1391962" y="802153"/>
                  </a:cubicBezTo>
                  <a:cubicBezTo>
                    <a:pt x="1428031" y="779904"/>
                    <a:pt x="1461850" y="754205"/>
                    <a:pt x="1490665" y="723057"/>
                  </a:cubicBezTo>
                  <a:cubicBezTo>
                    <a:pt x="1558251" y="656361"/>
                    <a:pt x="1624737" y="588614"/>
                    <a:pt x="1690472" y="520068"/>
                  </a:cubicBezTo>
                  <a:cubicBezTo>
                    <a:pt x="1730744" y="480170"/>
                    <a:pt x="1767563" y="437072"/>
                    <a:pt x="1807485" y="396774"/>
                  </a:cubicBezTo>
                  <a:cubicBezTo>
                    <a:pt x="1849307" y="357826"/>
                    <a:pt x="1889128" y="316829"/>
                    <a:pt x="1929750" y="276631"/>
                  </a:cubicBezTo>
                  <a:cubicBezTo>
                    <a:pt x="1970272" y="238683"/>
                    <a:pt x="2011944" y="201985"/>
                    <a:pt x="2052716" y="164287"/>
                  </a:cubicBezTo>
                  <a:cubicBezTo>
                    <a:pt x="2094288" y="131489"/>
                    <a:pt x="2133009" y="95490"/>
                    <a:pt x="2172580" y="60392"/>
                  </a:cubicBezTo>
                  <a:cubicBezTo>
                    <a:pt x="2215153" y="104740"/>
                    <a:pt x="2266631" y="138688"/>
                    <a:pt x="2314757" y="176486"/>
                  </a:cubicBezTo>
                  <a:cubicBezTo>
                    <a:pt x="2349926" y="203735"/>
                    <a:pt x="2380492" y="236183"/>
                    <a:pt x="2415060" y="264031"/>
                  </a:cubicBezTo>
                  <a:cubicBezTo>
                    <a:pt x="2433420" y="278531"/>
                    <a:pt x="2453181" y="291130"/>
                    <a:pt x="2469039" y="308479"/>
                  </a:cubicBezTo>
                  <a:cubicBezTo>
                    <a:pt x="2469190" y="308979"/>
                    <a:pt x="2469740" y="309829"/>
                    <a:pt x="2470340" y="310629"/>
                  </a:cubicBezTo>
                  <a:cubicBezTo>
                    <a:pt x="2471341" y="312079"/>
                    <a:pt x="2472541" y="313179"/>
                    <a:pt x="2473842" y="313979"/>
                  </a:cubicBezTo>
                  <a:cubicBezTo>
                    <a:pt x="2466638" y="320628"/>
                    <a:pt x="2459384" y="327228"/>
                    <a:pt x="2452130" y="333828"/>
                  </a:cubicBezTo>
                  <a:cubicBezTo>
                    <a:pt x="2393549" y="385675"/>
                    <a:pt x="2339720" y="440422"/>
                    <a:pt x="2288793" y="4998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790298" y="4161280"/>
              <a:ext cx="1219278" cy="1134439"/>
            </a:xfrm>
            <a:custGeom>
              <a:rect b="b" l="l" r="r" t="t"/>
              <a:pathLst>
                <a:path extrusionOk="0" h="2268879" w="2438557">
                  <a:moveTo>
                    <a:pt x="2434956" y="290085"/>
                  </a:moveTo>
                  <a:cubicBezTo>
                    <a:pt x="2436006" y="291535"/>
                    <a:pt x="2437207" y="292684"/>
                    <a:pt x="2438558" y="293434"/>
                  </a:cubicBezTo>
                  <a:cubicBezTo>
                    <a:pt x="2431304" y="300084"/>
                    <a:pt x="2424050" y="306684"/>
                    <a:pt x="2416746" y="313233"/>
                  </a:cubicBezTo>
                  <a:cubicBezTo>
                    <a:pt x="2358214" y="364981"/>
                    <a:pt x="2304335" y="419728"/>
                    <a:pt x="2253408" y="479175"/>
                  </a:cubicBezTo>
                  <a:cubicBezTo>
                    <a:pt x="2110682" y="628567"/>
                    <a:pt x="1962352" y="772509"/>
                    <a:pt x="1819926" y="922151"/>
                  </a:cubicBezTo>
                  <a:cubicBezTo>
                    <a:pt x="1782856" y="957399"/>
                    <a:pt x="1744485" y="991497"/>
                    <a:pt x="1711918" y="1031095"/>
                  </a:cubicBezTo>
                  <a:cubicBezTo>
                    <a:pt x="1679651" y="1066993"/>
                    <a:pt x="1653036" y="1107191"/>
                    <a:pt x="1623921" y="1145539"/>
                  </a:cubicBezTo>
                  <a:cubicBezTo>
                    <a:pt x="1592254" y="1176188"/>
                    <a:pt x="1602909" y="1213736"/>
                    <a:pt x="1633576" y="1240134"/>
                  </a:cubicBezTo>
                  <a:cubicBezTo>
                    <a:pt x="1640179" y="1245584"/>
                    <a:pt x="1647433" y="1250034"/>
                    <a:pt x="1654487" y="1254783"/>
                  </a:cubicBezTo>
                  <a:cubicBezTo>
                    <a:pt x="1654587" y="1254883"/>
                    <a:pt x="1654637" y="1254983"/>
                    <a:pt x="1654737" y="1255083"/>
                  </a:cubicBezTo>
                  <a:cubicBezTo>
                    <a:pt x="1704064" y="1297281"/>
                    <a:pt x="1749438" y="1343879"/>
                    <a:pt x="1799415" y="1385426"/>
                  </a:cubicBezTo>
                  <a:cubicBezTo>
                    <a:pt x="1845590" y="1424774"/>
                    <a:pt x="1895917" y="1458723"/>
                    <a:pt x="1943792" y="1495921"/>
                  </a:cubicBezTo>
                  <a:cubicBezTo>
                    <a:pt x="2000373" y="1541868"/>
                    <a:pt x="2052851" y="1590866"/>
                    <a:pt x="2108130" y="1638813"/>
                  </a:cubicBezTo>
                  <a:cubicBezTo>
                    <a:pt x="2108180" y="1638863"/>
                    <a:pt x="2108180" y="1638863"/>
                    <a:pt x="2108230" y="1638913"/>
                  </a:cubicBezTo>
                  <a:cubicBezTo>
                    <a:pt x="2141298" y="1668261"/>
                    <a:pt x="2176167" y="1697560"/>
                    <a:pt x="2210635" y="1727758"/>
                  </a:cubicBezTo>
                  <a:cubicBezTo>
                    <a:pt x="2276120" y="1786205"/>
                    <a:pt x="2339604" y="1848602"/>
                    <a:pt x="2403289" y="1909149"/>
                  </a:cubicBezTo>
                  <a:cubicBezTo>
                    <a:pt x="2397485" y="1924598"/>
                    <a:pt x="2381577" y="1933097"/>
                    <a:pt x="2370071" y="1943997"/>
                  </a:cubicBezTo>
                  <a:cubicBezTo>
                    <a:pt x="2350210" y="1961596"/>
                    <a:pt x="2329799" y="1979045"/>
                    <a:pt x="2308688" y="1996194"/>
                  </a:cubicBezTo>
                  <a:cubicBezTo>
                    <a:pt x="2279972" y="2022993"/>
                    <a:pt x="2250857" y="2049091"/>
                    <a:pt x="2218890" y="2072040"/>
                  </a:cubicBezTo>
                  <a:cubicBezTo>
                    <a:pt x="2188523" y="2096539"/>
                    <a:pt x="2160308" y="2123037"/>
                    <a:pt x="2128891" y="2146336"/>
                  </a:cubicBezTo>
                  <a:cubicBezTo>
                    <a:pt x="2106379" y="2138636"/>
                    <a:pt x="2094973" y="2113138"/>
                    <a:pt x="2076513" y="2098939"/>
                  </a:cubicBezTo>
                  <a:cubicBezTo>
                    <a:pt x="2062406" y="2087389"/>
                    <a:pt x="2046797" y="2077840"/>
                    <a:pt x="2032690" y="2066240"/>
                  </a:cubicBezTo>
                  <a:cubicBezTo>
                    <a:pt x="2032039" y="2065740"/>
                    <a:pt x="2031389" y="2065240"/>
                    <a:pt x="2030689" y="2064940"/>
                  </a:cubicBezTo>
                  <a:lnTo>
                    <a:pt x="2030639" y="2064890"/>
                  </a:lnTo>
                  <a:cubicBezTo>
                    <a:pt x="2000973" y="2041392"/>
                    <a:pt x="1970507" y="2018743"/>
                    <a:pt x="1941691" y="1994194"/>
                  </a:cubicBezTo>
                  <a:cubicBezTo>
                    <a:pt x="1893615" y="1952346"/>
                    <a:pt x="1843588" y="1913048"/>
                    <a:pt x="1792911" y="1874501"/>
                  </a:cubicBezTo>
                  <a:cubicBezTo>
                    <a:pt x="1762595" y="1850152"/>
                    <a:pt x="1735180" y="1822403"/>
                    <a:pt x="1706465" y="1796305"/>
                  </a:cubicBezTo>
                  <a:cubicBezTo>
                    <a:pt x="1633025" y="1734908"/>
                    <a:pt x="1563738" y="1669011"/>
                    <a:pt x="1490849" y="1606965"/>
                  </a:cubicBezTo>
                  <a:cubicBezTo>
                    <a:pt x="1442423" y="1563317"/>
                    <a:pt x="1393497" y="1518219"/>
                    <a:pt x="1338768" y="1481621"/>
                  </a:cubicBezTo>
                  <a:cubicBezTo>
                    <a:pt x="1308301" y="1460122"/>
                    <a:pt x="1286340" y="1425774"/>
                    <a:pt x="1248319" y="1416725"/>
                  </a:cubicBezTo>
                  <a:cubicBezTo>
                    <a:pt x="1243517" y="1414725"/>
                    <a:pt x="1235512" y="1413425"/>
                    <a:pt x="1228809" y="1414275"/>
                  </a:cubicBezTo>
                  <a:cubicBezTo>
                    <a:pt x="1221905" y="1410625"/>
                    <a:pt x="1213251" y="1414375"/>
                    <a:pt x="1207948" y="1420125"/>
                  </a:cubicBezTo>
                  <a:cubicBezTo>
                    <a:pt x="1107744" y="1523169"/>
                    <a:pt x="1007640" y="1626414"/>
                    <a:pt x="905485" y="1727608"/>
                  </a:cubicBezTo>
                  <a:cubicBezTo>
                    <a:pt x="796077" y="1837102"/>
                    <a:pt x="687769" y="1947747"/>
                    <a:pt x="573257" y="2051991"/>
                  </a:cubicBezTo>
                  <a:cubicBezTo>
                    <a:pt x="538539" y="2081989"/>
                    <a:pt x="501619" y="2111788"/>
                    <a:pt x="465900" y="2142536"/>
                  </a:cubicBezTo>
                  <a:cubicBezTo>
                    <a:pt x="465149" y="2142786"/>
                    <a:pt x="464449" y="2143186"/>
                    <a:pt x="463849" y="2143736"/>
                  </a:cubicBezTo>
                  <a:cubicBezTo>
                    <a:pt x="463198" y="2144536"/>
                    <a:pt x="462548" y="2145236"/>
                    <a:pt x="461848" y="2145986"/>
                  </a:cubicBezTo>
                  <a:cubicBezTo>
                    <a:pt x="450692" y="2155636"/>
                    <a:pt x="439636" y="2165435"/>
                    <a:pt x="428880" y="2175334"/>
                  </a:cubicBezTo>
                  <a:cubicBezTo>
                    <a:pt x="422326" y="2180134"/>
                    <a:pt x="415623" y="2184684"/>
                    <a:pt x="408769" y="2189134"/>
                  </a:cubicBezTo>
                  <a:cubicBezTo>
                    <a:pt x="383105" y="2212333"/>
                    <a:pt x="357742" y="2236181"/>
                    <a:pt x="333629" y="2261180"/>
                  </a:cubicBezTo>
                  <a:cubicBezTo>
                    <a:pt x="333079" y="2261530"/>
                    <a:pt x="332578" y="2261880"/>
                    <a:pt x="332028" y="2262230"/>
                  </a:cubicBezTo>
                  <a:cubicBezTo>
                    <a:pt x="329477" y="2264180"/>
                    <a:pt x="326425" y="2266130"/>
                    <a:pt x="324524" y="2268830"/>
                  </a:cubicBezTo>
                  <a:cubicBezTo>
                    <a:pt x="324474" y="2268880"/>
                    <a:pt x="324424" y="2268880"/>
                    <a:pt x="324374" y="2268880"/>
                  </a:cubicBezTo>
                  <a:cubicBezTo>
                    <a:pt x="323724" y="2268330"/>
                    <a:pt x="323023" y="2267830"/>
                    <a:pt x="322223" y="2267330"/>
                  </a:cubicBezTo>
                  <a:cubicBezTo>
                    <a:pt x="277449" y="2237431"/>
                    <a:pt x="231974" y="2208783"/>
                    <a:pt x="183749" y="2184584"/>
                  </a:cubicBezTo>
                  <a:cubicBezTo>
                    <a:pt x="119314" y="2148336"/>
                    <a:pt x="58982" y="2104588"/>
                    <a:pt x="0" y="2059991"/>
                  </a:cubicBezTo>
                  <a:cubicBezTo>
                    <a:pt x="4152" y="2054891"/>
                    <a:pt x="8004" y="2049391"/>
                    <a:pt x="11906" y="2045591"/>
                  </a:cubicBezTo>
                  <a:cubicBezTo>
                    <a:pt x="26964" y="2029592"/>
                    <a:pt x="43874" y="2015393"/>
                    <a:pt x="58081" y="1998494"/>
                  </a:cubicBezTo>
                  <a:cubicBezTo>
                    <a:pt x="91999" y="1960196"/>
                    <a:pt x="135373" y="1927048"/>
                    <a:pt x="171342" y="1890000"/>
                  </a:cubicBezTo>
                  <a:cubicBezTo>
                    <a:pt x="198707" y="1862201"/>
                    <a:pt x="225421" y="1833853"/>
                    <a:pt x="253786" y="1807054"/>
                  </a:cubicBezTo>
                  <a:cubicBezTo>
                    <a:pt x="351588" y="1715709"/>
                    <a:pt x="445439" y="1620214"/>
                    <a:pt x="543091" y="1528719"/>
                  </a:cubicBezTo>
                  <a:cubicBezTo>
                    <a:pt x="586014" y="1490571"/>
                    <a:pt x="625285" y="1448673"/>
                    <a:pt x="666858" y="1409075"/>
                  </a:cubicBezTo>
                  <a:cubicBezTo>
                    <a:pt x="710181" y="1370027"/>
                    <a:pt x="752754" y="1330179"/>
                    <a:pt x="792475" y="1287382"/>
                  </a:cubicBezTo>
                  <a:cubicBezTo>
                    <a:pt x="837599" y="1239234"/>
                    <a:pt x="890878" y="1198336"/>
                    <a:pt x="929598" y="1144489"/>
                  </a:cubicBezTo>
                  <a:cubicBezTo>
                    <a:pt x="952361" y="1114591"/>
                    <a:pt x="946157" y="1102441"/>
                    <a:pt x="919493" y="1080343"/>
                  </a:cubicBezTo>
                  <a:cubicBezTo>
                    <a:pt x="873518" y="1032295"/>
                    <a:pt x="826093" y="985848"/>
                    <a:pt x="774315" y="943950"/>
                  </a:cubicBezTo>
                  <a:cubicBezTo>
                    <a:pt x="716634" y="891853"/>
                    <a:pt x="662555" y="836006"/>
                    <a:pt x="605074" y="783658"/>
                  </a:cubicBezTo>
                  <a:cubicBezTo>
                    <a:pt x="565153" y="746660"/>
                    <a:pt x="522530" y="712612"/>
                    <a:pt x="483759" y="674364"/>
                  </a:cubicBezTo>
                  <a:cubicBezTo>
                    <a:pt x="434683" y="626167"/>
                    <a:pt x="388608" y="574919"/>
                    <a:pt x="337281" y="529022"/>
                  </a:cubicBezTo>
                  <a:cubicBezTo>
                    <a:pt x="294658" y="489224"/>
                    <a:pt x="246132" y="456626"/>
                    <a:pt x="202008" y="418728"/>
                  </a:cubicBezTo>
                  <a:cubicBezTo>
                    <a:pt x="152832" y="373430"/>
                    <a:pt x="103906" y="327633"/>
                    <a:pt x="56981" y="280085"/>
                  </a:cubicBezTo>
                  <a:cubicBezTo>
                    <a:pt x="56730" y="277135"/>
                    <a:pt x="54929" y="274935"/>
                    <a:pt x="52478" y="273885"/>
                  </a:cubicBezTo>
                  <a:cubicBezTo>
                    <a:pt x="61183" y="269436"/>
                    <a:pt x="68837" y="263136"/>
                    <a:pt x="76741" y="257436"/>
                  </a:cubicBezTo>
                  <a:cubicBezTo>
                    <a:pt x="117963" y="226038"/>
                    <a:pt x="154083" y="188990"/>
                    <a:pt x="189402" y="151342"/>
                  </a:cubicBezTo>
                  <a:cubicBezTo>
                    <a:pt x="231424" y="106044"/>
                    <a:pt x="285303" y="73796"/>
                    <a:pt x="326975" y="28249"/>
                  </a:cubicBezTo>
                  <a:cubicBezTo>
                    <a:pt x="333729" y="18949"/>
                    <a:pt x="343934" y="10699"/>
                    <a:pt x="348337" y="0"/>
                  </a:cubicBezTo>
                  <a:cubicBezTo>
                    <a:pt x="349287" y="950"/>
                    <a:pt x="350188" y="1900"/>
                    <a:pt x="351038" y="2900"/>
                  </a:cubicBezTo>
                  <a:cubicBezTo>
                    <a:pt x="371199" y="24049"/>
                    <a:pt x="393661" y="42748"/>
                    <a:pt x="416173" y="61397"/>
                  </a:cubicBezTo>
                  <a:cubicBezTo>
                    <a:pt x="449241" y="90195"/>
                    <a:pt x="482859" y="118594"/>
                    <a:pt x="517778" y="145292"/>
                  </a:cubicBezTo>
                  <a:cubicBezTo>
                    <a:pt x="658753" y="273985"/>
                    <a:pt x="812936" y="386879"/>
                    <a:pt x="956913" y="512073"/>
                  </a:cubicBezTo>
                  <a:cubicBezTo>
                    <a:pt x="1055016" y="595918"/>
                    <a:pt x="1139261" y="696263"/>
                    <a:pt x="1242266" y="774809"/>
                  </a:cubicBezTo>
                  <a:cubicBezTo>
                    <a:pt x="1258024" y="785558"/>
                    <a:pt x="1270631" y="802707"/>
                    <a:pt x="1289091" y="808557"/>
                  </a:cubicBezTo>
                  <a:cubicBezTo>
                    <a:pt x="1314005" y="811857"/>
                    <a:pt x="1335766" y="793008"/>
                    <a:pt x="1356477" y="781659"/>
                  </a:cubicBezTo>
                  <a:cubicBezTo>
                    <a:pt x="1392547" y="759410"/>
                    <a:pt x="1426365" y="733711"/>
                    <a:pt x="1455180" y="702563"/>
                  </a:cubicBezTo>
                  <a:cubicBezTo>
                    <a:pt x="1522766" y="635866"/>
                    <a:pt x="1589252" y="568120"/>
                    <a:pt x="1654987" y="499573"/>
                  </a:cubicBezTo>
                  <a:cubicBezTo>
                    <a:pt x="1695259" y="459676"/>
                    <a:pt x="1732079" y="416578"/>
                    <a:pt x="1772000" y="376280"/>
                  </a:cubicBezTo>
                  <a:cubicBezTo>
                    <a:pt x="1813822" y="337332"/>
                    <a:pt x="1853594" y="296334"/>
                    <a:pt x="1894266" y="256136"/>
                  </a:cubicBezTo>
                  <a:cubicBezTo>
                    <a:pt x="1934787" y="218188"/>
                    <a:pt x="1976460" y="181490"/>
                    <a:pt x="2017232" y="143792"/>
                  </a:cubicBezTo>
                  <a:cubicBezTo>
                    <a:pt x="2058754" y="110994"/>
                    <a:pt x="2097425" y="75046"/>
                    <a:pt x="2136946" y="39998"/>
                  </a:cubicBezTo>
                  <a:cubicBezTo>
                    <a:pt x="2179569" y="84346"/>
                    <a:pt x="2231146" y="118194"/>
                    <a:pt x="2279272" y="156042"/>
                  </a:cubicBezTo>
                  <a:cubicBezTo>
                    <a:pt x="2314391" y="183290"/>
                    <a:pt x="2345007" y="215689"/>
                    <a:pt x="2379576" y="243587"/>
                  </a:cubicBezTo>
                  <a:cubicBezTo>
                    <a:pt x="2397936" y="258086"/>
                    <a:pt x="2417696" y="270686"/>
                    <a:pt x="2433555" y="288035"/>
                  </a:cubicBezTo>
                  <a:cubicBezTo>
                    <a:pt x="2433805" y="288435"/>
                    <a:pt x="2434405" y="289285"/>
                    <a:pt x="2434956" y="2900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" name="Google Shape;80;p4"/>
          <p:cNvGrpSpPr/>
          <p:nvPr/>
        </p:nvGrpSpPr>
        <p:grpSpPr>
          <a:xfrm>
            <a:off x="-75478" y="374443"/>
            <a:ext cx="1180138" cy="1203573"/>
            <a:chOff x="-75478" y="374443"/>
            <a:chExt cx="1180138" cy="1203573"/>
          </a:xfrm>
        </p:grpSpPr>
        <p:grpSp>
          <p:nvGrpSpPr>
            <p:cNvPr id="81" name="Google Shape;81;p4"/>
            <p:cNvGrpSpPr/>
            <p:nvPr/>
          </p:nvGrpSpPr>
          <p:grpSpPr>
            <a:xfrm rot="-162990">
              <a:off x="-48709" y="400488"/>
              <a:ext cx="1126601" cy="1151484"/>
              <a:chOff x="-97538" y="800746"/>
              <a:chExt cx="2252923" cy="2302660"/>
            </a:xfrm>
          </p:grpSpPr>
          <p:sp>
            <p:nvSpPr>
              <p:cNvPr id="82" name="Google Shape;82;p4"/>
              <p:cNvSpPr/>
              <p:nvPr/>
            </p:nvSpPr>
            <p:spPr>
              <a:xfrm>
                <a:off x="-97538" y="1703922"/>
                <a:ext cx="2252923" cy="512188"/>
              </a:xfrm>
              <a:custGeom>
                <a:rect b="b" l="l" r="r" t="t"/>
                <a:pathLst>
                  <a:path extrusionOk="0" h="512188" w="2252923">
                    <a:moveTo>
                      <a:pt x="2250881" y="43212"/>
                    </a:moveTo>
                    <a:cubicBezTo>
                      <a:pt x="2241484" y="19219"/>
                      <a:pt x="2212788" y="18390"/>
                      <a:pt x="2190678" y="18390"/>
                    </a:cubicBezTo>
                    <a:cubicBezTo>
                      <a:pt x="2156132" y="18896"/>
                      <a:pt x="2121493" y="20969"/>
                      <a:pt x="2086901" y="20923"/>
                    </a:cubicBezTo>
                    <a:cubicBezTo>
                      <a:pt x="2017256" y="22212"/>
                      <a:pt x="1947749" y="18620"/>
                      <a:pt x="1878195" y="15028"/>
                    </a:cubicBezTo>
                    <a:cubicBezTo>
                      <a:pt x="1760370" y="12311"/>
                      <a:pt x="1642590" y="11804"/>
                      <a:pt x="1524764" y="10515"/>
                    </a:cubicBezTo>
                    <a:cubicBezTo>
                      <a:pt x="1239274" y="-1229"/>
                      <a:pt x="953507" y="-2933"/>
                      <a:pt x="667879" y="4390"/>
                    </a:cubicBezTo>
                    <a:cubicBezTo>
                      <a:pt x="571702" y="3929"/>
                      <a:pt x="475571" y="3975"/>
                      <a:pt x="379763" y="13370"/>
                    </a:cubicBezTo>
                    <a:cubicBezTo>
                      <a:pt x="317442" y="15995"/>
                      <a:pt x="251343" y="21521"/>
                      <a:pt x="188883" y="29028"/>
                    </a:cubicBezTo>
                    <a:cubicBezTo>
                      <a:pt x="147059" y="31239"/>
                      <a:pt x="105143" y="30824"/>
                      <a:pt x="63319" y="33357"/>
                    </a:cubicBezTo>
                    <a:cubicBezTo>
                      <a:pt x="50422" y="34601"/>
                      <a:pt x="36189" y="33219"/>
                      <a:pt x="24259" y="38791"/>
                    </a:cubicBezTo>
                    <a:cubicBezTo>
                      <a:pt x="10302" y="47680"/>
                      <a:pt x="-8905" y="78489"/>
                      <a:pt x="4591" y="94470"/>
                    </a:cubicBezTo>
                    <a:cubicBezTo>
                      <a:pt x="-3286" y="218398"/>
                      <a:pt x="3900" y="342650"/>
                      <a:pt x="2057" y="466717"/>
                    </a:cubicBezTo>
                    <a:cubicBezTo>
                      <a:pt x="353" y="498263"/>
                      <a:pt x="36097" y="505079"/>
                      <a:pt x="60648" y="507105"/>
                    </a:cubicBezTo>
                    <a:cubicBezTo>
                      <a:pt x="97681" y="511020"/>
                      <a:pt x="134945" y="511665"/>
                      <a:pt x="172163" y="512171"/>
                    </a:cubicBezTo>
                    <a:cubicBezTo>
                      <a:pt x="460417" y="512862"/>
                      <a:pt x="748210" y="492092"/>
                      <a:pt x="1036418" y="499276"/>
                    </a:cubicBezTo>
                    <a:cubicBezTo>
                      <a:pt x="1279348" y="501395"/>
                      <a:pt x="1522139" y="500243"/>
                      <a:pt x="1765068" y="500520"/>
                    </a:cubicBezTo>
                    <a:cubicBezTo>
                      <a:pt x="1860231" y="500658"/>
                      <a:pt x="1955395" y="501625"/>
                      <a:pt x="2050558" y="500013"/>
                    </a:cubicBezTo>
                    <a:cubicBezTo>
                      <a:pt x="2085151" y="499414"/>
                      <a:pt x="2119697" y="499737"/>
                      <a:pt x="2154289" y="498770"/>
                    </a:cubicBezTo>
                    <a:cubicBezTo>
                      <a:pt x="2165574" y="497895"/>
                      <a:pt x="2177827" y="499829"/>
                      <a:pt x="2188191" y="494441"/>
                    </a:cubicBezTo>
                    <a:cubicBezTo>
                      <a:pt x="2242451" y="459579"/>
                      <a:pt x="2230936" y="239445"/>
                      <a:pt x="2241806" y="170043"/>
                    </a:cubicBezTo>
                    <a:cubicBezTo>
                      <a:pt x="2245123" y="136056"/>
                      <a:pt x="2249360" y="102206"/>
                      <a:pt x="2251986" y="68127"/>
                    </a:cubicBezTo>
                    <a:cubicBezTo>
                      <a:pt x="2252631" y="59976"/>
                      <a:pt x="2254197" y="50949"/>
                      <a:pt x="2250881" y="432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792268" y="800746"/>
                <a:ext cx="527241" cy="560942"/>
              </a:xfrm>
              <a:custGeom>
                <a:rect b="b" l="l" r="r" t="t"/>
                <a:pathLst>
                  <a:path extrusionOk="0" h="560942" w="527241">
                    <a:moveTo>
                      <a:pt x="45828" y="419311"/>
                    </a:moveTo>
                    <a:cubicBezTo>
                      <a:pt x="91061" y="513444"/>
                      <a:pt x="196266" y="560004"/>
                      <a:pt x="296957" y="560832"/>
                    </a:cubicBezTo>
                    <a:cubicBezTo>
                      <a:pt x="407873" y="564609"/>
                      <a:pt x="500457" y="470707"/>
                      <a:pt x="519757" y="365567"/>
                    </a:cubicBezTo>
                    <a:cubicBezTo>
                      <a:pt x="531365" y="283777"/>
                      <a:pt x="534635" y="193789"/>
                      <a:pt x="490554" y="120519"/>
                    </a:cubicBezTo>
                    <a:cubicBezTo>
                      <a:pt x="447625" y="45682"/>
                      <a:pt x="361443" y="-1660"/>
                      <a:pt x="275400" y="182"/>
                    </a:cubicBezTo>
                    <a:cubicBezTo>
                      <a:pt x="259509" y="-555"/>
                      <a:pt x="243663" y="873"/>
                      <a:pt x="228463" y="5800"/>
                    </a:cubicBezTo>
                    <a:cubicBezTo>
                      <a:pt x="218836" y="8932"/>
                      <a:pt x="206538" y="8840"/>
                      <a:pt x="199951" y="17544"/>
                    </a:cubicBezTo>
                    <a:cubicBezTo>
                      <a:pt x="64806" y="39742"/>
                      <a:pt x="-8202" y="155703"/>
                      <a:pt x="734" y="287599"/>
                    </a:cubicBezTo>
                    <a:cubicBezTo>
                      <a:pt x="5018" y="334389"/>
                      <a:pt x="24870" y="377864"/>
                      <a:pt x="45828" y="419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793206" y="2536691"/>
                <a:ext cx="553805" cy="566715"/>
              </a:xfrm>
              <a:custGeom>
                <a:rect b="b" l="l" r="r" t="t"/>
                <a:pathLst>
                  <a:path extrusionOk="0" h="566715" w="553805">
                    <a:moveTo>
                      <a:pt x="503066" y="116999"/>
                    </a:moveTo>
                    <a:cubicBezTo>
                      <a:pt x="479114" y="68137"/>
                      <a:pt x="431624" y="39860"/>
                      <a:pt x="382568" y="20702"/>
                    </a:cubicBezTo>
                    <a:cubicBezTo>
                      <a:pt x="369026" y="14393"/>
                      <a:pt x="354977" y="9557"/>
                      <a:pt x="341435" y="3248"/>
                    </a:cubicBezTo>
                    <a:cubicBezTo>
                      <a:pt x="334065" y="-160"/>
                      <a:pt x="325221" y="2603"/>
                      <a:pt x="320293" y="8682"/>
                    </a:cubicBezTo>
                    <a:cubicBezTo>
                      <a:pt x="279713" y="1222"/>
                      <a:pt x="236645" y="-4903"/>
                      <a:pt x="196157" y="5643"/>
                    </a:cubicBezTo>
                    <a:cubicBezTo>
                      <a:pt x="130196" y="24755"/>
                      <a:pt x="74277" y="70485"/>
                      <a:pt x="39040" y="129019"/>
                    </a:cubicBezTo>
                    <a:cubicBezTo>
                      <a:pt x="13430" y="165493"/>
                      <a:pt x="256" y="208184"/>
                      <a:pt x="993" y="252718"/>
                    </a:cubicBezTo>
                    <a:cubicBezTo>
                      <a:pt x="-757" y="286014"/>
                      <a:pt x="-1079" y="320001"/>
                      <a:pt x="7626" y="352376"/>
                    </a:cubicBezTo>
                    <a:cubicBezTo>
                      <a:pt x="24024" y="404370"/>
                      <a:pt x="51016" y="456042"/>
                      <a:pt x="92610" y="492194"/>
                    </a:cubicBezTo>
                    <a:cubicBezTo>
                      <a:pt x="137612" y="527977"/>
                      <a:pt x="190076" y="559708"/>
                      <a:pt x="248298" y="565925"/>
                    </a:cubicBezTo>
                    <a:cubicBezTo>
                      <a:pt x="336368" y="571497"/>
                      <a:pt x="432591" y="548286"/>
                      <a:pt x="488510" y="475523"/>
                    </a:cubicBezTo>
                    <a:cubicBezTo>
                      <a:pt x="544613" y="408792"/>
                      <a:pt x="560827" y="316317"/>
                      <a:pt x="551200" y="231487"/>
                    </a:cubicBezTo>
                    <a:cubicBezTo>
                      <a:pt x="543554" y="190500"/>
                      <a:pt x="524162" y="152598"/>
                      <a:pt x="503066" y="1169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5" name="Google Shape;85;p4"/>
            <p:cNvSpPr/>
            <p:nvPr/>
          </p:nvSpPr>
          <p:spPr>
            <a:xfrm rot="-154594">
              <a:off x="-48198" y="853364"/>
              <a:ext cx="1127601" cy="256414"/>
            </a:xfrm>
            <a:custGeom>
              <a:rect b="b" l="l" r="r" t="t"/>
              <a:pathLst>
                <a:path extrusionOk="0" h="512188" w="2252923">
                  <a:moveTo>
                    <a:pt x="172163" y="512171"/>
                  </a:moveTo>
                  <a:cubicBezTo>
                    <a:pt x="134945" y="511665"/>
                    <a:pt x="97681" y="511020"/>
                    <a:pt x="60648" y="507105"/>
                  </a:cubicBezTo>
                  <a:cubicBezTo>
                    <a:pt x="36097" y="505079"/>
                    <a:pt x="353" y="498263"/>
                    <a:pt x="2057" y="466717"/>
                  </a:cubicBezTo>
                  <a:cubicBezTo>
                    <a:pt x="3900" y="342650"/>
                    <a:pt x="-3286" y="218398"/>
                    <a:pt x="4591" y="94470"/>
                  </a:cubicBezTo>
                  <a:cubicBezTo>
                    <a:pt x="-8905" y="78489"/>
                    <a:pt x="10302" y="47680"/>
                    <a:pt x="24259" y="38791"/>
                  </a:cubicBezTo>
                  <a:cubicBezTo>
                    <a:pt x="36189" y="33219"/>
                    <a:pt x="50422" y="34601"/>
                    <a:pt x="63319" y="33357"/>
                  </a:cubicBezTo>
                  <a:cubicBezTo>
                    <a:pt x="105143" y="30824"/>
                    <a:pt x="147059" y="31239"/>
                    <a:pt x="188883" y="29028"/>
                  </a:cubicBezTo>
                  <a:cubicBezTo>
                    <a:pt x="251343" y="21521"/>
                    <a:pt x="317442" y="15995"/>
                    <a:pt x="379763" y="13370"/>
                  </a:cubicBezTo>
                  <a:cubicBezTo>
                    <a:pt x="475571" y="3975"/>
                    <a:pt x="571702" y="3929"/>
                    <a:pt x="667879" y="4390"/>
                  </a:cubicBezTo>
                  <a:cubicBezTo>
                    <a:pt x="953507" y="-2933"/>
                    <a:pt x="1239274" y="-1229"/>
                    <a:pt x="1524764" y="10515"/>
                  </a:cubicBezTo>
                  <a:cubicBezTo>
                    <a:pt x="1642590" y="11804"/>
                    <a:pt x="1760370" y="12311"/>
                    <a:pt x="1878195" y="15028"/>
                  </a:cubicBezTo>
                  <a:cubicBezTo>
                    <a:pt x="1947749" y="18620"/>
                    <a:pt x="2017256" y="22212"/>
                    <a:pt x="2086901" y="20923"/>
                  </a:cubicBezTo>
                  <a:cubicBezTo>
                    <a:pt x="2121493" y="20969"/>
                    <a:pt x="2156132" y="18896"/>
                    <a:pt x="2190678" y="18390"/>
                  </a:cubicBezTo>
                  <a:cubicBezTo>
                    <a:pt x="2212788" y="18390"/>
                    <a:pt x="2241484" y="19219"/>
                    <a:pt x="2250881" y="43212"/>
                  </a:cubicBezTo>
                  <a:cubicBezTo>
                    <a:pt x="2254197" y="50949"/>
                    <a:pt x="2252631" y="59976"/>
                    <a:pt x="2251986" y="68127"/>
                  </a:cubicBezTo>
                  <a:cubicBezTo>
                    <a:pt x="2249360" y="102206"/>
                    <a:pt x="2245123" y="136056"/>
                    <a:pt x="2241806" y="170043"/>
                  </a:cubicBezTo>
                  <a:cubicBezTo>
                    <a:pt x="2230936" y="239445"/>
                    <a:pt x="2242451" y="459579"/>
                    <a:pt x="2188191" y="494441"/>
                  </a:cubicBezTo>
                  <a:cubicBezTo>
                    <a:pt x="2177827" y="499829"/>
                    <a:pt x="2165574" y="497895"/>
                    <a:pt x="2154289" y="498770"/>
                  </a:cubicBezTo>
                  <a:cubicBezTo>
                    <a:pt x="2119697" y="499737"/>
                    <a:pt x="2085151" y="499414"/>
                    <a:pt x="2050558" y="500013"/>
                  </a:cubicBezTo>
                  <a:cubicBezTo>
                    <a:pt x="1955395" y="501625"/>
                    <a:pt x="1860231" y="500658"/>
                    <a:pt x="1765068" y="500520"/>
                  </a:cubicBezTo>
                  <a:cubicBezTo>
                    <a:pt x="1522139" y="500243"/>
                    <a:pt x="1279348" y="501395"/>
                    <a:pt x="1036418" y="499276"/>
                  </a:cubicBezTo>
                  <a:cubicBezTo>
                    <a:pt x="748210" y="492092"/>
                    <a:pt x="460417" y="512862"/>
                    <a:pt x="172163" y="512171"/>
                  </a:cubicBezTo>
                  <a:close/>
                  <a:moveTo>
                    <a:pt x="234623" y="476664"/>
                  </a:moveTo>
                  <a:cubicBezTo>
                    <a:pt x="377782" y="475973"/>
                    <a:pt x="520850" y="469066"/>
                    <a:pt x="663871" y="464322"/>
                  </a:cubicBezTo>
                  <a:cubicBezTo>
                    <a:pt x="1166358" y="458888"/>
                    <a:pt x="1668983" y="470263"/>
                    <a:pt x="2171424" y="462019"/>
                  </a:cubicBezTo>
                  <a:cubicBezTo>
                    <a:pt x="2197587" y="404683"/>
                    <a:pt x="2192520" y="337952"/>
                    <a:pt x="2199153" y="276702"/>
                  </a:cubicBezTo>
                  <a:cubicBezTo>
                    <a:pt x="2201410" y="203109"/>
                    <a:pt x="2209932" y="130069"/>
                    <a:pt x="2216795" y="56844"/>
                  </a:cubicBezTo>
                  <a:cubicBezTo>
                    <a:pt x="2167693" y="50903"/>
                    <a:pt x="2117440" y="59239"/>
                    <a:pt x="2067924" y="57213"/>
                  </a:cubicBezTo>
                  <a:cubicBezTo>
                    <a:pt x="1997173" y="58134"/>
                    <a:pt x="1926560" y="52884"/>
                    <a:pt x="1855902" y="50489"/>
                  </a:cubicBezTo>
                  <a:cubicBezTo>
                    <a:pt x="1596943" y="49292"/>
                    <a:pt x="1338122" y="39620"/>
                    <a:pt x="1079210" y="35798"/>
                  </a:cubicBezTo>
                  <a:cubicBezTo>
                    <a:pt x="935451" y="33633"/>
                    <a:pt x="791785" y="39712"/>
                    <a:pt x="647980" y="40587"/>
                  </a:cubicBezTo>
                  <a:cubicBezTo>
                    <a:pt x="585382" y="41186"/>
                    <a:pt x="522600" y="39114"/>
                    <a:pt x="460095" y="43535"/>
                  </a:cubicBezTo>
                  <a:cubicBezTo>
                    <a:pt x="384093" y="50857"/>
                    <a:pt x="307124" y="50673"/>
                    <a:pt x="231398" y="60989"/>
                  </a:cubicBezTo>
                  <a:cubicBezTo>
                    <a:pt x="168478" y="69647"/>
                    <a:pt x="104591" y="64857"/>
                    <a:pt x="41532" y="71259"/>
                  </a:cubicBezTo>
                  <a:cubicBezTo>
                    <a:pt x="36005" y="79640"/>
                    <a:pt x="34991" y="91108"/>
                    <a:pt x="26148" y="96956"/>
                  </a:cubicBezTo>
                  <a:cubicBezTo>
                    <a:pt x="31997" y="220010"/>
                    <a:pt x="34024" y="343202"/>
                    <a:pt x="36880" y="466348"/>
                  </a:cubicBezTo>
                  <a:cubicBezTo>
                    <a:pt x="101274" y="480763"/>
                    <a:pt x="168939" y="474730"/>
                    <a:pt x="234623" y="476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 rot="-154594">
              <a:off x="375781" y="400537"/>
              <a:ext cx="263887" cy="280821"/>
            </a:xfrm>
            <a:custGeom>
              <a:rect b="b" l="l" r="r" t="t"/>
              <a:pathLst>
                <a:path extrusionOk="0" h="560942" w="527241">
                  <a:moveTo>
                    <a:pt x="296957" y="560832"/>
                  </a:moveTo>
                  <a:cubicBezTo>
                    <a:pt x="196266" y="560004"/>
                    <a:pt x="91061" y="513444"/>
                    <a:pt x="45828" y="419311"/>
                  </a:cubicBezTo>
                  <a:cubicBezTo>
                    <a:pt x="24870" y="377864"/>
                    <a:pt x="5018" y="334389"/>
                    <a:pt x="734" y="287599"/>
                  </a:cubicBezTo>
                  <a:cubicBezTo>
                    <a:pt x="-8202" y="155703"/>
                    <a:pt x="64806" y="39742"/>
                    <a:pt x="199951" y="17544"/>
                  </a:cubicBezTo>
                  <a:cubicBezTo>
                    <a:pt x="206538" y="8840"/>
                    <a:pt x="218836" y="8932"/>
                    <a:pt x="228463" y="5800"/>
                  </a:cubicBezTo>
                  <a:cubicBezTo>
                    <a:pt x="243663" y="873"/>
                    <a:pt x="259509" y="-555"/>
                    <a:pt x="275400" y="182"/>
                  </a:cubicBezTo>
                  <a:cubicBezTo>
                    <a:pt x="361443" y="-1660"/>
                    <a:pt x="447625" y="45682"/>
                    <a:pt x="490554" y="120519"/>
                  </a:cubicBezTo>
                  <a:cubicBezTo>
                    <a:pt x="534635" y="193789"/>
                    <a:pt x="531365" y="283777"/>
                    <a:pt x="519757" y="365567"/>
                  </a:cubicBezTo>
                  <a:cubicBezTo>
                    <a:pt x="500457" y="470707"/>
                    <a:pt x="407873" y="564609"/>
                    <a:pt x="296957" y="560832"/>
                  </a:cubicBezTo>
                  <a:close/>
                  <a:moveTo>
                    <a:pt x="301747" y="525003"/>
                  </a:moveTo>
                  <a:cubicBezTo>
                    <a:pt x="387192" y="525233"/>
                    <a:pt x="457343" y="456752"/>
                    <a:pt x="479730" y="377725"/>
                  </a:cubicBezTo>
                  <a:cubicBezTo>
                    <a:pt x="491475" y="333791"/>
                    <a:pt x="490876" y="288797"/>
                    <a:pt x="490093" y="243757"/>
                  </a:cubicBezTo>
                  <a:cubicBezTo>
                    <a:pt x="487422" y="150776"/>
                    <a:pt x="422106" y="65577"/>
                    <a:pt x="331411" y="42597"/>
                  </a:cubicBezTo>
                  <a:cubicBezTo>
                    <a:pt x="329384" y="44577"/>
                    <a:pt x="326252" y="44439"/>
                    <a:pt x="326298" y="41353"/>
                  </a:cubicBezTo>
                  <a:cubicBezTo>
                    <a:pt x="297141" y="37761"/>
                    <a:pt x="266188" y="36794"/>
                    <a:pt x="237169" y="40893"/>
                  </a:cubicBezTo>
                  <a:cubicBezTo>
                    <a:pt x="227312" y="42413"/>
                    <a:pt x="216671" y="49183"/>
                    <a:pt x="206952" y="44485"/>
                  </a:cubicBezTo>
                  <a:cubicBezTo>
                    <a:pt x="89265" y="67373"/>
                    <a:pt x="28509" y="165927"/>
                    <a:pt x="35050" y="281613"/>
                  </a:cubicBezTo>
                  <a:cubicBezTo>
                    <a:pt x="41637" y="337935"/>
                    <a:pt x="67708" y="391910"/>
                    <a:pt x="99721" y="438193"/>
                  </a:cubicBezTo>
                  <a:cubicBezTo>
                    <a:pt x="146842" y="499674"/>
                    <a:pt x="226805" y="524174"/>
                    <a:pt x="301747" y="5250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 rot="-154594">
              <a:off x="417575" y="1267205"/>
              <a:ext cx="277183" cy="283711"/>
            </a:xfrm>
            <a:custGeom>
              <a:rect b="b" l="l" r="r" t="t"/>
              <a:pathLst>
                <a:path extrusionOk="0" h="566715" w="553805">
                  <a:moveTo>
                    <a:pt x="248298" y="565925"/>
                  </a:moveTo>
                  <a:cubicBezTo>
                    <a:pt x="190076" y="559708"/>
                    <a:pt x="137612" y="527977"/>
                    <a:pt x="92610" y="492194"/>
                  </a:cubicBezTo>
                  <a:cubicBezTo>
                    <a:pt x="51016" y="456042"/>
                    <a:pt x="24024" y="404370"/>
                    <a:pt x="7626" y="352376"/>
                  </a:cubicBezTo>
                  <a:cubicBezTo>
                    <a:pt x="-1079" y="320001"/>
                    <a:pt x="-757" y="286014"/>
                    <a:pt x="993" y="252718"/>
                  </a:cubicBezTo>
                  <a:cubicBezTo>
                    <a:pt x="256" y="208184"/>
                    <a:pt x="13430" y="165493"/>
                    <a:pt x="39040" y="129019"/>
                  </a:cubicBezTo>
                  <a:cubicBezTo>
                    <a:pt x="74277" y="70485"/>
                    <a:pt x="130196" y="24755"/>
                    <a:pt x="196157" y="5643"/>
                  </a:cubicBezTo>
                  <a:cubicBezTo>
                    <a:pt x="236645" y="-4903"/>
                    <a:pt x="279713" y="1222"/>
                    <a:pt x="320293" y="8682"/>
                  </a:cubicBezTo>
                  <a:cubicBezTo>
                    <a:pt x="325221" y="2603"/>
                    <a:pt x="334065" y="-160"/>
                    <a:pt x="341435" y="3248"/>
                  </a:cubicBezTo>
                  <a:cubicBezTo>
                    <a:pt x="354977" y="9557"/>
                    <a:pt x="369026" y="14393"/>
                    <a:pt x="382568" y="20702"/>
                  </a:cubicBezTo>
                  <a:cubicBezTo>
                    <a:pt x="431624" y="39860"/>
                    <a:pt x="479114" y="68137"/>
                    <a:pt x="503066" y="116999"/>
                  </a:cubicBezTo>
                  <a:cubicBezTo>
                    <a:pt x="524162" y="152598"/>
                    <a:pt x="543554" y="190500"/>
                    <a:pt x="551200" y="231487"/>
                  </a:cubicBezTo>
                  <a:cubicBezTo>
                    <a:pt x="560827" y="316317"/>
                    <a:pt x="544613" y="408792"/>
                    <a:pt x="488510" y="475523"/>
                  </a:cubicBezTo>
                  <a:cubicBezTo>
                    <a:pt x="432591" y="548286"/>
                    <a:pt x="336368" y="571497"/>
                    <a:pt x="248298" y="565925"/>
                  </a:cubicBezTo>
                  <a:close/>
                  <a:moveTo>
                    <a:pt x="272020" y="531017"/>
                  </a:moveTo>
                  <a:cubicBezTo>
                    <a:pt x="341573" y="530141"/>
                    <a:pt x="415548" y="510891"/>
                    <a:pt x="459353" y="454108"/>
                  </a:cubicBezTo>
                  <a:cubicBezTo>
                    <a:pt x="521030" y="379271"/>
                    <a:pt x="537934" y="258704"/>
                    <a:pt x="492379" y="172217"/>
                  </a:cubicBezTo>
                  <a:cubicBezTo>
                    <a:pt x="451154" y="84255"/>
                    <a:pt x="417621" y="73479"/>
                    <a:pt x="332269" y="38755"/>
                  </a:cubicBezTo>
                  <a:cubicBezTo>
                    <a:pt x="216976" y="6840"/>
                    <a:pt x="122458" y="51788"/>
                    <a:pt x="63545" y="153565"/>
                  </a:cubicBezTo>
                  <a:cubicBezTo>
                    <a:pt x="46686" y="179033"/>
                    <a:pt x="36138" y="211454"/>
                    <a:pt x="36415" y="241250"/>
                  </a:cubicBezTo>
                  <a:cubicBezTo>
                    <a:pt x="34941" y="279521"/>
                    <a:pt x="32223" y="319080"/>
                    <a:pt x="45673" y="355692"/>
                  </a:cubicBezTo>
                  <a:cubicBezTo>
                    <a:pt x="63361" y="399305"/>
                    <a:pt x="86161" y="443930"/>
                    <a:pt x="125083" y="472207"/>
                  </a:cubicBezTo>
                  <a:cubicBezTo>
                    <a:pt x="167783" y="503661"/>
                    <a:pt x="217437" y="531984"/>
                    <a:pt x="272020" y="5310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 rot="-154594">
              <a:off x="393050" y="419641"/>
              <a:ext cx="228158" cy="243685"/>
            </a:xfrm>
            <a:custGeom>
              <a:rect b="b" l="l" r="r" t="t"/>
              <a:pathLst>
                <a:path extrusionOk="0" h="486762" w="455854">
                  <a:moveTo>
                    <a:pt x="455515" y="205561"/>
                  </a:moveTo>
                  <a:cubicBezTo>
                    <a:pt x="456252" y="250555"/>
                    <a:pt x="456851" y="295595"/>
                    <a:pt x="445151" y="339483"/>
                  </a:cubicBezTo>
                  <a:cubicBezTo>
                    <a:pt x="422811" y="418557"/>
                    <a:pt x="352613" y="487038"/>
                    <a:pt x="267169" y="486761"/>
                  </a:cubicBezTo>
                  <a:cubicBezTo>
                    <a:pt x="192227" y="485932"/>
                    <a:pt x="112310" y="461432"/>
                    <a:pt x="65143" y="399951"/>
                  </a:cubicBezTo>
                  <a:cubicBezTo>
                    <a:pt x="33084" y="353668"/>
                    <a:pt x="7059" y="299740"/>
                    <a:pt x="472" y="243417"/>
                  </a:cubicBezTo>
                  <a:cubicBezTo>
                    <a:pt x="-6023" y="127685"/>
                    <a:pt x="54687" y="29178"/>
                    <a:pt x="172420" y="6289"/>
                  </a:cubicBezTo>
                  <a:cubicBezTo>
                    <a:pt x="182139" y="10987"/>
                    <a:pt x="192779" y="4263"/>
                    <a:pt x="202637" y="2697"/>
                  </a:cubicBezTo>
                  <a:cubicBezTo>
                    <a:pt x="231655" y="-1448"/>
                    <a:pt x="262655" y="-434"/>
                    <a:pt x="291812" y="3158"/>
                  </a:cubicBezTo>
                  <a:cubicBezTo>
                    <a:pt x="291720" y="6243"/>
                    <a:pt x="294898" y="6381"/>
                    <a:pt x="296879" y="4401"/>
                  </a:cubicBezTo>
                  <a:cubicBezTo>
                    <a:pt x="387528" y="27336"/>
                    <a:pt x="452844" y="112534"/>
                    <a:pt x="455515" y="2055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 rot="-154594">
              <a:off x="-35145" y="871136"/>
              <a:ext cx="1096409" cy="220917"/>
            </a:xfrm>
            <a:custGeom>
              <a:rect b="b" l="l" r="r" t="t"/>
              <a:pathLst>
                <a:path extrusionOk="0" h="441283" w="2190601">
                  <a:moveTo>
                    <a:pt x="2190601" y="21463"/>
                  </a:moveTo>
                  <a:cubicBezTo>
                    <a:pt x="2183784" y="94688"/>
                    <a:pt x="2175217" y="167728"/>
                    <a:pt x="2172960" y="241321"/>
                  </a:cubicBezTo>
                  <a:cubicBezTo>
                    <a:pt x="2166373" y="302617"/>
                    <a:pt x="2171440" y="369302"/>
                    <a:pt x="2145277" y="426638"/>
                  </a:cubicBezTo>
                  <a:cubicBezTo>
                    <a:pt x="1642790" y="434882"/>
                    <a:pt x="1140165" y="423461"/>
                    <a:pt x="637724" y="428941"/>
                  </a:cubicBezTo>
                  <a:cubicBezTo>
                    <a:pt x="494702" y="433685"/>
                    <a:pt x="351589" y="440546"/>
                    <a:pt x="208475" y="441283"/>
                  </a:cubicBezTo>
                  <a:cubicBezTo>
                    <a:pt x="142791" y="439349"/>
                    <a:pt x="75127" y="445382"/>
                    <a:pt x="10732" y="430967"/>
                  </a:cubicBezTo>
                  <a:cubicBezTo>
                    <a:pt x="7830" y="307821"/>
                    <a:pt x="5804" y="184629"/>
                    <a:pt x="0" y="61575"/>
                  </a:cubicBezTo>
                  <a:cubicBezTo>
                    <a:pt x="8890" y="55727"/>
                    <a:pt x="9903" y="44260"/>
                    <a:pt x="15385" y="35878"/>
                  </a:cubicBezTo>
                  <a:cubicBezTo>
                    <a:pt x="78489" y="29476"/>
                    <a:pt x="142331" y="34266"/>
                    <a:pt x="205251" y="25654"/>
                  </a:cubicBezTo>
                  <a:cubicBezTo>
                    <a:pt x="280976" y="15338"/>
                    <a:pt x="357899" y="15568"/>
                    <a:pt x="433947" y="8200"/>
                  </a:cubicBezTo>
                  <a:cubicBezTo>
                    <a:pt x="496453" y="3733"/>
                    <a:pt x="559235" y="5851"/>
                    <a:pt x="621833" y="5253"/>
                  </a:cubicBezTo>
                  <a:cubicBezTo>
                    <a:pt x="765591" y="4378"/>
                    <a:pt x="909258" y="-1702"/>
                    <a:pt x="1053062" y="463"/>
                  </a:cubicBezTo>
                  <a:cubicBezTo>
                    <a:pt x="1311975" y="4239"/>
                    <a:pt x="1570749" y="13957"/>
                    <a:pt x="1829754" y="15154"/>
                  </a:cubicBezTo>
                  <a:cubicBezTo>
                    <a:pt x="1900459" y="17503"/>
                    <a:pt x="1971025" y="22799"/>
                    <a:pt x="2041776" y="21878"/>
                  </a:cubicBezTo>
                  <a:cubicBezTo>
                    <a:pt x="2091246" y="23812"/>
                    <a:pt x="2141454" y="15522"/>
                    <a:pt x="2190601" y="214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 rot="-154594">
              <a:off x="435025" y="1281474"/>
              <a:ext cx="241792" cy="251528"/>
            </a:xfrm>
            <a:custGeom>
              <a:rect b="b" l="l" r="r" t="t"/>
              <a:pathLst>
                <a:path extrusionOk="0" h="502429" w="483096">
                  <a:moveTo>
                    <a:pt x="457229" y="143606"/>
                  </a:moveTo>
                  <a:cubicBezTo>
                    <a:pt x="502785" y="230094"/>
                    <a:pt x="485926" y="350661"/>
                    <a:pt x="424249" y="425497"/>
                  </a:cubicBezTo>
                  <a:cubicBezTo>
                    <a:pt x="380445" y="482280"/>
                    <a:pt x="306424" y="501531"/>
                    <a:pt x="236917" y="502406"/>
                  </a:cubicBezTo>
                  <a:cubicBezTo>
                    <a:pt x="182333" y="503373"/>
                    <a:pt x="132679" y="475050"/>
                    <a:pt x="89934" y="443550"/>
                  </a:cubicBezTo>
                  <a:cubicBezTo>
                    <a:pt x="51012" y="415273"/>
                    <a:pt x="28165" y="370648"/>
                    <a:pt x="10523" y="327035"/>
                  </a:cubicBezTo>
                  <a:cubicBezTo>
                    <a:pt x="-2927" y="290423"/>
                    <a:pt x="-209" y="250864"/>
                    <a:pt x="1265" y="212639"/>
                  </a:cubicBezTo>
                  <a:cubicBezTo>
                    <a:pt x="989" y="182843"/>
                    <a:pt x="11537" y="150422"/>
                    <a:pt x="28395" y="124954"/>
                  </a:cubicBezTo>
                  <a:cubicBezTo>
                    <a:pt x="87308" y="23177"/>
                    <a:pt x="181827" y="-21817"/>
                    <a:pt x="297119" y="10144"/>
                  </a:cubicBezTo>
                  <a:cubicBezTo>
                    <a:pt x="382471" y="44822"/>
                    <a:pt x="416004" y="55598"/>
                    <a:pt x="457229" y="1436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4"/>
          <p:cNvGrpSpPr/>
          <p:nvPr/>
        </p:nvGrpSpPr>
        <p:grpSpPr>
          <a:xfrm>
            <a:off x="7356458" y="-99745"/>
            <a:ext cx="1163538" cy="1228157"/>
            <a:chOff x="7356458" y="-99745"/>
            <a:chExt cx="1163538" cy="1228157"/>
          </a:xfrm>
        </p:grpSpPr>
        <p:sp>
          <p:nvSpPr>
            <p:cNvPr id="92" name="Google Shape;92;p4"/>
            <p:cNvSpPr/>
            <p:nvPr/>
          </p:nvSpPr>
          <p:spPr>
            <a:xfrm>
              <a:off x="7356458" y="-99745"/>
              <a:ext cx="1163538" cy="1228157"/>
            </a:xfrm>
            <a:custGeom>
              <a:rect b="b" l="l" r="r" t="t"/>
              <a:pathLst>
                <a:path extrusionOk="0" h="2456313" w="2327076">
                  <a:moveTo>
                    <a:pt x="2316326" y="968468"/>
                  </a:moveTo>
                  <a:cubicBezTo>
                    <a:pt x="2308325" y="964145"/>
                    <a:pt x="2298802" y="964636"/>
                    <a:pt x="2289966" y="964735"/>
                  </a:cubicBezTo>
                  <a:cubicBezTo>
                    <a:pt x="2272786" y="965078"/>
                    <a:pt x="2255655" y="964882"/>
                    <a:pt x="2238474" y="963605"/>
                  </a:cubicBezTo>
                  <a:cubicBezTo>
                    <a:pt x="2127292" y="953731"/>
                    <a:pt x="2016601" y="943169"/>
                    <a:pt x="1904879" y="939386"/>
                  </a:cubicBezTo>
                  <a:cubicBezTo>
                    <a:pt x="1822167" y="930839"/>
                    <a:pt x="1739063" y="927056"/>
                    <a:pt x="1656303" y="919000"/>
                  </a:cubicBezTo>
                  <a:cubicBezTo>
                    <a:pt x="1588317" y="916887"/>
                    <a:pt x="1520135" y="915315"/>
                    <a:pt x="1452199" y="915561"/>
                  </a:cubicBezTo>
                  <a:cubicBezTo>
                    <a:pt x="1442431" y="792209"/>
                    <a:pt x="1451953" y="668365"/>
                    <a:pt x="1461918" y="545161"/>
                  </a:cubicBezTo>
                  <a:cubicBezTo>
                    <a:pt x="1467759" y="439985"/>
                    <a:pt x="1471392" y="334711"/>
                    <a:pt x="1471637" y="229388"/>
                  </a:cubicBezTo>
                  <a:cubicBezTo>
                    <a:pt x="1471834" y="178986"/>
                    <a:pt x="1472226" y="128535"/>
                    <a:pt x="1475761" y="78231"/>
                  </a:cubicBezTo>
                  <a:cubicBezTo>
                    <a:pt x="1476890" y="64034"/>
                    <a:pt x="1478264" y="49837"/>
                    <a:pt x="1479099" y="35640"/>
                  </a:cubicBezTo>
                  <a:cubicBezTo>
                    <a:pt x="1480424" y="25225"/>
                    <a:pt x="1479982" y="12993"/>
                    <a:pt x="1470754" y="6165"/>
                  </a:cubicBezTo>
                  <a:cubicBezTo>
                    <a:pt x="1447634" y="-8278"/>
                    <a:pt x="1419458" y="6705"/>
                    <a:pt x="1394963" y="10292"/>
                  </a:cubicBezTo>
                  <a:cubicBezTo>
                    <a:pt x="1337090" y="19085"/>
                    <a:pt x="1279364" y="31268"/>
                    <a:pt x="1220606" y="31563"/>
                  </a:cubicBezTo>
                  <a:cubicBezTo>
                    <a:pt x="1179373" y="32349"/>
                    <a:pt x="1138386" y="37605"/>
                    <a:pt x="1097349" y="40945"/>
                  </a:cubicBezTo>
                  <a:cubicBezTo>
                    <a:pt x="1077861" y="42124"/>
                    <a:pt x="1058325" y="43156"/>
                    <a:pt x="1038837" y="44089"/>
                  </a:cubicBezTo>
                  <a:cubicBezTo>
                    <a:pt x="1026909" y="42616"/>
                    <a:pt x="1015766" y="48658"/>
                    <a:pt x="1010907" y="59711"/>
                  </a:cubicBezTo>
                  <a:cubicBezTo>
                    <a:pt x="1000108" y="82210"/>
                    <a:pt x="1003936" y="108246"/>
                    <a:pt x="1002955" y="132465"/>
                  </a:cubicBezTo>
                  <a:cubicBezTo>
                    <a:pt x="1002955" y="173926"/>
                    <a:pt x="1004722" y="215338"/>
                    <a:pt x="1008207" y="256652"/>
                  </a:cubicBezTo>
                  <a:cubicBezTo>
                    <a:pt x="1012723" y="322970"/>
                    <a:pt x="1006194" y="393906"/>
                    <a:pt x="1012379" y="460912"/>
                  </a:cubicBezTo>
                  <a:cubicBezTo>
                    <a:pt x="1016944" y="531602"/>
                    <a:pt x="1007127" y="602833"/>
                    <a:pt x="1003642" y="674113"/>
                  </a:cubicBezTo>
                  <a:cubicBezTo>
                    <a:pt x="999568" y="765780"/>
                    <a:pt x="994904" y="856169"/>
                    <a:pt x="985872" y="947737"/>
                  </a:cubicBezTo>
                  <a:cubicBezTo>
                    <a:pt x="916807" y="954173"/>
                    <a:pt x="847889" y="963015"/>
                    <a:pt x="778627" y="967436"/>
                  </a:cubicBezTo>
                  <a:cubicBezTo>
                    <a:pt x="720606" y="970237"/>
                    <a:pt x="662487" y="969156"/>
                    <a:pt x="604417" y="969352"/>
                  </a:cubicBezTo>
                  <a:cubicBezTo>
                    <a:pt x="527940" y="970138"/>
                    <a:pt x="451659" y="964685"/>
                    <a:pt x="375230" y="961934"/>
                  </a:cubicBezTo>
                  <a:cubicBezTo>
                    <a:pt x="264343" y="959134"/>
                    <a:pt x="153455" y="954124"/>
                    <a:pt x="42617" y="951864"/>
                  </a:cubicBezTo>
                  <a:cubicBezTo>
                    <a:pt x="8207" y="950341"/>
                    <a:pt x="13754" y="1022800"/>
                    <a:pt x="11349" y="1046724"/>
                  </a:cubicBezTo>
                  <a:cubicBezTo>
                    <a:pt x="10072" y="1091574"/>
                    <a:pt x="5507" y="1136278"/>
                    <a:pt x="5704" y="1181178"/>
                  </a:cubicBezTo>
                  <a:cubicBezTo>
                    <a:pt x="5016" y="1245531"/>
                    <a:pt x="3936" y="1309934"/>
                    <a:pt x="549" y="1374189"/>
                  </a:cubicBezTo>
                  <a:cubicBezTo>
                    <a:pt x="108" y="1380035"/>
                    <a:pt x="-1365" y="1390547"/>
                    <a:pt x="3593" y="1395951"/>
                  </a:cubicBezTo>
                  <a:cubicBezTo>
                    <a:pt x="28480" y="1425278"/>
                    <a:pt x="141871" y="1401158"/>
                    <a:pt x="182122" y="1401453"/>
                  </a:cubicBezTo>
                  <a:cubicBezTo>
                    <a:pt x="255311" y="1394035"/>
                    <a:pt x="328892" y="1391431"/>
                    <a:pt x="402375" y="1388386"/>
                  </a:cubicBezTo>
                  <a:cubicBezTo>
                    <a:pt x="503151" y="1382049"/>
                    <a:pt x="603976" y="1388631"/>
                    <a:pt x="704800" y="1387845"/>
                  </a:cubicBezTo>
                  <a:cubicBezTo>
                    <a:pt x="795513" y="1387452"/>
                    <a:pt x="886324" y="1385242"/>
                    <a:pt x="977086" y="1385635"/>
                  </a:cubicBezTo>
                  <a:cubicBezTo>
                    <a:pt x="982387" y="1423952"/>
                    <a:pt x="979246" y="1462908"/>
                    <a:pt x="977233" y="1501372"/>
                  </a:cubicBezTo>
                  <a:cubicBezTo>
                    <a:pt x="974582" y="1550988"/>
                    <a:pt x="973993" y="1600653"/>
                    <a:pt x="972472" y="1650318"/>
                  </a:cubicBezTo>
                  <a:cubicBezTo>
                    <a:pt x="969723" y="1774751"/>
                    <a:pt x="968692" y="1899184"/>
                    <a:pt x="963391" y="2023568"/>
                  </a:cubicBezTo>
                  <a:cubicBezTo>
                    <a:pt x="958237" y="2143432"/>
                    <a:pt x="958531" y="2263640"/>
                    <a:pt x="947732" y="2383209"/>
                  </a:cubicBezTo>
                  <a:cubicBezTo>
                    <a:pt x="944099" y="2431057"/>
                    <a:pt x="932515" y="2455766"/>
                    <a:pt x="993825" y="2456307"/>
                  </a:cubicBezTo>
                  <a:cubicBezTo>
                    <a:pt x="1024111" y="2456552"/>
                    <a:pt x="1054005" y="2450166"/>
                    <a:pt x="1084145" y="2448398"/>
                  </a:cubicBezTo>
                  <a:cubicBezTo>
                    <a:pt x="1128863" y="2446236"/>
                    <a:pt x="1173728" y="2447120"/>
                    <a:pt x="1218496" y="2447022"/>
                  </a:cubicBezTo>
                  <a:cubicBezTo>
                    <a:pt x="1276271" y="2447808"/>
                    <a:pt x="1333507" y="2454735"/>
                    <a:pt x="1391478" y="2451542"/>
                  </a:cubicBezTo>
                  <a:cubicBezTo>
                    <a:pt x="1424661" y="2446973"/>
                    <a:pt x="1412340" y="2371518"/>
                    <a:pt x="1416316" y="2345580"/>
                  </a:cubicBezTo>
                  <a:cubicBezTo>
                    <a:pt x="1426625" y="2271303"/>
                    <a:pt x="1429373" y="2196486"/>
                    <a:pt x="1431877" y="2121670"/>
                  </a:cubicBezTo>
                  <a:cubicBezTo>
                    <a:pt x="1438847" y="1986528"/>
                    <a:pt x="1448419" y="1849322"/>
                    <a:pt x="1454850" y="1713444"/>
                  </a:cubicBezTo>
                  <a:cubicBezTo>
                    <a:pt x="1459905" y="1606450"/>
                    <a:pt x="1462752" y="1500341"/>
                    <a:pt x="1473601" y="1393446"/>
                  </a:cubicBezTo>
                  <a:cubicBezTo>
                    <a:pt x="1495592" y="1390547"/>
                    <a:pt x="1518368" y="1391284"/>
                    <a:pt x="1540163" y="1395067"/>
                  </a:cubicBezTo>
                  <a:cubicBezTo>
                    <a:pt x="1572020" y="1396982"/>
                    <a:pt x="1603976" y="1396049"/>
                    <a:pt x="1635833" y="1394084"/>
                  </a:cubicBezTo>
                  <a:cubicBezTo>
                    <a:pt x="1753936" y="1387698"/>
                    <a:pt x="1872187" y="1396835"/>
                    <a:pt x="1990339" y="1392512"/>
                  </a:cubicBezTo>
                  <a:cubicBezTo>
                    <a:pt x="2061074" y="1393249"/>
                    <a:pt x="2131955" y="1393495"/>
                    <a:pt x="2202739" y="1393642"/>
                  </a:cubicBezTo>
                  <a:cubicBezTo>
                    <a:pt x="2222275" y="1393937"/>
                    <a:pt x="2241812" y="1393249"/>
                    <a:pt x="2261300" y="1394182"/>
                  </a:cubicBezTo>
                  <a:cubicBezTo>
                    <a:pt x="2266896" y="1394723"/>
                    <a:pt x="2272442" y="1393200"/>
                    <a:pt x="2276713" y="1389516"/>
                  </a:cubicBezTo>
                  <a:cubicBezTo>
                    <a:pt x="2295071" y="1369522"/>
                    <a:pt x="2286383" y="1338082"/>
                    <a:pt x="2292175" y="1313323"/>
                  </a:cubicBezTo>
                  <a:cubicBezTo>
                    <a:pt x="2304987" y="1243173"/>
                    <a:pt x="2310288" y="1172090"/>
                    <a:pt x="2315639" y="1101056"/>
                  </a:cubicBezTo>
                  <a:cubicBezTo>
                    <a:pt x="2317848" y="1077967"/>
                    <a:pt x="2320057" y="1054878"/>
                    <a:pt x="2322266" y="1031839"/>
                  </a:cubicBezTo>
                  <a:cubicBezTo>
                    <a:pt x="2321480" y="1011649"/>
                    <a:pt x="2336894" y="982272"/>
                    <a:pt x="2316326" y="968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" name="Google Shape;93;p4"/>
            <p:cNvGrpSpPr/>
            <p:nvPr/>
          </p:nvGrpSpPr>
          <p:grpSpPr>
            <a:xfrm>
              <a:off x="7356458" y="-99745"/>
              <a:ext cx="1163538" cy="1228157"/>
              <a:chOff x="14712916" y="-199490"/>
              <a:chExt cx="2327076" cy="2456313"/>
            </a:xfrm>
          </p:grpSpPr>
          <p:sp>
            <p:nvSpPr>
              <p:cNvPr id="94" name="Google Shape;94;p4"/>
              <p:cNvSpPr/>
              <p:nvPr/>
            </p:nvSpPr>
            <p:spPr>
              <a:xfrm>
                <a:off x="14712916" y="-199490"/>
                <a:ext cx="2327076" cy="2456313"/>
              </a:xfrm>
              <a:custGeom>
                <a:rect b="b" l="l" r="r" t="t"/>
                <a:pathLst>
                  <a:path extrusionOk="0" h="2456313" w="2327076">
                    <a:moveTo>
                      <a:pt x="993825" y="2456307"/>
                    </a:moveTo>
                    <a:cubicBezTo>
                      <a:pt x="932515" y="2455766"/>
                      <a:pt x="944099" y="2431057"/>
                      <a:pt x="947732" y="2383209"/>
                    </a:cubicBezTo>
                    <a:cubicBezTo>
                      <a:pt x="958531" y="2263640"/>
                      <a:pt x="958237" y="2143432"/>
                      <a:pt x="963391" y="2023568"/>
                    </a:cubicBezTo>
                    <a:cubicBezTo>
                      <a:pt x="968692" y="1899184"/>
                      <a:pt x="969723" y="1774751"/>
                      <a:pt x="972472" y="1650318"/>
                    </a:cubicBezTo>
                    <a:cubicBezTo>
                      <a:pt x="973993" y="1600653"/>
                      <a:pt x="974582" y="1550988"/>
                      <a:pt x="977233" y="1501372"/>
                    </a:cubicBezTo>
                    <a:cubicBezTo>
                      <a:pt x="979246" y="1462908"/>
                      <a:pt x="982387" y="1423952"/>
                      <a:pt x="977086" y="1385635"/>
                    </a:cubicBezTo>
                    <a:cubicBezTo>
                      <a:pt x="886324" y="1385242"/>
                      <a:pt x="795513" y="1387452"/>
                      <a:pt x="704800" y="1387845"/>
                    </a:cubicBezTo>
                    <a:cubicBezTo>
                      <a:pt x="603976" y="1388631"/>
                      <a:pt x="503151" y="1382049"/>
                      <a:pt x="402375" y="1388386"/>
                    </a:cubicBezTo>
                    <a:cubicBezTo>
                      <a:pt x="328892" y="1391431"/>
                      <a:pt x="255311" y="1394035"/>
                      <a:pt x="182122" y="1401453"/>
                    </a:cubicBezTo>
                    <a:cubicBezTo>
                      <a:pt x="141871" y="1401158"/>
                      <a:pt x="28480" y="1425278"/>
                      <a:pt x="3593" y="1395951"/>
                    </a:cubicBezTo>
                    <a:cubicBezTo>
                      <a:pt x="-1365" y="1390547"/>
                      <a:pt x="108" y="1380035"/>
                      <a:pt x="549" y="1374189"/>
                    </a:cubicBezTo>
                    <a:cubicBezTo>
                      <a:pt x="3936" y="1309934"/>
                      <a:pt x="5016" y="1245531"/>
                      <a:pt x="5704" y="1181178"/>
                    </a:cubicBezTo>
                    <a:cubicBezTo>
                      <a:pt x="5507" y="1136278"/>
                      <a:pt x="10072" y="1091574"/>
                      <a:pt x="11349" y="1046724"/>
                    </a:cubicBezTo>
                    <a:cubicBezTo>
                      <a:pt x="13754" y="1022800"/>
                      <a:pt x="8207" y="950341"/>
                      <a:pt x="42617" y="951864"/>
                    </a:cubicBezTo>
                    <a:cubicBezTo>
                      <a:pt x="153455" y="954124"/>
                      <a:pt x="264343" y="959134"/>
                      <a:pt x="375230" y="961934"/>
                    </a:cubicBezTo>
                    <a:cubicBezTo>
                      <a:pt x="451659" y="964685"/>
                      <a:pt x="527940" y="970138"/>
                      <a:pt x="604417" y="969352"/>
                    </a:cubicBezTo>
                    <a:cubicBezTo>
                      <a:pt x="662487" y="969156"/>
                      <a:pt x="720606" y="970237"/>
                      <a:pt x="778627" y="967436"/>
                    </a:cubicBezTo>
                    <a:cubicBezTo>
                      <a:pt x="847889" y="963015"/>
                      <a:pt x="916807" y="954173"/>
                      <a:pt x="985872" y="947737"/>
                    </a:cubicBezTo>
                    <a:cubicBezTo>
                      <a:pt x="994904" y="856169"/>
                      <a:pt x="999568" y="765780"/>
                      <a:pt x="1003642" y="674113"/>
                    </a:cubicBezTo>
                    <a:cubicBezTo>
                      <a:pt x="1007127" y="602833"/>
                      <a:pt x="1016944" y="531602"/>
                      <a:pt x="1012379" y="460912"/>
                    </a:cubicBezTo>
                    <a:cubicBezTo>
                      <a:pt x="1006194" y="393906"/>
                      <a:pt x="1012723" y="322970"/>
                      <a:pt x="1008207" y="256652"/>
                    </a:cubicBezTo>
                    <a:cubicBezTo>
                      <a:pt x="1004722" y="215338"/>
                      <a:pt x="1002955" y="173926"/>
                      <a:pt x="1002955" y="132465"/>
                    </a:cubicBezTo>
                    <a:cubicBezTo>
                      <a:pt x="1003936" y="108246"/>
                      <a:pt x="1000108" y="82210"/>
                      <a:pt x="1010907" y="59711"/>
                    </a:cubicBezTo>
                    <a:cubicBezTo>
                      <a:pt x="1015766" y="48658"/>
                      <a:pt x="1026909" y="42616"/>
                      <a:pt x="1038837" y="44089"/>
                    </a:cubicBezTo>
                    <a:cubicBezTo>
                      <a:pt x="1058325" y="43156"/>
                      <a:pt x="1077861" y="42124"/>
                      <a:pt x="1097349" y="40945"/>
                    </a:cubicBezTo>
                    <a:cubicBezTo>
                      <a:pt x="1138386" y="37605"/>
                      <a:pt x="1179373" y="32349"/>
                      <a:pt x="1220606" y="31563"/>
                    </a:cubicBezTo>
                    <a:cubicBezTo>
                      <a:pt x="1279364" y="31268"/>
                      <a:pt x="1337090" y="19085"/>
                      <a:pt x="1394963" y="10292"/>
                    </a:cubicBezTo>
                    <a:cubicBezTo>
                      <a:pt x="1419458" y="6705"/>
                      <a:pt x="1447634" y="-8278"/>
                      <a:pt x="1470754" y="6165"/>
                    </a:cubicBezTo>
                    <a:cubicBezTo>
                      <a:pt x="1479982" y="12993"/>
                      <a:pt x="1480424" y="25225"/>
                      <a:pt x="1479099" y="35640"/>
                    </a:cubicBezTo>
                    <a:cubicBezTo>
                      <a:pt x="1478264" y="49837"/>
                      <a:pt x="1476890" y="64034"/>
                      <a:pt x="1475761" y="78231"/>
                    </a:cubicBezTo>
                    <a:cubicBezTo>
                      <a:pt x="1472226" y="128535"/>
                      <a:pt x="1471834" y="178986"/>
                      <a:pt x="1471637" y="229388"/>
                    </a:cubicBezTo>
                    <a:cubicBezTo>
                      <a:pt x="1471392" y="334711"/>
                      <a:pt x="1467759" y="439985"/>
                      <a:pt x="1461918" y="545161"/>
                    </a:cubicBezTo>
                    <a:cubicBezTo>
                      <a:pt x="1451953" y="668365"/>
                      <a:pt x="1442431" y="792209"/>
                      <a:pt x="1452199" y="915561"/>
                    </a:cubicBezTo>
                    <a:cubicBezTo>
                      <a:pt x="1520135" y="915315"/>
                      <a:pt x="1588317" y="916887"/>
                      <a:pt x="1656303" y="919000"/>
                    </a:cubicBezTo>
                    <a:cubicBezTo>
                      <a:pt x="1739063" y="927056"/>
                      <a:pt x="1822167" y="930839"/>
                      <a:pt x="1904879" y="939386"/>
                    </a:cubicBezTo>
                    <a:cubicBezTo>
                      <a:pt x="2016601" y="943169"/>
                      <a:pt x="2127292" y="953731"/>
                      <a:pt x="2238474" y="963605"/>
                    </a:cubicBezTo>
                    <a:cubicBezTo>
                      <a:pt x="2255655" y="964882"/>
                      <a:pt x="2272786" y="965078"/>
                      <a:pt x="2289966" y="964735"/>
                    </a:cubicBezTo>
                    <a:cubicBezTo>
                      <a:pt x="2298802" y="964636"/>
                      <a:pt x="2308325" y="964145"/>
                      <a:pt x="2316326" y="968468"/>
                    </a:cubicBezTo>
                    <a:cubicBezTo>
                      <a:pt x="2336894" y="982272"/>
                      <a:pt x="2321480" y="1011649"/>
                      <a:pt x="2322266" y="1031839"/>
                    </a:cubicBezTo>
                    <a:cubicBezTo>
                      <a:pt x="2320057" y="1054878"/>
                      <a:pt x="2317848" y="1077967"/>
                      <a:pt x="2315639" y="1101056"/>
                    </a:cubicBezTo>
                    <a:cubicBezTo>
                      <a:pt x="2310288" y="1172090"/>
                      <a:pt x="2304987" y="1243173"/>
                      <a:pt x="2292175" y="1313323"/>
                    </a:cubicBezTo>
                    <a:cubicBezTo>
                      <a:pt x="2286383" y="1338082"/>
                      <a:pt x="2295071" y="1369522"/>
                      <a:pt x="2276713" y="1389516"/>
                    </a:cubicBezTo>
                    <a:cubicBezTo>
                      <a:pt x="2272442" y="1393200"/>
                      <a:pt x="2266896" y="1394723"/>
                      <a:pt x="2261300" y="1394182"/>
                    </a:cubicBezTo>
                    <a:cubicBezTo>
                      <a:pt x="2241812" y="1393249"/>
                      <a:pt x="2222275" y="1393937"/>
                      <a:pt x="2202739" y="1393642"/>
                    </a:cubicBezTo>
                    <a:cubicBezTo>
                      <a:pt x="2131955" y="1393495"/>
                      <a:pt x="2061074" y="1393249"/>
                      <a:pt x="1990339" y="1392512"/>
                    </a:cubicBezTo>
                    <a:cubicBezTo>
                      <a:pt x="1872187" y="1396835"/>
                      <a:pt x="1753936" y="1387698"/>
                      <a:pt x="1635833" y="1394084"/>
                    </a:cubicBezTo>
                    <a:cubicBezTo>
                      <a:pt x="1603976" y="1396049"/>
                      <a:pt x="1572020" y="1396982"/>
                      <a:pt x="1540163" y="1395067"/>
                    </a:cubicBezTo>
                    <a:cubicBezTo>
                      <a:pt x="1518368" y="1391284"/>
                      <a:pt x="1495592" y="1390547"/>
                      <a:pt x="1473601" y="1393446"/>
                    </a:cubicBezTo>
                    <a:cubicBezTo>
                      <a:pt x="1462752" y="1500341"/>
                      <a:pt x="1459905" y="1606450"/>
                      <a:pt x="1454850" y="1713444"/>
                    </a:cubicBezTo>
                    <a:cubicBezTo>
                      <a:pt x="1448419" y="1849322"/>
                      <a:pt x="1438847" y="1986528"/>
                      <a:pt x="1431877" y="2121670"/>
                    </a:cubicBezTo>
                    <a:cubicBezTo>
                      <a:pt x="1429373" y="2196486"/>
                      <a:pt x="1426625" y="2271303"/>
                      <a:pt x="1416316" y="2345580"/>
                    </a:cubicBezTo>
                    <a:cubicBezTo>
                      <a:pt x="1412340" y="2371518"/>
                      <a:pt x="1424661" y="2446973"/>
                      <a:pt x="1391478" y="2451542"/>
                    </a:cubicBezTo>
                    <a:cubicBezTo>
                      <a:pt x="1333507" y="2454735"/>
                      <a:pt x="1276271" y="2447808"/>
                      <a:pt x="1218496" y="2447022"/>
                    </a:cubicBezTo>
                    <a:cubicBezTo>
                      <a:pt x="1173728" y="2447120"/>
                      <a:pt x="1128863" y="2446236"/>
                      <a:pt x="1084145" y="2448398"/>
                    </a:cubicBezTo>
                    <a:cubicBezTo>
                      <a:pt x="1054005" y="2450166"/>
                      <a:pt x="1024111" y="2456552"/>
                      <a:pt x="993825" y="2456307"/>
                    </a:cubicBezTo>
                    <a:close/>
                    <a:moveTo>
                      <a:pt x="1009140" y="2425997"/>
                    </a:moveTo>
                    <a:cubicBezTo>
                      <a:pt x="1132888" y="2407870"/>
                      <a:pt x="1258747" y="2422018"/>
                      <a:pt x="1382692" y="2421870"/>
                    </a:cubicBezTo>
                    <a:cubicBezTo>
                      <a:pt x="1386717" y="2391953"/>
                      <a:pt x="1384410" y="2361644"/>
                      <a:pt x="1387502" y="2331677"/>
                    </a:cubicBezTo>
                    <a:cubicBezTo>
                      <a:pt x="1393736" y="2287220"/>
                      <a:pt x="1398105" y="2243302"/>
                      <a:pt x="1398645" y="2198795"/>
                    </a:cubicBezTo>
                    <a:cubicBezTo>
                      <a:pt x="1409051" y="1968843"/>
                      <a:pt x="1425397" y="1739971"/>
                      <a:pt x="1434282" y="1510067"/>
                    </a:cubicBezTo>
                    <a:cubicBezTo>
                      <a:pt x="1436344" y="1476171"/>
                      <a:pt x="1439191" y="1442325"/>
                      <a:pt x="1441890" y="1408478"/>
                    </a:cubicBezTo>
                    <a:cubicBezTo>
                      <a:pt x="1444050" y="1394674"/>
                      <a:pt x="1441645" y="1376596"/>
                      <a:pt x="1455733" y="1368638"/>
                    </a:cubicBezTo>
                    <a:cubicBezTo>
                      <a:pt x="1483811" y="1356455"/>
                      <a:pt x="1517239" y="1362202"/>
                      <a:pt x="1546740" y="1365494"/>
                    </a:cubicBezTo>
                    <a:cubicBezTo>
                      <a:pt x="1583899" y="1367066"/>
                      <a:pt x="1621009" y="1365002"/>
                      <a:pt x="1658070" y="1362890"/>
                    </a:cubicBezTo>
                    <a:cubicBezTo>
                      <a:pt x="1722423" y="1359304"/>
                      <a:pt x="1786825" y="1363283"/>
                      <a:pt x="1851178" y="1363676"/>
                    </a:cubicBezTo>
                    <a:cubicBezTo>
                      <a:pt x="1986560" y="1362399"/>
                      <a:pt x="2121991" y="1362988"/>
                      <a:pt x="2257373" y="1364020"/>
                    </a:cubicBezTo>
                    <a:cubicBezTo>
                      <a:pt x="2260416" y="1311457"/>
                      <a:pt x="2271804" y="1260023"/>
                      <a:pt x="2276664" y="1207656"/>
                    </a:cubicBezTo>
                    <a:cubicBezTo>
                      <a:pt x="2283536" y="1136720"/>
                      <a:pt x="2287463" y="1065538"/>
                      <a:pt x="2296348" y="994848"/>
                    </a:cubicBezTo>
                    <a:cubicBezTo>
                      <a:pt x="2220165" y="995929"/>
                      <a:pt x="2144423" y="984974"/>
                      <a:pt x="2068682" y="977998"/>
                    </a:cubicBezTo>
                    <a:cubicBezTo>
                      <a:pt x="2013754" y="975542"/>
                      <a:pt x="1960445" y="972005"/>
                      <a:pt x="1906057" y="969598"/>
                    </a:cubicBezTo>
                    <a:cubicBezTo>
                      <a:pt x="1849951" y="963850"/>
                      <a:pt x="1794728" y="959773"/>
                      <a:pt x="1738965" y="956678"/>
                    </a:cubicBezTo>
                    <a:cubicBezTo>
                      <a:pt x="1695179" y="952503"/>
                      <a:pt x="1651443" y="947344"/>
                      <a:pt x="1607314" y="947787"/>
                    </a:cubicBezTo>
                    <a:cubicBezTo>
                      <a:pt x="1555380" y="947492"/>
                      <a:pt x="1502464" y="944053"/>
                      <a:pt x="1450775" y="946215"/>
                    </a:cubicBezTo>
                    <a:cubicBezTo>
                      <a:pt x="1445179" y="947836"/>
                      <a:pt x="1438896" y="947885"/>
                      <a:pt x="1433988" y="944495"/>
                    </a:cubicBezTo>
                    <a:cubicBezTo>
                      <a:pt x="1417789" y="932804"/>
                      <a:pt x="1423336" y="908585"/>
                      <a:pt x="1420881" y="891391"/>
                    </a:cubicBezTo>
                    <a:cubicBezTo>
                      <a:pt x="1419261" y="869777"/>
                      <a:pt x="1418525" y="848113"/>
                      <a:pt x="1418476" y="826400"/>
                    </a:cubicBezTo>
                    <a:cubicBezTo>
                      <a:pt x="1415678" y="731098"/>
                      <a:pt x="1425495" y="636140"/>
                      <a:pt x="1432171" y="541280"/>
                    </a:cubicBezTo>
                    <a:cubicBezTo>
                      <a:pt x="1435313" y="468330"/>
                      <a:pt x="1440025" y="395478"/>
                      <a:pt x="1440516" y="322479"/>
                    </a:cubicBezTo>
                    <a:cubicBezTo>
                      <a:pt x="1442038" y="225359"/>
                      <a:pt x="1440271" y="126864"/>
                      <a:pt x="1449499" y="30285"/>
                    </a:cubicBezTo>
                    <a:cubicBezTo>
                      <a:pt x="1385637" y="41584"/>
                      <a:pt x="1321677" y="55241"/>
                      <a:pt x="1256784" y="60399"/>
                    </a:cubicBezTo>
                    <a:cubicBezTo>
                      <a:pt x="1183349" y="61430"/>
                      <a:pt x="1110602" y="71845"/>
                      <a:pt x="1037217" y="74301"/>
                    </a:cubicBezTo>
                    <a:cubicBezTo>
                      <a:pt x="1028627" y="108836"/>
                      <a:pt x="1034616" y="145925"/>
                      <a:pt x="1033781" y="181294"/>
                    </a:cubicBezTo>
                    <a:cubicBezTo>
                      <a:pt x="1034665" y="181982"/>
                      <a:pt x="1035254" y="182965"/>
                      <a:pt x="1035499" y="183996"/>
                    </a:cubicBezTo>
                    <a:cubicBezTo>
                      <a:pt x="1035499" y="183996"/>
                      <a:pt x="1035499" y="183996"/>
                      <a:pt x="1035549" y="183947"/>
                    </a:cubicBezTo>
                    <a:cubicBezTo>
                      <a:pt x="1041439" y="285586"/>
                      <a:pt x="1039426" y="387962"/>
                      <a:pt x="1040752" y="489896"/>
                    </a:cubicBezTo>
                    <a:cubicBezTo>
                      <a:pt x="1037757" y="578025"/>
                      <a:pt x="1032603" y="666008"/>
                      <a:pt x="1029069" y="754088"/>
                    </a:cubicBezTo>
                    <a:cubicBezTo>
                      <a:pt x="1026713" y="810680"/>
                      <a:pt x="1023424" y="867320"/>
                      <a:pt x="1018024" y="923666"/>
                    </a:cubicBezTo>
                    <a:cubicBezTo>
                      <a:pt x="1014196" y="961296"/>
                      <a:pt x="1020577" y="977703"/>
                      <a:pt x="974190" y="979079"/>
                    </a:cubicBezTo>
                    <a:cubicBezTo>
                      <a:pt x="905419" y="985514"/>
                      <a:pt x="836795" y="994602"/>
                      <a:pt x="767730" y="998090"/>
                    </a:cubicBezTo>
                    <a:cubicBezTo>
                      <a:pt x="664844" y="1000350"/>
                      <a:pt x="561663" y="1000645"/>
                      <a:pt x="458825" y="995929"/>
                    </a:cubicBezTo>
                    <a:cubicBezTo>
                      <a:pt x="322167" y="988953"/>
                      <a:pt x="184478" y="986399"/>
                      <a:pt x="47869" y="981977"/>
                    </a:cubicBezTo>
                    <a:cubicBezTo>
                      <a:pt x="30247" y="1112796"/>
                      <a:pt x="39083" y="1246268"/>
                      <a:pt x="30247" y="1377971"/>
                    </a:cubicBezTo>
                    <a:cubicBezTo>
                      <a:pt x="72904" y="1383915"/>
                      <a:pt x="115904" y="1375613"/>
                      <a:pt x="158560" y="1373157"/>
                    </a:cubicBezTo>
                    <a:cubicBezTo>
                      <a:pt x="209611" y="1368539"/>
                      <a:pt x="260661" y="1364806"/>
                      <a:pt x="311859" y="1362202"/>
                    </a:cubicBezTo>
                    <a:cubicBezTo>
                      <a:pt x="386766" y="1359058"/>
                      <a:pt x="461722" y="1354834"/>
                      <a:pt x="536727" y="1355718"/>
                    </a:cubicBezTo>
                    <a:cubicBezTo>
                      <a:pt x="599656" y="1356012"/>
                      <a:pt x="662536" y="1359157"/>
                      <a:pt x="725466" y="1357732"/>
                    </a:cubicBezTo>
                    <a:cubicBezTo>
                      <a:pt x="809257" y="1357093"/>
                      <a:pt x="893000" y="1355177"/>
                      <a:pt x="976791" y="1355669"/>
                    </a:cubicBezTo>
                    <a:cubicBezTo>
                      <a:pt x="1009041" y="1350560"/>
                      <a:pt x="1008551" y="1390056"/>
                      <a:pt x="1009532" y="1412358"/>
                    </a:cubicBezTo>
                    <a:cubicBezTo>
                      <a:pt x="1010367" y="1486340"/>
                      <a:pt x="1003102" y="1560175"/>
                      <a:pt x="1002906" y="1634156"/>
                    </a:cubicBezTo>
                    <a:cubicBezTo>
                      <a:pt x="999666" y="1759424"/>
                      <a:pt x="999224" y="1884741"/>
                      <a:pt x="993775" y="2009960"/>
                    </a:cubicBezTo>
                    <a:cubicBezTo>
                      <a:pt x="988425" y="2148148"/>
                      <a:pt x="987787" y="2286630"/>
                      <a:pt x="974386" y="2424327"/>
                    </a:cubicBezTo>
                    <a:cubicBezTo>
                      <a:pt x="985774" y="2426930"/>
                      <a:pt x="997604" y="2426242"/>
                      <a:pt x="1009140" y="24259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14743213" y="-169303"/>
                <a:ext cx="2266100" cy="2396031"/>
              </a:xfrm>
              <a:custGeom>
                <a:rect b="b" l="l" r="r" t="t"/>
                <a:pathLst>
                  <a:path extrusionOk="0" h="2396031" w="2266100">
                    <a:moveTo>
                      <a:pt x="2038435" y="947762"/>
                    </a:moveTo>
                    <a:cubicBezTo>
                      <a:pt x="2114176" y="954787"/>
                      <a:pt x="2189918" y="965693"/>
                      <a:pt x="2266101" y="964612"/>
                    </a:cubicBezTo>
                    <a:cubicBezTo>
                      <a:pt x="2257216" y="1035302"/>
                      <a:pt x="2253289" y="1106484"/>
                      <a:pt x="2246417" y="1177469"/>
                    </a:cubicBezTo>
                    <a:cubicBezTo>
                      <a:pt x="2241557" y="1229836"/>
                      <a:pt x="2230169" y="1281270"/>
                      <a:pt x="2227077" y="1333784"/>
                    </a:cubicBezTo>
                    <a:cubicBezTo>
                      <a:pt x="2091695" y="1332801"/>
                      <a:pt x="1956313" y="1332163"/>
                      <a:pt x="1820882" y="1333440"/>
                    </a:cubicBezTo>
                    <a:cubicBezTo>
                      <a:pt x="1756480" y="1333047"/>
                      <a:pt x="1692127" y="1329068"/>
                      <a:pt x="1627774" y="1332654"/>
                    </a:cubicBezTo>
                    <a:cubicBezTo>
                      <a:pt x="1590664" y="1334766"/>
                      <a:pt x="1553554" y="1336829"/>
                      <a:pt x="1516444" y="1335257"/>
                    </a:cubicBezTo>
                    <a:cubicBezTo>
                      <a:pt x="1486943" y="1331966"/>
                      <a:pt x="1453515" y="1326169"/>
                      <a:pt x="1425437" y="1338352"/>
                    </a:cubicBezTo>
                    <a:cubicBezTo>
                      <a:pt x="1411349" y="1346311"/>
                      <a:pt x="1413754" y="1364388"/>
                      <a:pt x="1411594" y="1378242"/>
                    </a:cubicBezTo>
                    <a:cubicBezTo>
                      <a:pt x="1408846" y="1412088"/>
                      <a:pt x="1405999" y="1445886"/>
                      <a:pt x="1403986" y="1479831"/>
                    </a:cubicBezTo>
                    <a:cubicBezTo>
                      <a:pt x="1395150" y="1709735"/>
                      <a:pt x="1378755" y="1938557"/>
                      <a:pt x="1368349" y="2168559"/>
                    </a:cubicBezTo>
                    <a:cubicBezTo>
                      <a:pt x="1367760" y="2213017"/>
                      <a:pt x="1363440" y="2256984"/>
                      <a:pt x="1357206" y="2301441"/>
                    </a:cubicBezTo>
                    <a:cubicBezTo>
                      <a:pt x="1354114" y="2331407"/>
                      <a:pt x="1356421" y="2361717"/>
                      <a:pt x="1352395" y="2391634"/>
                    </a:cubicBezTo>
                    <a:cubicBezTo>
                      <a:pt x="1228451" y="2391732"/>
                      <a:pt x="1102592" y="2377634"/>
                      <a:pt x="978844" y="2395761"/>
                    </a:cubicBezTo>
                    <a:cubicBezTo>
                      <a:pt x="967308" y="2396006"/>
                      <a:pt x="955478" y="2396694"/>
                      <a:pt x="944139" y="2394140"/>
                    </a:cubicBezTo>
                    <a:cubicBezTo>
                      <a:pt x="957589" y="2256394"/>
                      <a:pt x="958227" y="2117912"/>
                      <a:pt x="963528" y="1979773"/>
                    </a:cubicBezTo>
                    <a:cubicBezTo>
                      <a:pt x="968928" y="1854554"/>
                      <a:pt x="969370" y="1729188"/>
                      <a:pt x="972659" y="1603969"/>
                    </a:cubicBezTo>
                    <a:cubicBezTo>
                      <a:pt x="972855" y="1529988"/>
                      <a:pt x="980120" y="1456104"/>
                      <a:pt x="979285" y="1382171"/>
                    </a:cubicBezTo>
                    <a:cubicBezTo>
                      <a:pt x="978304" y="1359820"/>
                      <a:pt x="978795" y="1320324"/>
                      <a:pt x="946544" y="1325433"/>
                    </a:cubicBezTo>
                    <a:cubicBezTo>
                      <a:pt x="862753" y="1324941"/>
                      <a:pt x="778961" y="1326857"/>
                      <a:pt x="695219" y="1327496"/>
                    </a:cubicBezTo>
                    <a:cubicBezTo>
                      <a:pt x="632289" y="1328871"/>
                      <a:pt x="569409" y="1325776"/>
                      <a:pt x="506479" y="1325482"/>
                    </a:cubicBezTo>
                    <a:cubicBezTo>
                      <a:pt x="431475" y="1324548"/>
                      <a:pt x="356519" y="1328773"/>
                      <a:pt x="281612" y="1331966"/>
                    </a:cubicBezTo>
                    <a:cubicBezTo>
                      <a:pt x="230414" y="1334570"/>
                      <a:pt x="179364" y="1338254"/>
                      <a:pt x="128313" y="1342921"/>
                    </a:cubicBezTo>
                    <a:cubicBezTo>
                      <a:pt x="85657" y="1345328"/>
                      <a:pt x="42657" y="1353679"/>
                      <a:pt x="0" y="1347686"/>
                    </a:cubicBezTo>
                    <a:cubicBezTo>
                      <a:pt x="8787" y="1215983"/>
                      <a:pt x="-49" y="1082560"/>
                      <a:pt x="17622" y="951692"/>
                    </a:cubicBezTo>
                    <a:cubicBezTo>
                      <a:pt x="154231" y="956162"/>
                      <a:pt x="291871" y="958668"/>
                      <a:pt x="428578" y="965643"/>
                    </a:cubicBezTo>
                    <a:cubicBezTo>
                      <a:pt x="531416" y="970359"/>
                      <a:pt x="634547" y="970065"/>
                      <a:pt x="737483" y="967805"/>
                    </a:cubicBezTo>
                    <a:cubicBezTo>
                      <a:pt x="806499" y="964268"/>
                      <a:pt x="875172" y="955229"/>
                      <a:pt x="943943" y="948794"/>
                    </a:cubicBezTo>
                    <a:cubicBezTo>
                      <a:pt x="990281" y="947418"/>
                      <a:pt x="983949" y="930961"/>
                      <a:pt x="987777" y="893381"/>
                    </a:cubicBezTo>
                    <a:cubicBezTo>
                      <a:pt x="993128" y="836986"/>
                      <a:pt x="996417" y="780345"/>
                      <a:pt x="998822" y="723803"/>
                    </a:cubicBezTo>
                    <a:cubicBezTo>
                      <a:pt x="1002356" y="635673"/>
                      <a:pt x="1007510" y="547691"/>
                      <a:pt x="1010505" y="459610"/>
                    </a:cubicBezTo>
                    <a:cubicBezTo>
                      <a:pt x="1009228" y="357677"/>
                      <a:pt x="1011192" y="255252"/>
                      <a:pt x="1005301" y="153662"/>
                    </a:cubicBezTo>
                    <a:cubicBezTo>
                      <a:pt x="1005252" y="153662"/>
                      <a:pt x="1005252" y="153662"/>
                      <a:pt x="1005252" y="153711"/>
                    </a:cubicBezTo>
                    <a:cubicBezTo>
                      <a:pt x="1005007" y="152630"/>
                      <a:pt x="1004418" y="151697"/>
                      <a:pt x="1003534" y="151009"/>
                    </a:cubicBezTo>
                    <a:cubicBezTo>
                      <a:pt x="1004369" y="115639"/>
                      <a:pt x="998380" y="78550"/>
                      <a:pt x="1006970" y="44016"/>
                    </a:cubicBezTo>
                    <a:cubicBezTo>
                      <a:pt x="1080306" y="41559"/>
                      <a:pt x="1153102" y="31145"/>
                      <a:pt x="1226537" y="30113"/>
                    </a:cubicBezTo>
                    <a:cubicBezTo>
                      <a:pt x="1291380" y="24955"/>
                      <a:pt x="1355341" y="11299"/>
                      <a:pt x="1419203" y="0"/>
                    </a:cubicBezTo>
                    <a:cubicBezTo>
                      <a:pt x="1409975" y="96628"/>
                      <a:pt x="1411742" y="195074"/>
                      <a:pt x="1410220" y="292243"/>
                    </a:cubicBezTo>
                    <a:cubicBezTo>
                      <a:pt x="1409729" y="365291"/>
                      <a:pt x="1405017" y="438094"/>
                      <a:pt x="1401826" y="511044"/>
                    </a:cubicBezTo>
                    <a:cubicBezTo>
                      <a:pt x="1395150" y="605854"/>
                      <a:pt x="1385333" y="700862"/>
                      <a:pt x="1388131" y="796163"/>
                    </a:cubicBezTo>
                    <a:cubicBezTo>
                      <a:pt x="1388180" y="817827"/>
                      <a:pt x="1388916" y="839491"/>
                      <a:pt x="1390536" y="861106"/>
                    </a:cubicBezTo>
                    <a:cubicBezTo>
                      <a:pt x="1392991" y="878300"/>
                      <a:pt x="1387444" y="902518"/>
                      <a:pt x="1403691" y="914259"/>
                    </a:cubicBezTo>
                    <a:cubicBezTo>
                      <a:pt x="1408600" y="917649"/>
                      <a:pt x="1414883" y="917649"/>
                      <a:pt x="1420479" y="915978"/>
                    </a:cubicBezTo>
                    <a:cubicBezTo>
                      <a:pt x="1472168" y="913817"/>
                      <a:pt x="1525083" y="917256"/>
                      <a:pt x="1577018" y="917550"/>
                    </a:cubicBezTo>
                    <a:cubicBezTo>
                      <a:pt x="1621098" y="917108"/>
                      <a:pt x="1664834" y="922266"/>
                      <a:pt x="1708669" y="926442"/>
                    </a:cubicBezTo>
                    <a:cubicBezTo>
                      <a:pt x="1764383" y="929537"/>
                      <a:pt x="1819605" y="933565"/>
                      <a:pt x="1875761" y="939362"/>
                    </a:cubicBezTo>
                    <a:cubicBezTo>
                      <a:pt x="1930198" y="941769"/>
                      <a:pt x="1983556" y="945306"/>
                      <a:pt x="2038435" y="94776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6" name="Google Shape;96;p4"/>
          <p:cNvGrpSpPr/>
          <p:nvPr/>
        </p:nvGrpSpPr>
        <p:grpSpPr>
          <a:xfrm>
            <a:off x="8002723" y="3992064"/>
            <a:ext cx="1253886" cy="445678"/>
            <a:chOff x="8002723" y="3992064"/>
            <a:chExt cx="1253886" cy="445678"/>
          </a:xfrm>
        </p:grpSpPr>
        <p:sp>
          <p:nvSpPr>
            <p:cNvPr id="97" name="Google Shape;97;p4"/>
            <p:cNvSpPr/>
            <p:nvPr/>
          </p:nvSpPr>
          <p:spPr>
            <a:xfrm>
              <a:off x="8002723" y="3992064"/>
              <a:ext cx="1253886" cy="445678"/>
            </a:xfrm>
            <a:custGeom>
              <a:rect b="b" l="l" r="r" t="t"/>
              <a:pathLst>
                <a:path extrusionOk="0" h="891357" w="2507772">
                  <a:moveTo>
                    <a:pt x="22853" y="189529"/>
                  </a:moveTo>
                  <a:cubicBezTo>
                    <a:pt x="9261" y="189579"/>
                    <a:pt x="7255" y="204448"/>
                    <a:pt x="8007" y="215097"/>
                  </a:cubicBezTo>
                  <a:cubicBezTo>
                    <a:pt x="7556" y="231774"/>
                    <a:pt x="7505" y="248452"/>
                    <a:pt x="7355" y="265129"/>
                  </a:cubicBezTo>
                  <a:cubicBezTo>
                    <a:pt x="6753" y="341582"/>
                    <a:pt x="6001" y="418035"/>
                    <a:pt x="5349" y="494489"/>
                  </a:cubicBezTo>
                  <a:cubicBezTo>
                    <a:pt x="4546" y="599624"/>
                    <a:pt x="4747" y="704861"/>
                    <a:pt x="2039" y="809997"/>
                  </a:cubicBezTo>
                  <a:cubicBezTo>
                    <a:pt x="2841" y="834460"/>
                    <a:pt x="-8895" y="866960"/>
                    <a:pt x="16333" y="882683"/>
                  </a:cubicBezTo>
                  <a:cubicBezTo>
                    <a:pt x="54450" y="899912"/>
                    <a:pt x="98536" y="885948"/>
                    <a:pt x="139112" y="887153"/>
                  </a:cubicBezTo>
                  <a:cubicBezTo>
                    <a:pt x="246042" y="886098"/>
                    <a:pt x="352220" y="874193"/>
                    <a:pt x="458749" y="866759"/>
                  </a:cubicBezTo>
                  <a:cubicBezTo>
                    <a:pt x="623959" y="860279"/>
                    <a:pt x="788918" y="837675"/>
                    <a:pt x="953877" y="825569"/>
                  </a:cubicBezTo>
                  <a:cubicBezTo>
                    <a:pt x="1126811" y="814919"/>
                    <a:pt x="1304108" y="795530"/>
                    <a:pt x="1478346" y="796836"/>
                  </a:cubicBezTo>
                  <a:cubicBezTo>
                    <a:pt x="1749835" y="794575"/>
                    <a:pt x="2014100" y="766194"/>
                    <a:pt x="2283532" y="743288"/>
                  </a:cubicBezTo>
                  <a:cubicBezTo>
                    <a:pt x="2316785" y="741179"/>
                    <a:pt x="2355103" y="738667"/>
                    <a:pt x="2388958" y="736206"/>
                  </a:cubicBezTo>
                  <a:cubicBezTo>
                    <a:pt x="2412330" y="734799"/>
                    <a:pt x="2435953" y="733644"/>
                    <a:pt x="2459626" y="732890"/>
                  </a:cubicBezTo>
                  <a:cubicBezTo>
                    <a:pt x="2472114" y="733141"/>
                    <a:pt x="2484804" y="728771"/>
                    <a:pt x="2492427" y="718474"/>
                  </a:cubicBezTo>
                  <a:cubicBezTo>
                    <a:pt x="2526783" y="663721"/>
                    <a:pt x="2494032" y="485547"/>
                    <a:pt x="2484804" y="416679"/>
                  </a:cubicBezTo>
                  <a:cubicBezTo>
                    <a:pt x="2477080" y="365643"/>
                    <a:pt x="2474773" y="314055"/>
                    <a:pt x="2465444" y="263270"/>
                  </a:cubicBezTo>
                  <a:cubicBezTo>
                    <a:pt x="2452454" y="192192"/>
                    <a:pt x="2452353" y="119506"/>
                    <a:pt x="2450046" y="47422"/>
                  </a:cubicBezTo>
                  <a:cubicBezTo>
                    <a:pt x="2452404" y="-24058"/>
                    <a:pt x="2363529" y="4625"/>
                    <a:pt x="2319694" y="11406"/>
                  </a:cubicBezTo>
                  <a:cubicBezTo>
                    <a:pt x="2241252" y="28485"/>
                    <a:pt x="2160803" y="29088"/>
                    <a:pt x="2080957" y="32704"/>
                  </a:cubicBezTo>
                  <a:cubicBezTo>
                    <a:pt x="1973324" y="37577"/>
                    <a:pt x="1866394" y="51290"/>
                    <a:pt x="1758913" y="58323"/>
                  </a:cubicBezTo>
                  <a:cubicBezTo>
                    <a:pt x="1677912" y="63246"/>
                    <a:pt x="1595358" y="63045"/>
                    <a:pt x="1513906" y="63396"/>
                  </a:cubicBezTo>
                  <a:cubicBezTo>
                    <a:pt x="1382049" y="63597"/>
                    <a:pt x="1251546" y="85951"/>
                    <a:pt x="1119789" y="89869"/>
                  </a:cubicBezTo>
                  <a:cubicBezTo>
                    <a:pt x="938831" y="94490"/>
                    <a:pt x="746537" y="103632"/>
                    <a:pt x="565328" y="113126"/>
                  </a:cubicBezTo>
                  <a:cubicBezTo>
                    <a:pt x="476704" y="119355"/>
                    <a:pt x="384319" y="115688"/>
                    <a:pt x="295294" y="120862"/>
                  </a:cubicBezTo>
                  <a:cubicBezTo>
                    <a:pt x="251057" y="128095"/>
                    <a:pt x="208275" y="142010"/>
                    <a:pt x="163387" y="146179"/>
                  </a:cubicBezTo>
                  <a:cubicBezTo>
                    <a:pt x="123363" y="151252"/>
                    <a:pt x="87252" y="151956"/>
                    <a:pt x="45723" y="154869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8002723" y="3992064"/>
              <a:ext cx="1253886" cy="445678"/>
            </a:xfrm>
            <a:custGeom>
              <a:rect b="b" l="l" r="r" t="t"/>
              <a:pathLst>
                <a:path extrusionOk="0" h="891357" w="2507772">
                  <a:moveTo>
                    <a:pt x="16333" y="882683"/>
                  </a:moveTo>
                  <a:cubicBezTo>
                    <a:pt x="-8895" y="866960"/>
                    <a:pt x="2841" y="834460"/>
                    <a:pt x="2039" y="809997"/>
                  </a:cubicBezTo>
                  <a:cubicBezTo>
                    <a:pt x="4747" y="704861"/>
                    <a:pt x="4546" y="599624"/>
                    <a:pt x="5349" y="494489"/>
                  </a:cubicBezTo>
                  <a:cubicBezTo>
                    <a:pt x="6001" y="418035"/>
                    <a:pt x="6753" y="341582"/>
                    <a:pt x="7355" y="265129"/>
                  </a:cubicBezTo>
                  <a:cubicBezTo>
                    <a:pt x="7505" y="248452"/>
                    <a:pt x="7556" y="231774"/>
                    <a:pt x="8007" y="215097"/>
                  </a:cubicBezTo>
                  <a:cubicBezTo>
                    <a:pt x="7255" y="204448"/>
                    <a:pt x="9261" y="189579"/>
                    <a:pt x="22853" y="189529"/>
                  </a:cubicBezTo>
                  <a:cubicBezTo>
                    <a:pt x="45573" y="192091"/>
                    <a:pt x="35442" y="222632"/>
                    <a:pt x="38351" y="238254"/>
                  </a:cubicBezTo>
                  <a:cubicBezTo>
                    <a:pt x="39404" y="279595"/>
                    <a:pt x="39855" y="320987"/>
                    <a:pt x="40357" y="362328"/>
                  </a:cubicBezTo>
                  <a:cubicBezTo>
                    <a:pt x="40808" y="523673"/>
                    <a:pt x="46626" y="685170"/>
                    <a:pt x="42614" y="846515"/>
                  </a:cubicBezTo>
                  <a:cubicBezTo>
                    <a:pt x="230544" y="845410"/>
                    <a:pt x="417822" y="823258"/>
                    <a:pt x="605552" y="813664"/>
                  </a:cubicBezTo>
                  <a:cubicBezTo>
                    <a:pt x="801758" y="793671"/>
                    <a:pt x="991794" y="778200"/>
                    <a:pt x="1188251" y="764034"/>
                  </a:cubicBezTo>
                  <a:cubicBezTo>
                    <a:pt x="1295933" y="754992"/>
                    <a:pt x="1403917" y="752883"/>
                    <a:pt x="1511900" y="752180"/>
                  </a:cubicBezTo>
                  <a:cubicBezTo>
                    <a:pt x="1645563" y="749768"/>
                    <a:pt x="1784190" y="739873"/>
                    <a:pt x="1915897" y="732137"/>
                  </a:cubicBezTo>
                  <a:cubicBezTo>
                    <a:pt x="2096605" y="716213"/>
                    <a:pt x="2276962" y="695266"/>
                    <a:pt x="2458372" y="688686"/>
                  </a:cubicBezTo>
                  <a:cubicBezTo>
                    <a:pt x="2471061" y="611479"/>
                    <a:pt x="2455062" y="531761"/>
                    <a:pt x="2445984" y="454755"/>
                  </a:cubicBezTo>
                  <a:cubicBezTo>
                    <a:pt x="2436856" y="403167"/>
                    <a:pt x="2433044" y="350875"/>
                    <a:pt x="2426323" y="298935"/>
                  </a:cubicBezTo>
                  <a:cubicBezTo>
                    <a:pt x="2410173" y="215148"/>
                    <a:pt x="2407364" y="129803"/>
                    <a:pt x="2405760" y="44609"/>
                  </a:cubicBezTo>
                  <a:cubicBezTo>
                    <a:pt x="2348382" y="47021"/>
                    <a:pt x="2292660" y="64803"/>
                    <a:pt x="2235333" y="69173"/>
                  </a:cubicBezTo>
                  <a:cubicBezTo>
                    <a:pt x="2162910" y="75804"/>
                    <a:pt x="2090035" y="75201"/>
                    <a:pt x="2017561" y="80927"/>
                  </a:cubicBezTo>
                  <a:cubicBezTo>
                    <a:pt x="1910129" y="88914"/>
                    <a:pt x="1802999" y="102326"/>
                    <a:pt x="1695216" y="105792"/>
                  </a:cubicBezTo>
                  <a:cubicBezTo>
                    <a:pt x="1617977" y="108856"/>
                    <a:pt x="1540538" y="106244"/>
                    <a:pt x="1463300" y="108806"/>
                  </a:cubicBezTo>
                  <a:cubicBezTo>
                    <a:pt x="1371316" y="112774"/>
                    <a:pt x="1279934" y="124529"/>
                    <a:pt x="1188150" y="131009"/>
                  </a:cubicBezTo>
                  <a:cubicBezTo>
                    <a:pt x="990891" y="138644"/>
                    <a:pt x="792328" y="145576"/>
                    <a:pt x="595320" y="155472"/>
                  </a:cubicBezTo>
                  <a:cubicBezTo>
                    <a:pt x="498973" y="163710"/>
                    <a:pt x="402174" y="160495"/>
                    <a:pt x="305676" y="164514"/>
                  </a:cubicBezTo>
                  <a:cubicBezTo>
                    <a:pt x="279947" y="166674"/>
                    <a:pt x="255521" y="175715"/>
                    <a:pt x="230193" y="180387"/>
                  </a:cubicBezTo>
                  <a:cubicBezTo>
                    <a:pt x="176628" y="191287"/>
                    <a:pt x="118247" y="195658"/>
                    <a:pt x="64531" y="197918"/>
                  </a:cubicBezTo>
                  <a:cubicBezTo>
                    <a:pt x="54551" y="198320"/>
                    <a:pt x="43667" y="201284"/>
                    <a:pt x="35191" y="194402"/>
                  </a:cubicBezTo>
                  <a:cubicBezTo>
                    <a:pt x="20144" y="183652"/>
                    <a:pt x="26514" y="156376"/>
                    <a:pt x="45723" y="154869"/>
                  </a:cubicBezTo>
                  <a:cubicBezTo>
                    <a:pt x="87252" y="151956"/>
                    <a:pt x="123363" y="151252"/>
                    <a:pt x="163387" y="146179"/>
                  </a:cubicBezTo>
                  <a:cubicBezTo>
                    <a:pt x="208275" y="142010"/>
                    <a:pt x="251057" y="128095"/>
                    <a:pt x="295294" y="120862"/>
                  </a:cubicBezTo>
                  <a:cubicBezTo>
                    <a:pt x="384319" y="115688"/>
                    <a:pt x="476704" y="119355"/>
                    <a:pt x="565328" y="113126"/>
                  </a:cubicBezTo>
                  <a:cubicBezTo>
                    <a:pt x="746537" y="103632"/>
                    <a:pt x="938831" y="94490"/>
                    <a:pt x="1119789" y="89869"/>
                  </a:cubicBezTo>
                  <a:cubicBezTo>
                    <a:pt x="1251546" y="85951"/>
                    <a:pt x="1382049" y="63597"/>
                    <a:pt x="1513906" y="63396"/>
                  </a:cubicBezTo>
                  <a:cubicBezTo>
                    <a:pt x="1595358" y="63045"/>
                    <a:pt x="1677912" y="63246"/>
                    <a:pt x="1758913" y="58323"/>
                  </a:cubicBezTo>
                  <a:cubicBezTo>
                    <a:pt x="1866394" y="51290"/>
                    <a:pt x="1973324" y="37577"/>
                    <a:pt x="2080957" y="32704"/>
                  </a:cubicBezTo>
                  <a:cubicBezTo>
                    <a:pt x="2160803" y="29088"/>
                    <a:pt x="2241252" y="28485"/>
                    <a:pt x="2319694" y="11406"/>
                  </a:cubicBezTo>
                  <a:cubicBezTo>
                    <a:pt x="2363529" y="4625"/>
                    <a:pt x="2452404" y="-24058"/>
                    <a:pt x="2450046" y="47422"/>
                  </a:cubicBezTo>
                  <a:cubicBezTo>
                    <a:pt x="2452353" y="119506"/>
                    <a:pt x="2452454" y="192192"/>
                    <a:pt x="2465444" y="263270"/>
                  </a:cubicBezTo>
                  <a:cubicBezTo>
                    <a:pt x="2474773" y="314055"/>
                    <a:pt x="2477080" y="365643"/>
                    <a:pt x="2484804" y="416679"/>
                  </a:cubicBezTo>
                  <a:cubicBezTo>
                    <a:pt x="2494032" y="485547"/>
                    <a:pt x="2526783" y="663721"/>
                    <a:pt x="2492427" y="718474"/>
                  </a:cubicBezTo>
                  <a:cubicBezTo>
                    <a:pt x="2484804" y="728771"/>
                    <a:pt x="2472114" y="733141"/>
                    <a:pt x="2459626" y="732890"/>
                  </a:cubicBezTo>
                  <a:cubicBezTo>
                    <a:pt x="2435953" y="733644"/>
                    <a:pt x="2412330" y="734799"/>
                    <a:pt x="2388958" y="736206"/>
                  </a:cubicBezTo>
                  <a:cubicBezTo>
                    <a:pt x="2355103" y="738667"/>
                    <a:pt x="2316785" y="741179"/>
                    <a:pt x="2283532" y="743288"/>
                  </a:cubicBezTo>
                  <a:cubicBezTo>
                    <a:pt x="2014100" y="766194"/>
                    <a:pt x="1749835" y="794575"/>
                    <a:pt x="1478346" y="796836"/>
                  </a:cubicBezTo>
                  <a:cubicBezTo>
                    <a:pt x="1304108" y="795530"/>
                    <a:pt x="1126811" y="814919"/>
                    <a:pt x="953877" y="825569"/>
                  </a:cubicBezTo>
                  <a:cubicBezTo>
                    <a:pt x="788918" y="837675"/>
                    <a:pt x="623959" y="860279"/>
                    <a:pt x="458749" y="866759"/>
                  </a:cubicBezTo>
                  <a:cubicBezTo>
                    <a:pt x="352220" y="874193"/>
                    <a:pt x="246042" y="886098"/>
                    <a:pt x="139112" y="887153"/>
                  </a:cubicBezTo>
                  <a:cubicBezTo>
                    <a:pt x="98536" y="885948"/>
                    <a:pt x="54450" y="899912"/>
                    <a:pt x="16333" y="8826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021614" y="4014369"/>
              <a:ext cx="1212613" cy="400928"/>
            </a:xfrm>
            <a:custGeom>
              <a:rect b="b" l="l" r="r" t="t"/>
              <a:pathLst>
                <a:path extrusionOk="0" h="801855" w="2425225">
                  <a:moveTo>
                    <a:pt x="2408152" y="410146"/>
                  </a:moveTo>
                  <a:cubicBezTo>
                    <a:pt x="2417230" y="487151"/>
                    <a:pt x="2433179" y="566870"/>
                    <a:pt x="2420540" y="644077"/>
                  </a:cubicBezTo>
                  <a:cubicBezTo>
                    <a:pt x="2239180" y="650607"/>
                    <a:pt x="2058824" y="671554"/>
                    <a:pt x="1878116" y="687477"/>
                  </a:cubicBezTo>
                  <a:cubicBezTo>
                    <a:pt x="1746409" y="695213"/>
                    <a:pt x="1607831" y="705109"/>
                    <a:pt x="1474119" y="707520"/>
                  </a:cubicBezTo>
                  <a:cubicBezTo>
                    <a:pt x="1366135" y="708273"/>
                    <a:pt x="1258102" y="710333"/>
                    <a:pt x="1150469" y="719375"/>
                  </a:cubicBezTo>
                  <a:cubicBezTo>
                    <a:pt x="953963" y="733540"/>
                    <a:pt x="763976" y="748961"/>
                    <a:pt x="567770" y="769004"/>
                  </a:cubicBezTo>
                  <a:cubicBezTo>
                    <a:pt x="380041" y="778598"/>
                    <a:pt x="192763" y="800751"/>
                    <a:pt x="4832" y="801856"/>
                  </a:cubicBezTo>
                  <a:cubicBezTo>
                    <a:pt x="8845" y="640560"/>
                    <a:pt x="3077" y="479064"/>
                    <a:pt x="2575" y="317668"/>
                  </a:cubicBezTo>
                  <a:cubicBezTo>
                    <a:pt x="2074" y="276277"/>
                    <a:pt x="1622" y="234936"/>
                    <a:pt x="569" y="193595"/>
                  </a:cubicBezTo>
                  <a:cubicBezTo>
                    <a:pt x="-986" y="185156"/>
                    <a:pt x="1271" y="172296"/>
                    <a:pt x="68" y="161898"/>
                  </a:cubicBezTo>
                  <a:cubicBezTo>
                    <a:pt x="1472" y="159537"/>
                    <a:pt x="2425" y="156322"/>
                    <a:pt x="3227" y="152957"/>
                  </a:cubicBezTo>
                  <a:cubicBezTo>
                    <a:pt x="10600" y="155469"/>
                    <a:pt x="18926" y="153560"/>
                    <a:pt x="26750" y="153258"/>
                  </a:cubicBezTo>
                  <a:cubicBezTo>
                    <a:pt x="80416" y="150998"/>
                    <a:pt x="138796" y="146678"/>
                    <a:pt x="192411" y="135777"/>
                  </a:cubicBezTo>
                  <a:cubicBezTo>
                    <a:pt x="217740" y="131106"/>
                    <a:pt x="242115" y="122064"/>
                    <a:pt x="267844" y="119854"/>
                  </a:cubicBezTo>
                  <a:cubicBezTo>
                    <a:pt x="364342" y="115886"/>
                    <a:pt x="461141" y="119050"/>
                    <a:pt x="557489" y="110812"/>
                  </a:cubicBezTo>
                  <a:cubicBezTo>
                    <a:pt x="754497" y="100916"/>
                    <a:pt x="953060" y="93934"/>
                    <a:pt x="1150319" y="86349"/>
                  </a:cubicBezTo>
                  <a:cubicBezTo>
                    <a:pt x="1242102" y="79869"/>
                    <a:pt x="1333484" y="68165"/>
                    <a:pt x="1425468" y="64146"/>
                  </a:cubicBezTo>
                  <a:cubicBezTo>
                    <a:pt x="1502707" y="61585"/>
                    <a:pt x="1580146" y="64197"/>
                    <a:pt x="1657384" y="61133"/>
                  </a:cubicBezTo>
                  <a:cubicBezTo>
                    <a:pt x="1765117" y="57717"/>
                    <a:pt x="1872248" y="44255"/>
                    <a:pt x="1979679" y="36318"/>
                  </a:cubicBezTo>
                  <a:cubicBezTo>
                    <a:pt x="2052153" y="30541"/>
                    <a:pt x="2125028" y="31144"/>
                    <a:pt x="2197452" y="24513"/>
                  </a:cubicBezTo>
                  <a:cubicBezTo>
                    <a:pt x="2254779" y="20193"/>
                    <a:pt x="2310501" y="2361"/>
                    <a:pt x="2367878" y="0"/>
                  </a:cubicBezTo>
                  <a:cubicBezTo>
                    <a:pt x="2369483" y="85194"/>
                    <a:pt x="2372342" y="170488"/>
                    <a:pt x="2388491" y="254325"/>
                  </a:cubicBezTo>
                  <a:cubicBezTo>
                    <a:pt x="2395212" y="306316"/>
                    <a:pt x="2399024" y="358557"/>
                    <a:pt x="2408152" y="4101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4"/>
          <p:cNvSpPr txBox="1"/>
          <p:nvPr>
            <p:ph type="ctrTitle"/>
          </p:nvPr>
        </p:nvSpPr>
        <p:spPr>
          <a:xfrm>
            <a:off x="1722825" y="1598213"/>
            <a:ext cx="5698800" cy="13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1" name="Google Shape;101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/>
          <p:nvPr/>
        </p:nvSpPr>
        <p:spPr>
          <a:xfrm>
            <a:off x="0" y="0"/>
            <a:ext cx="115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"/>
          <p:cNvSpPr txBox="1"/>
          <p:nvPr>
            <p:ph type="title"/>
          </p:nvPr>
        </p:nvSpPr>
        <p:spPr>
          <a:xfrm>
            <a:off x="965875" y="912200"/>
            <a:ext cx="5835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33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05" name="Google Shape;105;p5"/>
          <p:cNvSpPr txBox="1"/>
          <p:nvPr>
            <p:ph idx="1" type="body"/>
          </p:nvPr>
        </p:nvSpPr>
        <p:spPr>
          <a:xfrm>
            <a:off x="966000" y="2340100"/>
            <a:ext cx="7021800" cy="204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6" name="Google Shape;106;p5"/>
          <p:cNvSpPr/>
          <p:nvPr/>
        </p:nvSpPr>
        <p:spPr>
          <a:xfrm>
            <a:off x="7651555" y="171176"/>
            <a:ext cx="1181194" cy="1322766"/>
          </a:xfrm>
          <a:custGeom>
            <a:rect b="b" l="l" r="r" t="t"/>
            <a:pathLst>
              <a:path extrusionOk="0" h="1392385" w="1243362">
                <a:moveTo>
                  <a:pt x="1241902" y="1011455"/>
                </a:moveTo>
                <a:cubicBezTo>
                  <a:pt x="1241818" y="1010731"/>
                  <a:pt x="1241651" y="1010063"/>
                  <a:pt x="1241400" y="1009423"/>
                </a:cubicBezTo>
                <a:cubicBezTo>
                  <a:pt x="1241456" y="1006498"/>
                  <a:pt x="1240982" y="1003519"/>
                  <a:pt x="1240285" y="1000678"/>
                </a:cubicBezTo>
                <a:cubicBezTo>
                  <a:pt x="1236494" y="985835"/>
                  <a:pt x="1229248" y="972216"/>
                  <a:pt x="1222224" y="958710"/>
                </a:cubicBezTo>
                <a:cubicBezTo>
                  <a:pt x="1213891" y="942307"/>
                  <a:pt x="1206449" y="925458"/>
                  <a:pt x="1198505" y="908860"/>
                </a:cubicBezTo>
                <a:cubicBezTo>
                  <a:pt x="1172891" y="854694"/>
                  <a:pt x="1145494" y="801558"/>
                  <a:pt x="1116117" y="749314"/>
                </a:cubicBezTo>
                <a:cubicBezTo>
                  <a:pt x="1090085" y="699381"/>
                  <a:pt x="1065112" y="648473"/>
                  <a:pt x="1039554" y="598234"/>
                </a:cubicBezTo>
                <a:cubicBezTo>
                  <a:pt x="985343" y="496363"/>
                  <a:pt x="936150" y="391344"/>
                  <a:pt x="878985" y="290949"/>
                </a:cubicBezTo>
                <a:cubicBezTo>
                  <a:pt x="845818" y="226590"/>
                  <a:pt x="814686" y="161229"/>
                  <a:pt x="778759" y="98319"/>
                </a:cubicBezTo>
                <a:cubicBezTo>
                  <a:pt x="762510" y="68882"/>
                  <a:pt x="747069" y="39084"/>
                  <a:pt x="733496" y="8283"/>
                </a:cubicBezTo>
                <a:cubicBezTo>
                  <a:pt x="723295" y="-11072"/>
                  <a:pt x="701443" y="8617"/>
                  <a:pt x="688929" y="15691"/>
                </a:cubicBezTo>
                <a:cubicBezTo>
                  <a:pt x="645589" y="41590"/>
                  <a:pt x="599155" y="61837"/>
                  <a:pt x="553613" y="83503"/>
                </a:cubicBezTo>
                <a:cubicBezTo>
                  <a:pt x="456954" y="135358"/>
                  <a:pt x="355000" y="176518"/>
                  <a:pt x="254578" y="220519"/>
                </a:cubicBezTo>
                <a:cubicBezTo>
                  <a:pt x="213914" y="236226"/>
                  <a:pt x="175283" y="256082"/>
                  <a:pt x="136347" y="275493"/>
                </a:cubicBezTo>
                <a:cubicBezTo>
                  <a:pt x="101173" y="288582"/>
                  <a:pt x="72549" y="312922"/>
                  <a:pt x="41974" y="333948"/>
                </a:cubicBezTo>
                <a:cubicBezTo>
                  <a:pt x="37542" y="337373"/>
                  <a:pt x="30045" y="342052"/>
                  <a:pt x="24916" y="345199"/>
                </a:cubicBezTo>
                <a:cubicBezTo>
                  <a:pt x="20680" y="347538"/>
                  <a:pt x="19621" y="352857"/>
                  <a:pt x="21293" y="357007"/>
                </a:cubicBezTo>
                <a:cubicBezTo>
                  <a:pt x="20485" y="369288"/>
                  <a:pt x="18896" y="381124"/>
                  <a:pt x="15440" y="393266"/>
                </a:cubicBezTo>
                <a:cubicBezTo>
                  <a:pt x="13740" y="399003"/>
                  <a:pt x="8388" y="408639"/>
                  <a:pt x="10869" y="414626"/>
                </a:cubicBezTo>
                <a:cubicBezTo>
                  <a:pt x="5016" y="423454"/>
                  <a:pt x="1142" y="433480"/>
                  <a:pt x="83" y="443645"/>
                </a:cubicBezTo>
                <a:cubicBezTo>
                  <a:pt x="-1283" y="471243"/>
                  <a:pt x="14297" y="497365"/>
                  <a:pt x="45040" y="491795"/>
                </a:cubicBezTo>
                <a:cubicBezTo>
                  <a:pt x="46238" y="491684"/>
                  <a:pt x="47325" y="491294"/>
                  <a:pt x="48273" y="490765"/>
                </a:cubicBezTo>
                <a:cubicBezTo>
                  <a:pt x="50112" y="494441"/>
                  <a:pt x="51952" y="498089"/>
                  <a:pt x="53735" y="501793"/>
                </a:cubicBezTo>
                <a:cubicBezTo>
                  <a:pt x="50112" y="505664"/>
                  <a:pt x="46879" y="509953"/>
                  <a:pt x="44203" y="514631"/>
                </a:cubicBezTo>
                <a:cubicBezTo>
                  <a:pt x="33333" y="532594"/>
                  <a:pt x="32442" y="559969"/>
                  <a:pt x="50084" y="574005"/>
                </a:cubicBezTo>
                <a:cubicBezTo>
                  <a:pt x="62153" y="583947"/>
                  <a:pt x="79266" y="589851"/>
                  <a:pt x="94762" y="586008"/>
                </a:cubicBezTo>
                <a:cubicBezTo>
                  <a:pt x="95181" y="586816"/>
                  <a:pt x="95599" y="587651"/>
                  <a:pt x="96045" y="588487"/>
                </a:cubicBezTo>
                <a:cubicBezTo>
                  <a:pt x="101480" y="598735"/>
                  <a:pt x="106803" y="609067"/>
                  <a:pt x="112043" y="619399"/>
                </a:cubicBezTo>
                <a:cubicBezTo>
                  <a:pt x="95264" y="650144"/>
                  <a:pt x="103486" y="693755"/>
                  <a:pt x="150812" y="698156"/>
                </a:cubicBezTo>
                <a:cubicBezTo>
                  <a:pt x="158310" y="713667"/>
                  <a:pt x="165779" y="729207"/>
                  <a:pt x="173332" y="744691"/>
                </a:cubicBezTo>
                <a:cubicBezTo>
                  <a:pt x="146854" y="782454"/>
                  <a:pt x="161348" y="841995"/>
                  <a:pt x="219683" y="842886"/>
                </a:cubicBezTo>
                <a:cubicBezTo>
                  <a:pt x="220658" y="842914"/>
                  <a:pt x="221606" y="842691"/>
                  <a:pt x="222498" y="842385"/>
                </a:cubicBezTo>
                <a:cubicBezTo>
                  <a:pt x="230776" y="858509"/>
                  <a:pt x="238970" y="874690"/>
                  <a:pt x="246746" y="891037"/>
                </a:cubicBezTo>
                <a:cubicBezTo>
                  <a:pt x="246356" y="891399"/>
                  <a:pt x="245938" y="891761"/>
                  <a:pt x="245548" y="892151"/>
                </a:cubicBezTo>
                <a:cubicBezTo>
                  <a:pt x="226289" y="913817"/>
                  <a:pt x="221077" y="954588"/>
                  <a:pt x="247638" y="972718"/>
                </a:cubicBezTo>
                <a:cubicBezTo>
                  <a:pt x="260152" y="981045"/>
                  <a:pt x="275788" y="985612"/>
                  <a:pt x="290616" y="981908"/>
                </a:cubicBezTo>
                <a:cubicBezTo>
                  <a:pt x="294462" y="989789"/>
                  <a:pt x="298309" y="997670"/>
                  <a:pt x="302155" y="1005552"/>
                </a:cubicBezTo>
                <a:cubicBezTo>
                  <a:pt x="293375" y="1014185"/>
                  <a:pt x="286853" y="1024934"/>
                  <a:pt x="284234" y="1036937"/>
                </a:cubicBezTo>
                <a:cubicBezTo>
                  <a:pt x="276875" y="1071999"/>
                  <a:pt x="303353" y="1106866"/>
                  <a:pt x="340506" y="1102187"/>
                </a:cubicBezTo>
                <a:cubicBezTo>
                  <a:pt x="343684" y="1101714"/>
                  <a:pt x="345830" y="1100043"/>
                  <a:pt x="347084" y="1097871"/>
                </a:cubicBezTo>
                <a:cubicBezTo>
                  <a:pt x="352519" y="1109122"/>
                  <a:pt x="357926" y="1120373"/>
                  <a:pt x="363305" y="1131651"/>
                </a:cubicBezTo>
                <a:cubicBezTo>
                  <a:pt x="359403" y="1136998"/>
                  <a:pt x="356616" y="1143209"/>
                  <a:pt x="355083" y="1149753"/>
                </a:cubicBezTo>
                <a:cubicBezTo>
                  <a:pt x="348087" y="1178382"/>
                  <a:pt x="366789" y="1220071"/>
                  <a:pt x="399510" y="1220350"/>
                </a:cubicBezTo>
                <a:cubicBezTo>
                  <a:pt x="401016" y="1220183"/>
                  <a:pt x="402298" y="1219626"/>
                  <a:pt x="403385" y="1218846"/>
                </a:cubicBezTo>
                <a:cubicBezTo>
                  <a:pt x="407844" y="1228621"/>
                  <a:pt x="412304" y="1238368"/>
                  <a:pt x="416763" y="1248143"/>
                </a:cubicBezTo>
                <a:cubicBezTo>
                  <a:pt x="415007" y="1251374"/>
                  <a:pt x="413586" y="1254799"/>
                  <a:pt x="412554" y="1258447"/>
                </a:cubicBezTo>
                <a:cubicBezTo>
                  <a:pt x="400152" y="1287605"/>
                  <a:pt x="418770" y="1332386"/>
                  <a:pt x="454222" y="1328320"/>
                </a:cubicBezTo>
                <a:cubicBezTo>
                  <a:pt x="463950" y="1348650"/>
                  <a:pt x="473872" y="1368868"/>
                  <a:pt x="484073" y="1388975"/>
                </a:cubicBezTo>
                <a:cubicBezTo>
                  <a:pt x="487752" y="1393988"/>
                  <a:pt x="495417" y="1393124"/>
                  <a:pt x="498901" y="1388669"/>
                </a:cubicBezTo>
                <a:cubicBezTo>
                  <a:pt x="525323" y="1379172"/>
                  <a:pt x="550017" y="1365359"/>
                  <a:pt x="575324" y="1353356"/>
                </a:cubicBezTo>
                <a:cubicBezTo>
                  <a:pt x="623933" y="1331244"/>
                  <a:pt x="671844" y="1307322"/>
                  <a:pt x="722264" y="1289582"/>
                </a:cubicBezTo>
                <a:cubicBezTo>
                  <a:pt x="755041" y="1278192"/>
                  <a:pt x="788124" y="1262652"/>
                  <a:pt x="820316" y="1249118"/>
                </a:cubicBezTo>
                <a:cubicBezTo>
                  <a:pt x="853455" y="1235778"/>
                  <a:pt x="886511" y="1222272"/>
                  <a:pt x="919148" y="1207790"/>
                </a:cubicBezTo>
                <a:cubicBezTo>
                  <a:pt x="1023026" y="1165655"/>
                  <a:pt x="1125566" y="1120233"/>
                  <a:pt x="1229108" y="1077318"/>
                </a:cubicBezTo>
                <a:cubicBezTo>
                  <a:pt x="1238947" y="1074561"/>
                  <a:pt x="1242905" y="1067515"/>
                  <a:pt x="1243211" y="1057685"/>
                </a:cubicBezTo>
                <a:cubicBezTo>
                  <a:pt x="1243853" y="1042256"/>
                  <a:pt x="1242264" y="1026856"/>
                  <a:pt x="1241902" y="1011455"/>
                </a:cubicBezTo>
                <a:close/>
                <a:moveTo>
                  <a:pt x="30741" y="472607"/>
                </a:moveTo>
                <a:cubicBezTo>
                  <a:pt x="23801" y="470157"/>
                  <a:pt x="21404" y="462248"/>
                  <a:pt x="19816" y="455759"/>
                </a:cubicBezTo>
                <a:cubicBezTo>
                  <a:pt x="18366" y="450133"/>
                  <a:pt x="18450" y="444564"/>
                  <a:pt x="19676" y="439189"/>
                </a:cubicBezTo>
                <a:cubicBezTo>
                  <a:pt x="19816" y="439467"/>
                  <a:pt x="19983" y="439746"/>
                  <a:pt x="20150" y="440024"/>
                </a:cubicBezTo>
                <a:cubicBezTo>
                  <a:pt x="26951" y="450858"/>
                  <a:pt x="33222" y="461914"/>
                  <a:pt x="39214" y="473164"/>
                </a:cubicBezTo>
                <a:cubicBezTo>
                  <a:pt x="36344" y="473387"/>
                  <a:pt x="33445" y="473610"/>
                  <a:pt x="30741" y="472607"/>
                </a:cubicBezTo>
                <a:close/>
                <a:moveTo>
                  <a:pt x="71601" y="565205"/>
                </a:moveTo>
                <a:cubicBezTo>
                  <a:pt x="50753" y="557407"/>
                  <a:pt x="52537" y="536131"/>
                  <a:pt x="62682" y="520201"/>
                </a:cubicBezTo>
                <a:cubicBezTo>
                  <a:pt x="70291" y="536159"/>
                  <a:pt x="77789" y="552172"/>
                  <a:pt x="85648" y="568018"/>
                </a:cubicBezTo>
                <a:cubicBezTo>
                  <a:pt x="80827" y="567934"/>
                  <a:pt x="76033" y="567489"/>
                  <a:pt x="71601" y="565205"/>
                </a:cubicBezTo>
                <a:close/>
                <a:moveTo>
                  <a:pt x="133058" y="673175"/>
                </a:moveTo>
                <a:cubicBezTo>
                  <a:pt x="124167" y="665489"/>
                  <a:pt x="121882" y="653681"/>
                  <a:pt x="123610" y="642319"/>
                </a:cubicBezTo>
                <a:cubicBezTo>
                  <a:pt x="129295" y="653764"/>
                  <a:pt x="134925" y="665238"/>
                  <a:pt x="140500" y="676740"/>
                </a:cubicBezTo>
                <a:cubicBezTo>
                  <a:pt x="137880" y="675849"/>
                  <a:pt x="135344" y="674735"/>
                  <a:pt x="133058" y="673175"/>
                </a:cubicBezTo>
                <a:close/>
                <a:moveTo>
                  <a:pt x="204381" y="821387"/>
                </a:moveTo>
                <a:cubicBezTo>
                  <a:pt x="179576" y="813060"/>
                  <a:pt x="174392" y="786297"/>
                  <a:pt x="183255" y="764742"/>
                </a:cubicBezTo>
                <a:cubicBezTo>
                  <a:pt x="184398" y="767026"/>
                  <a:pt x="185512" y="769310"/>
                  <a:pt x="186627" y="771593"/>
                </a:cubicBezTo>
                <a:cubicBezTo>
                  <a:pt x="195044" y="788915"/>
                  <a:pt x="203824" y="806042"/>
                  <a:pt x="212659" y="823141"/>
                </a:cubicBezTo>
                <a:cubicBezTo>
                  <a:pt x="209649" y="822807"/>
                  <a:pt x="206723" y="822417"/>
                  <a:pt x="204381" y="821387"/>
                </a:cubicBezTo>
                <a:close/>
                <a:moveTo>
                  <a:pt x="253101" y="952054"/>
                </a:moveTo>
                <a:cubicBezTo>
                  <a:pt x="244321" y="939188"/>
                  <a:pt x="248335" y="922116"/>
                  <a:pt x="255582" y="909334"/>
                </a:cubicBezTo>
                <a:cubicBezTo>
                  <a:pt x="264333" y="927603"/>
                  <a:pt x="273141" y="945844"/>
                  <a:pt x="281976" y="964057"/>
                </a:cubicBezTo>
                <a:cubicBezTo>
                  <a:pt x="271329" y="964669"/>
                  <a:pt x="259874" y="960158"/>
                  <a:pt x="253101" y="952054"/>
                </a:cubicBezTo>
                <a:close/>
                <a:moveTo>
                  <a:pt x="339085" y="1083445"/>
                </a:moveTo>
                <a:cubicBezTo>
                  <a:pt x="329079" y="1083946"/>
                  <a:pt x="318376" y="1081690"/>
                  <a:pt x="311269" y="1074115"/>
                </a:cubicBezTo>
                <a:cubicBezTo>
                  <a:pt x="297361" y="1056543"/>
                  <a:pt x="300093" y="1037828"/>
                  <a:pt x="310990" y="1023486"/>
                </a:cubicBezTo>
                <a:cubicBezTo>
                  <a:pt x="320773" y="1043510"/>
                  <a:pt x="330556" y="1063533"/>
                  <a:pt x="340283" y="1083584"/>
                </a:cubicBezTo>
                <a:cubicBezTo>
                  <a:pt x="339893" y="1083528"/>
                  <a:pt x="339503" y="1083445"/>
                  <a:pt x="339085" y="1083445"/>
                </a:cubicBezTo>
                <a:close/>
                <a:moveTo>
                  <a:pt x="381310" y="1189883"/>
                </a:moveTo>
                <a:cubicBezTo>
                  <a:pt x="372726" y="1175653"/>
                  <a:pt x="370719" y="1163065"/>
                  <a:pt x="373478" y="1153039"/>
                </a:cubicBezTo>
                <a:cubicBezTo>
                  <a:pt x="380753" y="1168969"/>
                  <a:pt x="388027" y="1184898"/>
                  <a:pt x="395274" y="1200856"/>
                </a:cubicBezTo>
                <a:cubicBezTo>
                  <a:pt x="389783" y="1198377"/>
                  <a:pt x="384655" y="1195397"/>
                  <a:pt x="381310" y="1189883"/>
                </a:cubicBezTo>
                <a:close/>
                <a:moveTo>
                  <a:pt x="436580" y="1303674"/>
                </a:moveTo>
                <a:cubicBezTo>
                  <a:pt x="428943" y="1293648"/>
                  <a:pt x="426490" y="1282592"/>
                  <a:pt x="427967" y="1272260"/>
                </a:cubicBezTo>
                <a:cubicBezTo>
                  <a:pt x="433597" y="1284402"/>
                  <a:pt x="439255" y="1296517"/>
                  <a:pt x="444969" y="1308631"/>
                </a:cubicBezTo>
                <a:cubicBezTo>
                  <a:pt x="441820" y="1307879"/>
                  <a:pt x="438893" y="1306514"/>
                  <a:pt x="436580" y="13036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" name="Google Shape;107;p5"/>
          <p:cNvGrpSpPr/>
          <p:nvPr/>
        </p:nvGrpSpPr>
        <p:grpSpPr>
          <a:xfrm rot="-238021">
            <a:off x="7628114" y="155862"/>
            <a:ext cx="1604923" cy="1797280"/>
            <a:chOff x="5160590" y="7562298"/>
            <a:chExt cx="1243362" cy="1392385"/>
          </a:xfrm>
        </p:grpSpPr>
        <p:sp>
          <p:nvSpPr>
            <p:cNvPr id="108" name="Google Shape;108;p5"/>
            <p:cNvSpPr/>
            <p:nvPr/>
          </p:nvSpPr>
          <p:spPr>
            <a:xfrm>
              <a:off x="5191498" y="7582584"/>
              <a:ext cx="1191454" cy="1297061"/>
            </a:xfrm>
            <a:custGeom>
              <a:rect b="b" l="l" r="r" t="t"/>
              <a:pathLst>
                <a:path extrusionOk="0" h="1297061" w="1191454">
                  <a:moveTo>
                    <a:pt x="1084205" y="983929"/>
                  </a:moveTo>
                  <a:cubicBezTo>
                    <a:pt x="1092148" y="973959"/>
                    <a:pt x="1083508" y="961455"/>
                    <a:pt x="1078742" y="951986"/>
                  </a:cubicBezTo>
                  <a:cubicBezTo>
                    <a:pt x="1072750" y="942350"/>
                    <a:pt x="1066646" y="932269"/>
                    <a:pt x="1059093" y="923636"/>
                  </a:cubicBezTo>
                  <a:cubicBezTo>
                    <a:pt x="1053853" y="912469"/>
                    <a:pt x="1047972" y="901635"/>
                    <a:pt x="1042760" y="890440"/>
                  </a:cubicBezTo>
                  <a:cubicBezTo>
                    <a:pt x="1020351" y="841454"/>
                    <a:pt x="997636" y="792607"/>
                    <a:pt x="975868" y="743314"/>
                  </a:cubicBezTo>
                  <a:cubicBezTo>
                    <a:pt x="928013" y="634314"/>
                    <a:pt x="881049" y="524979"/>
                    <a:pt x="828595" y="418067"/>
                  </a:cubicBezTo>
                  <a:cubicBezTo>
                    <a:pt x="787540" y="327726"/>
                    <a:pt x="742889" y="239111"/>
                    <a:pt x="698546" y="150356"/>
                  </a:cubicBezTo>
                  <a:cubicBezTo>
                    <a:pt x="690017" y="133897"/>
                    <a:pt x="683690" y="115740"/>
                    <a:pt x="672597" y="100869"/>
                  </a:cubicBezTo>
                  <a:cubicBezTo>
                    <a:pt x="672319" y="95800"/>
                    <a:pt x="667776" y="91010"/>
                    <a:pt x="662090" y="91985"/>
                  </a:cubicBezTo>
                  <a:cubicBezTo>
                    <a:pt x="643304" y="98418"/>
                    <a:pt x="624909" y="106633"/>
                    <a:pt x="606569" y="114375"/>
                  </a:cubicBezTo>
                  <a:cubicBezTo>
                    <a:pt x="560721" y="133925"/>
                    <a:pt x="515597" y="155118"/>
                    <a:pt x="469107" y="173109"/>
                  </a:cubicBezTo>
                  <a:cubicBezTo>
                    <a:pt x="433989" y="187256"/>
                    <a:pt x="398201" y="199676"/>
                    <a:pt x="363780" y="215522"/>
                  </a:cubicBezTo>
                  <a:cubicBezTo>
                    <a:pt x="307814" y="238359"/>
                    <a:pt x="258816" y="274339"/>
                    <a:pt x="203964" y="299431"/>
                  </a:cubicBezTo>
                  <a:cubicBezTo>
                    <a:pt x="187186" y="307340"/>
                    <a:pt x="170741" y="316085"/>
                    <a:pt x="154018" y="324133"/>
                  </a:cubicBezTo>
                  <a:cubicBezTo>
                    <a:pt x="148834" y="327057"/>
                    <a:pt x="142173" y="328366"/>
                    <a:pt x="138159" y="332933"/>
                  </a:cubicBezTo>
                  <a:cubicBezTo>
                    <a:pt x="138104" y="333212"/>
                    <a:pt x="138076" y="333490"/>
                    <a:pt x="138076" y="333769"/>
                  </a:cubicBezTo>
                  <a:cubicBezTo>
                    <a:pt x="138048" y="333741"/>
                    <a:pt x="138048" y="333741"/>
                    <a:pt x="138020" y="333741"/>
                  </a:cubicBezTo>
                  <a:cubicBezTo>
                    <a:pt x="136320" y="333073"/>
                    <a:pt x="134202" y="333880"/>
                    <a:pt x="133505" y="335718"/>
                  </a:cubicBezTo>
                  <a:cubicBezTo>
                    <a:pt x="132334" y="342179"/>
                    <a:pt x="136487" y="348417"/>
                    <a:pt x="138382" y="354544"/>
                  </a:cubicBezTo>
                  <a:cubicBezTo>
                    <a:pt x="166087" y="424027"/>
                    <a:pt x="207309" y="486993"/>
                    <a:pt x="241591" y="553274"/>
                  </a:cubicBezTo>
                  <a:cubicBezTo>
                    <a:pt x="294993" y="650355"/>
                    <a:pt x="348005" y="747659"/>
                    <a:pt x="400180" y="845408"/>
                  </a:cubicBezTo>
                  <a:cubicBezTo>
                    <a:pt x="441932" y="924778"/>
                    <a:pt x="480088" y="1006821"/>
                    <a:pt x="517464" y="1088390"/>
                  </a:cubicBezTo>
                  <a:cubicBezTo>
                    <a:pt x="529616" y="1113064"/>
                    <a:pt x="541573" y="1137850"/>
                    <a:pt x="554700" y="1162050"/>
                  </a:cubicBezTo>
                  <a:cubicBezTo>
                    <a:pt x="557460" y="1167425"/>
                    <a:pt x="560804" y="1173663"/>
                    <a:pt x="563787" y="1179289"/>
                  </a:cubicBezTo>
                  <a:cubicBezTo>
                    <a:pt x="565793" y="1183271"/>
                    <a:pt x="567772" y="1187922"/>
                    <a:pt x="572594" y="1189036"/>
                  </a:cubicBezTo>
                  <a:cubicBezTo>
                    <a:pt x="577109" y="1190317"/>
                    <a:pt x="581346" y="1187727"/>
                    <a:pt x="583269" y="1183939"/>
                  </a:cubicBezTo>
                  <a:cubicBezTo>
                    <a:pt x="584913" y="1184107"/>
                    <a:pt x="586613" y="1183939"/>
                    <a:pt x="588118" y="1183661"/>
                  </a:cubicBezTo>
                  <a:cubicBezTo>
                    <a:pt x="614290" y="1177701"/>
                    <a:pt x="639040" y="1166757"/>
                    <a:pt x="663846" y="1156703"/>
                  </a:cubicBezTo>
                  <a:cubicBezTo>
                    <a:pt x="698908" y="1144255"/>
                    <a:pt x="733608" y="1130553"/>
                    <a:pt x="768058" y="1116462"/>
                  </a:cubicBezTo>
                  <a:cubicBezTo>
                    <a:pt x="856773" y="1087527"/>
                    <a:pt x="940973" y="1045196"/>
                    <a:pt x="1027542" y="1010525"/>
                  </a:cubicBezTo>
                  <a:cubicBezTo>
                    <a:pt x="1046941" y="1003089"/>
                    <a:pt x="1067538" y="996405"/>
                    <a:pt x="1084205" y="983929"/>
                  </a:cubicBezTo>
                  <a:close/>
                  <a:moveTo>
                    <a:pt x="1159207" y="915281"/>
                  </a:moveTo>
                  <a:cubicBezTo>
                    <a:pt x="1169185" y="939677"/>
                    <a:pt x="1185295" y="961873"/>
                    <a:pt x="1191455" y="987688"/>
                  </a:cubicBezTo>
                  <a:cubicBezTo>
                    <a:pt x="1080777" y="1040796"/>
                    <a:pt x="966559" y="1086106"/>
                    <a:pt x="851533" y="1128827"/>
                  </a:cubicBezTo>
                  <a:cubicBezTo>
                    <a:pt x="773855" y="1162579"/>
                    <a:pt x="696455" y="1197168"/>
                    <a:pt x="619112" y="1231756"/>
                  </a:cubicBezTo>
                  <a:cubicBezTo>
                    <a:pt x="597205" y="1242004"/>
                    <a:pt x="575075" y="1251724"/>
                    <a:pt x="553530" y="1262724"/>
                  </a:cubicBezTo>
                  <a:cubicBezTo>
                    <a:pt x="527776" y="1274977"/>
                    <a:pt x="502581" y="1290991"/>
                    <a:pt x="474514" y="1297062"/>
                  </a:cubicBezTo>
                  <a:cubicBezTo>
                    <a:pt x="461749" y="1269268"/>
                    <a:pt x="448844" y="1241559"/>
                    <a:pt x="435800" y="1213877"/>
                  </a:cubicBezTo>
                  <a:cubicBezTo>
                    <a:pt x="439591" y="1213320"/>
                    <a:pt x="443576" y="1213181"/>
                    <a:pt x="447674" y="1213599"/>
                  </a:cubicBezTo>
                  <a:cubicBezTo>
                    <a:pt x="451520" y="1213292"/>
                    <a:pt x="455589" y="1214740"/>
                    <a:pt x="459519" y="1215464"/>
                  </a:cubicBezTo>
                  <a:cubicBezTo>
                    <a:pt x="460494" y="1217943"/>
                    <a:pt x="462223" y="1220310"/>
                    <a:pt x="464898" y="1222315"/>
                  </a:cubicBezTo>
                  <a:cubicBezTo>
                    <a:pt x="481370" y="1233204"/>
                    <a:pt x="495947" y="1209198"/>
                    <a:pt x="480144" y="1198254"/>
                  </a:cubicBezTo>
                  <a:cubicBezTo>
                    <a:pt x="471866" y="1193074"/>
                    <a:pt x="464090" y="1196639"/>
                    <a:pt x="460522" y="1202821"/>
                  </a:cubicBezTo>
                  <a:cubicBezTo>
                    <a:pt x="450544" y="1198560"/>
                    <a:pt x="439451" y="1197474"/>
                    <a:pt x="428777" y="1199089"/>
                  </a:cubicBezTo>
                  <a:cubicBezTo>
                    <a:pt x="414339" y="1168595"/>
                    <a:pt x="399734" y="1138156"/>
                    <a:pt x="385046" y="1107773"/>
                  </a:cubicBezTo>
                  <a:cubicBezTo>
                    <a:pt x="390007" y="1107912"/>
                    <a:pt x="395191" y="1108636"/>
                    <a:pt x="400571" y="1109889"/>
                  </a:cubicBezTo>
                  <a:cubicBezTo>
                    <a:pt x="402967" y="1110474"/>
                    <a:pt x="405755" y="1112089"/>
                    <a:pt x="408514" y="1113008"/>
                  </a:cubicBezTo>
                  <a:cubicBezTo>
                    <a:pt x="410353" y="1117019"/>
                    <a:pt x="414395" y="1119887"/>
                    <a:pt x="420610" y="1119024"/>
                  </a:cubicBezTo>
                  <a:cubicBezTo>
                    <a:pt x="435466" y="1118690"/>
                    <a:pt x="434630" y="1094071"/>
                    <a:pt x="419551" y="1095241"/>
                  </a:cubicBezTo>
                  <a:cubicBezTo>
                    <a:pt x="415119" y="1095241"/>
                    <a:pt x="411914" y="1097107"/>
                    <a:pt x="409908" y="1099752"/>
                  </a:cubicBezTo>
                  <a:cubicBezTo>
                    <a:pt x="400236" y="1093653"/>
                    <a:pt x="388781" y="1091537"/>
                    <a:pt x="377354" y="1091899"/>
                  </a:cubicBezTo>
                  <a:cubicBezTo>
                    <a:pt x="359153" y="1054331"/>
                    <a:pt x="340786" y="1016846"/>
                    <a:pt x="322419" y="979362"/>
                  </a:cubicBezTo>
                  <a:cubicBezTo>
                    <a:pt x="327798" y="978721"/>
                    <a:pt x="333261" y="978888"/>
                    <a:pt x="338556" y="979946"/>
                  </a:cubicBezTo>
                  <a:cubicBezTo>
                    <a:pt x="339866" y="980113"/>
                    <a:pt x="341204" y="980503"/>
                    <a:pt x="342570" y="980838"/>
                  </a:cubicBezTo>
                  <a:cubicBezTo>
                    <a:pt x="343016" y="981589"/>
                    <a:pt x="343517" y="982286"/>
                    <a:pt x="344075" y="982954"/>
                  </a:cubicBezTo>
                  <a:cubicBezTo>
                    <a:pt x="345245" y="987521"/>
                    <a:pt x="348590" y="991838"/>
                    <a:pt x="353077" y="993620"/>
                  </a:cubicBezTo>
                  <a:cubicBezTo>
                    <a:pt x="365647" y="999106"/>
                    <a:pt x="377019" y="983985"/>
                    <a:pt x="371974" y="972511"/>
                  </a:cubicBezTo>
                  <a:cubicBezTo>
                    <a:pt x="370804" y="969503"/>
                    <a:pt x="368685" y="966663"/>
                    <a:pt x="365703" y="965242"/>
                  </a:cubicBezTo>
                  <a:cubicBezTo>
                    <a:pt x="363195" y="962040"/>
                    <a:pt x="359767" y="959672"/>
                    <a:pt x="355669" y="959171"/>
                  </a:cubicBezTo>
                  <a:cubicBezTo>
                    <a:pt x="349454" y="958336"/>
                    <a:pt x="344660" y="961956"/>
                    <a:pt x="342347" y="966885"/>
                  </a:cubicBezTo>
                  <a:cubicBezTo>
                    <a:pt x="333567" y="963766"/>
                    <a:pt x="324202" y="962959"/>
                    <a:pt x="314977" y="964073"/>
                  </a:cubicBezTo>
                  <a:cubicBezTo>
                    <a:pt x="298895" y="931322"/>
                    <a:pt x="282785" y="898572"/>
                    <a:pt x="266731" y="865794"/>
                  </a:cubicBezTo>
                  <a:cubicBezTo>
                    <a:pt x="270327" y="865348"/>
                    <a:pt x="273922" y="865209"/>
                    <a:pt x="277490" y="865320"/>
                  </a:cubicBezTo>
                  <a:cubicBezTo>
                    <a:pt x="280193" y="865432"/>
                    <a:pt x="282869" y="865850"/>
                    <a:pt x="285489" y="866490"/>
                  </a:cubicBezTo>
                  <a:cubicBezTo>
                    <a:pt x="286576" y="873786"/>
                    <a:pt x="291843" y="880192"/>
                    <a:pt x="301041" y="878939"/>
                  </a:cubicBezTo>
                  <a:cubicBezTo>
                    <a:pt x="319130" y="875012"/>
                    <a:pt x="318043" y="851201"/>
                    <a:pt x="299452" y="848277"/>
                  </a:cubicBezTo>
                  <a:cubicBezTo>
                    <a:pt x="294742" y="848138"/>
                    <a:pt x="291258" y="849948"/>
                    <a:pt x="288917" y="852788"/>
                  </a:cubicBezTo>
                  <a:cubicBezTo>
                    <a:pt x="279524" y="849280"/>
                    <a:pt x="269156" y="848778"/>
                    <a:pt x="259094" y="850198"/>
                  </a:cubicBezTo>
                  <a:cubicBezTo>
                    <a:pt x="249506" y="830593"/>
                    <a:pt x="239947" y="810987"/>
                    <a:pt x="230387" y="791354"/>
                  </a:cubicBezTo>
                  <a:cubicBezTo>
                    <a:pt x="217203" y="764730"/>
                    <a:pt x="204048" y="738079"/>
                    <a:pt x="190920" y="711428"/>
                  </a:cubicBezTo>
                  <a:cubicBezTo>
                    <a:pt x="198836" y="709673"/>
                    <a:pt x="207114" y="709952"/>
                    <a:pt x="214806" y="712904"/>
                  </a:cubicBezTo>
                  <a:cubicBezTo>
                    <a:pt x="215308" y="713154"/>
                    <a:pt x="215810" y="713377"/>
                    <a:pt x="216311" y="713655"/>
                  </a:cubicBezTo>
                  <a:cubicBezTo>
                    <a:pt x="212939" y="721732"/>
                    <a:pt x="215782" y="732704"/>
                    <a:pt x="227265" y="734486"/>
                  </a:cubicBezTo>
                  <a:cubicBezTo>
                    <a:pt x="243626" y="736631"/>
                    <a:pt x="249841" y="709506"/>
                    <a:pt x="233257" y="705412"/>
                  </a:cubicBezTo>
                  <a:cubicBezTo>
                    <a:pt x="230024" y="704549"/>
                    <a:pt x="227153" y="704688"/>
                    <a:pt x="224673" y="705524"/>
                  </a:cubicBezTo>
                  <a:cubicBezTo>
                    <a:pt x="214054" y="696222"/>
                    <a:pt x="198279" y="694273"/>
                    <a:pt x="183841" y="697058"/>
                  </a:cubicBezTo>
                  <a:cubicBezTo>
                    <a:pt x="165362" y="659656"/>
                    <a:pt x="146883" y="622283"/>
                    <a:pt x="128237" y="584966"/>
                  </a:cubicBezTo>
                  <a:cubicBezTo>
                    <a:pt x="132780" y="584047"/>
                    <a:pt x="137491" y="583657"/>
                    <a:pt x="142117" y="583713"/>
                  </a:cubicBezTo>
                  <a:cubicBezTo>
                    <a:pt x="144793" y="589672"/>
                    <a:pt x="150451" y="594128"/>
                    <a:pt x="157586" y="593237"/>
                  </a:cubicBezTo>
                  <a:cubicBezTo>
                    <a:pt x="167815" y="591928"/>
                    <a:pt x="172497" y="580844"/>
                    <a:pt x="171243" y="571570"/>
                  </a:cubicBezTo>
                  <a:cubicBezTo>
                    <a:pt x="170574" y="565778"/>
                    <a:pt x="165502" y="562213"/>
                    <a:pt x="160958" y="559317"/>
                  </a:cubicBezTo>
                  <a:cubicBezTo>
                    <a:pt x="153684" y="555474"/>
                    <a:pt x="146298" y="561239"/>
                    <a:pt x="142870" y="567532"/>
                  </a:cubicBezTo>
                  <a:cubicBezTo>
                    <a:pt x="142424" y="568256"/>
                    <a:pt x="142006" y="569008"/>
                    <a:pt x="141699" y="569788"/>
                  </a:cubicBezTo>
                  <a:cubicBezTo>
                    <a:pt x="134146" y="568396"/>
                    <a:pt x="127067" y="568424"/>
                    <a:pt x="120573" y="569621"/>
                  </a:cubicBezTo>
                  <a:cubicBezTo>
                    <a:pt x="113270" y="555028"/>
                    <a:pt x="105940" y="540463"/>
                    <a:pt x="98582" y="525926"/>
                  </a:cubicBezTo>
                  <a:cubicBezTo>
                    <a:pt x="89719" y="508743"/>
                    <a:pt x="81023" y="491505"/>
                    <a:pt x="72243" y="474239"/>
                  </a:cubicBezTo>
                  <a:cubicBezTo>
                    <a:pt x="79573" y="472930"/>
                    <a:pt x="87071" y="473069"/>
                    <a:pt x="94262" y="475297"/>
                  </a:cubicBezTo>
                  <a:cubicBezTo>
                    <a:pt x="96464" y="481340"/>
                    <a:pt x="101592" y="486241"/>
                    <a:pt x="108504" y="485684"/>
                  </a:cubicBezTo>
                  <a:cubicBezTo>
                    <a:pt x="113828" y="485657"/>
                    <a:pt x="117813" y="481897"/>
                    <a:pt x="120377" y="477580"/>
                  </a:cubicBezTo>
                  <a:cubicBezTo>
                    <a:pt x="129603" y="463962"/>
                    <a:pt x="116643" y="452015"/>
                    <a:pt x="102344" y="455552"/>
                  </a:cubicBezTo>
                  <a:cubicBezTo>
                    <a:pt x="99000" y="456471"/>
                    <a:pt x="96603" y="458365"/>
                    <a:pt x="95098" y="460788"/>
                  </a:cubicBezTo>
                  <a:cubicBezTo>
                    <a:pt x="87182" y="457863"/>
                    <a:pt x="77929" y="456471"/>
                    <a:pt x="74111" y="457306"/>
                  </a:cubicBezTo>
                  <a:cubicBezTo>
                    <a:pt x="70822" y="457585"/>
                    <a:pt x="67561" y="458058"/>
                    <a:pt x="64356" y="458727"/>
                  </a:cubicBezTo>
                  <a:cubicBezTo>
                    <a:pt x="51005" y="432577"/>
                    <a:pt x="37432" y="406566"/>
                    <a:pt x="22966" y="381056"/>
                  </a:cubicBezTo>
                  <a:cubicBezTo>
                    <a:pt x="26199" y="379998"/>
                    <a:pt x="29572" y="379441"/>
                    <a:pt x="33056" y="379664"/>
                  </a:cubicBezTo>
                  <a:cubicBezTo>
                    <a:pt x="33808" y="379692"/>
                    <a:pt x="34644" y="379803"/>
                    <a:pt x="35536" y="379998"/>
                  </a:cubicBezTo>
                  <a:cubicBezTo>
                    <a:pt x="36595" y="383396"/>
                    <a:pt x="39132" y="386431"/>
                    <a:pt x="43563" y="388074"/>
                  </a:cubicBezTo>
                  <a:cubicBezTo>
                    <a:pt x="57834" y="393727"/>
                    <a:pt x="68787" y="370696"/>
                    <a:pt x="52594" y="366046"/>
                  </a:cubicBezTo>
                  <a:cubicBezTo>
                    <a:pt x="46406" y="362175"/>
                    <a:pt x="41166" y="363706"/>
                    <a:pt x="38045" y="367410"/>
                  </a:cubicBezTo>
                  <a:cubicBezTo>
                    <a:pt x="34310" y="365711"/>
                    <a:pt x="29795" y="365043"/>
                    <a:pt x="26367" y="365210"/>
                  </a:cubicBezTo>
                  <a:cubicBezTo>
                    <a:pt x="22492" y="365489"/>
                    <a:pt x="18702" y="366213"/>
                    <a:pt x="15023" y="367327"/>
                  </a:cubicBezTo>
                  <a:cubicBezTo>
                    <a:pt x="10145" y="358972"/>
                    <a:pt x="5156" y="350673"/>
                    <a:pt x="0" y="342458"/>
                  </a:cubicBezTo>
                  <a:cubicBezTo>
                    <a:pt x="11177" y="339004"/>
                    <a:pt x="19733" y="330121"/>
                    <a:pt x="29628" y="323827"/>
                  </a:cubicBezTo>
                  <a:cubicBezTo>
                    <a:pt x="48051" y="311824"/>
                    <a:pt x="66780" y="296034"/>
                    <a:pt x="86263" y="284950"/>
                  </a:cubicBezTo>
                  <a:cubicBezTo>
                    <a:pt x="119625" y="270775"/>
                    <a:pt x="149531" y="253592"/>
                    <a:pt x="182726" y="238331"/>
                  </a:cubicBezTo>
                  <a:cubicBezTo>
                    <a:pt x="231613" y="217667"/>
                    <a:pt x="280193" y="196307"/>
                    <a:pt x="329080" y="175615"/>
                  </a:cubicBezTo>
                  <a:cubicBezTo>
                    <a:pt x="401351" y="144396"/>
                    <a:pt x="472173" y="111674"/>
                    <a:pt x="541935" y="75025"/>
                  </a:cubicBezTo>
                  <a:cubicBezTo>
                    <a:pt x="591742" y="52690"/>
                    <a:pt x="640963" y="28768"/>
                    <a:pt x="687397" y="0"/>
                  </a:cubicBezTo>
                  <a:cubicBezTo>
                    <a:pt x="712063" y="55614"/>
                    <a:pt x="743224" y="108054"/>
                    <a:pt x="772155" y="161468"/>
                  </a:cubicBezTo>
                  <a:cubicBezTo>
                    <a:pt x="789268" y="196028"/>
                    <a:pt x="806019" y="230812"/>
                    <a:pt x="823912" y="264982"/>
                  </a:cubicBezTo>
                  <a:cubicBezTo>
                    <a:pt x="859281" y="331346"/>
                    <a:pt x="895570" y="395036"/>
                    <a:pt x="928263" y="463294"/>
                  </a:cubicBezTo>
                  <a:cubicBezTo>
                    <a:pt x="957752" y="521888"/>
                    <a:pt x="988355" y="578783"/>
                    <a:pt x="1017564" y="637712"/>
                  </a:cubicBezTo>
                  <a:cubicBezTo>
                    <a:pt x="1063106" y="731061"/>
                    <a:pt x="1116062" y="820623"/>
                    <a:pt x="1159207" y="915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5381471" y="7754328"/>
              <a:ext cx="804401" cy="946082"/>
            </a:xfrm>
            <a:custGeom>
              <a:rect b="b" l="l" r="r" t="t"/>
              <a:pathLst>
                <a:path extrusionOk="0" h="946082" w="804401">
                  <a:moveTo>
                    <a:pt x="656153" y="602371"/>
                  </a:moveTo>
                  <a:cubicBezTo>
                    <a:pt x="660863" y="600255"/>
                    <a:pt x="663093" y="594657"/>
                    <a:pt x="661003" y="589895"/>
                  </a:cubicBezTo>
                  <a:cubicBezTo>
                    <a:pt x="658801" y="584827"/>
                    <a:pt x="652446" y="582794"/>
                    <a:pt x="647624" y="585439"/>
                  </a:cubicBezTo>
                  <a:cubicBezTo>
                    <a:pt x="637674" y="589923"/>
                    <a:pt x="627975" y="594936"/>
                    <a:pt x="617941" y="599252"/>
                  </a:cubicBezTo>
                  <a:cubicBezTo>
                    <a:pt x="547621" y="628521"/>
                    <a:pt x="473733" y="651246"/>
                    <a:pt x="407650" y="690095"/>
                  </a:cubicBezTo>
                  <a:cubicBezTo>
                    <a:pt x="402187" y="692797"/>
                    <a:pt x="397505" y="700901"/>
                    <a:pt x="406619" y="701680"/>
                  </a:cubicBezTo>
                  <a:cubicBezTo>
                    <a:pt x="420554" y="700009"/>
                    <a:pt x="432985" y="691961"/>
                    <a:pt x="445862" y="686753"/>
                  </a:cubicBezTo>
                  <a:cubicBezTo>
                    <a:pt x="504420" y="659406"/>
                    <a:pt x="566323" y="641388"/>
                    <a:pt x="625857" y="616296"/>
                  </a:cubicBezTo>
                  <a:cubicBezTo>
                    <a:pt x="636058" y="611924"/>
                    <a:pt x="645980" y="606855"/>
                    <a:pt x="656153" y="602371"/>
                  </a:cubicBezTo>
                  <a:close/>
                  <a:moveTo>
                    <a:pt x="686366" y="679791"/>
                  </a:moveTo>
                  <a:cubicBezTo>
                    <a:pt x="691104" y="677758"/>
                    <a:pt x="693250" y="672021"/>
                    <a:pt x="691188" y="667343"/>
                  </a:cubicBezTo>
                  <a:cubicBezTo>
                    <a:pt x="684192" y="654644"/>
                    <a:pt x="669922" y="667872"/>
                    <a:pt x="660167" y="670072"/>
                  </a:cubicBezTo>
                  <a:cubicBezTo>
                    <a:pt x="639514" y="678594"/>
                    <a:pt x="618694" y="686753"/>
                    <a:pt x="597929" y="695052"/>
                  </a:cubicBezTo>
                  <a:cubicBezTo>
                    <a:pt x="546395" y="718585"/>
                    <a:pt x="497146" y="746963"/>
                    <a:pt x="446419" y="772138"/>
                  </a:cubicBezTo>
                  <a:cubicBezTo>
                    <a:pt x="443437" y="773642"/>
                    <a:pt x="440232" y="775174"/>
                    <a:pt x="437946" y="777680"/>
                  </a:cubicBezTo>
                  <a:cubicBezTo>
                    <a:pt x="434853" y="782303"/>
                    <a:pt x="440538" y="784057"/>
                    <a:pt x="444134" y="782860"/>
                  </a:cubicBezTo>
                  <a:cubicBezTo>
                    <a:pt x="463783" y="778153"/>
                    <a:pt x="482011" y="768852"/>
                    <a:pt x="500267" y="760442"/>
                  </a:cubicBezTo>
                  <a:cubicBezTo>
                    <a:pt x="531372" y="745682"/>
                    <a:pt x="562672" y="731256"/>
                    <a:pt x="593609" y="716162"/>
                  </a:cubicBezTo>
                  <a:cubicBezTo>
                    <a:pt x="624324" y="703546"/>
                    <a:pt x="655707" y="692630"/>
                    <a:pt x="686366" y="679791"/>
                  </a:cubicBezTo>
                  <a:close/>
                  <a:moveTo>
                    <a:pt x="798549" y="748773"/>
                  </a:moveTo>
                  <a:cubicBezTo>
                    <a:pt x="800082" y="752505"/>
                    <a:pt x="801308" y="758576"/>
                    <a:pt x="804402" y="762475"/>
                  </a:cubicBezTo>
                  <a:cubicBezTo>
                    <a:pt x="762344" y="779991"/>
                    <a:pt x="721177" y="799820"/>
                    <a:pt x="679370" y="817949"/>
                  </a:cubicBezTo>
                  <a:cubicBezTo>
                    <a:pt x="615488" y="846188"/>
                    <a:pt x="550743" y="872728"/>
                    <a:pt x="488561" y="904559"/>
                  </a:cubicBezTo>
                  <a:cubicBezTo>
                    <a:pt x="463505" y="918484"/>
                    <a:pt x="437361" y="930877"/>
                    <a:pt x="413057" y="946082"/>
                  </a:cubicBezTo>
                  <a:cubicBezTo>
                    <a:pt x="412221" y="943464"/>
                    <a:pt x="410744" y="940958"/>
                    <a:pt x="409657" y="938424"/>
                  </a:cubicBezTo>
                  <a:cubicBezTo>
                    <a:pt x="404696" y="928092"/>
                    <a:pt x="399539" y="917899"/>
                    <a:pt x="394801" y="907456"/>
                  </a:cubicBezTo>
                  <a:cubicBezTo>
                    <a:pt x="376796" y="867270"/>
                    <a:pt x="359432" y="826750"/>
                    <a:pt x="340674" y="786898"/>
                  </a:cubicBezTo>
                  <a:cubicBezTo>
                    <a:pt x="318600" y="735767"/>
                    <a:pt x="291314" y="687227"/>
                    <a:pt x="265226" y="638074"/>
                  </a:cubicBezTo>
                  <a:cubicBezTo>
                    <a:pt x="230944" y="569008"/>
                    <a:pt x="192342" y="502394"/>
                    <a:pt x="151343" y="437116"/>
                  </a:cubicBezTo>
                  <a:cubicBezTo>
                    <a:pt x="102344" y="361423"/>
                    <a:pt x="60314" y="281580"/>
                    <a:pt x="9421" y="207112"/>
                  </a:cubicBezTo>
                  <a:cubicBezTo>
                    <a:pt x="5714" y="201264"/>
                    <a:pt x="2564" y="196808"/>
                    <a:pt x="0" y="193578"/>
                  </a:cubicBezTo>
                  <a:cubicBezTo>
                    <a:pt x="8445" y="191684"/>
                    <a:pt x="16779" y="188565"/>
                    <a:pt x="25140" y="186420"/>
                  </a:cubicBezTo>
                  <a:cubicBezTo>
                    <a:pt x="58057" y="175921"/>
                    <a:pt x="89412" y="161245"/>
                    <a:pt x="120517" y="146402"/>
                  </a:cubicBezTo>
                  <a:cubicBezTo>
                    <a:pt x="151900" y="131419"/>
                    <a:pt x="183897" y="117801"/>
                    <a:pt x="215447" y="103152"/>
                  </a:cubicBezTo>
                  <a:cubicBezTo>
                    <a:pt x="241312" y="90954"/>
                    <a:pt x="266341" y="76919"/>
                    <a:pt x="292707" y="65835"/>
                  </a:cubicBezTo>
                  <a:cubicBezTo>
                    <a:pt x="348841" y="44697"/>
                    <a:pt x="405309" y="23783"/>
                    <a:pt x="460773" y="696"/>
                  </a:cubicBezTo>
                  <a:cubicBezTo>
                    <a:pt x="461247" y="473"/>
                    <a:pt x="461665" y="251"/>
                    <a:pt x="462055" y="0"/>
                  </a:cubicBezTo>
                  <a:cubicBezTo>
                    <a:pt x="473622" y="46285"/>
                    <a:pt x="493689" y="90397"/>
                    <a:pt x="514844" y="133034"/>
                  </a:cubicBezTo>
                  <a:cubicBezTo>
                    <a:pt x="537058" y="182800"/>
                    <a:pt x="562727" y="231006"/>
                    <a:pt x="584439" y="281023"/>
                  </a:cubicBezTo>
                  <a:cubicBezTo>
                    <a:pt x="626637" y="378995"/>
                    <a:pt x="674270" y="474489"/>
                    <a:pt x="717498" y="571988"/>
                  </a:cubicBezTo>
                  <a:cubicBezTo>
                    <a:pt x="735503" y="612146"/>
                    <a:pt x="753341" y="652388"/>
                    <a:pt x="771960" y="692240"/>
                  </a:cubicBezTo>
                  <a:cubicBezTo>
                    <a:pt x="782077" y="710425"/>
                    <a:pt x="791916" y="728666"/>
                    <a:pt x="798549" y="748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5333978" y="7692392"/>
              <a:ext cx="925225" cy="1063019"/>
            </a:xfrm>
            <a:custGeom>
              <a:rect b="b" l="l" r="r" t="t"/>
              <a:pathLst>
                <a:path extrusionOk="0" h="1063019" w="925225">
                  <a:moveTo>
                    <a:pt x="870709" y="837054"/>
                  </a:moveTo>
                  <a:cubicBezTo>
                    <a:pt x="881746" y="833545"/>
                    <a:pt x="878067" y="818562"/>
                    <a:pt x="868312" y="818479"/>
                  </a:cubicBezTo>
                  <a:cubicBezTo>
                    <a:pt x="868339" y="817504"/>
                    <a:pt x="868200" y="816557"/>
                    <a:pt x="867921" y="815610"/>
                  </a:cubicBezTo>
                  <a:cubicBezTo>
                    <a:pt x="860285" y="792134"/>
                    <a:pt x="850195" y="769186"/>
                    <a:pt x="837513" y="747826"/>
                  </a:cubicBezTo>
                  <a:cubicBezTo>
                    <a:pt x="822296" y="715967"/>
                    <a:pt x="808443" y="683467"/>
                    <a:pt x="793532" y="651469"/>
                  </a:cubicBezTo>
                  <a:cubicBezTo>
                    <a:pt x="758247" y="570429"/>
                    <a:pt x="719589" y="490920"/>
                    <a:pt x="682436" y="410771"/>
                  </a:cubicBezTo>
                  <a:cubicBezTo>
                    <a:pt x="660111" y="361478"/>
                    <a:pt x="639319" y="311406"/>
                    <a:pt x="614374" y="263367"/>
                  </a:cubicBezTo>
                  <a:cubicBezTo>
                    <a:pt x="588314" y="209507"/>
                    <a:pt x="559968" y="156761"/>
                    <a:pt x="535803" y="102010"/>
                  </a:cubicBezTo>
                  <a:cubicBezTo>
                    <a:pt x="534215" y="99643"/>
                    <a:pt x="521087" y="65333"/>
                    <a:pt x="513673" y="56283"/>
                  </a:cubicBezTo>
                  <a:cubicBezTo>
                    <a:pt x="515123" y="49710"/>
                    <a:pt x="508796" y="41940"/>
                    <a:pt x="500602" y="45310"/>
                  </a:cubicBezTo>
                  <a:cubicBezTo>
                    <a:pt x="466961" y="59597"/>
                    <a:pt x="432706" y="72407"/>
                    <a:pt x="398815" y="86025"/>
                  </a:cubicBezTo>
                  <a:cubicBezTo>
                    <a:pt x="377967" y="94408"/>
                    <a:pt x="356673" y="101398"/>
                    <a:pt x="335797" y="109780"/>
                  </a:cubicBezTo>
                  <a:cubicBezTo>
                    <a:pt x="309068" y="120864"/>
                    <a:pt x="283844" y="135206"/>
                    <a:pt x="257812" y="147766"/>
                  </a:cubicBezTo>
                  <a:cubicBezTo>
                    <a:pt x="215726" y="167567"/>
                    <a:pt x="173138" y="186337"/>
                    <a:pt x="131972" y="208059"/>
                  </a:cubicBezTo>
                  <a:cubicBezTo>
                    <a:pt x="103905" y="223292"/>
                    <a:pt x="72801" y="232427"/>
                    <a:pt x="44706" y="247215"/>
                  </a:cubicBezTo>
                  <a:cubicBezTo>
                    <a:pt x="43954" y="247716"/>
                    <a:pt x="42922" y="248551"/>
                    <a:pt x="41975" y="249526"/>
                  </a:cubicBezTo>
                  <a:cubicBezTo>
                    <a:pt x="34756" y="243761"/>
                    <a:pt x="38017" y="258577"/>
                    <a:pt x="48552" y="277069"/>
                  </a:cubicBezTo>
                  <a:cubicBezTo>
                    <a:pt x="81441" y="336220"/>
                    <a:pt x="114469" y="395287"/>
                    <a:pt x="148723" y="453658"/>
                  </a:cubicBezTo>
                  <a:cubicBezTo>
                    <a:pt x="186127" y="515678"/>
                    <a:pt x="225899" y="576333"/>
                    <a:pt x="260376" y="640051"/>
                  </a:cubicBezTo>
                  <a:cubicBezTo>
                    <a:pt x="291565" y="702572"/>
                    <a:pt x="326153" y="762001"/>
                    <a:pt x="356506" y="825162"/>
                  </a:cubicBezTo>
                  <a:cubicBezTo>
                    <a:pt x="371696" y="858609"/>
                    <a:pt x="387415" y="891833"/>
                    <a:pt x="402103" y="925502"/>
                  </a:cubicBezTo>
                  <a:cubicBezTo>
                    <a:pt x="413893" y="952348"/>
                    <a:pt x="425488" y="979306"/>
                    <a:pt x="438643" y="1005512"/>
                  </a:cubicBezTo>
                  <a:cubicBezTo>
                    <a:pt x="441291" y="1010246"/>
                    <a:pt x="442350" y="1016289"/>
                    <a:pt x="447005" y="1019547"/>
                  </a:cubicBezTo>
                  <a:cubicBezTo>
                    <a:pt x="449792" y="1021664"/>
                    <a:pt x="453387" y="1021636"/>
                    <a:pt x="456230" y="1020188"/>
                  </a:cubicBezTo>
                  <a:cubicBezTo>
                    <a:pt x="458488" y="1020968"/>
                    <a:pt x="461637" y="1020717"/>
                    <a:pt x="464619" y="1019102"/>
                  </a:cubicBezTo>
                  <a:lnTo>
                    <a:pt x="463839" y="1019380"/>
                  </a:lnTo>
                  <a:cubicBezTo>
                    <a:pt x="497815" y="1005679"/>
                    <a:pt x="529337" y="986658"/>
                    <a:pt x="562560" y="971313"/>
                  </a:cubicBezTo>
                  <a:cubicBezTo>
                    <a:pt x="664710" y="925390"/>
                    <a:pt x="768141" y="882225"/>
                    <a:pt x="870709" y="837054"/>
                  </a:cubicBezTo>
                  <a:close/>
                  <a:moveTo>
                    <a:pt x="909784" y="830871"/>
                  </a:moveTo>
                  <a:cubicBezTo>
                    <a:pt x="914606" y="841593"/>
                    <a:pt x="919818" y="852120"/>
                    <a:pt x="925225" y="862536"/>
                  </a:cubicBezTo>
                  <a:cubicBezTo>
                    <a:pt x="903513" y="875207"/>
                    <a:pt x="881021" y="881222"/>
                    <a:pt x="857553" y="891192"/>
                  </a:cubicBezTo>
                  <a:cubicBezTo>
                    <a:pt x="800556" y="916312"/>
                    <a:pt x="743419" y="941014"/>
                    <a:pt x="685948" y="964992"/>
                  </a:cubicBezTo>
                  <a:cubicBezTo>
                    <a:pt x="661811" y="975908"/>
                    <a:pt x="636392" y="983372"/>
                    <a:pt x="611670" y="992813"/>
                  </a:cubicBezTo>
                  <a:cubicBezTo>
                    <a:pt x="582851" y="1004843"/>
                    <a:pt x="554227" y="1017236"/>
                    <a:pt x="524766" y="1027707"/>
                  </a:cubicBezTo>
                  <a:cubicBezTo>
                    <a:pt x="496365" y="1039766"/>
                    <a:pt x="468187" y="1052159"/>
                    <a:pt x="439284" y="1063020"/>
                  </a:cubicBezTo>
                  <a:cubicBezTo>
                    <a:pt x="433041" y="1050878"/>
                    <a:pt x="426519" y="1038847"/>
                    <a:pt x="420136" y="1026788"/>
                  </a:cubicBezTo>
                  <a:cubicBezTo>
                    <a:pt x="399316" y="985990"/>
                    <a:pt x="378970" y="943492"/>
                    <a:pt x="360296" y="901496"/>
                  </a:cubicBezTo>
                  <a:cubicBezTo>
                    <a:pt x="284708" y="736492"/>
                    <a:pt x="194321" y="578755"/>
                    <a:pt x="106832" y="419878"/>
                  </a:cubicBezTo>
                  <a:cubicBezTo>
                    <a:pt x="75309" y="359835"/>
                    <a:pt x="36763" y="303748"/>
                    <a:pt x="7274" y="242619"/>
                  </a:cubicBezTo>
                  <a:cubicBezTo>
                    <a:pt x="4682" y="238303"/>
                    <a:pt x="2954" y="232817"/>
                    <a:pt x="0" y="228528"/>
                  </a:cubicBezTo>
                  <a:cubicBezTo>
                    <a:pt x="13601" y="229976"/>
                    <a:pt x="54015" y="209006"/>
                    <a:pt x="61429" y="206416"/>
                  </a:cubicBezTo>
                  <a:cubicBezTo>
                    <a:pt x="115834" y="184666"/>
                    <a:pt x="163383" y="149548"/>
                    <a:pt x="217371" y="126963"/>
                  </a:cubicBezTo>
                  <a:cubicBezTo>
                    <a:pt x="274758" y="100813"/>
                    <a:pt x="334989" y="81709"/>
                    <a:pt x="392683" y="56199"/>
                  </a:cubicBezTo>
                  <a:cubicBezTo>
                    <a:pt x="426909" y="41439"/>
                    <a:pt x="460940" y="26122"/>
                    <a:pt x="495362" y="11864"/>
                  </a:cubicBezTo>
                  <a:cubicBezTo>
                    <a:pt x="504587" y="7352"/>
                    <a:pt x="515318" y="5291"/>
                    <a:pt x="524097" y="0"/>
                  </a:cubicBezTo>
                  <a:cubicBezTo>
                    <a:pt x="525435" y="4957"/>
                    <a:pt x="527777" y="10583"/>
                    <a:pt x="529086" y="14092"/>
                  </a:cubicBezTo>
                  <a:cubicBezTo>
                    <a:pt x="537113" y="34700"/>
                    <a:pt x="545893" y="54974"/>
                    <a:pt x="555369" y="74969"/>
                  </a:cubicBezTo>
                  <a:cubicBezTo>
                    <a:pt x="599267" y="164141"/>
                    <a:pt x="641381" y="254177"/>
                    <a:pt x="682798" y="344519"/>
                  </a:cubicBezTo>
                  <a:cubicBezTo>
                    <a:pt x="744032" y="468836"/>
                    <a:pt x="794842" y="597860"/>
                    <a:pt x="853233" y="723486"/>
                  </a:cubicBezTo>
                  <a:cubicBezTo>
                    <a:pt x="865552" y="749748"/>
                    <a:pt x="876980" y="776510"/>
                    <a:pt x="889856" y="802521"/>
                  </a:cubicBezTo>
                  <a:cubicBezTo>
                    <a:pt x="893591" y="810096"/>
                    <a:pt x="897270" y="817643"/>
                    <a:pt x="900977" y="825218"/>
                  </a:cubicBezTo>
                  <a:cubicBezTo>
                    <a:pt x="902120" y="827502"/>
                    <a:pt x="903848" y="829284"/>
                    <a:pt x="906245" y="830231"/>
                  </a:cubicBezTo>
                  <a:cubicBezTo>
                    <a:pt x="907415" y="830676"/>
                    <a:pt x="908614" y="830899"/>
                    <a:pt x="909784" y="8308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5293258" y="8172591"/>
              <a:ext cx="66306" cy="120000"/>
            </a:xfrm>
            <a:custGeom>
              <a:rect b="b" l="l" r="r" t="t"/>
              <a:pathLst>
                <a:path extrusionOk="0" h="120000" w="66306">
                  <a:moveTo>
                    <a:pt x="66307" y="112314"/>
                  </a:moveTo>
                  <a:cubicBezTo>
                    <a:pt x="61903" y="114515"/>
                    <a:pt x="57861" y="117132"/>
                    <a:pt x="54210" y="120001"/>
                  </a:cubicBezTo>
                  <a:cubicBezTo>
                    <a:pt x="51200" y="113818"/>
                    <a:pt x="48190" y="107636"/>
                    <a:pt x="45236" y="101426"/>
                  </a:cubicBezTo>
                  <a:cubicBezTo>
                    <a:pt x="41835" y="94129"/>
                    <a:pt x="38379" y="86889"/>
                    <a:pt x="34923" y="79676"/>
                  </a:cubicBezTo>
                  <a:cubicBezTo>
                    <a:pt x="35258" y="76167"/>
                    <a:pt x="33836" y="72491"/>
                    <a:pt x="30547" y="70625"/>
                  </a:cubicBezTo>
                  <a:cubicBezTo>
                    <a:pt x="20597" y="50212"/>
                    <a:pt x="10396" y="30049"/>
                    <a:pt x="0" y="9942"/>
                  </a:cubicBezTo>
                  <a:cubicBezTo>
                    <a:pt x="3400" y="5765"/>
                    <a:pt x="7497" y="2479"/>
                    <a:pt x="12096" y="0"/>
                  </a:cubicBezTo>
                  <a:cubicBezTo>
                    <a:pt x="30185" y="37429"/>
                    <a:pt x="48246" y="74858"/>
                    <a:pt x="66307" y="1123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5234644" y="8060554"/>
              <a:ext cx="63101" cy="105519"/>
            </a:xfrm>
            <a:custGeom>
              <a:rect b="b" l="l" r="r" t="t"/>
              <a:pathLst>
                <a:path extrusionOk="0" h="105519" w="63101">
                  <a:moveTo>
                    <a:pt x="63101" y="96357"/>
                  </a:moveTo>
                  <a:cubicBezTo>
                    <a:pt x="58280" y="98780"/>
                    <a:pt x="53876" y="101899"/>
                    <a:pt x="50030" y="105519"/>
                  </a:cubicBezTo>
                  <a:cubicBezTo>
                    <a:pt x="40637" y="87557"/>
                    <a:pt x="31105" y="69567"/>
                    <a:pt x="21461" y="51437"/>
                  </a:cubicBezTo>
                  <a:cubicBezTo>
                    <a:pt x="14242" y="37624"/>
                    <a:pt x="7247" y="23393"/>
                    <a:pt x="0" y="9274"/>
                  </a:cubicBezTo>
                  <a:cubicBezTo>
                    <a:pt x="1087" y="8438"/>
                    <a:pt x="2202" y="7658"/>
                    <a:pt x="3317" y="6962"/>
                  </a:cubicBezTo>
                  <a:cubicBezTo>
                    <a:pt x="7414" y="4261"/>
                    <a:pt x="11818" y="1894"/>
                    <a:pt x="16416" y="0"/>
                  </a:cubicBezTo>
                  <a:cubicBezTo>
                    <a:pt x="31969" y="32110"/>
                    <a:pt x="47549" y="64220"/>
                    <a:pt x="63101" y="963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5184252" y="7967651"/>
              <a:ext cx="59143" cy="86192"/>
            </a:xfrm>
            <a:custGeom>
              <a:rect b="b" l="l" r="r" t="t"/>
              <a:pathLst>
                <a:path extrusionOk="0" h="86192" w="59143">
                  <a:moveTo>
                    <a:pt x="59144" y="77197"/>
                  </a:moveTo>
                  <a:cubicBezTo>
                    <a:pt x="53068" y="79481"/>
                    <a:pt x="47270" y="82516"/>
                    <a:pt x="41975" y="86192"/>
                  </a:cubicBezTo>
                  <a:cubicBezTo>
                    <a:pt x="33084" y="69817"/>
                    <a:pt x="23468" y="53860"/>
                    <a:pt x="12180" y="39183"/>
                  </a:cubicBezTo>
                  <a:cubicBezTo>
                    <a:pt x="8027" y="34087"/>
                    <a:pt x="4404" y="28183"/>
                    <a:pt x="0" y="23142"/>
                  </a:cubicBezTo>
                  <a:cubicBezTo>
                    <a:pt x="4264" y="14955"/>
                    <a:pt x="10842" y="7714"/>
                    <a:pt x="18005" y="2311"/>
                  </a:cubicBezTo>
                  <a:cubicBezTo>
                    <a:pt x="19148" y="1504"/>
                    <a:pt x="20318" y="724"/>
                    <a:pt x="21545" y="0"/>
                  </a:cubicBezTo>
                  <a:cubicBezTo>
                    <a:pt x="34087" y="25705"/>
                    <a:pt x="46629" y="51437"/>
                    <a:pt x="59144" y="771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5186314" y="7930946"/>
              <a:ext cx="12179" cy="29659"/>
            </a:xfrm>
            <a:custGeom>
              <a:rect b="b" l="l" r="r" t="t"/>
              <a:pathLst>
                <a:path extrusionOk="0" h="29659" w="12179">
                  <a:moveTo>
                    <a:pt x="2118" y="0"/>
                  </a:moveTo>
                  <a:cubicBezTo>
                    <a:pt x="5212" y="7436"/>
                    <a:pt x="8612" y="14843"/>
                    <a:pt x="12180" y="21973"/>
                  </a:cubicBezTo>
                  <a:cubicBezTo>
                    <a:pt x="7860" y="24034"/>
                    <a:pt x="3791" y="26624"/>
                    <a:pt x="0" y="29659"/>
                  </a:cubicBezTo>
                  <a:cubicBezTo>
                    <a:pt x="167" y="27654"/>
                    <a:pt x="223" y="25844"/>
                    <a:pt x="223" y="24451"/>
                  </a:cubicBezTo>
                  <a:cubicBezTo>
                    <a:pt x="390" y="16542"/>
                    <a:pt x="1784" y="8188"/>
                    <a:pt x="2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5598953" y="8590407"/>
              <a:ext cx="786106" cy="346969"/>
            </a:xfrm>
            <a:custGeom>
              <a:rect b="b" l="l" r="r" t="t"/>
              <a:pathLst>
                <a:path extrusionOk="0" h="346969" w="786106">
                  <a:moveTo>
                    <a:pt x="785199" y="0"/>
                  </a:moveTo>
                  <a:cubicBezTo>
                    <a:pt x="785784" y="10248"/>
                    <a:pt x="786592" y="20525"/>
                    <a:pt x="785728" y="30745"/>
                  </a:cubicBezTo>
                  <a:cubicBezTo>
                    <a:pt x="719812" y="57007"/>
                    <a:pt x="655568" y="87223"/>
                    <a:pt x="589819" y="113902"/>
                  </a:cubicBezTo>
                  <a:cubicBezTo>
                    <a:pt x="490011" y="155397"/>
                    <a:pt x="390648" y="197922"/>
                    <a:pt x="290924" y="239667"/>
                  </a:cubicBezTo>
                  <a:cubicBezTo>
                    <a:pt x="215308" y="266625"/>
                    <a:pt x="143790" y="303525"/>
                    <a:pt x="72689" y="340480"/>
                  </a:cubicBezTo>
                  <a:cubicBezTo>
                    <a:pt x="68369" y="342680"/>
                    <a:pt x="63993" y="344769"/>
                    <a:pt x="59673" y="346969"/>
                  </a:cubicBezTo>
                  <a:cubicBezTo>
                    <a:pt x="55715" y="339116"/>
                    <a:pt x="52092" y="331095"/>
                    <a:pt x="48274" y="323158"/>
                  </a:cubicBezTo>
                  <a:cubicBezTo>
                    <a:pt x="33307" y="292831"/>
                    <a:pt x="19371" y="262002"/>
                    <a:pt x="4627" y="231591"/>
                  </a:cubicBezTo>
                  <a:cubicBezTo>
                    <a:pt x="3066" y="228277"/>
                    <a:pt x="1533" y="224963"/>
                    <a:pt x="0" y="221649"/>
                  </a:cubicBezTo>
                  <a:cubicBezTo>
                    <a:pt x="3122" y="218001"/>
                    <a:pt x="6884" y="214798"/>
                    <a:pt x="11149" y="212236"/>
                  </a:cubicBezTo>
                  <a:cubicBezTo>
                    <a:pt x="24639" y="242230"/>
                    <a:pt x="37153" y="272724"/>
                    <a:pt x="52594" y="301659"/>
                  </a:cubicBezTo>
                  <a:cubicBezTo>
                    <a:pt x="67923" y="318006"/>
                    <a:pt x="95488" y="298930"/>
                    <a:pt x="112323" y="292720"/>
                  </a:cubicBezTo>
                  <a:cubicBezTo>
                    <a:pt x="188245" y="254427"/>
                    <a:pt x="265951" y="219950"/>
                    <a:pt x="343880" y="185947"/>
                  </a:cubicBezTo>
                  <a:cubicBezTo>
                    <a:pt x="410716" y="155174"/>
                    <a:pt x="478444" y="126629"/>
                    <a:pt x="547900" y="102205"/>
                  </a:cubicBezTo>
                  <a:cubicBezTo>
                    <a:pt x="613008" y="77197"/>
                    <a:pt x="676778" y="48847"/>
                    <a:pt x="740799" y="21221"/>
                  </a:cubicBezTo>
                  <a:cubicBezTo>
                    <a:pt x="755627" y="15038"/>
                    <a:pt x="769869" y="7603"/>
                    <a:pt x="784251" y="473"/>
                  </a:cubicBezTo>
                  <a:cubicBezTo>
                    <a:pt x="784557" y="306"/>
                    <a:pt x="784892" y="167"/>
                    <a:pt x="785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5546778" y="8692891"/>
              <a:ext cx="56161" cy="101592"/>
            </a:xfrm>
            <a:custGeom>
              <a:rect b="b" l="l" r="r" t="t"/>
              <a:pathLst>
                <a:path extrusionOk="0" h="101592" w="56161">
                  <a:moveTo>
                    <a:pt x="49416" y="80010"/>
                  </a:moveTo>
                  <a:cubicBezTo>
                    <a:pt x="51702" y="84661"/>
                    <a:pt x="53959" y="89339"/>
                    <a:pt x="56161" y="94046"/>
                  </a:cubicBezTo>
                  <a:cubicBezTo>
                    <a:pt x="51841" y="96079"/>
                    <a:pt x="47772" y="98613"/>
                    <a:pt x="44093" y="101593"/>
                  </a:cubicBezTo>
                  <a:cubicBezTo>
                    <a:pt x="29349" y="69427"/>
                    <a:pt x="14911" y="37123"/>
                    <a:pt x="0" y="5013"/>
                  </a:cubicBezTo>
                  <a:cubicBezTo>
                    <a:pt x="3038" y="2924"/>
                    <a:pt x="6494" y="1253"/>
                    <a:pt x="10313" y="0"/>
                  </a:cubicBezTo>
                  <a:cubicBezTo>
                    <a:pt x="23273" y="26707"/>
                    <a:pt x="36317" y="53386"/>
                    <a:pt x="49416" y="800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5486268" y="8566959"/>
              <a:ext cx="63157" cy="114069"/>
            </a:xfrm>
            <a:custGeom>
              <a:rect b="b" l="l" r="r" t="t"/>
              <a:pathLst>
                <a:path extrusionOk="0" h="114069" w="63157">
                  <a:moveTo>
                    <a:pt x="63157" y="110282"/>
                  </a:moveTo>
                  <a:cubicBezTo>
                    <a:pt x="62070" y="110532"/>
                    <a:pt x="61011" y="110839"/>
                    <a:pt x="59952" y="111145"/>
                  </a:cubicBezTo>
                  <a:cubicBezTo>
                    <a:pt x="57360" y="111897"/>
                    <a:pt x="54907" y="112872"/>
                    <a:pt x="52594" y="114069"/>
                  </a:cubicBezTo>
                  <a:cubicBezTo>
                    <a:pt x="44985" y="97945"/>
                    <a:pt x="37236" y="81931"/>
                    <a:pt x="29182" y="66030"/>
                  </a:cubicBezTo>
                  <a:cubicBezTo>
                    <a:pt x="19733" y="45616"/>
                    <a:pt x="9922" y="25398"/>
                    <a:pt x="0" y="5236"/>
                  </a:cubicBezTo>
                  <a:cubicBezTo>
                    <a:pt x="3010" y="3230"/>
                    <a:pt x="6187" y="1476"/>
                    <a:pt x="9532" y="0"/>
                  </a:cubicBezTo>
                  <a:cubicBezTo>
                    <a:pt x="27370" y="36761"/>
                    <a:pt x="45236" y="73549"/>
                    <a:pt x="63157" y="1102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5430442" y="8452806"/>
              <a:ext cx="57805" cy="103263"/>
            </a:xfrm>
            <a:custGeom>
              <a:rect b="b" l="l" r="r" t="t"/>
              <a:pathLst>
                <a:path extrusionOk="0" h="103263" w="57805">
                  <a:moveTo>
                    <a:pt x="57806" y="98501"/>
                  </a:moveTo>
                  <a:cubicBezTo>
                    <a:pt x="54405" y="99838"/>
                    <a:pt x="51089" y="101453"/>
                    <a:pt x="47883" y="103264"/>
                  </a:cubicBezTo>
                  <a:cubicBezTo>
                    <a:pt x="31746" y="70680"/>
                    <a:pt x="15469" y="38125"/>
                    <a:pt x="0" y="5208"/>
                  </a:cubicBezTo>
                  <a:cubicBezTo>
                    <a:pt x="3205" y="3147"/>
                    <a:pt x="6606" y="1420"/>
                    <a:pt x="10145" y="0"/>
                  </a:cubicBezTo>
                  <a:cubicBezTo>
                    <a:pt x="26004" y="32834"/>
                    <a:pt x="41891" y="65668"/>
                    <a:pt x="57806" y="985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5355634" y="8300138"/>
              <a:ext cx="77371" cy="141778"/>
            </a:xfrm>
            <a:custGeom>
              <a:rect b="b" l="l" r="r" t="t"/>
              <a:pathLst>
                <a:path extrusionOk="0" h="141778" w="77371">
                  <a:moveTo>
                    <a:pt x="11288" y="0"/>
                  </a:moveTo>
                  <a:cubicBezTo>
                    <a:pt x="33307" y="45672"/>
                    <a:pt x="55325" y="91317"/>
                    <a:pt x="77372" y="136961"/>
                  </a:cubicBezTo>
                  <a:cubicBezTo>
                    <a:pt x="73832" y="138270"/>
                    <a:pt x="70432" y="139885"/>
                    <a:pt x="67143" y="141779"/>
                  </a:cubicBezTo>
                  <a:cubicBezTo>
                    <a:pt x="45403" y="97332"/>
                    <a:pt x="22158" y="53553"/>
                    <a:pt x="0" y="9051"/>
                  </a:cubicBezTo>
                  <a:cubicBezTo>
                    <a:pt x="3289" y="5570"/>
                    <a:pt x="7107" y="2506"/>
                    <a:pt x="11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" name="Google Shape;120;p5"/>
            <p:cNvGrpSpPr/>
            <p:nvPr/>
          </p:nvGrpSpPr>
          <p:grpSpPr>
            <a:xfrm>
              <a:off x="5160590" y="7562298"/>
              <a:ext cx="1243362" cy="1392385"/>
              <a:chOff x="5160590" y="7562298"/>
              <a:chExt cx="1243362" cy="1392385"/>
            </a:xfrm>
          </p:grpSpPr>
          <p:sp>
            <p:nvSpPr>
              <p:cNvPr id="121" name="Google Shape;121;p5"/>
              <p:cNvSpPr/>
              <p:nvPr/>
            </p:nvSpPr>
            <p:spPr>
              <a:xfrm>
                <a:off x="5160590" y="7562298"/>
                <a:ext cx="1243362" cy="1392385"/>
              </a:xfrm>
              <a:custGeom>
                <a:rect b="b" l="l" r="r" t="t"/>
                <a:pathLst>
                  <a:path extrusionOk="0" h="1392385" w="1243362">
                    <a:moveTo>
                      <a:pt x="1241902" y="1011455"/>
                    </a:moveTo>
                    <a:cubicBezTo>
                      <a:pt x="1241818" y="1010731"/>
                      <a:pt x="1241651" y="1010063"/>
                      <a:pt x="1241400" y="1009423"/>
                    </a:cubicBezTo>
                    <a:cubicBezTo>
                      <a:pt x="1241456" y="1006498"/>
                      <a:pt x="1240982" y="1003519"/>
                      <a:pt x="1240285" y="1000678"/>
                    </a:cubicBezTo>
                    <a:cubicBezTo>
                      <a:pt x="1236494" y="985835"/>
                      <a:pt x="1229248" y="972216"/>
                      <a:pt x="1222224" y="958710"/>
                    </a:cubicBezTo>
                    <a:cubicBezTo>
                      <a:pt x="1213891" y="942307"/>
                      <a:pt x="1206449" y="925458"/>
                      <a:pt x="1198505" y="908860"/>
                    </a:cubicBezTo>
                    <a:cubicBezTo>
                      <a:pt x="1172891" y="854694"/>
                      <a:pt x="1145494" y="801558"/>
                      <a:pt x="1116117" y="749314"/>
                    </a:cubicBezTo>
                    <a:cubicBezTo>
                      <a:pt x="1090085" y="699381"/>
                      <a:pt x="1065112" y="648473"/>
                      <a:pt x="1039554" y="598234"/>
                    </a:cubicBezTo>
                    <a:cubicBezTo>
                      <a:pt x="985343" y="496363"/>
                      <a:pt x="936150" y="391344"/>
                      <a:pt x="878985" y="290949"/>
                    </a:cubicBezTo>
                    <a:cubicBezTo>
                      <a:pt x="845818" y="226590"/>
                      <a:pt x="814686" y="161229"/>
                      <a:pt x="778759" y="98319"/>
                    </a:cubicBezTo>
                    <a:cubicBezTo>
                      <a:pt x="762510" y="68882"/>
                      <a:pt x="747069" y="39084"/>
                      <a:pt x="733496" y="8283"/>
                    </a:cubicBezTo>
                    <a:cubicBezTo>
                      <a:pt x="723295" y="-11072"/>
                      <a:pt x="701443" y="8617"/>
                      <a:pt x="688929" y="15691"/>
                    </a:cubicBezTo>
                    <a:cubicBezTo>
                      <a:pt x="645589" y="41590"/>
                      <a:pt x="599155" y="61837"/>
                      <a:pt x="553613" y="83503"/>
                    </a:cubicBezTo>
                    <a:cubicBezTo>
                      <a:pt x="456954" y="135358"/>
                      <a:pt x="355000" y="176518"/>
                      <a:pt x="254578" y="220519"/>
                    </a:cubicBezTo>
                    <a:cubicBezTo>
                      <a:pt x="213914" y="236226"/>
                      <a:pt x="175283" y="256082"/>
                      <a:pt x="136347" y="275493"/>
                    </a:cubicBezTo>
                    <a:cubicBezTo>
                      <a:pt x="101173" y="288582"/>
                      <a:pt x="72549" y="312922"/>
                      <a:pt x="41974" y="333948"/>
                    </a:cubicBezTo>
                    <a:cubicBezTo>
                      <a:pt x="37542" y="337373"/>
                      <a:pt x="30045" y="342052"/>
                      <a:pt x="24916" y="345199"/>
                    </a:cubicBezTo>
                    <a:cubicBezTo>
                      <a:pt x="20680" y="347538"/>
                      <a:pt x="19621" y="352857"/>
                      <a:pt x="21293" y="357007"/>
                    </a:cubicBezTo>
                    <a:cubicBezTo>
                      <a:pt x="20485" y="369288"/>
                      <a:pt x="18896" y="381124"/>
                      <a:pt x="15440" y="393266"/>
                    </a:cubicBezTo>
                    <a:cubicBezTo>
                      <a:pt x="13740" y="399003"/>
                      <a:pt x="8388" y="408639"/>
                      <a:pt x="10869" y="414626"/>
                    </a:cubicBezTo>
                    <a:cubicBezTo>
                      <a:pt x="5016" y="423454"/>
                      <a:pt x="1142" y="433480"/>
                      <a:pt x="83" y="443645"/>
                    </a:cubicBezTo>
                    <a:cubicBezTo>
                      <a:pt x="-1283" y="471243"/>
                      <a:pt x="14297" y="497365"/>
                      <a:pt x="45040" y="491795"/>
                    </a:cubicBezTo>
                    <a:cubicBezTo>
                      <a:pt x="46238" y="491684"/>
                      <a:pt x="47325" y="491294"/>
                      <a:pt x="48273" y="490765"/>
                    </a:cubicBezTo>
                    <a:cubicBezTo>
                      <a:pt x="50112" y="494441"/>
                      <a:pt x="51952" y="498089"/>
                      <a:pt x="53735" y="501793"/>
                    </a:cubicBezTo>
                    <a:cubicBezTo>
                      <a:pt x="50112" y="505664"/>
                      <a:pt x="46879" y="509953"/>
                      <a:pt x="44203" y="514631"/>
                    </a:cubicBezTo>
                    <a:cubicBezTo>
                      <a:pt x="33333" y="532594"/>
                      <a:pt x="32442" y="559969"/>
                      <a:pt x="50084" y="574005"/>
                    </a:cubicBezTo>
                    <a:cubicBezTo>
                      <a:pt x="62153" y="583947"/>
                      <a:pt x="79266" y="589851"/>
                      <a:pt x="94762" y="586008"/>
                    </a:cubicBezTo>
                    <a:cubicBezTo>
                      <a:pt x="95181" y="586816"/>
                      <a:pt x="95599" y="587651"/>
                      <a:pt x="96045" y="588487"/>
                    </a:cubicBezTo>
                    <a:cubicBezTo>
                      <a:pt x="101480" y="598735"/>
                      <a:pt x="106803" y="609067"/>
                      <a:pt x="112043" y="619399"/>
                    </a:cubicBezTo>
                    <a:cubicBezTo>
                      <a:pt x="95264" y="650144"/>
                      <a:pt x="103486" y="693755"/>
                      <a:pt x="150812" y="698156"/>
                    </a:cubicBezTo>
                    <a:cubicBezTo>
                      <a:pt x="158310" y="713667"/>
                      <a:pt x="165779" y="729207"/>
                      <a:pt x="173332" y="744691"/>
                    </a:cubicBezTo>
                    <a:cubicBezTo>
                      <a:pt x="146854" y="782454"/>
                      <a:pt x="161348" y="841995"/>
                      <a:pt x="219683" y="842886"/>
                    </a:cubicBezTo>
                    <a:cubicBezTo>
                      <a:pt x="220658" y="842914"/>
                      <a:pt x="221606" y="842691"/>
                      <a:pt x="222498" y="842385"/>
                    </a:cubicBezTo>
                    <a:cubicBezTo>
                      <a:pt x="230776" y="858509"/>
                      <a:pt x="238970" y="874690"/>
                      <a:pt x="246746" y="891037"/>
                    </a:cubicBezTo>
                    <a:cubicBezTo>
                      <a:pt x="246356" y="891399"/>
                      <a:pt x="245938" y="891761"/>
                      <a:pt x="245548" y="892151"/>
                    </a:cubicBezTo>
                    <a:cubicBezTo>
                      <a:pt x="226289" y="913817"/>
                      <a:pt x="221077" y="954588"/>
                      <a:pt x="247638" y="972718"/>
                    </a:cubicBezTo>
                    <a:cubicBezTo>
                      <a:pt x="260152" y="981045"/>
                      <a:pt x="275788" y="985612"/>
                      <a:pt x="290616" y="981908"/>
                    </a:cubicBezTo>
                    <a:cubicBezTo>
                      <a:pt x="294462" y="989789"/>
                      <a:pt x="298309" y="997670"/>
                      <a:pt x="302155" y="1005552"/>
                    </a:cubicBezTo>
                    <a:cubicBezTo>
                      <a:pt x="293375" y="1014185"/>
                      <a:pt x="286853" y="1024934"/>
                      <a:pt x="284234" y="1036937"/>
                    </a:cubicBezTo>
                    <a:cubicBezTo>
                      <a:pt x="276875" y="1071999"/>
                      <a:pt x="303353" y="1106866"/>
                      <a:pt x="340506" y="1102187"/>
                    </a:cubicBezTo>
                    <a:cubicBezTo>
                      <a:pt x="343684" y="1101714"/>
                      <a:pt x="345830" y="1100043"/>
                      <a:pt x="347084" y="1097871"/>
                    </a:cubicBezTo>
                    <a:cubicBezTo>
                      <a:pt x="352519" y="1109122"/>
                      <a:pt x="357926" y="1120373"/>
                      <a:pt x="363305" y="1131651"/>
                    </a:cubicBezTo>
                    <a:cubicBezTo>
                      <a:pt x="359403" y="1136998"/>
                      <a:pt x="356616" y="1143209"/>
                      <a:pt x="355083" y="1149753"/>
                    </a:cubicBezTo>
                    <a:cubicBezTo>
                      <a:pt x="348087" y="1178382"/>
                      <a:pt x="366789" y="1220071"/>
                      <a:pt x="399510" y="1220350"/>
                    </a:cubicBezTo>
                    <a:cubicBezTo>
                      <a:pt x="401016" y="1220183"/>
                      <a:pt x="402298" y="1219626"/>
                      <a:pt x="403385" y="1218846"/>
                    </a:cubicBezTo>
                    <a:cubicBezTo>
                      <a:pt x="407844" y="1228621"/>
                      <a:pt x="412304" y="1238368"/>
                      <a:pt x="416763" y="1248143"/>
                    </a:cubicBezTo>
                    <a:cubicBezTo>
                      <a:pt x="415007" y="1251374"/>
                      <a:pt x="413586" y="1254799"/>
                      <a:pt x="412554" y="1258447"/>
                    </a:cubicBezTo>
                    <a:cubicBezTo>
                      <a:pt x="400152" y="1287605"/>
                      <a:pt x="418770" y="1332386"/>
                      <a:pt x="454222" y="1328320"/>
                    </a:cubicBezTo>
                    <a:cubicBezTo>
                      <a:pt x="463950" y="1348650"/>
                      <a:pt x="473872" y="1368868"/>
                      <a:pt x="484073" y="1388975"/>
                    </a:cubicBezTo>
                    <a:cubicBezTo>
                      <a:pt x="487752" y="1393988"/>
                      <a:pt x="495417" y="1393124"/>
                      <a:pt x="498901" y="1388669"/>
                    </a:cubicBezTo>
                    <a:cubicBezTo>
                      <a:pt x="525323" y="1379172"/>
                      <a:pt x="550017" y="1365359"/>
                      <a:pt x="575324" y="1353356"/>
                    </a:cubicBezTo>
                    <a:cubicBezTo>
                      <a:pt x="623933" y="1331244"/>
                      <a:pt x="671844" y="1307322"/>
                      <a:pt x="722264" y="1289582"/>
                    </a:cubicBezTo>
                    <a:cubicBezTo>
                      <a:pt x="755041" y="1278192"/>
                      <a:pt x="788124" y="1262652"/>
                      <a:pt x="820316" y="1249118"/>
                    </a:cubicBezTo>
                    <a:cubicBezTo>
                      <a:pt x="853455" y="1235778"/>
                      <a:pt x="886511" y="1222272"/>
                      <a:pt x="919148" y="1207790"/>
                    </a:cubicBezTo>
                    <a:cubicBezTo>
                      <a:pt x="1023026" y="1165655"/>
                      <a:pt x="1125566" y="1120233"/>
                      <a:pt x="1229108" y="1077318"/>
                    </a:cubicBezTo>
                    <a:cubicBezTo>
                      <a:pt x="1238947" y="1074561"/>
                      <a:pt x="1242905" y="1067515"/>
                      <a:pt x="1243211" y="1057685"/>
                    </a:cubicBezTo>
                    <a:cubicBezTo>
                      <a:pt x="1243853" y="1042256"/>
                      <a:pt x="1242264" y="1026856"/>
                      <a:pt x="1241902" y="1011455"/>
                    </a:cubicBezTo>
                    <a:close/>
                    <a:moveTo>
                      <a:pt x="60397" y="344057"/>
                    </a:moveTo>
                    <a:cubicBezTo>
                      <a:pt x="78820" y="332054"/>
                      <a:pt x="97550" y="316264"/>
                      <a:pt x="117032" y="305180"/>
                    </a:cubicBezTo>
                    <a:cubicBezTo>
                      <a:pt x="150394" y="291005"/>
                      <a:pt x="180300" y="273822"/>
                      <a:pt x="213495" y="258561"/>
                    </a:cubicBezTo>
                    <a:cubicBezTo>
                      <a:pt x="262382" y="237897"/>
                      <a:pt x="310990" y="216537"/>
                      <a:pt x="359849" y="195845"/>
                    </a:cubicBezTo>
                    <a:cubicBezTo>
                      <a:pt x="432120" y="164627"/>
                      <a:pt x="502942" y="131904"/>
                      <a:pt x="572705" y="95255"/>
                    </a:cubicBezTo>
                    <a:cubicBezTo>
                      <a:pt x="622539" y="72920"/>
                      <a:pt x="671732" y="48998"/>
                      <a:pt x="718194" y="20258"/>
                    </a:cubicBezTo>
                    <a:cubicBezTo>
                      <a:pt x="742861" y="75872"/>
                      <a:pt x="774021" y="128284"/>
                      <a:pt x="802952" y="181726"/>
                    </a:cubicBezTo>
                    <a:cubicBezTo>
                      <a:pt x="820065" y="216286"/>
                      <a:pt x="836816" y="251070"/>
                      <a:pt x="854709" y="285240"/>
                    </a:cubicBezTo>
                    <a:cubicBezTo>
                      <a:pt x="890078" y="351604"/>
                      <a:pt x="926367" y="415294"/>
                      <a:pt x="959033" y="483524"/>
                    </a:cubicBezTo>
                    <a:cubicBezTo>
                      <a:pt x="988521" y="542118"/>
                      <a:pt x="1019124" y="599041"/>
                      <a:pt x="1048361" y="657970"/>
                    </a:cubicBezTo>
                    <a:cubicBezTo>
                      <a:pt x="1094015" y="751347"/>
                      <a:pt x="1146999" y="840937"/>
                      <a:pt x="1190116" y="935595"/>
                    </a:cubicBezTo>
                    <a:cubicBezTo>
                      <a:pt x="1200066" y="960019"/>
                      <a:pt x="1216204" y="982186"/>
                      <a:pt x="1222363" y="1008002"/>
                    </a:cubicBezTo>
                    <a:cubicBezTo>
                      <a:pt x="1111685" y="1061110"/>
                      <a:pt x="997468" y="1106420"/>
                      <a:pt x="882442" y="1149113"/>
                    </a:cubicBezTo>
                    <a:cubicBezTo>
                      <a:pt x="804736" y="1182865"/>
                      <a:pt x="727364" y="1217482"/>
                      <a:pt x="650020" y="1252042"/>
                    </a:cubicBezTo>
                    <a:cubicBezTo>
                      <a:pt x="628113" y="1262290"/>
                      <a:pt x="605983" y="1272010"/>
                      <a:pt x="584438" y="1283010"/>
                    </a:cubicBezTo>
                    <a:cubicBezTo>
                      <a:pt x="558685" y="1295263"/>
                      <a:pt x="533489" y="1311277"/>
                      <a:pt x="505423" y="1317348"/>
                    </a:cubicBezTo>
                    <a:cubicBezTo>
                      <a:pt x="492685" y="1289554"/>
                      <a:pt x="479725" y="1261845"/>
                      <a:pt x="466653" y="1234191"/>
                    </a:cubicBezTo>
                    <a:cubicBezTo>
                      <a:pt x="470472" y="1233606"/>
                      <a:pt x="474457" y="1233467"/>
                      <a:pt x="478554" y="1233857"/>
                    </a:cubicBezTo>
                    <a:cubicBezTo>
                      <a:pt x="482401" y="1233550"/>
                      <a:pt x="486470" y="1234999"/>
                      <a:pt x="490400" y="1235723"/>
                    </a:cubicBezTo>
                    <a:cubicBezTo>
                      <a:pt x="491375" y="1238201"/>
                      <a:pt x="493131" y="1240568"/>
                      <a:pt x="495807" y="1242546"/>
                    </a:cubicBezTo>
                    <a:cubicBezTo>
                      <a:pt x="512279" y="1253434"/>
                      <a:pt x="526856" y="1229429"/>
                      <a:pt x="511053" y="1218484"/>
                    </a:cubicBezTo>
                    <a:cubicBezTo>
                      <a:pt x="502775" y="1213304"/>
                      <a:pt x="494999" y="1216869"/>
                      <a:pt x="491459" y="1223051"/>
                    </a:cubicBezTo>
                    <a:cubicBezTo>
                      <a:pt x="481453" y="1218790"/>
                      <a:pt x="470360" y="1217677"/>
                      <a:pt x="459657" y="1219347"/>
                    </a:cubicBezTo>
                    <a:cubicBezTo>
                      <a:pt x="445220" y="1188853"/>
                      <a:pt x="430671" y="1158386"/>
                      <a:pt x="415955" y="1128003"/>
                    </a:cubicBezTo>
                    <a:cubicBezTo>
                      <a:pt x="420916" y="1128142"/>
                      <a:pt x="426100" y="1128839"/>
                      <a:pt x="431479" y="1130120"/>
                    </a:cubicBezTo>
                    <a:cubicBezTo>
                      <a:pt x="433876" y="1130704"/>
                      <a:pt x="436691" y="1132347"/>
                      <a:pt x="439450" y="1133239"/>
                    </a:cubicBezTo>
                    <a:cubicBezTo>
                      <a:pt x="441290" y="1137249"/>
                      <a:pt x="445303" y="1140117"/>
                      <a:pt x="451519" y="1139254"/>
                    </a:cubicBezTo>
                    <a:cubicBezTo>
                      <a:pt x="466374" y="1138920"/>
                      <a:pt x="465538" y="1114301"/>
                      <a:pt x="450460" y="1115471"/>
                    </a:cubicBezTo>
                    <a:cubicBezTo>
                      <a:pt x="446028" y="1115471"/>
                      <a:pt x="442823" y="1117337"/>
                      <a:pt x="440816" y="1120010"/>
                    </a:cubicBezTo>
                    <a:cubicBezTo>
                      <a:pt x="431145" y="1113912"/>
                      <a:pt x="419689" y="1111767"/>
                      <a:pt x="408234" y="1112129"/>
                    </a:cubicBezTo>
                    <a:cubicBezTo>
                      <a:pt x="390006" y="1074589"/>
                      <a:pt x="371695" y="1037076"/>
                      <a:pt x="353299" y="999592"/>
                    </a:cubicBezTo>
                    <a:cubicBezTo>
                      <a:pt x="358679" y="998979"/>
                      <a:pt x="364141" y="999118"/>
                      <a:pt x="369437" y="1000177"/>
                    </a:cubicBezTo>
                    <a:cubicBezTo>
                      <a:pt x="370747" y="1000372"/>
                      <a:pt x="372113" y="1000734"/>
                      <a:pt x="373478" y="1001096"/>
                    </a:cubicBezTo>
                    <a:cubicBezTo>
                      <a:pt x="373896" y="1001848"/>
                      <a:pt x="374370" y="1002544"/>
                      <a:pt x="374956" y="1003240"/>
                    </a:cubicBezTo>
                    <a:cubicBezTo>
                      <a:pt x="376126" y="1007807"/>
                      <a:pt x="379471" y="1012124"/>
                      <a:pt x="383930" y="1013906"/>
                    </a:cubicBezTo>
                    <a:cubicBezTo>
                      <a:pt x="396500" y="1019392"/>
                      <a:pt x="407872" y="1004270"/>
                      <a:pt x="402827" y="992797"/>
                    </a:cubicBezTo>
                    <a:cubicBezTo>
                      <a:pt x="401629" y="989789"/>
                      <a:pt x="399538" y="986948"/>
                      <a:pt x="396528" y="985556"/>
                    </a:cubicBezTo>
                    <a:cubicBezTo>
                      <a:pt x="394020" y="982353"/>
                      <a:pt x="390592" y="979958"/>
                      <a:pt x="386494" y="979485"/>
                    </a:cubicBezTo>
                    <a:cubicBezTo>
                      <a:pt x="380279" y="978649"/>
                      <a:pt x="375485" y="982270"/>
                      <a:pt x="373144" y="987227"/>
                    </a:cubicBezTo>
                    <a:cubicBezTo>
                      <a:pt x="364364" y="984108"/>
                      <a:pt x="355027" y="983300"/>
                      <a:pt x="345774" y="984386"/>
                    </a:cubicBezTo>
                    <a:cubicBezTo>
                      <a:pt x="329692" y="951608"/>
                      <a:pt x="313582" y="918858"/>
                      <a:pt x="297528" y="886080"/>
                    </a:cubicBezTo>
                    <a:cubicBezTo>
                      <a:pt x="301124" y="885662"/>
                      <a:pt x="304719" y="885495"/>
                      <a:pt x="308287" y="885606"/>
                    </a:cubicBezTo>
                    <a:cubicBezTo>
                      <a:pt x="311018" y="885718"/>
                      <a:pt x="313694" y="886163"/>
                      <a:pt x="316314" y="886804"/>
                    </a:cubicBezTo>
                    <a:cubicBezTo>
                      <a:pt x="317429" y="894072"/>
                      <a:pt x="322641" y="900478"/>
                      <a:pt x="331838" y="899197"/>
                    </a:cubicBezTo>
                    <a:cubicBezTo>
                      <a:pt x="349927" y="895270"/>
                      <a:pt x="348840" y="871459"/>
                      <a:pt x="330250" y="868535"/>
                    </a:cubicBezTo>
                    <a:cubicBezTo>
                      <a:pt x="325539" y="868396"/>
                      <a:pt x="322055" y="870234"/>
                      <a:pt x="319686" y="873047"/>
                    </a:cubicBezTo>
                    <a:cubicBezTo>
                      <a:pt x="310293" y="869538"/>
                      <a:pt x="299953" y="869036"/>
                      <a:pt x="289891" y="870429"/>
                    </a:cubicBezTo>
                    <a:cubicBezTo>
                      <a:pt x="280304" y="850823"/>
                      <a:pt x="270716" y="831218"/>
                      <a:pt x="261184" y="811584"/>
                    </a:cubicBezTo>
                    <a:cubicBezTo>
                      <a:pt x="248000" y="784988"/>
                      <a:pt x="234873" y="758337"/>
                      <a:pt x="221718" y="731714"/>
                    </a:cubicBezTo>
                    <a:cubicBezTo>
                      <a:pt x="229633" y="729959"/>
                      <a:pt x="237911" y="730210"/>
                      <a:pt x="245576" y="733134"/>
                    </a:cubicBezTo>
                    <a:cubicBezTo>
                      <a:pt x="246105" y="733384"/>
                      <a:pt x="246579" y="733663"/>
                      <a:pt x="247081" y="733941"/>
                    </a:cubicBezTo>
                    <a:cubicBezTo>
                      <a:pt x="243736" y="742018"/>
                      <a:pt x="246607" y="752934"/>
                      <a:pt x="258062" y="754717"/>
                    </a:cubicBezTo>
                    <a:cubicBezTo>
                      <a:pt x="274451" y="756861"/>
                      <a:pt x="280638" y="729736"/>
                      <a:pt x="264055" y="725642"/>
                    </a:cubicBezTo>
                    <a:cubicBezTo>
                      <a:pt x="260794" y="724779"/>
                      <a:pt x="257895" y="724946"/>
                      <a:pt x="255414" y="725782"/>
                    </a:cubicBezTo>
                    <a:cubicBezTo>
                      <a:pt x="244795" y="716508"/>
                      <a:pt x="229048" y="714531"/>
                      <a:pt x="214638" y="717316"/>
                    </a:cubicBezTo>
                    <a:cubicBezTo>
                      <a:pt x="196159" y="679915"/>
                      <a:pt x="177680" y="642541"/>
                      <a:pt x="159034" y="605224"/>
                    </a:cubicBezTo>
                    <a:cubicBezTo>
                      <a:pt x="163605" y="604305"/>
                      <a:pt x="168288" y="603887"/>
                      <a:pt x="172942" y="603971"/>
                    </a:cubicBezTo>
                    <a:cubicBezTo>
                      <a:pt x="175618" y="609930"/>
                      <a:pt x="181248" y="614386"/>
                      <a:pt x="188355" y="613467"/>
                    </a:cubicBezTo>
                    <a:cubicBezTo>
                      <a:pt x="198584" y="612158"/>
                      <a:pt x="203267" y="601074"/>
                      <a:pt x="202012" y="591829"/>
                    </a:cubicBezTo>
                    <a:cubicBezTo>
                      <a:pt x="201343" y="586008"/>
                      <a:pt x="196271" y="582444"/>
                      <a:pt x="191700" y="579575"/>
                    </a:cubicBezTo>
                    <a:cubicBezTo>
                      <a:pt x="184425" y="575732"/>
                      <a:pt x="177012" y="581497"/>
                      <a:pt x="173611" y="587790"/>
                    </a:cubicBezTo>
                    <a:cubicBezTo>
                      <a:pt x="173137" y="588515"/>
                      <a:pt x="172775" y="589266"/>
                      <a:pt x="172441" y="590046"/>
                    </a:cubicBezTo>
                    <a:cubicBezTo>
                      <a:pt x="164887" y="588654"/>
                      <a:pt x="157780" y="588682"/>
                      <a:pt x="151258" y="589879"/>
                    </a:cubicBezTo>
                    <a:cubicBezTo>
                      <a:pt x="143956" y="575286"/>
                      <a:pt x="136653" y="560721"/>
                      <a:pt x="129295" y="546156"/>
                    </a:cubicBezTo>
                    <a:cubicBezTo>
                      <a:pt x="120432" y="528974"/>
                      <a:pt x="111736" y="511735"/>
                      <a:pt x="102985" y="494497"/>
                    </a:cubicBezTo>
                    <a:cubicBezTo>
                      <a:pt x="110315" y="493188"/>
                      <a:pt x="117784" y="493383"/>
                      <a:pt x="124975" y="495583"/>
                    </a:cubicBezTo>
                    <a:cubicBezTo>
                      <a:pt x="127205" y="501598"/>
                      <a:pt x="132333" y="506500"/>
                      <a:pt x="139218" y="505943"/>
                    </a:cubicBezTo>
                    <a:cubicBezTo>
                      <a:pt x="144541" y="505915"/>
                      <a:pt x="148527" y="502183"/>
                      <a:pt x="151091" y="497839"/>
                    </a:cubicBezTo>
                    <a:cubicBezTo>
                      <a:pt x="160316" y="484220"/>
                      <a:pt x="147356" y="472273"/>
                      <a:pt x="133058" y="475810"/>
                    </a:cubicBezTo>
                    <a:cubicBezTo>
                      <a:pt x="129686" y="476729"/>
                      <a:pt x="127344" y="478623"/>
                      <a:pt x="125811" y="481046"/>
                    </a:cubicBezTo>
                    <a:cubicBezTo>
                      <a:pt x="117868" y="478122"/>
                      <a:pt x="108615" y="476729"/>
                      <a:pt x="104796" y="477537"/>
                    </a:cubicBezTo>
                    <a:cubicBezTo>
                      <a:pt x="101507" y="477815"/>
                      <a:pt x="98246" y="478289"/>
                      <a:pt x="95041" y="478957"/>
                    </a:cubicBezTo>
                    <a:cubicBezTo>
                      <a:pt x="81691" y="452835"/>
                      <a:pt x="68117" y="426824"/>
                      <a:pt x="53652" y="401314"/>
                    </a:cubicBezTo>
                    <a:cubicBezTo>
                      <a:pt x="56885" y="400256"/>
                      <a:pt x="60257" y="399643"/>
                      <a:pt x="63741" y="399866"/>
                    </a:cubicBezTo>
                    <a:cubicBezTo>
                      <a:pt x="64494" y="399894"/>
                      <a:pt x="65358" y="400005"/>
                      <a:pt x="66222" y="400173"/>
                    </a:cubicBezTo>
                    <a:cubicBezTo>
                      <a:pt x="67281" y="403570"/>
                      <a:pt x="69817" y="406606"/>
                      <a:pt x="74221" y="408249"/>
                    </a:cubicBezTo>
                    <a:cubicBezTo>
                      <a:pt x="88491" y="413902"/>
                      <a:pt x="99445" y="390871"/>
                      <a:pt x="83279" y="386248"/>
                    </a:cubicBezTo>
                    <a:cubicBezTo>
                      <a:pt x="77064" y="382377"/>
                      <a:pt x="71852" y="383937"/>
                      <a:pt x="68730" y="387613"/>
                    </a:cubicBezTo>
                    <a:cubicBezTo>
                      <a:pt x="64996" y="385914"/>
                      <a:pt x="60480" y="385246"/>
                      <a:pt x="57052" y="385385"/>
                    </a:cubicBezTo>
                    <a:cubicBezTo>
                      <a:pt x="53178" y="385663"/>
                      <a:pt x="49415" y="386415"/>
                      <a:pt x="45736" y="387529"/>
                    </a:cubicBezTo>
                    <a:cubicBezTo>
                      <a:pt x="40831" y="379174"/>
                      <a:pt x="35842" y="370848"/>
                      <a:pt x="30714" y="362632"/>
                    </a:cubicBezTo>
                    <a:cubicBezTo>
                      <a:pt x="41974" y="359235"/>
                      <a:pt x="50502" y="350323"/>
                      <a:pt x="60397" y="344057"/>
                    </a:cubicBezTo>
                    <a:close/>
                    <a:moveTo>
                      <a:pt x="386160" y="1135634"/>
                    </a:moveTo>
                    <a:cubicBezTo>
                      <a:pt x="389198" y="1133545"/>
                      <a:pt x="392682" y="1131874"/>
                      <a:pt x="396500" y="1130621"/>
                    </a:cubicBezTo>
                    <a:cubicBezTo>
                      <a:pt x="409516" y="1157300"/>
                      <a:pt x="422532" y="1183951"/>
                      <a:pt x="435604" y="1210603"/>
                    </a:cubicBezTo>
                    <a:cubicBezTo>
                      <a:pt x="437890" y="1215254"/>
                      <a:pt x="440147" y="1219960"/>
                      <a:pt x="442321" y="1224667"/>
                    </a:cubicBezTo>
                    <a:cubicBezTo>
                      <a:pt x="438001" y="1226700"/>
                      <a:pt x="433932" y="1229206"/>
                      <a:pt x="430253" y="1232186"/>
                    </a:cubicBezTo>
                    <a:cubicBezTo>
                      <a:pt x="415509" y="1200020"/>
                      <a:pt x="401071" y="1167716"/>
                      <a:pt x="386160" y="1135634"/>
                    </a:cubicBezTo>
                    <a:close/>
                    <a:moveTo>
                      <a:pt x="163159" y="680889"/>
                    </a:moveTo>
                    <a:cubicBezTo>
                      <a:pt x="153237" y="660504"/>
                      <a:pt x="143036" y="640369"/>
                      <a:pt x="132640" y="620290"/>
                    </a:cubicBezTo>
                    <a:cubicBezTo>
                      <a:pt x="136040" y="616113"/>
                      <a:pt x="140165" y="612827"/>
                      <a:pt x="144736" y="610348"/>
                    </a:cubicBezTo>
                    <a:cubicBezTo>
                      <a:pt x="162825" y="647777"/>
                      <a:pt x="180914" y="685206"/>
                      <a:pt x="198974" y="722635"/>
                    </a:cubicBezTo>
                    <a:cubicBezTo>
                      <a:pt x="194571" y="724835"/>
                      <a:pt x="190557" y="727453"/>
                      <a:pt x="186906" y="730349"/>
                    </a:cubicBezTo>
                    <a:cubicBezTo>
                      <a:pt x="183868" y="724166"/>
                      <a:pt x="180858" y="717956"/>
                      <a:pt x="177903" y="711718"/>
                    </a:cubicBezTo>
                    <a:cubicBezTo>
                      <a:pt x="174503" y="704422"/>
                      <a:pt x="171047" y="697153"/>
                      <a:pt x="167563" y="689940"/>
                    </a:cubicBezTo>
                    <a:cubicBezTo>
                      <a:pt x="167898" y="686403"/>
                      <a:pt x="166476" y="682755"/>
                      <a:pt x="163159" y="680889"/>
                    </a:cubicBezTo>
                    <a:close/>
                    <a:moveTo>
                      <a:pt x="95515" y="549693"/>
                    </a:moveTo>
                    <a:cubicBezTo>
                      <a:pt x="88268" y="535880"/>
                      <a:pt x="81300" y="521649"/>
                      <a:pt x="74054" y="507530"/>
                    </a:cubicBezTo>
                    <a:cubicBezTo>
                      <a:pt x="75141" y="506695"/>
                      <a:pt x="76228" y="505915"/>
                      <a:pt x="77371" y="505191"/>
                    </a:cubicBezTo>
                    <a:cubicBezTo>
                      <a:pt x="81440" y="502489"/>
                      <a:pt x="85871" y="500122"/>
                      <a:pt x="90470" y="498228"/>
                    </a:cubicBezTo>
                    <a:cubicBezTo>
                      <a:pt x="106078" y="530338"/>
                      <a:pt x="121631" y="562476"/>
                      <a:pt x="137183" y="594613"/>
                    </a:cubicBezTo>
                    <a:cubicBezTo>
                      <a:pt x="132361" y="597036"/>
                      <a:pt x="127958" y="600128"/>
                      <a:pt x="124083" y="603748"/>
                    </a:cubicBezTo>
                    <a:cubicBezTo>
                      <a:pt x="114663" y="585813"/>
                      <a:pt x="105131" y="567823"/>
                      <a:pt x="95515" y="549693"/>
                    </a:cubicBezTo>
                    <a:close/>
                    <a:moveTo>
                      <a:pt x="35814" y="444536"/>
                    </a:moveTo>
                    <a:cubicBezTo>
                      <a:pt x="31661" y="439439"/>
                      <a:pt x="28038" y="433536"/>
                      <a:pt x="23634" y="428495"/>
                    </a:cubicBezTo>
                    <a:cubicBezTo>
                      <a:pt x="27899" y="420307"/>
                      <a:pt x="34476" y="413067"/>
                      <a:pt x="41611" y="407664"/>
                    </a:cubicBezTo>
                    <a:cubicBezTo>
                      <a:pt x="42754" y="406856"/>
                      <a:pt x="43953" y="406104"/>
                      <a:pt x="45151" y="405380"/>
                    </a:cubicBezTo>
                    <a:cubicBezTo>
                      <a:pt x="57721" y="431113"/>
                      <a:pt x="70235" y="456845"/>
                      <a:pt x="82750" y="482577"/>
                    </a:cubicBezTo>
                    <a:cubicBezTo>
                      <a:pt x="76674" y="484861"/>
                      <a:pt x="70877" y="487897"/>
                      <a:pt x="65581" y="491600"/>
                    </a:cubicBezTo>
                    <a:cubicBezTo>
                      <a:pt x="56718" y="475170"/>
                      <a:pt x="47102" y="459212"/>
                      <a:pt x="35814" y="444536"/>
                    </a:cubicBezTo>
                    <a:close/>
                    <a:moveTo>
                      <a:pt x="25948" y="393099"/>
                    </a:moveTo>
                    <a:cubicBezTo>
                      <a:pt x="26115" y="385162"/>
                      <a:pt x="27508" y="376807"/>
                      <a:pt x="27843" y="368592"/>
                    </a:cubicBezTo>
                    <a:cubicBezTo>
                      <a:pt x="30937" y="376055"/>
                      <a:pt x="34365" y="383463"/>
                      <a:pt x="37960" y="390648"/>
                    </a:cubicBezTo>
                    <a:cubicBezTo>
                      <a:pt x="33640" y="392709"/>
                      <a:pt x="29515" y="395299"/>
                      <a:pt x="25725" y="398362"/>
                    </a:cubicBezTo>
                    <a:cubicBezTo>
                      <a:pt x="25864" y="396357"/>
                      <a:pt x="25920" y="394519"/>
                      <a:pt x="25948" y="393099"/>
                    </a:cubicBezTo>
                    <a:close/>
                    <a:moveTo>
                      <a:pt x="30741" y="472607"/>
                    </a:moveTo>
                    <a:cubicBezTo>
                      <a:pt x="23801" y="470157"/>
                      <a:pt x="21404" y="462248"/>
                      <a:pt x="19816" y="455759"/>
                    </a:cubicBezTo>
                    <a:cubicBezTo>
                      <a:pt x="18366" y="450133"/>
                      <a:pt x="18450" y="444564"/>
                      <a:pt x="19676" y="439189"/>
                    </a:cubicBezTo>
                    <a:cubicBezTo>
                      <a:pt x="19816" y="439467"/>
                      <a:pt x="19983" y="439746"/>
                      <a:pt x="20150" y="440024"/>
                    </a:cubicBezTo>
                    <a:cubicBezTo>
                      <a:pt x="26951" y="450858"/>
                      <a:pt x="33222" y="461914"/>
                      <a:pt x="39214" y="473164"/>
                    </a:cubicBezTo>
                    <a:cubicBezTo>
                      <a:pt x="36344" y="473387"/>
                      <a:pt x="33445" y="473610"/>
                      <a:pt x="30741" y="472607"/>
                    </a:cubicBezTo>
                    <a:close/>
                    <a:moveTo>
                      <a:pt x="71601" y="565205"/>
                    </a:moveTo>
                    <a:cubicBezTo>
                      <a:pt x="50753" y="557407"/>
                      <a:pt x="52537" y="536131"/>
                      <a:pt x="62682" y="520201"/>
                    </a:cubicBezTo>
                    <a:cubicBezTo>
                      <a:pt x="70291" y="536159"/>
                      <a:pt x="77789" y="552172"/>
                      <a:pt x="85648" y="568018"/>
                    </a:cubicBezTo>
                    <a:cubicBezTo>
                      <a:pt x="80827" y="567934"/>
                      <a:pt x="76033" y="567489"/>
                      <a:pt x="71601" y="565205"/>
                    </a:cubicBezTo>
                    <a:close/>
                    <a:moveTo>
                      <a:pt x="133058" y="673175"/>
                    </a:moveTo>
                    <a:cubicBezTo>
                      <a:pt x="124167" y="665489"/>
                      <a:pt x="121882" y="653681"/>
                      <a:pt x="123610" y="642319"/>
                    </a:cubicBezTo>
                    <a:cubicBezTo>
                      <a:pt x="129295" y="653764"/>
                      <a:pt x="134925" y="665238"/>
                      <a:pt x="140500" y="676740"/>
                    </a:cubicBezTo>
                    <a:cubicBezTo>
                      <a:pt x="137880" y="675849"/>
                      <a:pt x="135344" y="674735"/>
                      <a:pt x="133058" y="673175"/>
                    </a:cubicBezTo>
                    <a:close/>
                    <a:moveTo>
                      <a:pt x="204381" y="821387"/>
                    </a:moveTo>
                    <a:cubicBezTo>
                      <a:pt x="179576" y="813060"/>
                      <a:pt x="174392" y="786297"/>
                      <a:pt x="183255" y="764742"/>
                    </a:cubicBezTo>
                    <a:cubicBezTo>
                      <a:pt x="184398" y="767026"/>
                      <a:pt x="185512" y="769310"/>
                      <a:pt x="186627" y="771593"/>
                    </a:cubicBezTo>
                    <a:cubicBezTo>
                      <a:pt x="195044" y="788915"/>
                      <a:pt x="203824" y="806042"/>
                      <a:pt x="212659" y="823141"/>
                    </a:cubicBezTo>
                    <a:cubicBezTo>
                      <a:pt x="209649" y="822807"/>
                      <a:pt x="206723" y="822417"/>
                      <a:pt x="204381" y="821387"/>
                    </a:cubicBezTo>
                    <a:close/>
                    <a:moveTo>
                      <a:pt x="195100" y="746863"/>
                    </a:moveTo>
                    <a:cubicBezTo>
                      <a:pt x="198361" y="743382"/>
                      <a:pt x="202180" y="740347"/>
                      <a:pt x="206360" y="737840"/>
                    </a:cubicBezTo>
                    <a:cubicBezTo>
                      <a:pt x="228379" y="783485"/>
                      <a:pt x="250425" y="829157"/>
                      <a:pt x="272472" y="874801"/>
                    </a:cubicBezTo>
                    <a:cubicBezTo>
                      <a:pt x="268932" y="876138"/>
                      <a:pt x="265532" y="877753"/>
                      <a:pt x="262243" y="879619"/>
                    </a:cubicBezTo>
                    <a:cubicBezTo>
                      <a:pt x="240447" y="835200"/>
                      <a:pt x="217258" y="791394"/>
                      <a:pt x="195100" y="746863"/>
                    </a:cubicBezTo>
                    <a:close/>
                    <a:moveTo>
                      <a:pt x="253101" y="952054"/>
                    </a:moveTo>
                    <a:cubicBezTo>
                      <a:pt x="244321" y="939188"/>
                      <a:pt x="248335" y="922116"/>
                      <a:pt x="255582" y="909334"/>
                    </a:cubicBezTo>
                    <a:cubicBezTo>
                      <a:pt x="264333" y="927603"/>
                      <a:pt x="273141" y="945844"/>
                      <a:pt x="281976" y="964057"/>
                    </a:cubicBezTo>
                    <a:cubicBezTo>
                      <a:pt x="271329" y="964669"/>
                      <a:pt x="259874" y="960158"/>
                      <a:pt x="253101" y="952054"/>
                    </a:cubicBezTo>
                    <a:close/>
                    <a:moveTo>
                      <a:pt x="269880" y="895688"/>
                    </a:moveTo>
                    <a:cubicBezTo>
                      <a:pt x="273085" y="893655"/>
                      <a:pt x="276485" y="891928"/>
                      <a:pt x="280025" y="890508"/>
                    </a:cubicBezTo>
                    <a:cubicBezTo>
                      <a:pt x="295884" y="923342"/>
                      <a:pt x="311771" y="956175"/>
                      <a:pt x="327658" y="989009"/>
                    </a:cubicBezTo>
                    <a:cubicBezTo>
                      <a:pt x="324257" y="990374"/>
                      <a:pt x="320940" y="991961"/>
                      <a:pt x="317735" y="993799"/>
                    </a:cubicBezTo>
                    <a:cubicBezTo>
                      <a:pt x="301598" y="961188"/>
                      <a:pt x="285348" y="928633"/>
                      <a:pt x="269880" y="895688"/>
                    </a:cubicBezTo>
                    <a:close/>
                    <a:moveTo>
                      <a:pt x="339085" y="1083445"/>
                    </a:moveTo>
                    <a:cubicBezTo>
                      <a:pt x="329079" y="1083946"/>
                      <a:pt x="318376" y="1081690"/>
                      <a:pt x="311269" y="1074115"/>
                    </a:cubicBezTo>
                    <a:cubicBezTo>
                      <a:pt x="297361" y="1056543"/>
                      <a:pt x="300093" y="1037828"/>
                      <a:pt x="310990" y="1023486"/>
                    </a:cubicBezTo>
                    <a:cubicBezTo>
                      <a:pt x="320773" y="1043510"/>
                      <a:pt x="330556" y="1063533"/>
                      <a:pt x="340283" y="1083584"/>
                    </a:cubicBezTo>
                    <a:cubicBezTo>
                      <a:pt x="339893" y="1083528"/>
                      <a:pt x="339503" y="1083445"/>
                      <a:pt x="339085" y="1083445"/>
                    </a:cubicBezTo>
                    <a:close/>
                    <a:moveTo>
                      <a:pt x="325651" y="1009868"/>
                    </a:moveTo>
                    <a:cubicBezTo>
                      <a:pt x="328661" y="1007863"/>
                      <a:pt x="331866" y="1006109"/>
                      <a:pt x="335211" y="1004633"/>
                    </a:cubicBezTo>
                    <a:cubicBezTo>
                      <a:pt x="353049" y="1041421"/>
                      <a:pt x="370914" y="1078181"/>
                      <a:pt x="388808" y="1114942"/>
                    </a:cubicBezTo>
                    <a:cubicBezTo>
                      <a:pt x="387721" y="1115220"/>
                      <a:pt x="386662" y="1115499"/>
                      <a:pt x="385603" y="1115805"/>
                    </a:cubicBezTo>
                    <a:cubicBezTo>
                      <a:pt x="383010" y="1116529"/>
                      <a:pt x="380558" y="1117560"/>
                      <a:pt x="378244" y="1118757"/>
                    </a:cubicBezTo>
                    <a:cubicBezTo>
                      <a:pt x="370636" y="1102661"/>
                      <a:pt x="362859" y="1086620"/>
                      <a:pt x="354832" y="1070690"/>
                    </a:cubicBezTo>
                    <a:cubicBezTo>
                      <a:pt x="345412" y="1050277"/>
                      <a:pt x="335573" y="1030031"/>
                      <a:pt x="325651" y="1009868"/>
                    </a:cubicBezTo>
                    <a:close/>
                    <a:moveTo>
                      <a:pt x="381310" y="1189883"/>
                    </a:moveTo>
                    <a:cubicBezTo>
                      <a:pt x="372726" y="1175653"/>
                      <a:pt x="370719" y="1163065"/>
                      <a:pt x="373478" y="1153039"/>
                    </a:cubicBezTo>
                    <a:cubicBezTo>
                      <a:pt x="380753" y="1168969"/>
                      <a:pt x="388027" y="1184898"/>
                      <a:pt x="395274" y="1200856"/>
                    </a:cubicBezTo>
                    <a:cubicBezTo>
                      <a:pt x="389783" y="1198377"/>
                      <a:pt x="384655" y="1195397"/>
                      <a:pt x="381310" y="1189883"/>
                    </a:cubicBezTo>
                    <a:close/>
                    <a:moveTo>
                      <a:pt x="436580" y="1303674"/>
                    </a:moveTo>
                    <a:cubicBezTo>
                      <a:pt x="428943" y="1293648"/>
                      <a:pt x="426490" y="1282592"/>
                      <a:pt x="427967" y="1272260"/>
                    </a:cubicBezTo>
                    <a:cubicBezTo>
                      <a:pt x="433597" y="1284402"/>
                      <a:pt x="439255" y="1296517"/>
                      <a:pt x="444969" y="1308631"/>
                    </a:cubicBezTo>
                    <a:cubicBezTo>
                      <a:pt x="441820" y="1307879"/>
                      <a:pt x="438893" y="1306514"/>
                      <a:pt x="436580" y="1303674"/>
                    </a:cubicBezTo>
                    <a:close/>
                    <a:moveTo>
                      <a:pt x="1224092" y="1058882"/>
                    </a:moveTo>
                    <a:cubicBezTo>
                      <a:pt x="1158175" y="1085144"/>
                      <a:pt x="1093959" y="1115360"/>
                      <a:pt x="1028182" y="1142039"/>
                    </a:cubicBezTo>
                    <a:cubicBezTo>
                      <a:pt x="928374" y="1183534"/>
                      <a:pt x="829012" y="1226059"/>
                      <a:pt x="729315" y="1267804"/>
                    </a:cubicBezTo>
                    <a:cubicBezTo>
                      <a:pt x="653699" y="1294762"/>
                      <a:pt x="582181" y="1331690"/>
                      <a:pt x="511080" y="1368617"/>
                    </a:cubicBezTo>
                    <a:cubicBezTo>
                      <a:pt x="506788" y="1370845"/>
                      <a:pt x="502384" y="1372934"/>
                      <a:pt x="498064" y="1375106"/>
                    </a:cubicBezTo>
                    <a:cubicBezTo>
                      <a:pt x="494079" y="1367253"/>
                      <a:pt x="490483" y="1359232"/>
                      <a:pt x="486665" y="1351295"/>
                    </a:cubicBezTo>
                    <a:cubicBezTo>
                      <a:pt x="471698" y="1320968"/>
                      <a:pt x="457762" y="1290167"/>
                      <a:pt x="443018" y="1259728"/>
                    </a:cubicBezTo>
                    <a:cubicBezTo>
                      <a:pt x="441457" y="1256414"/>
                      <a:pt x="439924" y="1253072"/>
                      <a:pt x="438391" y="1249758"/>
                    </a:cubicBezTo>
                    <a:cubicBezTo>
                      <a:pt x="441541" y="1246110"/>
                      <a:pt x="445276" y="1242908"/>
                      <a:pt x="449512" y="1240345"/>
                    </a:cubicBezTo>
                    <a:cubicBezTo>
                      <a:pt x="462974" y="1270339"/>
                      <a:pt x="475516" y="1300833"/>
                      <a:pt x="490929" y="1329768"/>
                    </a:cubicBezTo>
                    <a:cubicBezTo>
                      <a:pt x="506259" y="1346116"/>
                      <a:pt x="533824" y="1327039"/>
                      <a:pt x="550658" y="1320829"/>
                    </a:cubicBezTo>
                    <a:cubicBezTo>
                      <a:pt x="626580" y="1282536"/>
                      <a:pt x="704286" y="1248060"/>
                      <a:pt x="782243" y="1214056"/>
                    </a:cubicBezTo>
                    <a:cubicBezTo>
                      <a:pt x="849079" y="1183283"/>
                      <a:pt x="916807" y="1154738"/>
                      <a:pt x="986263" y="1130315"/>
                    </a:cubicBezTo>
                    <a:cubicBezTo>
                      <a:pt x="1051399" y="1105306"/>
                      <a:pt x="1115141" y="1076956"/>
                      <a:pt x="1179190" y="1049330"/>
                    </a:cubicBezTo>
                    <a:cubicBezTo>
                      <a:pt x="1194018" y="1043120"/>
                      <a:pt x="1208260" y="1035712"/>
                      <a:pt x="1222642" y="1028583"/>
                    </a:cubicBezTo>
                    <a:cubicBezTo>
                      <a:pt x="1222949" y="1028415"/>
                      <a:pt x="1223283" y="1028276"/>
                      <a:pt x="1223590" y="1028137"/>
                    </a:cubicBezTo>
                    <a:cubicBezTo>
                      <a:pt x="1224175" y="1038413"/>
                      <a:pt x="1224956" y="1048662"/>
                      <a:pt x="1224092" y="1058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5324799" y="7674415"/>
                <a:ext cx="954130" cy="1097460"/>
              </a:xfrm>
              <a:custGeom>
                <a:rect b="b" l="l" r="r" t="t"/>
                <a:pathLst>
                  <a:path extrusionOk="0" h="1097460" w="954130">
                    <a:moveTo>
                      <a:pt x="108263" y="461388"/>
                    </a:moveTo>
                    <a:cubicBezTo>
                      <a:pt x="161665" y="558469"/>
                      <a:pt x="214649" y="655773"/>
                      <a:pt x="266852" y="753494"/>
                    </a:cubicBezTo>
                    <a:cubicBezTo>
                      <a:pt x="308604" y="832864"/>
                      <a:pt x="346732" y="914907"/>
                      <a:pt x="384136" y="996476"/>
                    </a:cubicBezTo>
                    <a:cubicBezTo>
                      <a:pt x="396260" y="1021150"/>
                      <a:pt x="408245" y="1045936"/>
                      <a:pt x="421372" y="1070136"/>
                    </a:cubicBezTo>
                    <a:cubicBezTo>
                      <a:pt x="424131" y="1075511"/>
                      <a:pt x="427504" y="1081749"/>
                      <a:pt x="430458" y="1087375"/>
                    </a:cubicBezTo>
                    <a:cubicBezTo>
                      <a:pt x="432465" y="1091357"/>
                      <a:pt x="434444" y="1096008"/>
                      <a:pt x="439238" y="1097122"/>
                    </a:cubicBezTo>
                    <a:cubicBezTo>
                      <a:pt x="443753" y="1098431"/>
                      <a:pt x="448017" y="1095785"/>
                      <a:pt x="449913" y="1091998"/>
                    </a:cubicBezTo>
                    <a:cubicBezTo>
                      <a:pt x="451557" y="1092165"/>
                      <a:pt x="453285" y="1092025"/>
                      <a:pt x="454790" y="1091719"/>
                    </a:cubicBezTo>
                    <a:cubicBezTo>
                      <a:pt x="480962" y="1085759"/>
                      <a:pt x="505712" y="1074815"/>
                      <a:pt x="530517" y="1064761"/>
                    </a:cubicBezTo>
                    <a:cubicBezTo>
                      <a:pt x="565580" y="1052313"/>
                      <a:pt x="600280" y="1038611"/>
                      <a:pt x="634729" y="1024520"/>
                    </a:cubicBezTo>
                    <a:cubicBezTo>
                      <a:pt x="723500" y="995557"/>
                      <a:pt x="807756" y="953199"/>
                      <a:pt x="894409" y="918527"/>
                    </a:cubicBezTo>
                    <a:cubicBezTo>
                      <a:pt x="894409" y="918527"/>
                      <a:pt x="893851" y="918750"/>
                      <a:pt x="893489" y="918861"/>
                    </a:cubicBezTo>
                    <a:cubicBezTo>
                      <a:pt x="913111" y="911425"/>
                      <a:pt x="934042" y="904714"/>
                      <a:pt x="950905" y="892098"/>
                    </a:cubicBezTo>
                    <a:cubicBezTo>
                      <a:pt x="958848" y="882101"/>
                      <a:pt x="950208" y="869624"/>
                      <a:pt x="945442" y="860156"/>
                    </a:cubicBezTo>
                    <a:cubicBezTo>
                      <a:pt x="939477" y="850548"/>
                      <a:pt x="933345" y="840522"/>
                      <a:pt x="925792" y="831889"/>
                    </a:cubicBezTo>
                    <a:cubicBezTo>
                      <a:pt x="920525" y="820694"/>
                      <a:pt x="914672" y="809805"/>
                      <a:pt x="909432" y="798582"/>
                    </a:cubicBezTo>
                    <a:cubicBezTo>
                      <a:pt x="887023" y="749596"/>
                      <a:pt x="864308" y="700749"/>
                      <a:pt x="842540" y="651456"/>
                    </a:cubicBezTo>
                    <a:cubicBezTo>
                      <a:pt x="794712" y="542456"/>
                      <a:pt x="747693" y="433121"/>
                      <a:pt x="695266" y="326209"/>
                    </a:cubicBezTo>
                    <a:cubicBezTo>
                      <a:pt x="654211" y="235867"/>
                      <a:pt x="609561" y="147252"/>
                      <a:pt x="565217" y="58498"/>
                    </a:cubicBezTo>
                    <a:cubicBezTo>
                      <a:pt x="556717" y="42039"/>
                      <a:pt x="550362" y="23909"/>
                      <a:pt x="539269" y="9038"/>
                    </a:cubicBezTo>
                    <a:cubicBezTo>
                      <a:pt x="538990" y="3970"/>
                      <a:pt x="534447" y="-848"/>
                      <a:pt x="528761" y="127"/>
                    </a:cubicBezTo>
                    <a:cubicBezTo>
                      <a:pt x="510004" y="6560"/>
                      <a:pt x="491581" y="14803"/>
                      <a:pt x="473241" y="22517"/>
                    </a:cubicBezTo>
                    <a:cubicBezTo>
                      <a:pt x="427392" y="42067"/>
                      <a:pt x="382268" y="63260"/>
                      <a:pt x="335779" y="81250"/>
                    </a:cubicBezTo>
                    <a:cubicBezTo>
                      <a:pt x="300688" y="95398"/>
                      <a:pt x="264873" y="107818"/>
                      <a:pt x="230480" y="123664"/>
                    </a:cubicBezTo>
                    <a:cubicBezTo>
                      <a:pt x="174513" y="146500"/>
                      <a:pt x="125515" y="182481"/>
                      <a:pt x="70664" y="207573"/>
                    </a:cubicBezTo>
                    <a:cubicBezTo>
                      <a:pt x="53857" y="215482"/>
                      <a:pt x="37441" y="224199"/>
                      <a:pt x="20690" y="232275"/>
                    </a:cubicBezTo>
                    <a:cubicBezTo>
                      <a:pt x="15506" y="235199"/>
                      <a:pt x="8845" y="236508"/>
                      <a:pt x="4831" y="241075"/>
                    </a:cubicBezTo>
                    <a:cubicBezTo>
                      <a:pt x="4775" y="241381"/>
                      <a:pt x="4775" y="241632"/>
                      <a:pt x="4775" y="241938"/>
                    </a:cubicBezTo>
                    <a:cubicBezTo>
                      <a:pt x="4748" y="241911"/>
                      <a:pt x="4720" y="241911"/>
                      <a:pt x="4692" y="241883"/>
                    </a:cubicBezTo>
                    <a:cubicBezTo>
                      <a:pt x="2992" y="241242"/>
                      <a:pt x="873" y="242022"/>
                      <a:pt x="205" y="243860"/>
                    </a:cubicBezTo>
                    <a:cubicBezTo>
                      <a:pt x="-966" y="250321"/>
                      <a:pt x="3187" y="256559"/>
                      <a:pt x="5082" y="262686"/>
                    </a:cubicBezTo>
                    <a:cubicBezTo>
                      <a:pt x="32786" y="332141"/>
                      <a:pt x="73981" y="395107"/>
                      <a:pt x="108263" y="461388"/>
                    </a:cubicBezTo>
                    <a:close/>
                    <a:moveTo>
                      <a:pt x="70608" y="224366"/>
                    </a:moveTo>
                    <a:cubicBezTo>
                      <a:pt x="124986" y="202616"/>
                      <a:pt x="172562" y="167470"/>
                      <a:pt x="226550" y="144885"/>
                    </a:cubicBezTo>
                    <a:cubicBezTo>
                      <a:pt x="283937" y="118735"/>
                      <a:pt x="344168" y="99631"/>
                      <a:pt x="401834" y="74121"/>
                    </a:cubicBezTo>
                    <a:cubicBezTo>
                      <a:pt x="436033" y="59361"/>
                      <a:pt x="470092" y="44044"/>
                      <a:pt x="504513" y="29786"/>
                    </a:cubicBezTo>
                    <a:cubicBezTo>
                      <a:pt x="513767" y="25302"/>
                      <a:pt x="524497" y="23213"/>
                      <a:pt x="533277" y="17922"/>
                    </a:cubicBezTo>
                    <a:cubicBezTo>
                      <a:pt x="534614" y="22879"/>
                      <a:pt x="536956" y="28505"/>
                      <a:pt x="538266" y="32013"/>
                    </a:cubicBezTo>
                    <a:cubicBezTo>
                      <a:pt x="546293" y="52622"/>
                      <a:pt x="555072" y="72896"/>
                      <a:pt x="564549" y="92891"/>
                    </a:cubicBezTo>
                    <a:cubicBezTo>
                      <a:pt x="608446" y="182063"/>
                      <a:pt x="650532" y="272099"/>
                      <a:pt x="691978" y="362440"/>
                    </a:cubicBezTo>
                    <a:cubicBezTo>
                      <a:pt x="753184" y="486758"/>
                      <a:pt x="804021" y="615782"/>
                      <a:pt x="862412" y="741408"/>
                    </a:cubicBezTo>
                    <a:cubicBezTo>
                      <a:pt x="874731" y="767670"/>
                      <a:pt x="886131" y="794432"/>
                      <a:pt x="899008" y="820443"/>
                    </a:cubicBezTo>
                    <a:cubicBezTo>
                      <a:pt x="902742" y="827990"/>
                      <a:pt x="906449" y="835565"/>
                      <a:pt x="910128" y="843140"/>
                    </a:cubicBezTo>
                    <a:cubicBezTo>
                      <a:pt x="911048" y="845006"/>
                      <a:pt x="912386" y="846510"/>
                      <a:pt x="914142" y="847512"/>
                    </a:cubicBezTo>
                    <a:cubicBezTo>
                      <a:pt x="917849" y="859905"/>
                      <a:pt x="922866" y="872159"/>
                      <a:pt x="927966" y="884022"/>
                    </a:cubicBezTo>
                    <a:cubicBezTo>
                      <a:pt x="908261" y="894354"/>
                      <a:pt x="887887" y="900175"/>
                      <a:pt x="866760" y="909142"/>
                    </a:cubicBezTo>
                    <a:cubicBezTo>
                      <a:pt x="809763" y="934262"/>
                      <a:pt x="752626" y="958963"/>
                      <a:pt x="695155" y="982941"/>
                    </a:cubicBezTo>
                    <a:cubicBezTo>
                      <a:pt x="671018" y="993858"/>
                      <a:pt x="645599" y="1001322"/>
                      <a:pt x="620877" y="1010762"/>
                    </a:cubicBezTo>
                    <a:cubicBezTo>
                      <a:pt x="592058" y="1022793"/>
                      <a:pt x="563434" y="1035214"/>
                      <a:pt x="533973" y="1045657"/>
                    </a:cubicBezTo>
                    <a:cubicBezTo>
                      <a:pt x="505572" y="1057688"/>
                      <a:pt x="477366" y="1070108"/>
                      <a:pt x="448491" y="1080997"/>
                    </a:cubicBezTo>
                    <a:cubicBezTo>
                      <a:pt x="442248" y="1068855"/>
                      <a:pt x="435754" y="1056825"/>
                      <a:pt x="429343" y="1044766"/>
                    </a:cubicBezTo>
                    <a:cubicBezTo>
                      <a:pt x="408523" y="1003967"/>
                      <a:pt x="388177" y="961470"/>
                      <a:pt x="369503" y="919474"/>
                    </a:cubicBezTo>
                    <a:cubicBezTo>
                      <a:pt x="293915" y="754469"/>
                      <a:pt x="203528" y="596733"/>
                      <a:pt x="116039" y="437855"/>
                    </a:cubicBezTo>
                    <a:cubicBezTo>
                      <a:pt x="84516" y="377813"/>
                      <a:pt x="45970" y="321698"/>
                      <a:pt x="16454" y="260597"/>
                    </a:cubicBezTo>
                    <a:cubicBezTo>
                      <a:pt x="13862" y="256281"/>
                      <a:pt x="12078" y="250794"/>
                      <a:pt x="9151" y="246506"/>
                    </a:cubicBezTo>
                    <a:cubicBezTo>
                      <a:pt x="22725" y="247954"/>
                      <a:pt x="63222" y="226984"/>
                      <a:pt x="70608" y="2243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5372018" y="7736859"/>
                <a:ext cx="839372" cy="976775"/>
              </a:xfrm>
              <a:custGeom>
                <a:rect b="b" l="l" r="r" t="t"/>
                <a:pathLst>
                  <a:path extrusionOk="0" h="976775" w="839372">
                    <a:moveTo>
                      <a:pt x="110655" y="409220"/>
                    </a:moveTo>
                    <a:cubicBezTo>
                      <a:pt x="148059" y="471239"/>
                      <a:pt x="187832" y="531894"/>
                      <a:pt x="222309" y="595612"/>
                    </a:cubicBezTo>
                    <a:cubicBezTo>
                      <a:pt x="253497" y="658133"/>
                      <a:pt x="288086" y="717562"/>
                      <a:pt x="318438" y="780724"/>
                    </a:cubicBezTo>
                    <a:cubicBezTo>
                      <a:pt x="333628" y="814142"/>
                      <a:pt x="349347" y="847394"/>
                      <a:pt x="364036" y="881063"/>
                    </a:cubicBezTo>
                    <a:cubicBezTo>
                      <a:pt x="375825" y="907909"/>
                      <a:pt x="387392" y="934867"/>
                      <a:pt x="400548" y="961073"/>
                    </a:cubicBezTo>
                    <a:cubicBezTo>
                      <a:pt x="403195" y="965807"/>
                      <a:pt x="404255" y="971878"/>
                      <a:pt x="408909" y="975109"/>
                    </a:cubicBezTo>
                    <a:cubicBezTo>
                      <a:pt x="411696" y="977225"/>
                      <a:pt x="415292" y="977197"/>
                      <a:pt x="418135" y="975749"/>
                    </a:cubicBezTo>
                    <a:cubicBezTo>
                      <a:pt x="420392" y="976529"/>
                      <a:pt x="423542" y="976279"/>
                      <a:pt x="426496" y="974663"/>
                    </a:cubicBezTo>
                    <a:lnTo>
                      <a:pt x="425716" y="974942"/>
                    </a:lnTo>
                    <a:cubicBezTo>
                      <a:pt x="459691" y="961240"/>
                      <a:pt x="491214" y="942219"/>
                      <a:pt x="524437" y="926875"/>
                    </a:cubicBezTo>
                    <a:cubicBezTo>
                      <a:pt x="626614" y="880924"/>
                      <a:pt x="730073" y="837758"/>
                      <a:pt x="832613" y="792587"/>
                    </a:cubicBezTo>
                    <a:cubicBezTo>
                      <a:pt x="841839" y="789663"/>
                      <a:pt x="840779" y="778746"/>
                      <a:pt x="834480" y="775182"/>
                    </a:cubicBezTo>
                    <a:cubicBezTo>
                      <a:pt x="833867" y="774151"/>
                      <a:pt x="833338" y="773260"/>
                      <a:pt x="833087" y="772703"/>
                    </a:cubicBezTo>
                    <a:cubicBezTo>
                      <a:pt x="830244" y="768609"/>
                      <a:pt x="828460" y="763680"/>
                      <a:pt x="825784" y="759586"/>
                    </a:cubicBezTo>
                    <a:cubicBezTo>
                      <a:pt x="818733" y="740148"/>
                      <a:pt x="809953" y="721211"/>
                      <a:pt x="799390" y="703387"/>
                    </a:cubicBezTo>
                    <a:cubicBezTo>
                      <a:pt x="784172" y="671528"/>
                      <a:pt x="770320" y="639029"/>
                      <a:pt x="755409" y="607002"/>
                    </a:cubicBezTo>
                    <a:cubicBezTo>
                      <a:pt x="720123" y="525990"/>
                      <a:pt x="681465" y="446454"/>
                      <a:pt x="644313" y="366304"/>
                    </a:cubicBezTo>
                    <a:cubicBezTo>
                      <a:pt x="621987" y="317012"/>
                      <a:pt x="601167" y="266967"/>
                      <a:pt x="576250" y="218900"/>
                    </a:cubicBezTo>
                    <a:cubicBezTo>
                      <a:pt x="550190" y="165068"/>
                      <a:pt x="521845" y="112295"/>
                      <a:pt x="497680" y="57544"/>
                    </a:cubicBezTo>
                    <a:cubicBezTo>
                      <a:pt x="496091" y="55177"/>
                      <a:pt x="482908" y="20728"/>
                      <a:pt x="475522" y="11760"/>
                    </a:cubicBezTo>
                    <a:cubicBezTo>
                      <a:pt x="476916" y="5188"/>
                      <a:pt x="470645" y="-2554"/>
                      <a:pt x="462478" y="816"/>
                    </a:cubicBezTo>
                    <a:cubicBezTo>
                      <a:pt x="428837" y="15102"/>
                      <a:pt x="394583" y="27913"/>
                      <a:pt x="360691" y="41531"/>
                    </a:cubicBezTo>
                    <a:cubicBezTo>
                      <a:pt x="339843" y="49885"/>
                      <a:pt x="318549" y="56903"/>
                      <a:pt x="297674" y="65286"/>
                    </a:cubicBezTo>
                    <a:cubicBezTo>
                      <a:pt x="270945" y="76370"/>
                      <a:pt x="245721" y="90684"/>
                      <a:pt x="219717" y="103272"/>
                    </a:cubicBezTo>
                    <a:cubicBezTo>
                      <a:pt x="177631" y="123072"/>
                      <a:pt x="135043" y="141870"/>
                      <a:pt x="93876" y="163592"/>
                    </a:cubicBezTo>
                    <a:cubicBezTo>
                      <a:pt x="65810" y="178826"/>
                      <a:pt x="34705" y="187960"/>
                      <a:pt x="6610" y="202748"/>
                    </a:cubicBezTo>
                    <a:cubicBezTo>
                      <a:pt x="5858" y="203249"/>
                      <a:pt x="4827" y="204113"/>
                      <a:pt x="3851" y="205087"/>
                    </a:cubicBezTo>
                    <a:cubicBezTo>
                      <a:pt x="-3340" y="199350"/>
                      <a:pt x="-79" y="214138"/>
                      <a:pt x="10457" y="232602"/>
                    </a:cubicBezTo>
                    <a:cubicBezTo>
                      <a:pt x="43373" y="291753"/>
                      <a:pt x="76401" y="350820"/>
                      <a:pt x="110655" y="409220"/>
                    </a:cubicBezTo>
                    <a:close/>
                    <a:moveTo>
                      <a:pt x="129942" y="163843"/>
                    </a:moveTo>
                    <a:cubicBezTo>
                      <a:pt x="161326" y="148860"/>
                      <a:pt x="193350" y="135242"/>
                      <a:pt x="224873" y="120594"/>
                    </a:cubicBezTo>
                    <a:cubicBezTo>
                      <a:pt x="250738" y="108396"/>
                      <a:pt x="275766" y="94360"/>
                      <a:pt x="302133" y="83276"/>
                    </a:cubicBezTo>
                    <a:cubicBezTo>
                      <a:pt x="358266" y="62139"/>
                      <a:pt x="414734" y="41224"/>
                      <a:pt x="470199" y="18138"/>
                    </a:cubicBezTo>
                    <a:cubicBezTo>
                      <a:pt x="470673" y="17915"/>
                      <a:pt x="471063" y="17636"/>
                      <a:pt x="471481" y="17386"/>
                    </a:cubicBezTo>
                    <a:cubicBezTo>
                      <a:pt x="483075" y="63699"/>
                      <a:pt x="503087" y="107783"/>
                      <a:pt x="524242" y="150448"/>
                    </a:cubicBezTo>
                    <a:cubicBezTo>
                      <a:pt x="546455" y="200214"/>
                      <a:pt x="572153" y="248420"/>
                      <a:pt x="593865" y="298437"/>
                    </a:cubicBezTo>
                    <a:cubicBezTo>
                      <a:pt x="636090" y="396409"/>
                      <a:pt x="683695" y="491903"/>
                      <a:pt x="726924" y="589402"/>
                    </a:cubicBezTo>
                    <a:cubicBezTo>
                      <a:pt x="744929" y="629532"/>
                      <a:pt x="762767" y="669802"/>
                      <a:pt x="781385" y="709653"/>
                    </a:cubicBezTo>
                    <a:cubicBezTo>
                      <a:pt x="791530" y="727866"/>
                      <a:pt x="801369" y="746107"/>
                      <a:pt x="808002" y="766214"/>
                    </a:cubicBezTo>
                    <a:cubicBezTo>
                      <a:pt x="809535" y="769946"/>
                      <a:pt x="810762" y="776017"/>
                      <a:pt x="813855" y="779916"/>
                    </a:cubicBezTo>
                    <a:cubicBezTo>
                      <a:pt x="771797" y="797433"/>
                      <a:pt x="730631" y="817234"/>
                      <a:pt x="688823" y="835363"/>
                    </a:cubicBezTo>
                    <a:cubicBezTo>
                      <a:pt x="624942" y="863602"/>
                      <a:pt x="560196" y="890142"/>
                      <a:pt x="498015" y="921973"/>
                    </a:cubicBezTo>
                    <a:cubicBezTo>
                      <a:pt x="472958" y="935898"/>
                      <a:pt x="446814" y="948318"/>
                      <a:pt x="422510" y="963552"/>
                    </a:cubicBezTo>
                    <a:cubicBezTo>
                      <a:pt x="421674" y="960906"/>
                      <a:pt x="420197" y="958400"/>
                      <a:pt x="419110" y="955837"/>
                    </a:cubicBezTo>
                    <a:cubicBezTo>
                      <a:pt x="414149" y="945505"/>
                      <a:pt x="408993" y="935285"/>
                      <a:pt x="404227" y="924869"/>
                    </a:cubicBezTo>
                    <a:cubicBezTo>
                      <a:pt x="386222" y="884684"/>
                      <a:pt x="368858" y="844163"/>
                      <a:pt x="350100" y="804339"/>
                    </a:cubicBezTo>
                    <a:cubicBezTo>
                      <a:pt x="328026" y="753209"/>
                      <a:pt x="300739" y="704668"/>
                      <a:pt x="274652" y="655543"/>
                    </a:cubicBezTo>
                    <a:cubicBezTo>
                      <a:pt x="240370" y="586450"/>
                      <a:pt x="201740" y="519863"/>
                      <a:pt x="160740" y="454558"/>
                    </a:cubicBezTo>
                    <a:cubicBezTo>
                      <a:pt x="111770" y="378864"/>
                      <a:pt x="69712" y="299022"/>
                      <a:pt x="18818" y="224554"/>
                    </a:cubicBezTo>
                    <a:cubicBezTo>
                      <a:pt x="15083" y="218705"/>
                      <a:pt x="11962" y="214250"/>
                      <a:pt x="9398" y="210991"/>
                    </a:cubicBezTo>
                    <a:cubicBezTo>
                      <a:pt x="17843" y="209098"/>
                      <a:pt x="26204" y="206006"/>
                      <a:pt x="34566" y="203834"/>
                    </a:cubicBezTo>
                    <a:cubicBezTo>
                      <a:pt x="67454" y="193363"/>
                      <a:pt x="98810" y="178687"/>
                      <a:pt x="129942" y="1638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5782924" y="8338605"/>
                <a:ext cx="260297" cy="117431"/>
              </a:xfrm>
              <a:custGeom>
                <a:rect b="b" l="l" r="r" t="t"/>
                <a:pathLst>
                  <a:path extrusionOk="0" h="117431" w="260297">
                    <a:moveTo>
                      <a:pt x="5138" y="117431"/>
                    </a:moveTo>
                    <a:cubicBezTo>
                      <a:pt x="19074" y="115733"/>
                      <a:pt x="31504" y="107712"/>
                      <a:pt x="44381" y="102477"/>
                    </a:cubicBezTo>
                    <a:cubicBezTo>
                      <a:pt x="102939" y="75129"/>
                      <a:pt x="164870" y="57111"/>
                      <a:pt x="224376" y="32019"/>
                    </a:cubicBezTo>
                    <a:cubicBezTo>
                      <a:pt x="234605" y="27647"/>
                      <a:pt x="244527" y="22606"/>
                      <a:pt x="254672" y="18094"/>
                    </a:cubicBezTo>
                    <a:cubicBezTo>
                      <a:pt x="259382" y="15978"/>
                      <a:pt x="261612" y="10352"/>
                      <a:pt x="259494" y="5618"/>
                    </a:cubicBezTo>
                    <a:cubicBezTo>
                      <a:pt x="257292" y="550"/>
                      <a:pt x="250937" y="-1483"/>
                      <a:pt x="246143" y="1162"/>
                    </a:cubicBezTo>
                    <a:cubicBezTo>
                      <a:pt x="236193" y="5646"/>
                      <a:pt x="226466" y="10631"/>
                      <a:pt x="216460" y="14947"/>
                    </a:cubicBezTo>
                    <a:cubicBezTo>
                      <a:pt x="146140" y="44217"/>
                      <a:pt x="72280" y="66941"/>
                      <a:pt x="6169" y="105791"/>
                    </a:cubicBezTo>
                    <a:cubicBezTo>
                      <a:pt x="706" y="108520"/>
                      <a:pt x="-3948" y="116624"/>
                      <a:pt x="5138" y="1174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5818528" y="8416262"/>
                <a:ext cx="254898" cy="121333"/>
              </a:xfrm>
              <a:custGeom>
                <a:rect b="b" l="l" r="r" t="t"/>
                <a:pathLst>
                  <a:path extrusionOk="0" h="121333" w="254898">
                    <a:moveTo>
                      <a:pt x="160873" y="33147"/>
                    </a:moveTo>
                    <a:cubicBezTo>
                      <a:pt x="109338" y="56679"/>
                      <a:pt x="60089" y="85057"/>
                      <a:pt x="9363" y="110232"/>
                    </a:cubicBezTo>
                    <a:cubicBezTo>
                      <a:pt x="6380" y="111764"/>
                      <a:pt x="3175" y="113268"/>
                      <a:pt x="890" y="115802"/>
                    </a:cubicBezTo>
                    <a:cubicBezTo>
                      <a:pt x="-2204" y="120397"/>
                      <a:pt x="3482" y="122152"/>
                      <a:pt x="7077" y="120982"/>
                    </a:cubicBezTo>
                    <a:cubicBezTo>
                      <a:pt x="26727" y="116276"/>
                      <a:pt x="44955" y="106974"/>
                      <a:pt x="63211" y="98564"/>
                    </a:cubicBezTo>
                    <a:cubicBezTo>
                      <a:pt x="94315" y="83776"/>
                      <a:pt x="125615" y="69378"/>
                      <a:pt x="156553" y="54284"/>
                    </a:cubicBezTo>
                    <a:cubicBezTo>
                      <a:pt x="187267" y="41641"/>
                      <a:pt x="218650" y="30724"/>
                      <a:pt x="249281" y="17885"/>
                    </a:cubicBezTo>
                    <a:cubicBezTo>
                      <a:pt x="254019" y="15853"/>
                      <a:pt x="256193" y="10116"/>
                      <a:pt x="254103" y="5437"/>
                    </a:cubicBezTo>
                    <a:cubicBezTo>
                      <a:pt x="247107" y="-7262"/>
                      <a:pt x="232837" y="5966"/>
                      <a:pt x="223082" y="8194"/>
                    </a:cubicBezTo>
                    <a:cubicBezTo>
                      <a:pt x="202457" y="16688"/>
                      <a:pt x="181637" y="24876"/>
                      <a:pt x="160873" y="331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6" name="Google Shape;126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0" y="0"/>
            <a:ext cx="1155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"/>
          <p:cNvSpPr txBox="1"/>
          <p:nvPr>
            <p:ph type="title"/>
          </p:nvPr>
        </p:nvSpPr>
        <p:spPr>
          <a:xfrm>
            <a:off x="965875" y="912200"/>
            <a:ext cx="63495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33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30" name="Google Shape;130;p6"/>
          <p:cNvSpPr txBox="1"/>
          <p:nvPr>
            <p:ph idx="1" type="body"/>
          </p:nvPr>
        </p:nvSpPr>
        <p:spPr>
          <a:xfrm>
            <a:off x="966000" y="2340112"/>
            <a:ext cx="2997600" cy="204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31" name="Google Shape;131;p6"/>
          <p:cNvSpPr txBox="1"/>
          <p:nvPr>
            <p:ph idx="2" type="body"/>
          </p:nvPr>
        </p:nvSpPr>
        <p:spPr>
          <a:xfrm>
            <a:off x="4989893" y="2314225"/>
            <a:ext cx="2997600" cy="204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grpSp>
        <p:nvGrpSpPr>
          <p:cNvPr id="132" name="Google Shape;132;p6"/>
          <p:cNvGrpSpPr/>
          <p:nvPr/>
        </p:nvGrpSpPr>
        <p:grpSpPr>
          <a:xfrm rot="-608882">
            <a:off x="7787606" y="278248"/>
            <a:ext cx="1425109" cy="1251843"/>
            <a:chOff x="6690261" y="765180"/>
            <a:chExt cx="2850090" cy="2503574"/>
          </a:xfrm>
        </p:grpSpPr>
        <p:sp>
          <p:nvSpPr>
            <p:cNvPr id="133" name="Google Shape;133;p6"/>
            <p:cNvSpPr/>
            <p:nvPr/>
          </p:nvSpPr>
          <p:spPr>
            <a:xfrm>
              <a:off x="6690261" y="859042"/>
              <a:ext cx="253610" cy="1974817"/>
            </a:xfrm>
            <a:custGeom>
              <a:rect b="b" l="l" r="r" t="t"/>
              <a:pathLst>
                <a:path extrusionOk="0" h="1974817" w="253610">
                  <a:moveTo>
                    <a:pt x="217222" y="1961249"/>
                  </a:moveTo>
                  <a:cubicBezTo>
                    <a:pt x="171335" y="1647786"/>
                    <a:pt x="144145" y="1331929"/>
                    <a:pt x="107835" y="1017270"/>
                  </a:cubicBezTo>
                  <a:cubicBezTo>
                    <a:pt x="93356" y="914131"/>
                    <a:pt x="77168" y="811335"/>
                    <a:pt x="58528" y="708938"/>
                  </a:cubicBezTo>
                  <a:cubicBezTo>
                    <a:pt x="47413" y="646223"/>
                    <a:pt x="46957" y="582139"/>
                    <a:pt x="37095" y="519253"/>
                  </a:cubicBezTo>
                  <a:cubicBezTo>
                    <a:pt x="21078" y="437153"/>
                    <a:pt x="12812" y="354312"/>
                    <a:pt x="11330" y="270673"/>
                  </a:cubicBezTo>
                  <a:cubicBezTo>
                    <a:pt x="7283" y="182814"/>
                    <a:pt x="-4003" y="96096"/>
                    <a:pt x="1469" y="8238"/>
                  </a:cubicBezTo>
                  <a:cubicBezTo>
                    <a:pt x="1640" y="3905"/>
                    <a:pt x="5288" y="-2766"/>
                    <a:pt x="10076" y="1225"/>
                  </a:cubicBezTo>
                  <a:cubicBezTo>
                    <a:pt x="19482" y="17303"/>
                    <a:pt x="17600" y="38455"/>
                    <a:pt x="20394" y="56585"/>
                  </a:cubicBezTo>
                  <a:cubicBezTo>
                    <a:pt x="24498" y="119301"/>
                    <a:pt x="33447" y="181503"/>
                    <a:pt x="38406" y="244104"/>
                  </a:cubicBezTo>
                  <a:cubicBezTo>
                    <a:pt x="43422" y="299579"/>
                    <a:pt x="43593" y="355509"/>
                    <a:pt x="51688" y="410699"/>
                  </a:cubicBezTo>
                  <a:cubicBezTo>
                    <a:pt x="67705" y="494053"/>
                    <a:pt x="80132" y="577692"/>
                    <a:pt x="87314" y="662358"/>
                  </a:cubicBezTo>
                  <a:cubicBezTo>
                    <a:pt x="99512" y="745199"/>
                    <a:pt x="117981" y="827071"/>
                    <a:pt x="128983" y="910197"/>
                  </a:cubicBezTo>
                  <a:cubicBezTo>
                    <a:pt x="153436" y="1056096"/>
                    <a:pt x="165863" y="1203648"/>
                    <a:pt x="181196" y="1350687"/>
                  </a:cubicBezTo>
                  <a:cubicBezTo>
                    <a:pt x="191856" y="1433129"/>
                    <a:pt x="200862" y="1515685"/>
                    <a:pt x="208614" y="1598469"/>
                  </a:cubicBezTo>
                  <a:cubicBezTo>
                    <a:pt x="217621" y="1683306"/>
                    <a:pt x="229135" y="1767858"/>
                    <a:pt x="240935" y="1852352"/>
                  </a:cubicBezTo>
                  <a:cubicBezTo>
                    <a:pt x="245267" y="1881714"/>
                    <a:pt x="249029" y="1911133"/>
                    <a:pt x="252392" y="1940667"/>
                  </a:cubicBezTo>
                  <a:cubicBezTo>
                    <a:pt x="255128" y="1953951"/>
                    <a:pt x="254444" y="1972366"/>
                    <a:pt x="237628" y="1974647"/>
                  </a:cubicBezTo>
                  <a:cubicBezTo>
                    <a:pt x="228679" y="1975901"/>
                    <a:pt x="219616" y="1970143"/>
                    <a:pt x="217222" y="19612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6693663" y="765180"/>
              <a:ext cx="2846688" cy="2321594"/>
            </a:xfrm>
            <a:custGeom>
              <a:rect b="b" l="l" r="r" t="t"/>
              <a:pathLst>
                <a:path extrusionOk="0" h="2321594" w="2846688">
                  <a:moveTo>
                    <a:pt x="2808611" y="2302608"/>
                  </a:moveTo>
                  <a:cubicBezTo>
                    <a:pt x="2777659" y="2100494"/>
                    <a:pt x="2765289" y="1896099"/>
                    <a:pt x="2740151" y="1693244"/>
                  </a:cubicBezTo>
                  <a:cubicBezTo>
                    <a:pt x="2718662" y="1542100"/>
                    <a:pt x="2697970" y="1390899"/>
                    <a:pt x="2676594" y="1239755"/>
                  </a:cubicBezTo>
                  <a:cubicBezTo>
                    <a:pt x="2663199" y="1118030"/>
                    <a:pt x="2647295" y="996591"/>
                    <a:pt x="2627686" y="875721"/>
                  </a:cubicBezTo>
                  <a:cubicBezTo>
                    <a:pt x="2613721" y="788262"/>
                    <a:pt x="2602434" y="700404"/>
                    <a:pt x="2589894" y="612773"/>
                  </a:cubicBezTo>
                  <a:cubicBezTo>
                    <a:pt x="2576783" y="530673"/>
                    <a:pt x="2562362" y="448801"/>
                    <a:pt x="2556377" y="365789"/>
                  </a:cubicBezTo>
                  <a:cubicBezTo>
                    <a:pt x="2547655" y="258888"/>
                    <a:pt x="2517558" y="156890"/>
                    <a:pt x="2500173" y="52213"/>
                  </a:cubicBezTo>
                  <a:cubicBezTo>
                    <a:pt x="2441973" y="51528"/>
                    <a:pt x="2383717" y="52042"/>
                    <a:pt x="2325518" y="49932"/>
                  </a:cubicBezTo>
                  <a:cubicBezTo>
                    <a:pt x="2270112" y="46967"/>
                    <a:pt x="2214820" y="41722"/>
                    <a:pt x="2159300" y="41722"/>
                  </a:cubicBezTo>
                  <a:cubicBezTo>
                    <a:pt x="2038513" y="41893"/>
                    <a:pt x="1917839" y="36876"/>
                    <a:pt x="1797109" y="37617"/>
                  </a:cubicBezTo>
                  <a:cubicBezTo>
                    <a:pt x="1644457" y="40810"/>
                    <a:pt x="1491635" y="38016"/>
                    <a:pt x="1338983" y="44402"/>
                  </a:cubicBezTo>
                  <a:cubicBezTo>
                    <a:pt x="1124313" y="52954"/>
                    <a:pt x="908275" y="38301"/>
                    <a:pt x="693891" y="51072"/>
                  </a:cubicBezTo>
                  <a:cubicBezTo>
                    <a:pt x="528072" y="58256"/>
                    <a:pt x="366300" y="99990"/>
                    <a:pt x="200994" y="111678"/>
                  </a:cubicBezTo>
                  <a:cubicBezTo>
                    <a:pt x="136866" y="114586"/>
                    <a:pt x="70915" y="119888"/>
                    <a:pt x="7756" y="106889"/>
                  </a:cubicBezTo>
                  <a:cubicBezTo>
                    <a:pt x="4906" y="105635"/>
                    <a:pt x="-167" y="103924"/>
                    <a:pt x="4" y="99990"/>
                  </a:cubicBezTo>
                  <a:cubicBezTo>
                    <a:pt x="175" y="95828"/>
                    <a:pt x="3538" y="93662"/>
                    <a:pt x="6787" y="91609"/>
                  </a:cubicBezTo>
                  <a:cubicBezTo>
                    <a:pt x="20354" y="85281"/>
                    <a:pt x="36144" y="87960"/>
                    <a:pt x="50736" y="87504"/>
                  </a:cubicBezTo>
                  <a:cubicBezTo>
                    <a:pt x="71086" y="87846"/>
                    <a:pt x="91436" y="87447"/>
                    <a:pt x="111728" y="87048"/>
                  </a:cubicBezTo>
                  <a:cubicBezTo>
                    <a:pt x="156418" y="85509"/>
                    <a:pt x="200994" y="82145"/>
                    <a:pt x="245341" y="76900"/>
                  </a:cubicBezTo>
                  <a:cubicBezTo>
                    <a:pt x="413326" y="55576"/>
                    <a:pt x="579145" y="16978"/>
                    <a:pt x="749069" y="12987"/>
                  </a:cubicBezTo>
                  <a:cubicBezTo>
                    <a:pt x="916997" y="5689"/>
                    <a:pt x="1085153" y="12702"/>
                    <a:pt x="1253138" y="9794"/>
                  </a:cubicBezTo>
                  <a:cubicBezTo>
                    <a:pt x="1342232" y="8084"/>
                    <a:pt x="1431270" y="2496"/>
                    <a:pt x="1520421" y="3010"/>
                  </a:cubicBezTo>
                  <a:cubicBezTo>
                    <a:pt x="1675694" y="3067"/>
                    <a:pt x="1830911" y="-3262"/>
                    <a:pt x="1986128" y="2268"/>
                  </a:cubicBezTo>
                  <a:cubicBezTo>
                    <a:pt x="2087876" y="4492"/>
                    <a:pt x="2193102" y="1128"/>
                    <a:pt x="2293996" y="10136"/>
                  </a:cubicBezTo>
                  <a:cubicBezTo>
                    <a:pt x="2350029" y="14184"/>
                    <a:pt x="2406290" y="12987"/>
                    <a:pt x="2462437" y="13842"/>
                  </a:cubicBezTo>
                  <a:cubicBezTo>
                    <a:pt x="2499089" y="17149"/>
                    <a:pt x="2530555" y="-69"/>
                    <a:pt x="2539105" y="50616"/>
                  </a:cubicBezTo>
                  <a:cubicBezTo>
                    <a:pt x="2550277" y="130208"/>
                    <a:pt x="2574161" y="207347"/>
                    <a:pt x="2584992" y="287110"/>
                  </a:cubicBezTo>
                  <a:cubicBezTo>
                    <a:pt x="2597874" y="377363"/>
                    <a:pt x="2602149" y="468756"/>
                    <a:pt x="2619991" y="558325"/>
                  </a:cubicBezTo>
                  <a:cubicBezTo>
                    <a:pt x="2645243" y="735923"/>
                    <a:pt x="2672832" y="913293"/>
                    <a:pt x="2697571" y="1090949"/>
                  </a:cubicBezTo>
                  <a:cubicBezTo>
                    <a:pt x="2713531" y="1243860"/>
                    <a:pt x="2737985" y="1395517"/>
                    <a:pt x="2757993" y="1547858"/>
                  </a:cubicBezTo>
                  <a:cubicBezTo>
                    <a:pt x="2785525" y="1725457"/>
                    <a:pt x="2801429" y="1904423"/>
                    <a:pt x="2819042" y="2083162"/>
                  </a:cubicBezTo>
                  <a:cubicBezTo>
                    <a:pt x="2826053" y="2156539"/>
                    <a:pt x="2837397" y="2229516"/>
                    <a:pt x="2846688" y="2302551"/>
                  </a:cubicBezTo>
                  <a:cubicBezTo>
                    <a:pt x="2846631" y="2312928"/>
                    <a:pt x="2838081" y="2321594"/>
                    <a:pt x="2827650" y="2321594"/>
                  </a:cubicBezTo>
                  <a:cubicBezTo>
                    <a:pt x="2817275" y="2321651"/>
                    <a:pt x="2808668" y="2312985"/>
                    <a:pt x="2808611" y="23026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6911062" y="2573221"/>
              <a:ext cx="835129" cy="650721"/>
            </a:xfrm>
            <a:custGeom>
              <a:rect b="b" l="l" r="r" t="t"/>
              <a:pathLst>
                <a:path extrusionOk="0" h="650721" w="835129">
                  <a:moveTo>
                    <a:pt x="799694" y="641434"/>
                  </a:moveTo>
                  <a:cubicBezTo>
                    <a:pt x="777520" y="599187"/>
                    <a:pt x="757683" y="557795"/>
                    <a:pt x="736820" y="515604"/>
                  </a:cubicBezTo>
                  <a:cubicBezTo>
                    <a:pt x="705013" y="454771"/>
                    <a:pt x="668817" y="396331"/>
                    <a:pt x="634102" y="337151"/>
                  </a:cubicBezTo>
                  <a:cubicBezTo>
                    <a:pt x="576359" y="235723"/>
                    <a:pt x="517989" y="133782"/>
                    <a:pt x="448333" y="39995"/>
                  </a:cubicBezTo>
                  <a:cubicBezTo>
                    <a:pt x="393155" y="79733"/>
                    <a:pt x="341283" y="123634"/>
                    <a:pt x="285421" y="162574"/>
                  </a:cubicBezTo>
                  <a:cubicBezTo>
                    <a:pt x="217246" y="211606"/>
                    <a:pt x="123763" y="305622"/>
                    <a:pt x="34042" y="288176"/>
                  </a:cubicBezTo>
                  <a:cubicBezTo>
                    <a:pt x="13293" y="284641"/>
                    <a:pt x="-9280" y="259555"/>
                    <a:pt x="3944" y="238916"/>
                  </a:cubicBezTo>
                  <a:cubicBezTo>
                    <a:pt x="8619" y="233101"/>
                    <a:pt x="18138" y="232588"/>
                    <a:pt x="22641" y="238916"/>
                  </a:cubicBezTo>
                  <a:cubicBezTo>
                    <a:pt x="24180" y="239030"/>
                    <a:pt x="24807" y="240398"/>
                    <a:pt x="24693" y="241653"/>
                  </a:cubicBezTo>
                  <a:cubicBezTo>
                    <a:pt x="73544" y="301004"/>
                    <a:pt x="226994" y="156702"/>
                    <a:pt x="272823" y="125116"/>
                  </a:cubicBezTo>
                  <a:cubicBezTo>
                    <a:pt x="320591" y="91877"/>
                    <a:pt x="365224" y="54704"/>
                    <a:pt x="411566" y="19641"/>
                  </a:cubicBezTo>
                  <a:cubicBezTo>
                    <a:pt x="423879" y="11773"/>
                    <a:pt x="435564" y="-1169"/>
                    <a:pt x="451297" y="85"/>
                  </a:cubicBezTo>
                  <a:cubicBezTo>
                    <a:pt x="463837" y="1168"/>
                    <a:pt x="473357" y="10347"/>
                    <a:pt x="481052" y="19526"/>
                  </a:cubicBezTo>
                  <a:cubicBezTo>
                    <a:pt x="494504" y="35946"/>
                    <a:pt x="505620" y="54248"/>
                    <a:pt x="517305" y="71922"/>
                  </a:cubicBezTo>
                  <a:cubicBezTo>
                    <a:pt x="554927" y="130134"/>
                    <a:pt x="594372" y="187261"/>
                    <a:pt x="627205" y="248380"/>
                  </a:cubicBezTo>
                  <a:cubicBezTo>
                    <a:pt x="672009" y="329682"/>
                    <a:pt x="722513" y="407734"/>
                    <a:pt x="766233" y="489606"/>
                  </a:cubicBezTo>
                  <a:cubicBezTo>
                    <a:pt x="788578" y="534647"/>
                    <a:pt x="810752" y="579859"/>
                    <a:pt x="833496" y="624444"/>
                  </a:cubicBezTo>
                  <a:cubicBezTo>
                    <a:pt x="842559" y="645425"/>
                    <a:pt x="811493" y="661731"/>
                    <a:pt x="799694" y="641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6935505" y="2846000"/>
              <a:ext cx="2598406" cy="422754"/>
            </a:xfrm>
            <a:custGeom>
              <a:rect b="b" l="l" r="r" t="t"/>
              <a:pathLst>
                <a:path extrusionOk="0" h="422754" w="2598406">
                  <a:moveTo>
                    <a:pt x="1447078" y="422477"/>
                  </a:moveTo>
                  <a:cubicBezTo>
                    <a:pt x="1287472" y="420538"/>
                    <a:pt x="1127980" y="419854"/>
                    <a:pt x="968431" y="414837"/>
                  </a:cubicBezTo>
                  <a:cubicBezTo>
                    <a:pt x="893815" y="411758"/>
                    <a:pt x="818858" y="420538"/>
                    <a:pt x="744413" y="415065"/>
                  </a:cubicBezTo>
                  <a:cubicBezTo>
                    <a:pt x="683934" y="398075"/>
                    <a:pt x="629440" y="362840"/>
                    <a:pt x="573179" y="335359"/>
                  </a:cubicBezTo>
                  <a:cubicBezTo>
                    <a:pt x="498392" y="298357"/>
                    <a:pt x="423662" y="260728"/>
                    <a:pt x="351498" y="218766"/>
                  </a:cubicBezTo>
                  <a:cubicBezTo>
                    <a:pt x="308518" y="193452"/>
                    <a:pt x="261206" y="176747"/>
                    <a:pt x="217030" y="153770"/>
                  </a:cubicBezTo>
                  <a:cubicBezTo>
                    <a:pt x="155468" y="124864"/>
                    <a:pt x="98066" y="88318"/>
                    <a:pt x="45796" y="44874"/>
                  </a:cubicBezTo>
                  <a:cubicBezTo>
                    <a:pt x="34338" y="33699"/>
                    <a:pt x="-12461" y="10494"/>
                    <a:pt x="3158" y="859"/>
                  </a:cubicBezTo>
                  <a:cubicBezTo>
                    <a:pt x="12449" y="-2049"/>
                    <a:pt x="21513" y="3082"/>
                    <a:pt x="29892" y="6503"/>
                  </a:cubicBezTo>
                  <a:cubicBezTo>
                    <a:pt x="57937" y="19559"/>
                    <a:pt x="84842" y="40997"/>
                    <a:pt x="109980" y="57759"/>
                  </a:cubicBezTo>
                  <a:cubicBezTo>
                    <a:pt x="159857" y="90998"/>
                    <a:pt x="213097" y="115856"/>
                    <a:pt x="267078" y="140201"/>
                  </a:cubicBezTo>
                  <a:cubicBezTo>
                    <a:pt x="377377" y="186097"/>
                    <a:pt x="481177" y="252575"/>
                    <a:pt x="591761" y="302975"/>
                  </a:cubicBezTo>
                  <a:cubicBezTo>
                    <a:pt x="631036" y="323329"/>
                    <a:pt x="665693" y="342087"/>
                    <a:pt x="705139" y="359590"/>
                  </a:cubicBezTo>
                  <a:cubicBezTo>
                    <a:pt x="723208" y="367002"/>
                    <a:pt x="740252" y="378576"/>
                    <a:pt x="760431" y="378519"/>
                  </a:cubicBezTo>
                  <a:cubicBezTo>
                    <a:pt x="862578" y="378462"/>
                    <a:pt x="964840" y="374642"/>
                    <a:pt x="1067045" y="379602"/>
                  </a:cubicBezTo>
                  <a:cubicBezTo>
                    <a:pt x="1270485" y="381084"/>
                    <a:pt x="1476035" y="391005"/>
                    <a:pt x="1679019" y="377493"/>
                  </a:cubicBezTo>
                  <a:cubicBezTo>
                    <a:pt x="1866271" y="361301"/>
                    <a:pt x="2053694" y="355485"/>
                    <a:pt x="2240034" y="332680"/>
                  </a:cubicBezTo>
                  <a:cubicBezTo>
                    <a:pt x="2301083" y="325724"/>
                    <a:pt x="2361961" y="317172"/>
                    <a:pt x="2423124" y="310957"/>
                  </a:cubicBezTo>
                  <a:cubicBezTo>
                    <a:pt x="2467700" y="304515"/>
                    <a:pt x="2512162" y="296590"/>
                    <a:pt x="2557478" y="297844"/>
                  </a:cubicBezTo>
                  <a:cubicBezTo>
                    <a:pt x="2561753" y="264890"/>
                    <a:pt x="2558789" y="231366"/>
                    <a:pt x="2560385" y="198241"/>
                  </a:cubicBezTo>
                  <a:cubicBezTo>
                    <a:pt x="2560613" y="187864"/>
                    <a:pt x="2568879" y="179198"/>
                    <a:pt x="2579424" y="179198"/>
                  </a:cubicBezTo>
                  <a:cubicBezTo>
                    <a:pt x="2589684" y="179198"/>
                    <a:pt x="2598520" y="187864"/>
                    <a:pt x="2598406" y="198241"/>
                  </a:cubicBezTo>
                  <a:cubicBezTo>
                    <a:pt x="2593561" y="230682"/>
                    <a:pt x="2611744" y="328461"/>
                    <a:pt x="2570760" y="335530"/>
                  </a:cubicBezTo>
                  <a:cubicBezTo>
                    <a:pt x="2521054" y="334390"/>
                    <a:pt x="2475338" y="341346"/>
                    <a:pt x="2427000" y="348758"/>
                  </a:cubicBezTo>
                  <a:cubicBezTo>
                    <a:pt x="2376725" y="354003"/>
                    <a:pt x="2326620" y="360445"/>
                    <a:pt x="2276458" y="366603"/>
                  </a:cubicBezTo>
                  <a:cubicBezTo>
                    <a:pt x="2134295" y="385247"/>
                    <a:pt x="1988369" y="393856"/>
                    <a:pt x="1845864" y="402978"/>
                  </a:cubicBezTo>
                  <a:cubicBezTo>
                    <a:pt x="1713106" y="412556"/>
                    <a:pt x="1580349" y="424757"/>
                    <a:pt x="1447078" y="422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6714325" y="1052492"/>
              <a:ext cx="2560065" cy="68099"/>
            </a:xfrm>
            <a:custGeom>
              <a:rect b="b" l="l" r="r" t="t"/>
              <a:pathLst>
                <a:path extrusionOk="0" h="68099" w="2560065">
                  <a:moveTo>
                    <a:pt x="298498" y="68100"/>
                  </a:moveTo>
                  <a:cubicBezTo>
                    <a:pt x="200397" y="64337"/>
                    <a:pt x="101783" y="67758"/>
                    <a:pt x="3911" y="61543"/>
                  </a:cubicBezTo>
                  <a:cubicBezTo>
                    <a:pt x="605" y="60631"/>
                    <a:pt x="-1048" y="56640"/>
                    <a:pt x="719" y="53675"/>
                  </a:cubicBezTo>
                  <a:cubicBezTo>
                    <a:pt x="3569" y="48886"/>
                    <a:pt x="9212" y="47917"/>
                    <a:pt x="14285" y="46891"/>
                  </a:cubicBezTo>
                  <a:cubicBezTo>
                    <a:pt x="150919" y="31896"/>
                    <a:pt x="288921" y="44553"/>
                    <a:pt x="425612" y="29102"/>
                  </a:cubicBezTo>
                  <a:cubicBezTo>
                    <a:pt x="506954" y="22888"/>
                    <a:pt x="588524" y="23572"/>
                    <a:pt x="669980" y="27791"/>
                  </a:cubicBezTo>
                  <a:cubicBezTo>
                    <a:pt x="751379" y="30300"/>
                    <a:pt x="832835" y="26195"/>
                    <a:pt x="914291" y="25967"/>
                  </a:cubicBezTo>
                  <a:cubicBezTo>
                    <a:pt x="995405" y="26537"/>
                    <a:pt x="1076348" y="33150"/>
                    <a:pt x="1157519" y="30756"/>
                  </a:cubicBezTo>
                  <a:cubicBezTo>
                    <a:pt x="1239260" y="28475"/>
                    <a:pt x="1320830" y="19752"/>
                    <a:pt x="1402571" y="17643"/>
                  </a:cubicBezTo>
                  <a:cubicBezTo>
                    <a:pt x="1485566" y="15989"/>
                    <a:pt x="1568504" y="13652"/>
                    <a:pt x="1651328" y="7836"/>
                  </a:cubicBezTo>
                  <a:cubicBezTo>
                    <a:pt x="1731416" y="2762"/>
                    <a:pt x="1811675" y="5100"/>
                    <a:pt x="1891877" y="3332"/>
                  </a:cubicBezTo>
                  <a:cubicBezTo>
                    <a:pt x="1985246" y="-2426"/>
                    <a:pt x="2078730" y="1052"/>
                    <a:pt x="2172213" y="938"/>
                  </a:cubicBezTo>
                  <a:cubicBezTo>
                    <a:pt x="2254638" y="3617"/>
                    <a:pt x="2337063" y="2876"/>
                    <a:pt x="2419488" y="2078"/>
                  </a:cubicBezTo>
                  <a:cubicBezTo>
                    <a:pt x="2450440" y="1907"/>
                    <a:pt x="2481392" y="2648"/>
                    <a:pt x="2512287" y="4587"/>
                  </a:cubicBezTo>
                  <a:cubicBezTo>
                    <a:pt x="2530528" y="6696"/>
                    <a:pt x="2561708" y="2876"/>
                    <a:pt x="2559998" y="29045"/>
                  </a:cubicBezTo>
                  <a:cubicBezTo>
                    <a:pt x="2555495" y="52649"/>
                    <a:pt x="2529445" y="43641"/>
                    <a:pt x="2512573" y="42672"/>
                  </a:cubicBezTo>
                  <a:cubicBezTo>
                    <a:pt x="2441548" y="38111"/>
                    <a:pt x="2370409" y="41303"/>
                    <a:pt x="2299328" y="40847"/>
                  </a:cubicBezTo>
                  <a:cubicBezTo>
                    <a:pt x="2194216" y="40562"/>
                    <a:pt x="2089047" y="37312"/>
                    <a:pt x="1983935" y="37883"/>
                  </a:cubicBezTo>
                  <a:cubicBezTo>
                    <a:pt x="1902593" y="41417"/>
                    <a:pt x="1821194" y="42330"/>
                    <a:pt x="1739795" y="42330"/>
                  </a:cubicBezTo>
                  <a:cubicBezTo>
                    <a:pt x="1685187" y="43128"/>
                    <a:pt x="1630693" y="46663"/>
                    <a:pt x="1576142" y="49856"/>
                  </a:cubicBezTo>
                  <a:cubicBezTo>
                    <a:pt x="1522446" y="52991"/>
                    <a:pt x="1468750" y="53048"/>
                    <a:pt x="1414997" y="54645"/>
                  </a:cubicBezTo>
                  <a:cubicBezTo>
                    <a:pt x="1304470" y="57267"/>
                    <a:pt x="1194285" y="70381"/>
                    <a:pt x="1083644" y="67530"/>
                  </a:cubicBezTo>
                  <a:cubicBezTo>
                    <a:pt x="1029036" y="67074"/>
                    <a:pt x="974542" y="62399"/>
                    <a:pt x="919934" y="61828"/>
                  </a:cubicBezTo>
                  <a:cubicBezTo>
                    <a:pt x="838706" y="61201"/>
                    <a:pt x="757535" y="65477"/>
                    <a:pt x="676364" y="62513"/>
                  </a:cubicBezTo>
                  <a:cubicBezTo>
                    <a:pt x="618222" y="60403"/>
                    <a:pt x="559966" y="55728"/>
                    <a:pt x="501767" y="58066"/>
                  </a:cubicBezTo>
                  <a:cubicBezTo>
                    <a:pt x="433707" y="58351"/>
                    <a:pt x="366273" y="67701"/>
                    <a:pt x="298498" y="6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6705467" y="802608"/>
              <a:ext cx="2535623" cy="296718"/>
            </a:xfrm>
            <a:custGeom>
              <a:rect b="b" l="l" r="r" t="t"/>
              <a:pathLst>
                <a:path extrusionOk="0" h="296718" w="2535623">
                  <a:moveTo>
                    <a:pt x="2535624" y="255326"/>
                  </a:moveTo>
                  <a:cubicBezTo>
                    <a:pt x="2530436" y="255041"/>
                    <a:pt x="2525420" y="254870"/>
                    <a:pt x="2521088" y="254357"/>
                  </a:cubicBezTo>
                  <a:cubicBezTo>
                    <a:pt x="2490193" y="252418"/>
                    <a:pt x="2459241" y="251677"/>
                    <a:pt x="2428289" y="251848"/>
                  </a:cubicBezTo>
                  <a:cubicBezTo>
                    <a:pt x="2345807" y="252646"/>
                    <a:pt x="2263382" y="253388"/>
                    <a:pt x="2181014" y="250708"/>
                  </a:cubicBezTo>
                  <a:cubicBezTo>
                    <a:pt x="2087530" y="250879"/>
                    <a:pt x="1994104" y="247344"/>
                    <a:pt x="1900677" y="253102"/>
                  </a:cubicBezTo>
                  <a:cubicBezTo>
                    <a:pt x="1820476" y="254870"/>
                    <a:pt x="1740274" y="252532"/>
                    <a:pt x="1660129" y="257607"/>
                  </a:cubicBezTo>
                  <a:cubicBezTo>
                    <a:pt x="1577362" y="263422"/>
                    <a:pt x="1494367" y="265760"/>
                    <a:pt x="1411372" y="267413"/>
                  </a:cubicBezTo>
                  <a:cubicBezTo>
                    <a:pt x="1329631" y="269522"/>
                    <a:pt x="1248061" y="278246"/>
                    <a:pt x="1166320" y="280526"/>
                  </a:cubicBezTo>
                  <a:cubicBezTo>
                    <a:pt x="1085149" y="282921"/>
                    <a:pt x="1004206" y="276307"/>
                    <a:pt x="923092" y="275737"/>
                  </a:cubicBezTo>
                  <a:cubicBezTo>
                    <a:pt x="841693" y="275965"/>
                    <a:pt x="760237" y="280070"/>
                    <a:pt x="678781" y="277561"/>
                  </a:cubicBezTo>
                  <a:cubicBezTo>
                    <a:pt x="597382" y="273342"/>
                    <a:pt x="515755" y="272601"/>
                    <a:pt x="434413" y="278873"/>
                  </a:cubicBezTo>
                  <a:cubicBezTo>
                    <a:pt x="297722" y="294323"/>
                    <a:pt x="159720" y="281666"/>
                    <a:pt x="23086" y="296661"/>
                  </a:cubicBezTo>
                  <a:cubicBezTo>
                    <a:pt x="23029" y="296661"/>
                    <a:pt x="22915" y="296718"/>
                    <a:pt x="22858" y="296718"/>
                  </a:cubicBezTo>
                  <a:cubicBezTo>
                    <a:pt x="17899" y="235428"/>
                    <a:pt x="9291" y="174480"/>
                    <a:pt x="5244" y="113019"/>
                  </a:cubicBezTo>
                  <a:cubicBezTo>
                    <a:pt x="3135" y="99279"/>
                    <a:pt x="3705" y="83828"/>
                    <a:pt x="0" y="70145"/>
                  </a:cubicBezTo>
                  <a:cubicBezTo>
                    <a:pt x="61961" y="82175"/>
                    <a:pt x="126488" y="76987"/>
                    <a:pt x="189247" y="74136"/>
                  </a:cubicBezTo>
                  <a:cubicBezTo>
                    <a:pt x="354553" y="62448"/>
                    <a:pt x="516325" y="20771"/>
                    <a:pt x="682144" y="13530"/>
                  </a:cubicBezTo>
                  <a:cubicBezTo>
                    <a:pt x="896586" y="759"/>
                    <a:pt x="1112567" y="15412"/>
                    <a:pt x="1327236" y="6859"/>
                  </a:cubicBezTo>
                  <a:cubicBezTo>
                    <a:pt x="1479831" y="474"/>
                    <a:pt x="1632654" y="3268"/>
                    <a:pt x="1785362" y="75"/>
                  </a:cubicBezTo>
                  <a:cubicBezTo>
                    <a:pt x="1906093" y="-666"/>
                    <a:pt x="2026766" y="4351"/>
                    <a:pt x="2147554" y="4180"/>
                  </a:cubicBezTo>
                  <a:cubicBezTo>
                    <a:pt x="2203074" y="4123"/>
                    <a:pt x="2258365" y="9368"/>
                    <a:pt x="2313771" y="12390"/>
                  </a:cubicBezTo>
                  <a:cubicBezTo>
                    <a:pt x="2371914" y="14499"/>
                    <a:pt x="2430170" y="13929"/>
                    <a:pt x="2488426" y="14670"/>
                  </a:cubicBezTo>
                  <a:cubicBezTo>
                    <a:pt x="2501764" y="95345"/>
                    <a:pt x="2522684" y="174423"/>
                    <a:pt x="2535624" y="255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7719179" y="3193313"/>
              <a:ext cx="41040" cy="45238"/>
            </a:xfrm>
            <a:custGeom>
              <a:rect b="b" l="l" r="r" t="t"/>
              <a:pathLst>
                <a:path extrusionOk="0" h="45238" w="41040">
                  <a:moveTo>
                    <a:pt x="14149" y="41240"/>
                  </a:moveTo>
                  <a:cubicBezTo>
                    <a:pt x="8905" y="32289"/>
                    <a:pt x="4117" y="22026"/>
                    <a:pt x="412" y="12163"/>
                  </a:cubicBezTo>
                  <a:cubicBezTo>
                    <a:pt x="-2381" y="2984"/>
                    <a:pt x="9703" y="-4086"/>
                    <a:pt x="16429" y="2698"/>
                  </a:cubicBezTo>
                  <a:cubicBezTo>
                    <a:pt x="27203" y="-152"/>
                    <a:pt x="35297" y="9996"/>
                    <a:pt x="37976" y="19347"/>
                  </a:cubicBezTo>
                  <a:cubicBezTo>
                    <a:pt x="44474" y="29495"/>
                    <a:pt x="40655" y="45060"/>
                    <a:pt x="26348" y="41411"/>
                  </a:cubicBezTo>
                  <a:cubicBezTo>
                    <a:pt x="24182" y="46542"/>
                    <a:pt x="16144" y="46542"/>
                    <a:pt x="14149" y="412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7708768" y="3191926"/>
              <a:ext cx="19026" cy="40234"/>
            </a:xfrm>
            <a:custGeom>
              <a:rect b="b" l="l" r="r" t="t"/>
              <a:pathLst>
                <a:path extrusionOk="0" h="40234" w="19026">
                  <a:moveTo>
                    <a:pt x="6263" y="39036"/>
                  </a:moveTo>
                  <a:cubicBezTo>
                    <a:pt x="-2572" y="31339"/>
                    <a:pt x="677" y="17199"/>
                    <a:pt x="221" y="6595"/>
                  </a:cubicBezTo>
                  <a:cubicBezTo>
                    <a:pt x="905" y="-475"/>
                    <a:pt x="11279" y="-2527"/>
                    <a:pt x="14642" y="3744"/>
                  </a:cubicBezTo>
                  <a:cubicBezTo>
                    <a:pt x="17207" y="10529"/>
                    <a:pt x="15782" y="18283"/>
                    <a:pt x="17948" y="25352"/>
                  </a:cubicBezTo>
                  <a:cubicBezTo>
                    <a:pt x="21597" y="33505"/>
                    <a:pt x="15554" y="43768"/>
                    <a:pt x="6263" y="390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6729636" y="1090409"/>
              <a:ext cx="2767964" cy="2140010"/>
            </a:xfrm>
            <a:custGeom>
              <a:rect b="b" l="l" r="r" t="t"/>
              <a:pathLst>
                <a:path extrusionOk="0" h="2140010" w="2767964">
                  <a:moveTo>
                    <a:pt x="2767964" y="1946078"/>
                  </a:moveTo>
                  <a:cubicBezTo>
                    <a:pt x="2766881" y="1948473"/>
                    <a:pt x="2766311" y="1951039"/>
                    <a:pt x="2766197" y="1953775"/>
                  </a:cubicBezTo>
                  <a:cubicBezTo>
                    <a:pt x="2764658" y="1986900"/>
                    <a:pt x="2767565" y="2020425"/>
                    <a:pt x="2763290" y="2053379"/>
                  </a:cubicBezTo>
                  <a:cubicBezTo>
                    <a:pt x="2718030" y="2052067"/>
                    <a:pt x="2673569" y="2059992"/>
                    <a:pt x="2628936" y="2066492"/>
                  </a:cubicBezTo>
                  <a:cubicBezTo>
                    <a:pt x="2567773" y="2072706"/>
                    <a:pt x="2506952" y="2081201"/>
                    <a:pt x="2445845" y="2088214"/>
                  </a:cubicBezTo>
                  <a:cubicBezTo>
                    <a:pt x="2259506" y="2111020"/>
                    <a:pt x="2072083" y="2116835"/>
                    <a:pt x="1884831" y="2133027"/>
                  </a:cubicBezTo>
                  <a:cubicBezTo>
                    <a:pt x="1681846" y="2146482"/>
                    <a:pt x="1476354" y="2136619"/>
                    <a:pt x="1272857" y="2135137"/>
                  </a:cubicBezTo>
                  <a:cubicBezTo>
                    <a:pt x="1170652" y="2130176"/>
                    <a:pt x="1068447" y="2133996"/>
                    <a:pt x="966299" y="2134053"/>
                  </a:cubicBezTo>
                  <a:cubicBezTo>
                    <a:pt x="946121" y="2134110"/>
                    <a:pt x="929077" y="2122536"/>
                    <a:pt x="911007" y="2115182"/>
                  </a:cubicBezTo>
                  <a:cubicBezTo>
                    <a:pt x="871562" y="2097678"/>
                    <a:pt x="836905" y="2078864"/>
                    <a:pt x="797630" y="2058510"/>
                  </a:cubicBezTo>
                  <a:cubicBezTo>
                    <a:pt x="687046" y="2008167"/>
                    <a:pt x="583302" y="1941631"/>
                    <a:pt x="472946" y="1895735"/>
                  </a:cubicBezTo>
                  <a:cubicBezTo>
                    <a:pt x="418965" y="1871447"/>
                    <a:pt x="365725" y="1846532"/>
                    <a:pt x="315849" y="1813350"/>
                  </a:cubicBezTo>
                  <a:cubicBezTo>
                    <a:pt x="296354" y="1800351"/>
                    <a:pt x="275833" y="1784558"/>
                    <a:pt x="254514" y="1772072"/>
                  </a:cubicBezTo>
                  <a:cubicBezTo>
                    <a:pt x="331695" y="1762266"/>
                    <a:pt x="408534" y="1687349"/>
                    <a:pt x="466790" y="1645444"/>
                  </a:cubicBezTo>
                  <a:cubicBezTo>
                    <a:pt x="522652" y="1606561"/>
                    <a:pt x="574524" y="1562660"/>
                    <a:pt x="629759" y="1522864"/>
                  </a:cubicBezTo>
                  <a:cubicBezTo>
                    <a:pt x="699416" y="1616652"/>
                    <a:pt x="757786" y="1718593"/>
                    <a:pt x="815529" y="1820021"/>
                  </a:cubicBezTo>
                  <a:cubicBezTo>
                    <a:pt x="850186" y="1879258"/>
                    <a:pt x="886439" y="1937697"/>
                    <a:pt x="918247" y="1998531"/>
                  </a:cubicBezTo>
                  <a:cubicBezTo>
                    <a:pt x="939109" y="2040722"/>
                    <a:pt x="958946" y="2082057"/>
                    <a:pt x="981120" y="2124361"/>
                  </a:cubicBezTo>
                  <a:cubicBezTo>
                    <a:pt x="992919" y="2144658"/>
                    <a:pt x="1023985" y="2128352"/>
                    <a:pt x="1014979" y="2107428"/>
                  </a:cubicBezTo>
                  <a:cubicBezTo>
                    <a:pt x="992235" y="2062843"/>
                    <a:pt x="970061" y="2017574"/>
                    <a:pt x="947717" y="1972590"/>
                  </a:cubicBezTo>
                  <a:cubicBezTo>
                    <a:pt x="903996" y="1890718"/>
                    <a:pt x="853492" y="1812666"/>
                    <a:pt x="808689" y="1731364"/>
                  </a:cubicBezTo>
                  <a:cubicBezTo>
                    <a:pt x="775798" y="1670302"/>
                    <a:pt x="736410" y="1613117"/>
                    <a:pt x="698789" y="1554906"/>
                  </a:cubicBezTo>
                  <a:cubicBezTo>
                    <a:pt x="687046" y="1537232"/>
                    <a:pt x="675988" y="1518930"/>
                    <a:pt x="662535" y="1502510"/>
                  </a:cubicBezTo>
                  <a:cubicBezTo>
                    <a:pt x="654840" y="1493331"/>
                    <a:pt x="645321" y="1484152"/>
                    <a:pt x="632780" y="1483069"/>
                  </a:cubicBezTo>
                  <a:cubicBezTo>
                    <a:pt x="617048" y="1481814"/>
                    <a:pt x="605305" y="1494699"/>
                    <a:pt x="593050" y="1502624"/>
                  </a:cubicBezTo>
                  <a:cubicBezTo>
                    <a:pt x="546707" y="1537688"/>
                    <a:pt x="502074" y="1574861"/>
                    <a:pt x="454307" y="1608100"/>
                  </a:cubicBezTo>
                  <a:cubicBezTo>
                    <a:pt x="410358" y="1638317"/>
                    <a:pt x="267739" y="1772015"/>
                    <a:pt x="212846" y="1731022"/>
                  </a:cubicBezTo>
                  <a:cubicBezTo>
                    <a:pt x="214955" y="1724408"/>
                    <a:pt x="214385" y="1716312"/>
                    <a:pt x="213017" y="1709528"/>
                  </a:cubicBezTo>
                  <a:cubicBezTo>
                    <a:pt x="209654" y="1680052"/>
                    <a:pt x="205892" y="1650575"/>
                    <a:pt x="201559" y="1621213"/>
                  </a:cubicBezTo>
                  <a:cubicBezTo>
                    <a:pt x="189760" y="1536719"/>
                    <a:pt x="178303" y="1452167"/>
                    <a:pt x="169239" y="1367330"/>
                  </a:cubicBezTo>
                  <a:cubicBezTo>
                    <a:pt x="161487" y="1284546"/>
                    <a:pt x="152481" y="1201990"/>
                    <a:pt x="141821" y="1119548"/>
                  </a:cubicBezTo>
                  <a:cubicBezTo>
                    <a:pt x="126488" y="972509"/>
                    <a:pt x="114061" y="825014"/>
                    <a:pt x="89607" y="679059"/>
                  </a:cubicBezTo>
                  <a:cubicBezTo>
                    <a:pt x="78606" y="595932"/>
                    <a:pt x="60137" y="514060"/>
                    <a:pt x="47939" y="431219"/>
                  </a:cubicBezTo>
                  <a:cubicBezTo>
                    <a:pt x="40756" y="346554"/>
                    <a:pt x="28273" y="262914"/>
                    <a:pt x="12312" y="179560"/>
                  </a:cubicBezTo>
                  <a:cubicBezTo>
                    <a:pt x="4788" y="128247"/>
                    <a:pt x="4104" y="76137"/>
                    <a:pt x="0" y="24482"/>
                  </a:cubicBezTo>
                  <a:cubicBezTo>
                    <a:pt x="94110" y="29784"/>
                    <a:pt x="188848" y="26763"/>
                    <a:pt x="283129" y="30412"/>
                  </a:cubicBezTo>
                  <a:cubicBezTo>
                    <a:pt x="350905" y="30012"/>
                    <a:pt x="418338" y="20605"/>
                    <a:pt x="486285" y="20263"/>
                  </a:cubicBezTo>
                  <a:cubicBezTo>
                    <a:pt x="544541" y="17982"/>
                    <a:pt x="602740" y="22601"/>
                    <a:pt x="660882" y="24710"/>
                  </a:cubicBezTo>
                  <a:cubicBezTo>
                    <a:pt x="742053" y="27618"/>
                    <a:pt x="823224" y="23399"/>
                    <a:pt x="904452" y="24026"/>
                  </a:cubicBezTo>
                  <a:cubicBezTo>
                    <a:pt x="959060" y="24596"/>
                    <a:pt x="1013554" y="29271"/>
                    <a:pt x="1068162" y="29727"/>
                  </a:cubicBezTo>
                  <a:cubicBezTo>
                    <a:pt x="1178803" y="32578"/>
                    <a:pt x="1288988" y="19408"/>
                    <a:pt x="1399515" y="16842"/>
                  </a:cubicBezTo>
                  <a:cubicBezTo>
                    <a:pt x="1453268" y="15303"/>
                    <a:pt x="1506964" y="15246"/>
                    <a:pt x="1560660" y="12053"/>
                  </a:cubicBezTo>
                  <a:cubicBezTo>
                    <a:pt x="1615211" y="8803"/>
                    <a:pt x="1669705" y="5325"/>
                    <a:pt x="1724313" y="4527"/>
                  </a:cubicBezTo>
                  <a:cubicBezTo>
                    <a:pt x="1805712" y="4527"/>
                    <a:pt x="1887054" y="3615"/>
                    <a:pt x="1968453" y="80"/>
                  </a:cubicBezTo>
                  <a:cubicBezTo>
                    <a:pt x="2073622" y="-547"/>
                    <a:pt x="2178677" y="2703"/>
                    <a:pt x="2283846" y="3045"/>
                  </a:cubicBezTo>
                  <a:cubicBezTo>
                    <a:pt x="2354927" y="3444"/>
                    <a:pt x="2426123" y="308"/>
                    <a:pt x="2497090" y="4812"/>
                  </a:cubicBezTo>
                  <a:cubicBezTo>
                    <a:pt x="2503018" y="5154"/>
                    <a:pt x="2510087" y="6466"/>
                    <a:pt x="2516927" y="7036"/>
                  </a:cubicBezTo>
                  <a:cubicBezTo>
                    <a:pt x="2518238" y="18211"/>
                    <a:pt x="2519435" y="29385"/>
                    <a:pt x="2520347" y="40674"/>
                  </a:cubicBezTo>
                  <a:cubicBezTo>
                    <a:pt x="2526275" y="123686"/>
                    <a:pt x="2540754" y="205558"/>
                    <a:pt x="2553864" y="287658"/>
                  </a:cubicBezTo>
                  <a:cubicBezTo>
                    <a:pt x="2566405" y="375346"/>
                    <a:pt x="2577691" y="463147"/>
                    <a:pt x="2591657" y="550606"/>
                  </a:cubicBezTo>
                  <a:cubicBezTo>
                    <a:pt x="2611208" y="671533"/>
                    <a:pt x="2627169" y="792915"/>
                    <a:pt x="2640564" y="914640"/>
                  </a:cubicBezTo>
                  <a:cubicBezTo>
                    <a:pt x="2661940" y="1065784"/>
                    <a:pt x="2682632" y="1217042"/>
                    <a:pt x="2704122" y="1368129"/>
                  </a:cubicBezTo>
                  <a:cubicBezTo>
                    <a:pt x="2728063" y="1560380"/>
                    <a:pt x="2740375" y="1754227"/>
                    <a:pt x="2767964" y="19460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/>
          <p:nvPr/>
        </p:nvSpPr>
        <p:spPr>
          <a:xfrm>
            <a:off x="0" y="0"/>
            <a:ext cx="115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"/>
          <p:cNvSpPr txBox="1"/>
          <p:nvPr>
            <p:ph type="title"/>
          </p:nvPr>
        </p:nvSpPr>
        <p:spPr>
          <a:xfrm>
            <a:off x="965875" y="912200"/>
            <a:ext cx="63495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33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46" name="Google Shape;146;p7"/>
          <p:cNvSpPr txBox="1"/>
          <p:nvPr>
            <p:ph idx="1" type="body"/>
          </p:nvPr>
        </p:nvSpPr>
        <p:spPr>
          <a:xfrm>
            <a:off x="966000" y="2340100"/>
            <a:ext cx="1905600" cy="204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47" name="Google Shape;147;p7"/>
          <p:cNvSpPr txBox="1"/>
          <p:nvPr>
            <p:ph idx="2" type="body"/>
          </p:nvPr>
        </p:nvSpPr>
        <p:spPr>
          <a:xfrm>
            <a:off x="3523975" y="2314213"/>
            <a:ext cx="1905600" cy="204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48" name="Google Shape;148;p7"/>
          <p:cNvSpPr txBox="1"/>
          <p:nvPr>
            <p:ph idx="3" type="body"/>
          </p:nvPr>
        </p:nvSpPr>
        <p:spPr>
          <a:xfrm>
            <a:off x="6081950" y="2314213"/>
            <a:ext cx="1905600" cy="204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grpSp>
        <p:nvGrpSpPr>
          <p:cNvPr id="149" name="Google Shape;149;p7"/>
          <p:cNvGrpSpPr/>
          <p:nvPr/>
        </p:nvGrpSpPr>
        <p:grpSpPr>
          <a:xfrm rot="-608272">
            <a:off x="7726146" y="208394"/>
            <a:ext cx="1339848" cy="1596125"/>
            <a:chOff x="14748266" y="4015165"/>
            <a:chExt cx="2508901" cy="2989337"/>
          </a:xfrm>
        </p:grpSpPr>
        <p:sp>
          <p:nvSpPr>
            <p:cNvPr id="150" name="Google Shape;150;p7"/>
            <p:cNvSpPr/>
            <p:nvPr/>
          </p:nvSpPr>
          <p:spPr>
            <a:xfrm>
              <a:off x="14986434" y="4400859"/>
              <a:ext cx="1835403" cy="2089917"/>
            </a:xfrm>
            <a:custGeom>
              <a:rect b="b" l="l" r="r" t="t"/>
              <a:pathLst>
                <a:path extrusionOk="0" h="2089917" w="1835403">
                  <a:moveTo>
                    <a:pt x="1833191" y="1841741"/>
                  </a:moveTo>
                  <a:cubicBezTo>
                    <a:pt x="1825060" y="1829006"/>
                    <a:pt x="1817467" y="1817826"/>
                    <a:pt x="1809097" y="1805749"/>
                  </a:cubicBezTo>
                  <a:cubicBezTo>
                    <a:pt x="1782432" y="1763241"/>
                    <a:pt x="1758577" y="1720134"/>
                    <a:pt x="1726950" y="1681691"/>
                  </a:cubicBezTo>
                  <a:cubicBezTo>
                    <a:pt x="1688626" y="1634041"/>
                    <a:pt x="1653890" y="1583700"/>
                    <a:pt x="1617061" y="1534854"/>
                  </a:cubicBezTo>
                  <a:cubicBezTo>
                    <a:pt x="1542148" y="1437521"/>
                    <a:pt x="1466218" y="1340845"/>
                    <a:pt x="1393158" y="1242077"/>
                  </a:cubicBezTo>
                  <a:cubicBezTo>
                    <a:pt x="1343475" y="1176311"/>
                    <a:pt x="1290863" y="1112817"/>
                    <a:pt x="1245126" y="1044122"/>
                  </a:cubicBezTo>
                  <a:cubicBezTo>
                    <a:pt x="1196578" y="980448"/>
                    <a:pt x="1149167" y="916117"/>
                    <a:pt x="1102773" y="850890"/>
                  </a:cubicBezTo>
                  <a:cubicBezTo>
                    <a:pt x="1063373" y="802223"/>
                    <a:pt x="1027202" y="751165"/>
                    <a:pt x="989954" y="700824"/>
                  </a:cubicBezTo>
                  <a:cubicBezTo>
                    <a:pt x="924547" y="623400"/>
                    <a:pt x="868288" y="539160"/>
                    <a:pt x="806886" y="458627"/>
                  </a:cubicBezTo>
                  <a:cubicBezTo>
                    <a:pt x="744230" y="369783"/>
                    <a:pt x="677926" y="283630"/>
                    <a:pt x="609948" y="198732"/>
                  </a:cubicBezTo>
                  <a:cubicBezTo>
                    <a:pt x="563254" y="147674"/>
                    <a:pt x="517397" y="96078"/>
                    <a:pt x="475008" y="41253"/>
                  </a:cubicBezTo>
                  <a:cubicBezTo>
                    <a:pt x="470166" y="34258"/>
                    <a:pt x="454621" y="17697"/>
                    <a:pt x="439076" y="0"/>
                  </a:cubicBezTo>
                  <a:cubicBezTo>
                    <a:pt x="438897" y="7234"/>
                    <a:pt x="435728" y="14110"/>
                    <a:pt x="428255" y="17278"/>
                  </a:cubicBezTo>
                  <a:cubicBezTo>
                    <a:pt x="414324" y="22540"/>
                    <a:pt x="401769" y="10463"/>
                    <a:pt x="388975" y="6636"/>
                  </a:cubicBezTo>
                  <a:cubicBezTo>
                    <a:pt x="392442" y="32524"/>
                    <a:pt x="403264" y="82925"/>
                    <a:pt x="363864" y="83762"/>
                  </a:cubicBezTo>
                  <a:cubicBezTo>
                    <a:pt x="333074" y="76229"/>
                    <a:pt x="302224" y="68576"/>
                    <a:pt x="270776" y="64152"/>
                  </a:cubicBezTo>
                  <a:cubicBezTo>
                    <a:pt x="270596" y="89382"/>
                    <a:pt x="288831" y="159093"/>
                    <a:pt x="248176" y="158137"/>
                  </a:cubicBezTo>
                  <a:cubicBezTo>
                    <a:pt x="214456" y="152636"/>
                    <a:pt x="181035" y="144924"/>
                    <a:pt x="147136" y="140380"/>
                  </a:cubicBezTo>
                  <a:cubicBezTo>
                    <a:pt x="150066" y="167045"/>
                    <a:pt x="176312" y="266112"/>
                    <a:pt x="125075" y="254992"/>
                  </a:cubicBezTo>
                  <a:cubicBezTo>
                    <a:pt x="85914" y="240822"/>
                    <a:pt x="44661" y="231436"/>
                    <a:pt x="6038" y="215712"/>
                  </a:cubicBezTo>
                  <a:cubicBezTo>
                    <a:pt x="4783" y="218761"/>
                    <a:pt x="2690" y="221511"/>
                    <a:pt x="0" y="223305"/>
                  </a:cubicBezTo>
                  <a:cubicBezTo>
                    <a:pt x="12197" y="231735"/>
                    <a:pt x="21942" y="243274"/>
                    <a:pt x="31568" y="254274"/>
                  </a:cubicBezTo>
                  <a:cubicBezTo>
                    <a:pt x="53928" y="281179"/>
                    <a:pt x="76886" y="307545"/>
                    <a:pt x="99247" y="334389"/>
                  </a:cubicBezTo>
                  <a:cubicBezTo>
                    <a:pt x="123520" y="364582"/>
                    <a:pt x="144087" y="397405"/>
                    <a:pt x="167523" y="428195"/>
                  </a:cubicBezTo>
                  <a:cubicBezTo>
                    <a:pt x="199151" y="468372"/>
                    <a:pt x="234485" y="505440"/>
                    <a:pt x="266232" y="545557"/>
                  </a:cubicBezTo>
                  <a:cubicBezTo>
                    <a:pt x="326736" y="623938"/>
                    <a:pt x="394356" y="696280"/>
                    <a:pt x="455637" y="774063"/>
                  </a:cubicBezTo>
                  <a:cubicBezTo>
                    <a:pt x="496591" y="818665"/>
                    <a:pt x="530670" y="868826"/>
                    <a:pt x="567798" y="916476"/>
                  </a:cubicBezTo>
                  <a:cubicBezTo>
                    <a:pt x="621188" y="976921"/>
                    <a:pt x="670751" y="1042986"/>
                    <a:pt x="722288" y="1104447"/>
                  </a:cubicBezTo>
                  <a:cubicBezTo>
                    <a:pt x="802701" y="1193948"/>
                    <a:pt x="877555" y="1288471"/>
                    <a:pt x="951272" y="1383593"/>
                  </a:cubicBezTo>
                  <a:cubicBezTo>
                    <a:pt x="1003167" y="1442662"/>
                    <a:pt x="1049442" y="1506216"/>
                    <a:pt x="1099723" y="1566661"/>
                  </a:cubicBezTo>
                  <a:cubicBezTo>
                    <a:pt x="1139841" y="1611441"/>
                    <a:pt x="1171946" y="1662440"/>
                    <a:pt x="1210090" y="1708834"/>
                  </a:cubicBezTo>
                  <a:cubicBezTo>
                    <a:pt x="1260610" y="1767725"/>
                    <a:pt x="1307005" y="1830023"/>
                    <a:pt x="1356090" y="1890109"/>
                  </a:cubicBezTo>
                  <a:cubicBezTo>
                    <a:pt x="1402007" y="1942183"/>
                    <a:pt x="1441227" y="1999519"/>
                    <a:pt x="1484872" y="2053387"/>
                  </a:cubicBezTo>
                  <a:cubicBezTo>
                    <a:pt x="1490791" y="2061578"/>
                    <a:pt x="1497606" y="2069171"/>
                    <a:pt x="1502927" y="2077661"/>
                  </a:cubicBezTo>
                  <a:cubicBezTo>
                    <a:pt x="1505080" y="2081487"/>
                    <a:pt x="1505558" y="2085911"/>
                    <a:pt x="1504482" y="2089917"/>
                  </a:cubicBezTo>
                  <a:cubicBezTo>
                    <a:pt x="1525527" y="2087047"/>
                    <a:pt x="1546871" y="2086091"/>
                    <a:pt x="1566959" y="2078378"/>
                  </a:cubicBezTo>
                  <a:cubicBezTo>
                    <a:pt x="1623398" y="2057632"/>
                    <a:pt x="1676489" y="2029472"/>
                    <a:pt x="1723960" y="1992943"/>
                  </a:cubicBezTo>
                  <a:cubicBezTo>
                    <a:pt x="1774540" y="1959223"/>
                    <a:pt x="1813940" y="1908463"/>
                    <a:pt x="1833670" y="1850888"/>
                  </a:cubicBezTo>
                  <a:cubicBezTo>
                    <a:pt x="1834208" y="1848916"/>
                    <a:pt x="1834746" y="1846763"/>
                    <a:pt x="1835403" y="1844491"/>
                  </a:cubicBezTo>
                  <a:cubicBezTo>
                    <a:pt x="1834626" y="1843714"/>
                    <a:pt x="1833849" y="1842757"/>
                    <a:pt x="1833191" y="18417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14853469" y="4160395"/>
              <a:ext cx="532702" cy="467893"/>
            </a:xfrm>
            <a:custGeom>
              <a:rect b="b" l="l" r="r" t="t"/>
              <a:pathLst>
                <a:path extrusionOk="0" h="467893" w="532702">
                  <a:moveTo>
                    <a:pt x="532284" y="200048"/>
                  </a:moveTo>
                  <a:cubicBezTo>
                    <a:pt x="529953" y="204890"/>
                    <a:pt x="529713" y="210929"/>
                    <a:pt x="532703" y="216609"/>
                  </a:cubicBezTo>
                  <a:cubicBezTo>
                    <a:pt x="518473" y="210510"/>
                    <a:pt x="496472" y="208179"/>
                    <a:pt x="489656" y="225636"/>
                  </a:cubicBezTo>
                  <a:cubicBezTo>
                    <a:pt x="484873" y="246801"/>
                    <a:pt x="494738" y="268922"/>
                    <a:pt x="493602" y="290386"/>
                  </a:cubicBezTo>
                  <a:cubicBezTo>
                    <a:pt x="468850" y="282972"/>
                    <a:pt x="443441" y="278369"/>
                    <a:pt x="418031" y="274124"/>
                  </a:cubicBezTo>
                  <a:cubicBezTo>
                    <a:pt x="404579" y="272450"/>
                    <a:pt x="387779" y="266411"/>
                    <a:pt x="376659" y="277053"/>
                  </a:cubicBezTo>
                  <a:cubicBezTo>
                    <a:pt x="369245" y="284527"/>
                    <a:pt x="370620" y="296185"/>
                    <a:pt x="371338" y="305811"/>
                  </a:cubicBezTo>
                  <a:cubicBezTo>
                    <a:pt x="372234" y="326139"/>
                    <a:pt x="375822" y="344015"/>
                    <a:pt x="374686" y="364821"/>
                  </a:cubicBezTo>
                  <a:cubicBezTo>
                    <a:pt x="346885" y="360038"/>
                    <a:pt x="319203" y="354059"/>
                    <a:pt x="291283" y="349994"/>
                  </a:cubicBezTo>
                  <a:cubicBezTo>
                    <a:pt x="269819" y="345151"/>
                    <a:pt x="242975" y="348499"/>
                    <a:pt x="247758" y="376958"/>
                  </a:cubicBezTo>
                  <a:cubicBezTo>
                    <a:pt x="252600" y="407090"/>
                    <a:pt x="261030" y="437163"/>
                    <a:pt x="259237" y="467894"/>
                  </a:cubicBezTo>
                  <a:cubicBezTo>
                    <a:pt x="232990" y="460899"/>
                    <a:pt x="206385" y="455338"/>
                    <a:pt x="180079" y="448284"/>
                  </a:cubicBezTo>
                  <a:cubicBezTo>
                    <a:pt x="175296" y="447028"/>
                    <a:pt x="152397" y="439794"/>
                    <a:pt x="135896" y="437881"/>
                  </a:cubicBezTo>
                  <a:cubicBezTo>
                    <a:pt x="118498" y="399258"/>
                    <a:pt x="99306" y="361473"/>
                    <a:pt x="82626" y="322551"/>
                  </a:cubicBezTo>
                  <a:cubicBezTo>
                    <a:pt x="53569" y="251166"/>
                    <a:pt x="28518" y="178166"/>
                    <a:pt x="0" y="106481"/>
                  </a:cubicBezTo>
                  <a:cubicBezTo>
                    <a:pt x="4604" y="91833"/>
                    <a:pt x="5201" y="59309"/>
                    <a:pt x="7354" y="53509"/>
                  </a:cubicBezTo>
                  <a:cubicBezTo>
                    <a:pt x="27502" y="50460"/>
                    <a:pt x="47591" y="61342"/>
                    <a:pt x="67978" y="59369"/>
                  </a:cubicBezTo>
                  <a:cubicBezTo>
                    <a:pt x="96257" y="53450"/>
                    <a:pt x="80354" y="20088"/>
                    <a:pt x="75391" y="1853"/>
                  </a:cubicBezTo>
                  <a:cubicBezTo>
                    <a:pt x="91115" y="1136"/>
                    <a:pt x="106899" y="9387"/>
                    <a:pt x="122384" y="5261"/>
                  </a:cubicBezTo>
                  <a:cubicBezTo>
                    <a:pt x="125792" y="4006"/>
                    <a:pt x="128243" y="2212"/>
                    <a:pt x="129977" y="0"/>
                  </a:cubicBezTo>
                  <a:cubicBezTo>
                    <a:pt x="168898" y="20328"/>
                    <a:pt x="207939" y="40416"/>
                    <a:pt x="246622" y="61222"/>
                  </a:cubicBezTo>
                  <a:cubicBezTo>
                    <a:pt x="299473" y="91713"/>
                    <a:pt x="356391" y="114373"/>
                    <a:pt x="407987" y="147136"/>
                  </a:cubicBezTo>
                  <a:cubicBezTo>
                    <a:pt x="444756" y="167464"/>
                    <a:pt x="484933" y="180497"/>
                    <a:pt x="522539" y="199091"/>
                  </a:cubicBezTo>
                  <a:cubicBezTo>
                    <a:pt x="526007" y="200586"/>
                    <a:pt x="529295" y="200825"/>
                    <a:pt x="532284" y="2000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6769942" y="6583566"/>
              <a:ext cx="454620" cy="390666"/>
            </a:xfrm>
            <a:custGeom>
              <a:rect b="b" l="l" r="r" t="t"/>
              <a:pathLst>
                <a:path extrusionOk="0" h="390666" w="454620">
                  <a:moveTo>
                    <a:pt x="393339" y="61043"/>
                  </a:moveTo>
                  <a:cubicBezTo>
                    <a:pt x="417374" y="102953"/>
                    <a:pt x="452827" y="143190"/>
                    <a:pt x="454621" y="193531"/>
                  </a:cubicBezTo>
                  <a:cubicBezTo>
                    <a:pt x="451034" y="256965"/>
                    <a:pt x="407569" y="314480"/>
                    <a:pt x="353581" y="346227"/>
                  </a:cubicBezTo>
                  <a:cubicBezTo>
                    <a:pt x="304914" y="380306"/>
                    <a:pt x="243573" y="397405"/>
                    <a:pt x="184503" y="388197"/>
                  </a:cubicBezTo>
                  <a:cubicBezTo>
                    <a:pt x="132907" y="375523"/>
                    <a:pt x="93567" y="335406"/>
                    <a:pt x="55901" y="300131"/>
                  </a:cubicBezTo>
                  <a:cubicBezTo>
                    <a:pt x="38204" y="282913"/>
                    <a:pt x="20208" y="263482"/>
                    <a:pt x="0" y="248057"/>
                  </a:cubicBezTo>
                  <a:cubicBezTo>
                    <a:pt x="2870" y="248176"/>
                    <a:pt x="5680" y="248236"/>
                    <a:pt x="8370" y="248415"/>
                  </a:cubicBezTo>
                  <a:cubicBezTo>
                    <a:pt x="34677" y="250030"/>
                    <a:pt x="60026" y="242616"/>
                    <a:pt x="84838" y="234784"/>
                  </a:cubicBezTo>
                  <a:cubicBezTo>
                    <a:pt x="118020" y="226115"/>
                    <a:pt x="149707" y="212423"/>
                    <a:pt x="178405" y="193710"/>
                  </a:cubicBezTo>
                  <a:cubicBezTo>
                    <a:pt x="178464" y="193710"/>
                    <a:pt x="178464" y="193650"/>
                    <a:pt x="178524" y="193650"/>
                  </a:cubicBezTo>
                  <a:cubicBezTo>
                    <a:pt x="198553" y="183726"/>
                    <a:pt x="217804" y="172187"/>
                    <a:pt x="236039" y="158974"/>
                  </a:cubicBezTo>
                  <a:cubicBezTo>
                    <a:pt x="260612" y="143011"/>
                    <a:pt x="278668" y="119215"/>
                    <a:pt x="295827" y="95839"/>
                  </a:cubicBezTo>
                  <a:cubicBezTo>
                    <a:pt x="314181" y="71685"/>
                    <a:pt x="330921" y="43286"/>
                    <a:pt x="338395" y="13213"/>
                  </a:cubicBezTo>
                  <a:cubicBezTo>
                    <a:pt x="340547" y="9626"/>
                    <a:pt x="341922" y="5082"/>
                    <a:pt x="342759" y="0"/>
                  </a:cubicBezTo>
                  <a:cubicBezTo>
                    <a:pt x="359918" y="20208"/>
                    <a:pt x="379409" y="38324"/>
                    <a:pt x="393339" y="61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16598173" y="6371082"/>
              <a:ext cx="384909" cy="333133"/>
            </a:xfrm>
            <a:custGeom>
              <a:rect b="b" l="l" r="r" t="t"/>
              <a:pathLst>
                <a:path extrusionOk="0" h="333133" w="384909">
                  <a:moveTo>
                    <a:pt x="384909" y="44900"/>
                  </a:moveTo>
                  <a:cubicBezTo>
                    <a:pt x="381143" y="48009"/>
                    <a:pt x="378333" y="52971"/>
                    <a:pt x="377854" y="59608"/>
                  </a:cubicBezTo>
                  <a:cubicBezTo>
                    <a:pt x="344433" y="165849"/>
                    <a:pt x="264259" y="257144"/>
                    <a:pt x="161604" y="301148"/>
                  </a:cubicBezTo>
                  <a:cubicBezTo>
                    <a:pt x="134102" y="310713"/>
                    <a:pt x="105763" y="317350"/>
                    <a:pt x="77962" y="325660"/>
                  </a:cubicBezTo>
                  <a:cubicBezTo>
                    <a:pt x="74674" y="326497"/>
                    <a:pt x="66603" y="329367"/>
                    <a:pt x="59847" y="333134"/>
                  </a:cubicBezTo>
                  <a:cubicBezTo>
                    <a:pt x="43047" y="312507"/>
                    <a:pt x="26784" y="291462"/>
                    <a:pt x="10821" y="269998"/>
                  </a:cubicBezTo>
                  <a:cubicBezTo>
                    <a:pt x="7114" y="264917"/>
                    <a:pt x="3587" y="259715"/>
                    <a:pt x="0" y="254454"/>
                  </a:cubicBezTo>
                  <a:cubicBezTo>
                    <a:pt x="80055" y="250926"/>
                    <a:pt x="154968" y="212005"/>
                    <a:pt x="217386" y="163518"/>
                  </a:cubicBezTo>
                  <a:cubicBezTo>
                    <a:pt x="272450" y="121009"/>
                    <a:pt x="330503" y="69532"/>
                    <a:pt x="348080" y="0"/>
                  </a:cubicBezTo>
                  <a:cubicBezTo>
                    <a:pt x="360337" y="14947"/>
                    <a:pt x="372713" y="29894"/>
                    <a:pt x="384909" y="449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16494563" y="6244633"/>
              <a:ext cx="428792" cy="364461"/>
            </a:xfrm>
            <a:custGeom>
              <a:rect b="b" l="l" r="r" t="t"/>
              <a:pathLst>
                <a:path extrusionOk="0" h="364461" w="428792">
                  <a:moveTo>
                    <a:pt x="418569" y="85017"/>
                  </a:moveTo>
                  <a:cubicBezTo>
                    <a:pt x="421977" y="89322"/>
                    <a:pt x="425385" y="93627"/>
                    <a:pt x="428793" y="97931"/>
                  </a:cubicBezTo>
                  <a:cubicBezTo>
                    <a:pt x="425026" y="100502"/>
                    <a:pt x="422396" y="104807"/>
                    <a:pt x="422216" y="110905"/>
                  </a:cubicBezTo>
                  <a:cubicBezTo>
                    <a:pt x="402666" y="205727"/>
                    <a:pt x="269460" y="298696"/>
                    <a:pt x="184742" y="336183"/>
                  </a:cubicBezTo>
                  <a:cubicBezTo>
                    <a:pt x="154908" y="348379"/>
                    <a:pt x="123221" y="355016"/>
                    <a:pt x="92491" y="364462"/>
                  </a:cubicBezTo>
                  <a:cubicBezTo>
                    <a:pt x="79935" y="346287"/>
                    <a:pt x="66722" y="328590"/>
                    <a:pt x="49922" y="314181"/>
                  </a:cubicBezTo>
                  <a:cubicBezTo>
                    <a:pt x="32823" y="298637"/>
                    <a:pt x="12376" y="286320"/>
                    <a:pt x="0" y="265813"/>
                  </a:cubicBezTo>
                  <a:cubicBezTo>
                    <a:pt x="299" y="265873"/>
                    <a:pt x="658" y="265933"/>
                    <a:pt x="897" y="265933"/>
                  </a:cubicBezTo>
                  <a:cubicBezTo>
                    <a:pt x="41911" y="269998"/>
                    <a:pt x="81191" y="254753"/>
                    <a:pt x="118259" y="239089"/>
                  </a:cubicBezTo>
                  <a:cubicBezTo>
                    <a:pt x="145522" y="228207"/>
                    <a:pt x="172306" y="215951"/>
                    <a:pt x="196819" y="199629"/>
                  </a:cubicBezTo>
                  <a:cubicBezTo>
                    <a:pt x="272450" y="154071"/>
                    <a:pt x="340308" y="88485"/>
                    <a:pt x="361174" y="0"/>
                  </a:cubicBezTo>
                  <a:cubicBezTo>
                    <a:pt x="383295" y="26067"/>
                    <a:pt x="398361" y="57455"/>
                    <a:pt x="418569" y="850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16669680" y="6444142"/>
              <a:ext cx="410214" cy="367810"/>
            </a:xfrm>
            <a:custGeom>
              <a:rect b="b" l="l" r="r" t="t"/>
              <a:pathLst>
                <a:path extrusionOk="0" h="367810" w="410214">
                  <a:moveTo>
                    <a:pt x="409601" y="109351"/>
                  </a:moveTo>
                  <a:cubicBezTo>
                    <a:pt x="410558" y="117900"/>
                    <a:pt x="410378" y="126270"/>
                    <a:pt x="409183" y="134461"/>
                  </a:cubicBezTo>
                  <a:cubicBezTo>
                    <a:pt x="393997" y="133684"/>
                    <a:pt x="391725" y="153474"/>
                    <a:pt x="386942" y="165431"/>
                  </a:cubicBezTo>
                  <a:cubicBezTo>
                    <a:pt x="359081" y="226354"/>
                    <a:pt x="311969" y="275559"/>
                    <a:pt x="255590" y="310415"/>
                  </a:cubicBezTo>
                  <a:cubicBezTo>
                    <a:pt x="236577" y="320040"/>
                    <a:pt x="216788" y="328171"/>
                    <a:pt x="196102" y="333911"/>
                  </a:cubicBezTo>
                  <a:cubicBezTo>
                    <a:pt x="187074" y="338873"/>
                    <a:pt x="123938" y="352385"/>
                    <a:pt x="95958" y="366555"/>
                  </a:cubicBezTo>
                  <a:cubicBezTo>
                    <a:pt x="88903" y="367033"/>
                    <a:pt x="81968" y="367332"/>
                    <a:pt x="75391" y="367810"/>
                  </a:cubicBezTo>
                  <a:cubicBezTo>
                    <a:pt x="75631" y="364582"/>
                    <a:pt x="74674" y="361234"/>
                    <a:pt x="72163" y="358603"/>
                  </a:cubicBezTo>
                  <a:cubicBezTo>
                    <a:pt x="55602" y="339352"/>
                    <a:pt x="39101" y="320040"/>
                    <a:pt x="22420" y="300908"/>
                  </a:cubicBezTo>
                  <a:cubicBezTo>
                    <a:pt x="14827" y="292120"/>
                    <a:pt x="7354" y="283212"/>
                    <a:pt x="0" y="274244"/>
                  </a:cubicBezTo>
                  <a:cubicBezTo>
                    <a:pt x="50221" y="268564"/>
                    <a:pt x="101937" y="259835"/>
                    <a:pt x="145582" y="233469"/>
                  </a:cubicBezTo>
                  <a:cubicBezTo>
                    <a:pt x="206505" y="199510"/>
                    <a:pt x="259536" y="150125"/>
                    <a:pt x="294391" y="89262"/>
                  </a:cubicBezTo>
                  <a:cubicBezTo>
                    <a:pt x="310355" y="60804"/>
                    <a:pt x="327394" y="31687"/>
                    <a:pt x="336183" y="0"/>
                  </a:cubicBezTo>
                  <a:cubicBezTo>
                    <a:pt x="358782" y="28399"/>
                    <a:pt x="380724" y="57396"/>
                    <a:pt x="400813" y="88007"/>
                  </a:cubicBezTo>
                  <a:cubicBezTo>
                    <a:pt x="404579" y="94464"/>
                    <a:pt x="407688" y="101578"/>
                    <a:pt x="409541" y="108992"/>
                  </a:cubicBezTo>
                  <a:cubicBezTo>
                    <a:pt x="409601" y="109111"/>
                    <a:pt x="409601" y="109231"/>
                    <a:pt x="409601" y="1093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14748266" y="4015165"/>
              <a:ext cx="2508901" cy="2989337"/>
            </a:xfrm>
            <a:custGeom>
              <a:rect b="b" l="l" r="r" t="t"/>
              <a:pathLst>
                <a:path extrusionOk="0" h="2989337" w="2508901">
                  <a:moveTo>
                    <a:pt x="2466911" y="2651863"/>
                  </a:moveTo>
                  <a:cubicBezTo>
                    <a:pt x="2444311" y="2610969"/>
                    <a:pt x="2418363" y="2575994"/>
                    <a:pt x="2383448" y="2544426"/>
                  </a:cubicBezTo>
                  <a:cubicBezTo>
                    <a:pt x="2377290" y="2538268"/>
                    <a:pt x="2370833" y="2532289"/>
                    <a:pt x="2364436" y="2526370"/>
                  </a:cubicBezTo>
                  <a:cubicBezTo>
                    <a:pt x="2363240" y="2525234"/>
                    <a:pt x="2361984" y="2524457"/>
                    <a:pt x="2360609" y="2523919"/>
                  </a:cubicBezTo>
                  <a:cubicBezTo>
                    <a:pt x="2360250" y="2522664"/>
                    <a:pt x="2359832" y="2521528"/>
                    <a:pt x="2359413" y="2520511"/>
                  </a:cubicBezTo>
                  <a:cubicBezTo>
                    <a:pt x="2345782" y="2485775"/>
                    <a:pt x="2319296" y="2457795"/>
                    <a:pt x="2297653" y="2427961"/>
                  </a:cubicBezTo>
                  <a:cubicBezTo>
                    <a:pt x="2262020" y="2383659"/>
                    <a:pt x="2226148" y="2339596"/>
                    <a:pt x="2189140" y="2296489"/>
                  </a:cubicBezTo>
                  <a:cubicBezTo>
                    <a:pt x="2170307" y="2274189"/>
                    <a:pt x="2130489" y="2203341"/>
                    <a:pt x="2095693" y="2205613"/>
                  </a:cubicBezTo>
                  <a:cubicBezTo>
                    <a:pt x="2089236" y="2195628"/>
                    <a:pt x="2082719" y="2185763"/>
                    <a:pt x="2075843" y="2176138"/>
                  </a:cubicBezTo>
                  <a:cubicBezTo>
                    <a:pt x="2048461" y="2132672"/>
                    <a:pt x="2023530" y="2087414"/>
                    <a:pt x="1990647" y="2047655"/>
                  </a:cubicBezTo>
                  <a:cubicBezTo>
                    <a:pt x="1868083" y="1884317"/>
                    <a:pt x="1743188" y="1722713"/>
                    <a:pt x="1620027" y="1559793"/>
                  </a:cubicBezTo>
                  <a:cubicBezTo>
                    <a:pt x="1580328" y="1511903"/>
                    <a:pt x="1544157" y="1461264"/>
                    <a:pt x="1508643" y="1410265"/>
                  </a:cubicBezTo>
                  <a:cubicBezTo>
                    <a:pt x="1460156" y="1346592"/>
                    <a:pt x="1412625" y="1282321"/>
                    <a:pt x="1366111" y="1217213"/>
                  </a:cubicBezTo>
                  <a:cubicBezTo>
                    <a:pt x="1326651" y="1168546"/>
                    <a:pt x="1290420" y="1117548"/>
                    <a:pt x="1253054" y="1067326"/>
                  </a:cubicBezTo>
                  <a:cubicBezTo>
                    <a:pt x="1215328" y="1019736"/>
                    <a:pt x="1175629" y="973760"/>
                    <a:pt x="1141850" y="923120"/>
                  </a:cubicBezTo>
                  <a:cubicBezTo>
                    <a:pt x="1093661" y="856398"/>
                    <a:pt x="1042962" y="791588"/>
                    <a:pt x="995431" y="724328"/>
                  </a:cubicBezTo>
                  <a:cubicBezTo>
                    <a:pt x="963565" y="682597"/>
                    <a:pt x="929366" y="642778"/>
                    <a:pt x="897679" y="600808"/>
                  </a:cubicBezTo>
                  <a:cubicBezTo>
                    <a:pt x="855948" y="545923"/>
                    <a:pt x="803335" y="500724"/>
                    <a:pt x="760886" y="446497"/>
                  </a:cubicBezTo>
                  <a:cubicBezTo>
                    <a:pt x="736613" y="416783"/>
                    <a:pt x="710127" y="389102"/>
                    <a:pt x="683522" y="361540"/>
                  </a:cubicBezTo>
                  <a:cubicBezTo>
                    <a:pt x="671863" y="351077"/>
                    <a:pt x="662836" y="336190"/>
                    <a:pt x="649742" y="327581"/>
                  </a:cubicBezTo>
                  <a:cubicBezTo>
                    <a:pt x="649384" y="323037"/>
                    <a:pt x="646992" y="318613"/>
                    <a:pt x="642030" y="315683"/>
                  </a:cubicBezTo>
                  <a:cubicBezTo>
                    <a:pt x="633540" y="310960"/>
                    <a:pt x="624452" y="307074"/>
                    <a:pt x="615544" y="303068"/>
                  </a:cubicBezTo>
                  <a:cubicBezTo>
                    <a:pt x="591270" y="292307"/>
                    <a:pt x="566399" y="282800"/>
                    <a:pt x="542424" y="271381"/>
                  </a:cubicBezTo>
                  <a:cubicBezTo>
                    <a:pt x="519048" y="259842"/>
                    <a:pt x="497883" y="244297"/>
                    <a:pt x="474207" y="233297"/>
                  </a:cubicBezTo>
                  <a:cubicBezTo>
                    <a:pt x="325577" y="159579"/>
                    <a:pt x="180055" y="80421"/>
                    <a:pt x="29930" y="9693"/>
                  </a:cubicBezTo>
                  <a:cubicBezTo>
                    <a:pt x="22815" y="6285"/>
                    <a:pt x="15999" y="785"/>
                    <a:pt x="7988" y="7"/>
                  </a:cubicBezTo>
                  <a:cubicBezTo>
                    <a:pt x="2547" y="-232"/>
                    <a:pt x="-921" y="5329"/>
                    <a:pt x="215" y="10231"/>
                  </a:cubicBezTo>
                  <a:cubicBezTo>
                    <a:pt x="335" y="10948"/>
                    <a:pt x="574" y="11666"/>
                    <a:pt x="873" y="12264"/>
                  </a:cubicBezTo>
                  <a:cubicBezTo>
                    <a:pt x="754" y="13878"/>
                    <a:pt x="873" y="15552"/>
                    <a:pt x="1112" y="17107"/>
                  </a:cubicBezTo>
                  <a:cubicBezTo>
                    <a:pt x="4042" y="37494"/>
                    <a:pt x="9363" y="57463"/>
                    <a:pt x="14325" y="77492"/>
                  </a:cubicBezTo>
                  <a:cubicBezTo>
                    <a:pt x="36925" y="162509"/>
                    <a:pt x="77998" y="241129"/>
                    <a:pt x="105441" y="324532"/>
                  </a:cubicBezTo>
                  <a:cubicBezTo>
                    <a:pt x="130731" y="398488"/>
                    <a:pt x="155004" y="472983"/>
                    <a:pt x="189322" y="543352"/>
                  </a:cubicBezTo>
                  <a:cubicBezTo>
                    <a:pt x="198290" y="562723"/>
                    <a:pt x="205823" y="582692"/>
                    <a:pt x="215030" y="602004"/>
                  </a:cubicBezTo>
                  <a:cubicBezTo>
                    <a:pt x="216884" y="605770"/>
                    <a:pt x="219574" y="608760"/>
                    <a:pt x="223460" y="610434"/>
                  </a:cubicBezTo>
                  <a:cubicBezTo>
                    <a:pt x="224417" y="610852"/>
                    <a:pt x="225433" y="611151"/>
                    <a:pt x="226390" y="611390"/>
                  </a:cubicBezTo>
                  <a:cubicBezTo>
                    <a:pt x="227048" y="613303"/>
                    <a:pt x="228483" y="615336"/>
                    <a:pt x="229917" y="616592"/>
                  </a:cubicBezTo>
                  <a:cubicBezTo>
                    <a:pt x="252636" y="644034"/>
                    <a:pt x="270931" y="674764"/>
                    <a:pt x="292933" y="702864"/>
                  </a:cubicBezTo>
                  <a:cubicBezTo>
                    <a:pt x="334246" y="752249"/>
                    <a:pt x="365036" y="809345"/>
                    <a:pt x="406229" y="858789"/>
                  </a:cubicBezTo>
                  <a:cubicBezTo>
                    <a:pt x="454119" y="913554"/>
                    <a:pt x="497405" y="971966"/>
                    <a:pt x="543261" y="1028345"/>
                  </a:cubicBezTo>
                  <a:cubicBezTo>
                    <a:pt x="588759" y="1078447"/>
                    <a:pt x="630132" y="1131777"/>
                    <a:pt x="673179" y="1183971"/>
                  </a:cubicBezTo>
                  <a:cubicBezTo>
                    <a:pt x="713475" y="1228333"/>
                    <a:pt x="746538" y="1278375"/>
                    <a:pt x="783665" y="1325308"/>
                  </a:cubicBezTo>
                  <a:cubicBezTo>
                    <a:pt x="850208" y="1399922"/>
                    <a:pt x="907365" y="1482249"/>
                    <a:pt x="975582" y="1555368"/>
                  </a:cubicBezTo>
                  <a:cubicBezTo>
                    <a:pt x="1043141" y="1635124"/>
                    <a:pt x="1108548" y="1717870"/>
                    <a:pt x="1173059" y="1800197"/>
                  </a:cubicBezTo>
                  <a:cubicBezTo>
                    <a:pt x="1212040" y="1844499"/>
                    <a:pt x="1248091" y="1891252"/>
                    <a:pt x="1284023" y="1938066"/>
                  </a:cubicBezTo>
                  <a:cubicBezTo>
                    <a:pt x="1322466" y="1983444"/>
                    <a:pt x="1360192" y="2029301"/>
                    <a:pt x="1394271" y="2078147"/>
                  </a:cubicBezTo>
                  <a:cubicBezTo>
                    <a:pt x="1455253" y="2153598"/>
                    <a:pt x="1515758" y="2229408"/>
                    <a:pt x="1576502" y="2305039"/>
                  </a:cubicBezTo>
                  <a:cubicBezTo>
                    <a:pt x="1626005" y="2361896"/>
                    <a:pt x="1668335" y="2424493"/>
                    <a:pt x="1716045" y="2482786"/>
                  </a:cubicBezTo>
                  <a:cubicBezTo>
                    <a:pt x="1717360" y="2484101"/>
                    <a:pt x="1718855" y="2485117"/>
                    <a:pt x="1720469" y="2485895"/>
                  </a:cubicBezTo>
                  <a:cubicBezTo>
                    <a:pt x="1720589" y="2486672"/>
                    <a:pt x="1720828" y="2487509"/>
                    <a:pt x="1721425" y="2488346"/>
                  </a:cubicBezTo>
                  <a:cubicBezTo>
                    <a:pt x="1723339" y="2490438"/>
                    <a:pt x="1725790" y="2491754"/>
                    <a:pt x="1728361" y="2492710"/>
                  </a:cubicBezTo>
                  <a:cubicBezTo>
                    <a:pt x="1727703" y="2522843"/>
                    <a:pt x="1773500" y="2552139"/>
                    <a:pt x="1789164" y="2575515"/>
                  </a:cubicBezTo>
                  <a:cubicBezTo>
                    <a:pt x="1833227" y="2643732"/>
                    <a:pt x="1883568" y="2707286"/>
                    <a:pt x="1939409" y="2766356"/>
                  </a:cubicBezTo>
                  <a:cubicBezTo>
                    <a:pt x="1951068" y="2779150"/>
                    <a:pt x="1962427" y="2792244"/>
                    <a:pt x="1974325" y="2804799"/>
                  </a:cubicBezTo>
                  <a:cubicBezTo>
                    <a:pt x="1976776" y="2807250"/>
                    <a:pt x="1979646" y="2808864"/>
                    <a:pt x="1983173" y="2809104"/>
                  </a:cubicBezTo>
                  <a:cubicBezTo>
                    <a:pt x="1984130" y="2809223"/>
                    <a:pt x="1985086" y="2809163"/>
                    <a:pt x="1986043" y="2809044"/>
                  </a:cubicBezTo>
                  <a:cubicBezTo>
                    <a:pt x="1991185" y="2812033"/>
                    <a:pt x="1997044" y="2813767"/>
                    <a:pt x="2003142" y="2814783"/>
                  </a:cubicBezTo>
                  <a:cubicBezTo>
                    <a:pt x="2008344" y="2826143"/>
                    <a:pt x="2028492" y="2846052"/>
                    <a:pt x="2031960" y="2850357"/>
                  </a:cubicBezTo>
                  <a:cubicBezTo>
                    <a:pt x="2083018" y="2906437"/>
                    <a:pt x="2136467" y="2977464"/>
                    <a:pt x="2216582" y="2988166"/>
                  </a:cubicBezTo>
                  <a:lnTo>
                    <a:pt x="2216642" y="2988166"/>
                  </a:lnTo>
                  <a:cubicBezTo>
                    <a:pt x="2339265" y="3000422"/>
                    <a:pt x="2475819" y="2915226"/>
                    <a:pt x="2505174" y="2792961"/>
                  </a:cubicBezTo>
                  <a:cubicBezTo>
                    <a:pt x="2518447" y="2742381"/>
                    <a:pt x="2494054" y="2693236"/>
                    <a:pt x="2466911" y="2651863"/>
                  </a:cubicBezTo>
                  <a:close/>
                  <a:moveTo>
                    <a:pt x="666423" y="403092"/>
                  </a:moveTo>
                  <a:cubicBezTo>
                    <a:pt x="673896" y="399923"/>
                    <a:pt x="677065" y="393108"/>
                    <a:pt x="677244" y="385813"/>
                  </a:cubicBezTo>
                  <a:cubicBezTo>
                    <a:pt x="692789" y="403570"/>
                    <a:pt x="708334" y="420072"/>
                    <a:pt x="713176" y="427067"/>
                  </a:cubicBezTo>
                  <a:cubicBezTo>
                    <a:pt x="755506" y="481891"/>
                    <a:pt x="801362" y="533488"/>
                    <a:pt x="848116" y="584546"/>
                  </a:cubicBezTo>
                  <a:cubicBezTo>
                    <a:pt x="916034" y="669443"/>
                    <a:pt x="982338" y="755597"/>
                    <a:pt x="1045054" y="844440"/>
                  </a:cubicBezTo>
                  <a:cubicBezTo>
                    <a:pt x="1106515" y="924973"/>
                    <a:pt x="1162775" y="1009154"/>
                    <a:pt x="1228122" y="1086638"/>
                  </a:cubicBezTo>
                  <a:cubicBezTo>
                    <a:pt x="1265370" y="1136978"/>
                    <a:pt x="1301541" y="1187977"/>
                    <a:pt x="1340941" y="1236703"/>
                  </a:cubicBezTo>
                  <a:cubicBezTo>
                    <a:pt x="1387395" y="1301931"/>
                    <a:pt x="1434806" y="1366262"/>
                    <a:pt x="1483294" y="1429935"/>
                  </a:cubicBezTo>
                  <a:cubicBezTo>
                    <a:pt x="1529031" y="1498571"/>
                    <a:pt x="1581703" y="1562064"/>
                    <a:pt x="1631326" y="1627890"/>
                  </a:cubicBezTo>
                  <a:cubicBezTo>
                    <a:pt x="1704386" y="1726658"/>
                    <a:pt x="1780316" y="1823334"/>
                    <a:pt x="1855229" y="1920667"/>
                  </a:cubicBezTo>
                  <a:cubicBezTo>
                    <a:pt x="1892058" y="1969454"/>
                    <a:pt x="1926734" y="2019854"/>
                    <a:pt x="1965118" y="2067505"/>
                  </a:cubicBezTo>
                  <a:cubicBezTo>
                    <a:pt x="1996805" y="2105948"/>
                    <a:pt x="2020660" y="2149054"/>
                    <a:pt x="2047265" y="2191563"/>
                  </a:cubicBezTo>
                  <a:cubicBezTo>
                    <a:pt x="2055695" y="2203640"/>
                    <a:pt x="2063228" y="2214820"/>
                    <a:pt x="2071359" y="2227555"/>
                  </a:cubicBezTo>
                  <a:cubicBezTo>
                    <a:pt x="2072077" y="2228571"/>
                    <a:pt x="2072794" y="2229528"/>
                    <a:pt x="2073631" y="2230365"/>
                  </a:cubicBezTo>
                  <a:cubicBezTo>
                    <a:pt x="2072974" y="2232577"/>
                    <a:pt x="2072435" y="2234729"/>
                    <a:pt x="2071897" y="2236762"/>
                  </a:cubicBezTo>
                  <a:cubicBezTo>
                    <a:pt x="2067354" y="2250094"/>
                    <a:pt x="2061674" y="2263068"/>
                    <a:pt x="2055097" y="2275564"/>
                  </a:cubicBezTo>
                  <a:cubicBezTo>
                    <a:pt x="2054081" y="2270243"/>
                    <a:pt x="2049896" y="2265699"/>
                    <a:pt x="2044814" y="2263965"/>
                  </a:cubicBezTo>
                  <a:cubicBezTo>
                    <a:pt x="2044754" y="2263427"/>
                    <a:pt x="2044634" y="2262889"/>
                    <a:pt x="2044515" y="2262351"/>
                  </a:cubicBezTo>
                  <a:cubicBezTo>
                    <a:pt x="2042243" y="2249975"/>
                    <a:pt x="2032976" y="2241066"/>
                    <a:pt x="2025503" y="2231500"/>
                  </a:cubicBezTo>
                  <a:cubicBezTo>
                    <a:pt x="2008702" y="2211890"/>
                    <a:pt x="1990109" y="2193835"/>
                    <a:pt x="1975820" y="2171474"/>
                  </a:cubicBezTo>
                  <a:cubicBezTo>
                    <a:pt x="1931517" y="2103795"/>
                    <a:pt x="1878187" y="2041497"/>
                    <a:pt x="1833108" y="1974177"/>
                  </a:cubicBezTo>
                  <a:cubicBezTo>
                    <a:pt x="1816427" y="1948409"/>
                    <a:pt x="1800703" y="1922102"/>
                    <a:pt x="1783425" y="1896693"/>
                  </a:cubicBezTo>
                  <a:cubicBezTo>
                    <a:pt x="1761842" y="1864527"/>
                    <a:pt x="1737747" y="1834156"/>
                    <a:pt x="1714430" y="1803246"/>
                  </a:cubicBezTo>
                  <a:cubicBezTo>
                    <a:pt x="1684836" y="1764982"/>
                    <a:pt x="1661638" y="1724626"/>
                    <a:pt x="1631506" y="1685585"/>
                  </a:cubicBezTo>
                  <a:cubicBezTo>
                    <a:pt x="1595215" y="1639788"/>
                    <a:pt x="1558625" y="1594230"/>
                    <a:pt x="1525025" y="1546400"/>
                  </a:cubicBezTo>
                  <a:cubicBezTo>
                    <a:pt x="1466254" y="1470052"/>
                    <a:pt x="1403777" y="1396574"/>
                    <a:pt x="1343810" y="1321182"/>
                  </a:cubicBezTo>
                  <a:cubicBezTo>
                    <a:pt x="1291258" y="1262352"/>
                    <a:pt x="1243846" y="1199157"/>
                    <a:pt x="1191473" y="1140207"/>
                  </a:cubicBezTo>
                  <a:cubicBezTo>
                    <a:pt x="1158650" y="1104454"/>
                    <a:pt x="1127859" y="1062185"/>
                    <a:pt x="1098923" y="1022606"/>
                  </a:cubicBezTo>
                  <a:cubicBezTo>
                    <a:pt x="1064963" y="978005"/>
                    <a:pt x="1026580" y="936931"/>
                    <a:pt x="992382" y="892449"/>
                  </a:cubicBezTo>
                  <a:cubicBezTo>
                    <a:pt x="910593" y="784474"/>
                    <a:pt x="819119" y="684390"/>
                    <a:pt x="732727" y="580241"/>
                  </a:cubicBezTo>
                  <a:cubicBezTo>
                    <a:pt x="698887" y="538928"/>
                    <a:pt x="661102" y="501083"/>
                    <a:pt x="621164" y="465689"/>
                  </a:cubicBezTo>
                  <a:cubicBezTo>
                    <a:pt x="620746" y="465330"/>
                    <a:pt x="620207" y="464792"/>
                    <a:pt x="619610" y="464254"/>
                  </a:cubicBezTo>
                  <a:cubicBezTo>
                    <a:pt x="637605" y="450443"/>
                    <a:pt x="630012" y="413495"/>
                    <a:pt x="627262" y="392569"/>
                  </a:cubicBezTo>
                  <a:cubicBezTo>
                    <a:pt x="639937" y="396276"/>
                    <a:pt x="652433" y="408293"/>
                    <a:pt x="666423" y="403092"/>
                  </a:cubicBezTo>
                  <a:close/>
                  <a:moveTo>
                    <a:pt x="1872388" y="2434896"/>
                  </a:moveTo>
                  <a:cubicBezTo>
                    <a:pt x="1872388" y="2432923"/>
                    <a:pt x="1872149" y="2430890"/>
                    <a:pt x="1871312" y="2428977"/>
                  </a:cubicBezTo>
                  <a:cubicBezTo>
                    <a:pt x="1869219" y="2423118"/>
                    <a:pt x="1863420" y="2420129"/>
                    <a:pt x="1859055" y="2416183"/>
                  </a:cubicBezTo>
                  <a:cubicBezTo>
                    <a:pt x="1856006" y="2412596"/>
                    <a:pt x="1851642" y="2410384"/>
                    <a:pt x="1847218" y="2409845"/>
                  </a:cubicBezTo>
                  <a:cubicBezTo>
                    <a:pt x="1812123" y="2370207"/>
                    <a:pt x="1785936" y="2323573"/>
                    <a:pt x="1750243" y="2284293"/>
                  </a:cubicBezTo>
                  <a:cubicBezTo>
                    <a:pt x="1713354" y="2243219"/>
                    <a:pt x="1680770" y="2198677"/>
                    <a:pt x="1648366" y="2154016"/>
                  </a:cubicBezTo>
                  <a:cubicBezTo>
                    <a:pt x="1625467" y="2123166"/>
                    <a:pt x="1600177" y="2094229"/>
                    <a:pt x="1576023" y="2064396"/>
                  </a:cubicBezTo>
                  <a:cubicBezTo>
                    <a:pt x="1552766" y="2034323"/>
                    <a:pt x="1532558" y="2001918"/>
                    <a:pt x="1507747" y="1973041"/>
                  </a:cubicBezTo>
                  <a:cubicBezTo>
                    <a:pt x="1459020" y="1916961"/>
                    <a:pt x="1414000" y="1858070"/>
                    <a:pt x="1369638" y="1798582"/>
                  </a:cubicBezTo>
                  <a:cubicBezTo>
                    <a:pt x="1322945" y="1741904"/>
                    <a:pt x="1273561" y="1687558"/>
                    <a:pt x="1227823" y="1630102"/>
                  </a:cubicBezTo>
                  <a:cubicBezTo>
                    <a:pt x="1195000" y="1592257"/>
                    <a:pt x="1156557" y="1559554"/>
                    <a:pt x="1127740" y="1518360"/>
                  </a:cubicBezTo>
                  <a:cubicBezTo>
                    <a:pt x="1093482" y="1468617"/>
                    <a:pt x="1051272" y="1425212"/>
                    <a:pt x="1012889" y="1378817"/>
                  </a:cubicBezTo>
                  <a:cubicBezTo>
                    <a:pt x="966554" y="1318074"/>
                    <a:pt x="915496" y="1261096"/>
                    <a:pt x="866351" y="1202625"/>
                  </a:cubicBezTo>
                  <a:cubicBezTo>
                    <a:pt x="831316" y="1157725"/>
                    <a:pt x="792992" y="1115754"/>
                    <a:pt x="754489" y="1073843"/>
                  </a:cubicBezTo>
                  <a:cubicBezTo>
                    <a:pt x="705822" y="1014355"/>
                    <a:pt x="657933" y="954269"/>
                    <a:pt x="607114" y="896515"/>
                  </a:cubicBezTo>
                  <a:cubicBezTo>
                    <a:pt x="557610" y="838701"/>
                    <a:pt x="514324" y="775805"/>
                    <a:pt x="464103" y="718588"/>
                  </a:cubicBezTo>
                  <a:cubicBezTo>
                    <a:pt x="439770" y="688456"/>
                    <a:pt x="415138" y="658502"/>
                    <a:pt x="389609" y="629506"/>
                  </a:cubicBezTo>
                  <a:cubicBezTo>
                    <a:pt x="402104" y="604096"/>
                    <a:pt x="387456" y="545684"/>
                    <a:pt x="385304" y="526134"/>
                  </a:cubicBezTo>
                  <a:cubicBezTo>
                    <a:pt x="419203" y="530678"/>
                    <a:pt x="452624" y="538390"/>
                    <a:pt x="486344" y="543891"/>
                  </a:cubicBezTo>
                  <a:cubicBezTo>
                    <a:pt x="494774" y="544070"/>
                    <a:pt x="500633" y="541200"/>
                    <a:pt x="504699" y="536417"/>
                  </a:cubicBezTo>
                  <a:cubicBezTo>
                    <a:pt x="529929" y="571034"/>
                    <a:pt x="546430" y="611450"/>
                    <a:pt x="569508" y="647561"/>
                  </a:cubicBezTo>
                  <a:cubicBezTo>
                    <a:pt x="625768" y="728932"/>
                    <a:pt x="685854" y="807791"/>
                    <a:pt x="748869" y="884019"/>
                  </a:cubicBezTo>
                  <a:cubicBezTo>
                    <a:pt x="800286" y="940458"/>
                    <a:pt x="848773" y="1000963"/>
                    <a:pt x="897261" y="1060571"/>
                  </a:cubicBezTo>
                  <a:cubicBezTo>
                    <a:pt x="934687" y="1104036"/>
                    <a:pt x="966195" y="1152224"/>
                    <a:pt x="1003562" y="1195749"/>
                  </a:cubicBezTo>
                  <a:cubicBezTo>
                    <a:pt x="1067355" y="1270184"/>
                    <a:pt x="1125109" y="1349462"/>
                    <a:pt x="1190158" y="1422880"/>
                  </a:cubicBezTo>
                  <a:cubicBezTo>
                    <a:pt x="1217540" y="1456481"/>
                    <a:pt x="1238645" y="1493668"/>
                    <a:pt x="1264353" y="1528703"/>
                  </a:cubicBezTo>
                  <a:cubicBezTo>
                    <a:pt x="1289285" y="1563559"/>
                    <a:pt x="1319836" y="1593811"/>
                    <a:pt x="1345305" y="1628249"/>
                  </a:cubicBezTo>
                  <a:cubicBezTo>
                    <a:pt x="1379324" y="1676258"/>
                    <a:pt x="1417229" y="1721218"/>
                    <a:pt x="1458183" y="1763428"/>
                  </a:cubicBezTo>
                  <a:cubicBezTo>
                    <a:pt x="1507747" y="1821720"/>
                    <a:pt x="1554978" y="1882344"/>
                    <a:pt x="1606096" y="1939441"/>
                  </a:cubicBezTo>
                  <a:cubicBezTo>
                    <a:pt x="1631147" y="1969215"/>
                    <a:pt x="1654404" y="2000423"/>
                    <a:pt x="1677841" y="2031453"/>
                  </a:cubicBezTo>
                  <a:cubicBezTo>
                    <a:pt x="1713175" y="2075875"/>
                    <a:pt x="1752694" y="2117008"/>
                    <a:pt x="1784740" y="2164001"/>
                  </a:cubicBezTo>
                  <a:cubicBezTo>
                    <a:pt x="1816367" y="2211950"/>
                    <a:pt x="1852658" y="2256432"/>
                    <a:pt x="1884764" y="2304022"/>
                  </a:cubicBezTo>
                  <a:cubicBezTo>
                    <a:pt x="1899770" y="2326682"/>
                    <a:pt x="1915136" y="2353227"/>
                    <a:pt x="1928588" y="2377979"/>
                  </a:cubicBezTo>
                  <a:cubicBezTo>
                    <a:pt x="1932055" y="2383778"/>
                    <a:pt x="1934925" y="2390235"/>
                    <a:pt x="1939170" y="2395556"/>
                  </a:cubicBezTo>
                  <a:cubicBezTo>
                    <a:pt x="1917707" y="2410144"/>
                    <a:pt x="1895466" y="2423238"/>
                    <a:pt x="1872388" y="2434896"/>
                  </a:cubicBezTo>
                  <a:close/>
                  <a:moveTo>
                    <a:pt x="1965237" y="2376544"/>
                  </a:moveTo>
                  <a:cubicBezTo>
                    <a:pt x="1935105" y="2321779"/>
                    <a:pt x="1902401" y="2268389"/>
                    <a:pt x="1863659" y="2219184"/>
                  </a:cubicBezTo>
                  <a:cubicBezTo>
                    <a:pt x="1839505" y="2187796"/>
                    <a:pt x="1818460" y="2154315"/>
                    <a:pt x="1794724" y="2122628"/>
                  </a:cubicBezTo>
                  <a:cubicBezTo>
                    <a:pt x="1761124" y="2076951"/>
                    <a:pt x="1721007" y="2036654"/>
                    <a:pt x="1687706" y="1990738"/>
                  </a:cubicBezTo>
                  <a:cubicBezTo>
                    <a:pt x="1632044" y="1914868"/>
                    <a:pt x="1566338" y="1847189"/>
                    <a:pt x="1508882" y="1772694"/>
                  </a:cubicBezTo>
                  <a:cubicBezTo>
                    <a:pt x="1480962" y="1737719"/>
                    <a:pt x="1448079" y="1707108"/>
                    <a:pt x="1419800" y="1672491"/>
                  </a:cubicBezTo>
                  <a:cubicBezTo>
                    <a:pt x="1395167" y="1642837"/>
                    <a:pt x="1374003" y="1610492"/>
                    <a:pt x="1349371" y="1580838"/>
                  </a:cubicBezTo>
                  <a:cubicBezTo>
                    <a:pt x="1300584" y="1529421"/>
                    <a:pt x="1264054" y="1468677"/>
                    <a:pt x="1222682" y="1411581"/>
                  </a:cubicBezTo>
                  <a:cubicBezTo>
                    <a:pt x="1171265" y="1352331"/>
                    <a:pt x="1123017" y="1290512"/>
                    <a:pt x="1073633" y="1229529"/>
                  </a:cubicBezTo>
                  <a:cubicBezTo>
                    <a:pt x="1022156" y="1170100"/>
                    <a:pt x="975881" y="1106726"/>
                    <a:pt x="926377" y="1045803"/>
                  </a:cubicBezTo>
                  <a:cubicBezTo>
                    <a:pt x="875797" y="984342"/>
                    <a:pt x="825815" y="922283"/>
                    <a:pt x="771529" y="864050"/>
                  </a:cubicBezTo>
                  <a:cubicBezTo>
                    <a:pt x="713176" y="794339"/>
                    <a:pt x="654406" y="720980"/>
                    <a:pt x="599043" y="648339"/>
                  </a:cubicBezTo>
                  <a:cubicBezTo>
                    <a:pt x="575845" y="618684"/>
                    <a:pt x="558926" y="584904"/>
                    <a:pt x="537343" y="554174"/>
                  </a:cubicBezTo>
                  <a:cubicBezTo>
                    <a:pt x="529331" y="543651"/>
                    <a:pt x="521260" y="532531"/>
                    <a:pt x="510498" y="524818"/>
                  </a:cubicBezTo>
                  <a:cubicBezTo>
                    <a:pt x="516776" y="502518"/>
                    <a:pt x="508884" y="466526"/>
                    <a:pt x="509003" y="449845"/>
                  </a:cubicBezTo>
                  <a:cubicBezTo>
                    <a:pt x="540511" y="454329"/>
                    <a:pt x="571361" y="461922"/>
                    <a:pt x="602092" y="469456"/>
                  </a:cubicBezTo>
                  <a:cubicBezTo>
                    <a:pt x="604483" y="469396"/>
                    <a:pt x="606696" y="469157"/>
                    <a:pt x="608728" y="468738"/>
                  </a:cubicBezTo>
                  <a:cubicBezTo>
                    <a:pt x="614528" y="478125"/>
                    <a:pt x="623496" y="485658"/>
                    <a:pt x="630252" y="494327"/>
                  </a:cubicBezTo>
                  <a:cubicBezTo>
                    <a:pt x="648845" y="515193"/>
                    <a:pt x="667499" y="535520"/>
                    <a:pt x="685196" y="557402"/>
                  </a:cubicBezTo>
                  <a:cubicBezTo>
                    <a:pt x="759990" y="653660"/>
                    <a:pt x="838550" y="746868"/>
                    <a:pt x="915376" y="841391"/>
                  </a:cubicBezTo>
                  <a:cubicBezTo>
                    <a:pt x="962070" y="903869"/>
                    <a:pt x="1011394" y="964194"/>
                    <a:pt x="1061137" y="1024280"/>
                  </a:cubicBezTo>
                  <a:cubicBezTo>
                    <a:pt x="1096172" y="1070316"/>
                    <a:pt x="1128637" y="1118265"/>
                    <a:pt x="1167917" y="1160953"/>
                  </a:cubicBezTo>
                  <a:cubicBezTo>
                    <a:pt x="1206659" y="1203820"/>
                    <a:pt x="1241096" y="1250395"/>
                    <a:pt x="1278642" y="1294278"/>
                  </a:cubicBezTo>
                  <a:cubicBezTo>
                    <a:pt x="1318401" y="1339178"/>
                    <a:pt x="1355648" y="1386171"/>
                    <a:pt x="1392716" y="1433283"/>
                  </a:cubicBezTo>
                  <a:cubicBezTo>
                    <a:pt x="1442100" y="1493070"/>
                    <a:pt x="1491544" y="1552558"/>
                    <a:pt x="1536026" y="1616172"/>
                  </a:cubicBezTo>
                  <a:cubicBezTo>
                    <a:pt x="1582301" y="1675301"/>
                    <a:pt x="1627919" y="1731920"/>
                    <a:pt x="1668753" y="1795653"/>
                  </a:cubicBezTo>
                  <a:cubicBezTo>
                    <a:pt x="1705881" y="1847070"/>
                    <a:pt x="1746715" y="1895856"/>
                    <a:pt x="1779718" y="1950202"/>
                  </a:cubicBezTo>
                  <a:cubicBezTo>
                    <a:pt x="1816965" y="2011962"/>
                    <a:pt x="1861447" y="2068880"/>
                    <a:pt x="1904673" y="2126455"/>
                  </a:cubicBezTo>
                  <a:cubicBezTo>
                    <a:pt x="1935164" y="2166213"/>
                    <a:pt x="1959617" y="2210276"/>
                    <a:pt x="1995669" y="2246208"/>
                  </a:cubicBezTo>
                  <a:cubicBezTo>
                    <a:pt x="2004697" y="2256133"/>
                    <a:pt x="2011811" y="2269047"/>
                    <a:pt x="2023829" y="2276042"/>
                  </a:cubicBezTo>
                  <a:cubicBezTo>
                    <a:pt x="2024367" y="2276520"/>
                    <a:pt x="2024965" y="2276879"/>
                    <a:pt x="2025562" y="2277178"/>
                  </a:cubicBezTo>
                  <a:cubicBezTo>
                    <a:pt x="2026459" y="2284472"/>
                    <a:pt x="2033693" y="2290929"/>
                    <a:pt x="2038536" y="2296011"/>
                  </a:cubicBezTo>
                  <a:cubicBezTo>
                    <a:pt x="2038536" y="2296011"/>
                    <a:pt x="2038536" y="2296011"/>
                    <a:pt x="2038536" y="2295951"/>
                  </a:cubicBezTo>
                  <a:cubicBezTo>
                    <a:pt x="2039792" y="2296788"/>
                    <a:pt x="2040987" y="2297326"/>
                    <a:pt x="2042123" y="2297625"/>
                  </a:cubicBezTo>
                  <a:cubicBezTo>
                    <a:pt x="2021915" y="2328654"/>
                    <a:pt x="1995609" y="2355678"/>
                    <a:pt x="1965237" y="2376544"/>
                  </a:cubicBezTo>
                  <a:close/>
                  <a:moveTo>
                    <a:pt x="187827" y="467841"/>
                  </a:moveTo>
                  <a:cubicBezTo>
                    <a:pt x="158771" y="396396"/>
                    <a:pt x="133720" y="323396"/>
                    <a:pt x="105202" y="251711"/>
                  </a:cubicBezTo>
                  <a:cubicBezTo>
                    <a:pt x="109805" y="237063"/>
                    <a:pt x="110403" y="204539"/>
                    <a:pt x="112555" y="198740"/>
                  </a:cubicBezTo>
                  <a:cubicBezTo>
                    <a:pt x="132704" y="195691"/>
                    <a:pt x="152792" y="206572"/>
                    <a:pt x="173179" y="204599"/>
                  </a:cubicBezTo>
                  <a:cubicBezTo>
                    <a:pt x="201459" y="198680"/>
                    <a:pt x="185555" y="165319"/>
                    <a:pt x="180593" y="147084"/>
                  </a:cubicBezTo>
                  <a:cubicBezTo>
                    <a:pt x="196317" y="146366"/>
                    <a:pt x="212101" y="154617"/>
                    <a:pt x="227586" y="150492"/>
                  </a:cubicBezTo>
                  <a:cubicBezTo>
                    <a:pt x="230994" y="149236"/>
                    <a:pt x="233445" y="147442"/>
                    <a:pt x="235179" y="145230"/>
                  </a:cubicBezTo>
                  <a:cubicBezTo>
                    <a:pt x="274100" y="165498"/>
                    <a:pt x="313141" y="185646"/>
                    <a:pt x="351823" y="206452"/>
                  </a:cubicBezTo>
                  <a:cubicBezTo>
                    <a:pt x="404675" y="236944"/>
                    <a:pt x="461592" y="259603"/>
                    <a:pt x="513189" y="292366"/>
                  </a:cubicBezTo>
                  <a:cubicBezTo>
                    <a:pt x="549958" y="312694"/>
                    <a:pt x="590135" y="325727"/>
                    <a:pt x="627741" y="344321"/>
                  </a:cubicBezTo>
                  <a:cubicBezTo>
                    <a:pt x="631268" y="345816"/>
                    <a:pt x="634616" y="346055"/>
                    <a:pt x="637546" y="345278"/>
                  </a:cubicBezTo>
                  <a:cubicBezTo>
                    <a:pt x="635214" y="350121"/>
                    <a:pt x="634975" y="356159"/>
                    <a:pt x="637964" y="361839"/>
                  </a:cubicBezTo>
                  <a:cubicBezTo>
                    <a:pt x="623735" y="355741"/>
                    <a:pt x="601733" y="353409"/>
                    <a:pt x="594917" y="370867"/>
                  </a:cubicBezTo>
                  <a:cubicBezTo>
                    <a:pt x="590135" y="392031"/>
                    <a:pt x="599999" y="414153"/>
                    <a:pt x="598863" y="435616"/>
                  </a:cubicBezTo>
                  <a:cubicBezTo>
                    <a:pt x="574112" y="428203"/>
                    <a:pt x="548702" y="423599"/>
                    <a:pt x="523293" y="419354"/>
                  </a:cubicBezTo>
                  <a:cubicBezTo>
                    <a:pt x="509840" y="417680"/>
                    <a:pt x="493040" y="411642"/>
                    <a:pt x="481920" y="422284"/>
                  </a:cubicBezTo>
                  <a:cubicBezTo>
                    <a:pt x="474506" y="429757"/>
                    <a:pt x="475881" y="441415"/>
                    <a:pt x="476599" y="451041"/>
                  </a:cubicBezTo>
                  <a:cubicBezTo>
                    <a:pt x="477496" y="471309"/>
                    <a:pt x="481083" y="489245"/>
                    <a:pt x="479947" y="510051"/>
                  </a:cubicBezTo>
                  <a:cubicBezTo>
                    <a:pt x="452146" y="505268"/>
                    <a:pt x="424465" y="499289"/>
                    <a:pt x="396544" y="495224"/>
                  </a:cubicBezTo>
                  <a:cubicBezTo>
                    <a:pt x="375080" y="490381"/>
                    <a:pt x="348236" y="493729"/>
                    <a:pt x="353019" y="522188"/>
                  </a:cubicBezTo>
                  <a:cubicBezTo>
                    <a:pt x="357862" y="552321"/>
                    <a:pt x="366292" y="582393"/>
                    <a:pt x="364498" y="613124"/>
                  </a:cubicBezTo>
                  <a:cubicBezTo>
                    <a:pt x="338252" y="606129"/>
                    <a:pt x="311646" y="600569"/>
                    <a:pt x="285340" y="593514"/>
                  </a:cubicBezTo>
                  <a:cubicBezTo>
                    <a:pt x="280557" y="592258"/>
                    <a:pt x="257659" y="585024"/>
                    <a:pt x="241157" y="583111"/>
                  </a:cubicBezTo>
                  <a:cubicBezTo>
                    <a:pt x="223700" y="544548"/>
                    <a:pt x="204568" y="506763"/>
                    <a:pt x="187827" y="467841"/>
                  </a:cubicBezTo>
                  <a:close/>
                  <a:moveTo>
                    <a:pt x="1741155" y="2463355"/>
                  </a:moveTo>
                  <a:cubicBezTo>
                    <a:pt x="1735834" y="2454805"/>
                    <a:pt x="1729019" y="2447272"/>
                    <a:pt x="1723099" y="2439081"/>
                  </a:cubicBezTo>
                  <a:cubicBezTo>
                    <a:pt x="1679455" y="2385213"/>
                    <a:pt x="1640175" y="2327877"/>
                    <a:pt x="1594318" y="2275803"/>
                  </a:cubicBezTo>
                  <a:cubicBezTo>
                    <a:pt x="1545233" y="2215717"/>
                    <a:pt x="1498838" y="2153419"/>
                    <a:pt x="1448318" y="2094528"/>
                  </a:cubicBezTo>
                  <a:cubicBezTo>
                    <a:pt x="1410174" y="2048134"/>
                    <a:pt x="1378068" y="1997135"/>
                    <a:pt x="1337951" y="1952355"/>
                  </a:cubicBezTo>
                  <a:cubicBezTo>
                    <a:pt x="1287670" y="1891910"/>
                    <a:pt x="1241395" y="1828356"/>
                    <a:pt x="1189500" y="1769287"/>
                  </a:cubicBezTo>
                  <a:cubicBezTo>
                    <a:pt x="1115783" y="1674225"/>
                    <a:pt x="1040929" y="1579642"/>
                    <a:pt x="960515" y="1490141"/>
                  </a:cubicBezTo>
                  <a:cubicBezTo>
                    <a:pt x="908979" y="1428680"/>
                    <a:pt x="859356" y="1362615"/>
                    <a:pt x="806026" y="1302170"/>
                  </a:cubicBezTo>
                  <a:cubicBezTo>
                    <a:pt x="768898" y="1254520"/>
                    <a:pt x="734819" y="1204418"/>
                    <a:pt x="693865" y="1159757"/>
                  </a:cubicBezTo>
                  <a:cubicBezTo>
                    <a:pt x="632524" y="1082034"/>
                    <a:pt x="564904" y="1009632"/>
                    <a:pt x="504460" y="931251"/>
                  </a:cubicBezTo>
                  <a:cubicBezTo>
                    <a:pt x="472772" y="891074"/>
                    <a:pt x="437438" y="854006"/>
                    <a:pt x="405751" y="813889"/>
                  </a:cubicBezTo>
                  <a:cubicBezTo>
                    <a:pt x="382255" y="783099"/>
                    <a:pt x="361748" y="750276"/>
                    <a:pt x="337474" y="720083"/>
                  </a:cubicBezTo>
                  <a:cubicBezTo>
                    <a:pt x="325397" y="705555"/>
                    <a:pt x="313141" y="691146"/>
                    <a:pt x="300885" y="676797"/>
                  </a:cubicBezTo>
                  <a:cubicBezTo>
                    <a:pt x="296401" y="669802"/>
                    <a:pt x="291199" y="663285"/>
                    <a:pt x="286596" y="656350"/>
                  </a:cubicBezTo>
                  <a:cubicBezTo>
                    <a:pt x="273562" y="638534"/>
                    <a:pt x="261246" y="619162"/>
                    <a:pt x="246777" y="602362"/>
                  </a:cubicBezTo>
                  <a:cubicBezTo>
                    <a:pt x="284682" y="617488"/>
                    <a:pt x="324979" y="626755"/>
                    <a:pt x="363302" y="640626"/>
                  </a:cubicBezTo>
                  <a:cubicBezTo>
                    <a:pt x="370058" y="642121"/>
                    <a:pt x="375379" y="641642"/>
                    <a:pt x="379684" y="639669"/>
                  </a:cubicBezTo>
                  <a:cubicBezTo>
                    <a:pt x="382195" y="644153"/>
                    <a:pt x="384885" y="648458"/>
                    <a:pt x="387994" y="652583"/>
                  </a:cubicBezTo>
                  <a:cubicBezTo>
                    <a:pt x="409159" y="680803"/>
                    <a:pt x="427394" y="711055"/>
                    <a:pt x="449695" y="738497"/>
                  </a:cubicBezTo>
                  <a:cubicBezTo>
                    <a:pt x="488496" y="786686"/>
                    <a:pt x="523831" y="837625"/>
                    <a:pt x="561676" y="886650"/>
                  </a:cubicBezTo>
                  <a:cubicBezTo>
                    <a:pt x="609446" y="945719"/>
                    <a:pt x="659547" y="1002936"/>
                    <a:pt x="705583" y="1063440"/>
                  </a:cubicBezTo>
                  <a:cubicBezTo>
                    <a:pt x="729080" y="1093633"/>
                    <a:pt x="755207" y="1121553"/>
                    <a:pt x="781035" y="1149713"/>
                  </a:cubicBezTo>
                  <a:cubicBezTo>
                    <a:pt x="822886" y="1198320"/>
                    <a:pt x="862046" y="1249139"/>
                    <a:pt x="904614" y="1297088"/>
                  </a:cubicBezTo>
                  <a:cubicBezTo>
                    <a:pt x="930024" y="1326205"/>
                    <a:pt x="954477" y="1356277"/>
                    <a:pt x="977973" y="1386888"/>
                  </a:cubicBezTo>
                  <a:cubicBezTo>
                    <a:pt x="1026879" y="1446078"/>
                    <a:pt x="1076263" y="1500006"/>
                    <a:pt x="1121044" y="1562961"/>
                  </a:cubicBezTo>
                  <a:cubicBezTo>
                    <a:pt x="1163612" y="1611090"/>
                    <a:pt x="1210724" y="1655093"/>
                    <a:pt x="1248749" y="1707228"/>
                  </a:cubicBezTo>
                  <a:cubicBezTo>
                    <a:pt x="1275175" y="1739273"/>
                    <a:pt x="1303753" y="1769107"/>
                    <a:pt x="1330059" y="1801333"/>
                  </a:cubicBezTo>
                  <a:cubicBezTo>
                    <a:pt x="1362165" y="1838699"/>
                    <a:pt x="1388411" y="1880610"/>
                    <a:pt x="1419919" y="1918396"/>
                  </a:cubicBezTo>
                  <a:cubicBezTo>
                    <a:pt x="1455792" y="1962459"/>
                    <a:pt x="1494474" y="2004369"/>
                    <a:pt x="1526340" y="2051541"/>
                  </a:cubicBezTo>
                  <a:cubicBezTo>
                    <a:pt x="1547804" y="2083229"/>
                    <a:pt x="1573452" y="2111627"/>
                    <a:pt x="1597427" y="2141342"/>
                  </a:cubicBezTo>
                  <a:cubicBezTo>
                    <a:pt x="1632701" y="2184209"/>
                    <a:pt x="1662057" y="2231560"/>
                    <a:pt x="1698467" y="2273531"/>
                  </a:cubicBezTo>
                  <a:cubicBezTo>
                    <a:pt x="1722741" y="2301930"/>
                    <a:pt x="1747552" y="2330030"/>
                    <a:pt x="1769136" y="2360521"/>
                  </a:cubicBezTo>
                  <a:cubicBezTo>
                    <a:pt x="1788267" y="2387724"/>
                    <a:pt x="1806861" y="2415525"/>
                    <a:pt x="1830238" y="2439320"/>
                  </a:cubicBezTo>
                  <a:cubicBezTo>
                    <a:pt x="1832091" y="2440994"/>
                    <a:pt x="1834005" y="2442130"/>
                    <a:pt x="1835858" y="2442908"/>
                  </a:cubicBezTo>
                  <a:cubicBezTo>
                    <a:pt x="1838309" y="2445120"/>
                    <a:pt x="1841059" y="2446973"/>
                    <a:pt x="1843750" y="2448348"/>
                  </a:cubicBezTo>
                  <a:cubicBezTo>
                    <a:pt x="1831075" y="2453968"/>
                    <a:pt x="1818281" y="2459170"/>
                    <a:pt x="1805247" y="2463953"/>
                  </a:cubicBezTo>
                  <a:cubicBezTo>
                    <a:pt x="1785159" y="2471665"/>
                    <a:pt x="1763814" y="2472562"/>
                    <a:pt x="1742769" y="2475492"/>
                  </a:cubicBezTo>
                  <a:cubicBezTo>
                    <a:pt x="1743786" y="2471605"/>
                    <a:pt x="1743308" y="2467181"/>
                    <a:pt x="1741155" y="2463355"/>
                  </a:cubicBezTo>
                  <a:close/>
                  <a:moveTo>
                    <a:pt x="1796159" y="2543649"/>
                  </a:moveTo>
                  <a:cubicBezTo>
                    <a:pt x="1779060" y="2528104"/>
                    <a:pt x="1758613" y="2515788"/>
                    <a:pt x="1746237" y="2495281"/>
                  </a:cubicBezTo>
                  <a:cubicBezTo>
                    <a:pt x="1746536" y="2495341"/>
                    <a:pt x="1746895" y="2495401"/>
                    <a:pt x="1747134" y="2495401"/>
                  </a:cubicBezTo>
                  <a:cubicBezTo>
                    <a:pt x="1788148" y="2499466"/>
                    <a:pt x="1827428" y="2484221"/>
                    <a:pt x="1864496" y="2468556"/>
                  </a:cubicBezTo>
                  <a:cubicBezTo>
                    <a:pt x="1891759" y="2457675"/>
                    <a:pt x="1918543" y="2445419"/>
                    <a:pt x="1943056" y="2429097"/>
                  </a:cubicBezTo>
                  <a:cubicBezTo>
                    <a:pt x="2018687" y="2383539"/>
                    <a:pt x="2086545" y="2317953"/>
                    <a:pt x="2107411" y="2229468"/>
                  </a:cubicBezTo>
                  <a:cubicBezTo>
                    <a:pt x="2129532" y="2255535"/>
                    <a:pt x="2144598" y="2286923"/>
                    <a:pt x="2164806" y="2314485"/>
                  </a:cubicBezTo>
                  <a:cubicBezTo>
                    <a:pt x="2168214" y="2318790"/>
                    <a:pt x="2171622" y="2323094"/>
                    <a:pt x="2175030" y="2327399"/>
                  </a:cubicBezTo>
                  <a:cubicBezTo>
                    <a:pt x="2171264" y="2329970"/>
                    <a:pt x="2168633" y="2334274"/>
                    <a:pt x="2168454" y="2340373"/>
                  </a:cubicBezTo>
                  <a:cubicBezTo>
                    <a:pt x="2148903" y="2435195"/>
                    <a:pt x="2015697" y="2528164"/>
                    <a:pt x="1930979" y="2565651"/>
                  </a:cubicBezTo>
                  <a:cubicBezTo>
                    <a:pt x="1901145" y="2577847"/>
                    <a:pt x="1869458" y="2584483"/>
                    <a:pt x="1838728" y="2593930"/>
                  </a:cubicBezTo>
                  <a:cubicBezTo>
                    <a:pt x="1826232" y="2575814"/>
                    <a:pt x="1813019" y="2558117"/>
                    <a:pt x="1796159" y="2543649"/>
                  </a:cubicBezTo>
                  <a:close/>
                  <a:moveTo>
                    <a:pt x="1860729" y="2625856"/>
                  </a:moveTo>
                  <a:cubicBezTo>
                    <a:pt x="1857022" y="2620774"/>
                    <a:pt x="1853495" y="2615573"/>
                    <a:pt x="1849908" y="2610312"/>
                  </a:cubicBezTo>
                  <a:cubicBezTo>
                    <a:pt x="1929963" y="2606784"/>
                    <a:pt x="2004876" y="2567863"/>
                    <a:pt x="2067294" y="2519375"/>
                  </a:cubicBezTo>
                  <a:cubicBezTo>
                    <a:pt x="2122358" y="2476867"/>
                    <a:pt x="2180411" y="2425390"/>
                    <a:pt x="2197988" y="2355858"/>
                  </a:cubicBezTo>
                  <a:cubicBezTo>
                    <a:pt x="2210245" y="2370864"/>
                    <a:pt x="2222561" y="2385811"/>
                    <a:pt x="2234817" y="2400818"/>
                  </a:cubicBezTo>
                  <a:cubicBezTo>
                    <a:pt x="2231051" y="2403926"/>
                    <a:pt x="2228241" y="2408889"/>
                    <a:pt x="2227762" y="2415525"/>
                  </a:cubicBezTo>
                  <a:cubicBezTo>
                    <a:pt x="2194341" y="2521767"/>
                    <a:pt x="2114167" y="2613062"/>
                    <a:pt x="2011512" y="2657065"/>
                  </a:cubicBezTo>
                  <a:cubicBezTo>
                    <a:pt x="1984010" y="2666631"/>
                    <a:pt x="1955671" y="2673267"/>
                    <a:pt x="1927870" y="2681578"/>
                  </a:cubicBezTo>
                  <a:cubicBezTo>
                    <a:pt x="1924582" y="2682415"/>
                    <a:pt x="1916511" y="2685285"/>
                    <a:pt x="1909755" y="2689051"/>
                  </a:cubicBezTo>
                  <a:cubicBezTo>
                    <a:pt x="1893014" y="2668365"/>
                    <a:pt x="1876752" y="2647320"/>
                    <a:pt x="1860729" y="2625856"/>
                  </a:cubicBezTo>
                  <a:close/>
                  <a:moveTo>
                    <a:pt x="1996805" y="2796787"/>
                  </a:moveTo>
                  <a:cubicBezTo>
                    <a:pt x="1997044" y="2793559"/>
                    <a:pt x="1996087" y="2790211"/>
                    <a:pt x="1993576" y="2787580"/>
                  </a:cubicBezTo>
                  <a:cubicBezTo>
                    <a:pt x="1977015" y="2768329"/>
                    <a:pt x="1960514" y="2749017"/>
                    <a:pt x="1943833" y="2729886"/>
                  </a:cubicBezTo>
                  <a:cubicBezTo>
                    <a:pt x="1936240" y="2721097"/>
                    <a:pt x="1928767" y="2712189"/>
                    <a:pt x="1921413" y="2703221"/>
                  </a:cubicBezTo>
                  <a:cubicBezTo>
                    <a:pt x="1971634" y="2697541"/>
                    <a:pt x="2023350" y="2688812"/>
                    <a:pt x="2066995" y="2662446"/>
                  </a:cubicBezTo>
                  <a:cubicBezTo>
                    <a:pt x="2127918" y="2628487"/>
                    <a:pt x="2180949" y="2579103"/>
                    <a:pt x="2215805" y="2518239"/>
                  </a:cubicBezTo>
                  <a:cubicBezTo>
                    <a:pt x="2231768" y="2489781"/>
                    <a:pt x="2248807" y="2460664"/>
                    <a:pt x="2257596" y="2428977"/>
                  </a:cubicBezTo>
                  <a:cubicBezTo>
                    <a:pt x="2280196" y="2457376"/>
                    <a:pt x="2302137" y="2486373"/>
                    <a:pt x="2322226" y="2516984"/>
                  </a:cubicBezTo>
                  <a:cubicBezTo>
                    <a:pt x="2325992" y="2523441"/>
                    <a:pt x="2329101" y="2530556"/>
                    <a:pt x="2330955" y="2537969"/>
                  </a:cubicBezTo>
                  <a:cubicBezTo>
                    <a:pt x="2330955" y="2538089"/>
                    <a:pt x="2330955" y="2538208"/>
                    <a:pt x="2331015" y="2538268"/>
                  </a:cubicBezTo>
                  <a:cubicBezTo>
                    <a:pt x="2331971" y="2546818"/>
                    <a:pt x="2331792" y="2555188"/>
                    <a:pt x="2330596" y="2563379"/>
                  </a:cubicBezTo>
                  <a:cubicBezTo>
                    <a:pt x="2315410" y="2562601"/>
                    <a:pt x="2313138" y="2582391"/>
                    <a:pt x="2308355" y="2594348"/>
                  </a:cubicBezTo>
                  <a:cubicBezTo>
                    <a:pt x="2280494" y="2655212"/>
                    <a:pt x="2233382" y="2704476"/>
                    <a:pt x="2177003" y="2739332"/>
                  </a:cubicBezTo>
                  <a:cubicBezTo>
                    <a:pt x="2157991" y="2748958"/>
                    <a:pt x="2138201" y="2757089"/>
                    <a:pt x="2117515" y="2762828"/>
                  </a:cubicBezTo>
                  <a:cubicBezTo>
                    <a:pt x="2108487" y="2767791"/>
                    <a:pt x="2045352" y="2781303"/>
                    <a:pt x="2017371" y="2795472"/>
                  </a:cubicBezTo>
                  <a:cubicBezTo>
                    <a:pt x="2010317" y="2796070"/>
                    <a:pt x="2003321" y="2796309"/>
                    <a:pt x="1996805" y="2796787"/>
                  </a:cubicBezTo>
                  <a:close/>
                  <a:moveTo>
                    <a:pt x="2375317" y="2914628"/>
                  </a:moveTo>
                  <a:cubicBezTo>
                    <a:pt x="2326650" y="2948706"/>
                    <a:pt x="2265309" y="2965805"/>
                    <a:pt x="2206239" y="2956598"/>
                  </a:cubicBezTo>
                  <a:cubicBezTo>
                    <a:pt x="2154643" y="2943923"/>
                    <a:pt x="2115303" y="2903806"/>
                    <a:pt x="2077637" y="2868532"/>
                  </a:cubicBezTo>
                  <a:cubicBezTo>
                    <a:pt x="2059940" y="2851313"/>
                    <a:pt x="2041944" y="2831882"/>
                    <a:pt x="2021736" y="2816457"/>
                  </a:cubicBezTo>
                  <a:cubicBezTo>
                    <a:pt x="2024606" y="2816577"/>
                    <a:pt x="2027416" y="2816637"/>
                    <a:pt x="2030106" y="2816816"/>
                  </a:cubicBezTo>
                  <a:cubicBezTo>
                    <a:pt x="2056412" y="2818430"/>
                    <a:pt x="2081762" y="2811017"/>
                    <a:pt x="2106574" y="2803185"/>
                  </a:cubicBezTo>
                  <a:cubicBezTo>
                    <a:pt x="2139756" y="2794516"/>
                    <a:pt x="2171443" y="2780824"/>
                    <a:pt x="2200141" y="2762111"/>
                  </a:cubicBezTo>
                  <a:cubicBezTo>
                    <a:pt x="2200200" y="2762111"/>
                    <a:pt x="2200200" y="2762051"/>
                    <a:pt x="2200260" y="2762051"/>
                  </a:cubicBezTo>
                  <a:cubicBezTo>
                    <a:pt x="2220289" y="2752126"/>
                    <a:pt x="2239540" y="2740588"/>
                    <a:pt x="2257775" y="2727375"/>
                  </a:cubicBezTo>
                  <a:cubicBezTo>
                    <a:pt x="2282348" y="2711412"/>
                    <a:pt x="2300404" y="2687616"/>
                    <a:pt x="2317563" y="2664239"/>
                  </a:cubicBezTo>
                  <a:cubicBezTo>
                    <a:pt x="2335917" y="2640085"/>
                    <a:pt x="2352658" y="2611687"/>
                    <a:pt x="2360131" y="2581614"/>
                  </a:cubicBezTo>
                  <a:cubicBezTo>
                    <a:pt x="2362283" y="2578027"/>
                    <a:pt x="2363658" y="2573483"/>
                    <a:pt x="2364495" y="2568401"/>
                  </a:cubicBezTo>
                  <a:cubicBezTo>
                    <a:pt x="2381714" y="2588549"/>
                    <a:pt x="2401145" y="2606724"/>
                    <a:pt x="2415135" y="2629443"/>
                  </a:cubicBezTo>
                  <a:cubicBezTo>
                    <a:pt x="2439169" y="2671354"/>
                    <a:pt x="2474623" y="2711591"/>
                    <a:pt x="2476417" y="2761931"/>
                  </a:cubicBezTo>
                  <a:cubicBezTo>
                    <a:pt x="2472710" y="2825366"/>
                    <a:pt x="2429245" y="2882881"/>
                    <a:pt x="2375317" y="2914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/>
          <p:nvPr>
            <p:ph idx="2" type="pic"/>
          </p:nvPr>
        </p:nvSpPr>
        <p:spPr>
          <a:xfrm>
            <a:off x="4083300" y="0"/>
            <a:ext cx="5060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8"/>
          <p:cNvSpPr txBox="1"/>
          <p:nvPr>
            <p:ph type="ctrTitle"/>
          </p:nvPr>
        </p:nvSpPr>
        <p:spPr>
          <a:xfrm>
            <a:off x="387900" y="1538300"/>
            <a:ext cx="3165000" cy="207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grpSp>
        <p:nvGrpSpPr>
          <p:cNvPr id="161" name="Google Shape;161;p8"/>
          <p:cNvGrpSpPr/>
          <p:nvPr/>
        </p:nvGrpSpPr>
        <p:grpSpPr>
          <a:xfrm>
            <a:off x="-146230" y="4266167"/>
            <a:ext cx="2031373" cy="1014586"/>
            <a:chOff x="-146230" y="4266167"/>
            <a:chExt cx="2031373" cy="1014586"/>
          </a:xfrm>
        </p:grpSpPr>
        <p:grpSp>
          <p:nvGrpSpPr>
            <p:cNvPr id="162" name="Google Shape;162;p8"/>
            <p:cNvGrpSpPr/>
            <p:nvPr/>
          </p:nvGrpSpPr>
          <p:grpSpPr>
            <a:xfrm rot="534283">
              <a:off x="-102092" y="4412212"/>
              <a:ext cx="1943098" cy="722496"/>
              <a:chOff x="-205384" y="8823880"/>
              <a:chExt cx="3885988" cy="1444960"/>
            </a:xfrm>
          </p:grpSpPr>
          <p:sp>
            <p:nvSpPr>
              <p:cNvPr id="163" name="Google Shape;163;p8"/>
              <p:cNvSpPr/>
              <p:nvPr/>
            </p:nvSpPr>
            <p:spPr>
              <a:xfrm>
                <a:off x="-205384" y="9420452"/>
                <a:ext cx="744876" cy="812330"/>
              </a:xfrm>
              <a:custGeom>
                <a:rect b="b" l="l" r="r" t="t"/>
                <a:pathLst>
                  <a:path extrusionOk="0" h="812330" w="744876">
                    <a:moveTo>
                      <a:pt x="718824" y="713668"/>
                    </a:moveTo>
                    <a:cubicBezTo>
                      <a:pt x="708098" y="700663"/>
                      <a:pt x="702580" y="684465"/>
                      <a:pt x="698694" y="668345"/>
                    </a:cubicBezTo>
                    <a:cubicBezTo>
                      <a:pt x="684937" y="579492"/>
                      <a:pt x="696751" y="488614"/>
                      <a:pt x="702735" y="399449"/>
                    </a:cubicBezTo>
                    <a:cubicBezTo>
                      <a:pt x="708020" y="319240"/>
                      <a:pt x="715637" y="239420"/>
                      <a:pt x="728306" y="160067"/>
                    </a:cubicBezTo>
                    <a:cubicBezTo>
                      <a:pt x="732503" y="132734"/>
                      <a:pt x="738021" y="105634"/>
                      <a:pt x="739964" y="77989"/>
                    </a:cubicBezTo>
                    <a:cubicBezTo>
                      <a:pt x="740974" y="66152"/>
                      <a:pt x="741674" y="53147"/>
                      <a:pt x="735067" y="42712"/>
                    </a:cubicBezTo>
                    <a:cubicBezTo>
                      <a:pt x="717580" y="18182"/>
                      <a:pt x="686725" y="7514"/>
                      <a:pt x="658357" y="1518"/>
                    </a:cubicBezTo>
                    <a:cubicBezTo>
                      <a:pt x="611491" y="-9930"/>
                      <a:pt x="595791" y="47385"/>
                      <a:pt x="585454" y="82038"/>
                    </a:cubicBezTo>
                    <a:cubicBezTo>
                      <a:pt x="567034" y="34614"/>
                      <a:pt x="519391" y="10473"/>
                      <a:pt x="471126" y="4944"/>
                    </a:cubicBezTo>
                    <a:cubicBezTo>
                      <a:pt x="426048" y="-1753"/>
                      <a:pt x="379570" y="-2454"/>
                      <a:pt x="334881" y="7903"/>
                    </a:cubicBezTo>
                    <a:cubicBezTo>
                      <a:pt x="267730" y="22777"/>
                      <a:pt x="208739" y="65374"/>
                      <a:pt x="160086" y="112798"/>
                    </a:cubicBezTo>
                    <a:cubicBezTo>
                      <a:pt x="121147" y="155629"/>
                      <a:pt x="90525" y="205078"/>
                      <a:pt x="59825" y="254138"/>
                    </a:cubicBezTo>
                    <a:cubicBezTo>
                      <a:pt x="14048" y="331933"/>
                      <a:pt x="-1030" y="424213"/>
                      <a:pt x="213" y="513534"/>
                    </a:cubicBezTo>
                    <a:cubicBezTo>
                      <a:pt x="-2118" y="571549"/>
                      <a:pt x="14747" y="628630"/>
                      <a:pt x="47312" y="676600"/>
                    </a:cubicBezTo>
                    <a:cubicBezTo>
                      <a:pt x="97598" y="753227"/>
                      <a:pt x="145863" y="810153"/>
                      <a:pt x="244336" y="811243"/>
                    </a:cubicBezTo>
                    <a:cubicBezTo>
                      <a:pt x="335269" y="818407"/>
                      <a:pt x="405296" y="789983"/>
                      <a:pt x="473613" y="731579"/>
                    </a:cubicBezTo>
                    <a:cubicBezTo>
                      <a:pt x="506334" y="707438"/>
                      <a:pt x="533459" y="675121"/>
                      <a:pt x="552267" y="638987"/>
                    </a:cubicBezTo>
                    <a:cubicBezTo>
                      <a:pt x="548459" y="694745"/>
                      <a:pt x="553977" y="752526"/>
                      <a:pt x="601309" y="789438"/>
                    </a:cubicBezTo>
                    <a:cubicBezTo>
                      <a:pt x="648797" y="825104"/>
                      <a:pt x="669471" y="812722"/>
                      <a:pt x="713927" y="782352"/>
                    </a:cubicBezTo>
                    <a:cubicBezTo>
                      <a:pt x="726907" y="773319"/>
                      <a:pt x="749601" y="764908"/>
                      <a:pt x="744005" y="745128"/>
                    </a:cubicBezTo>
                    <a:cubicBezTo>
                      <a:pt x="740275" y="731579"/>
                      <a:pt x="727606" y="723791"/>
                      <a:pt x="718824" y="713668"/>
                    </a:cubicBezTo>
                    <a:close/>
                    <a:moveTo>
                      <a:pt x="516826" y="380604"/>
                    </a:moveTo>
                    <a:cubicBezTo>
                      <a:pt x="498406" y="456530"/>
                      <a:pt x="475478" y="535416"/>
                      <a:pt x="420530" y="593509"/>
                    </a:cubicBezTo>
                    <a:cubicBezTo>
                      <a:pt x="384622" y="638832"/>
                      <a:pt x="338300" y="667333"/>
                      <a:pt x="279621" y="672083"/>
                    </a:cubicBezTo>
                    <a:cubicBezTo>
                      <a:pt x="140267" y="678781"/>
                      <a:pt x="164127" y="490483"/>
                      <a:pt x="178739" y="398126"/>
                    </a:cubicBezTo>
                    <a:cubicBezTo>
                      <a:pt x="187832" y="347975"/>
                      <a:pt x="211848" y="302731"/>
                      <a:pt x="240294" y="261069"/>
                    </a:cubicBezTo>
                    <a:cubicBezTo>
                      <a:pt x="292523" y="176654"/>
                      <a:pt x="370866" y="113811"/>
                      <a:pt x="474546" y="147452"/>
                    </a:cubicBezTo>
                    <a:cubicBezTo>
                      <a:pt x="511930" y="170892"/>
                      <a:pt x="519935" y="186311"/>
                      <a:pt x="523199" y="230465"/>
                    </a:cubicBezTo>
                    <a:cubicBezTo>
                      <a:pt x="531049" y="280381"/>
                      <a:pt x="526930" y="331310"/>
                      <a:pt x="516826" y="3806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570334" y="9208344"/>
                <a:ext cx="254581" cy="381536"/>
              </a:xfrm>
              <a:custGeom>
                <a:rect b="b" l="l" r="r" t="t"/>
                <a:pathLst>
                  <a:path extrusionOk="0" h="381536" w="254581">
                    <a:moveTo>
                      <a:pt x="232228" y="333161"/>
                    </a:moveTo>
                    <a:cubicBezTo>
                      <a:pt x="242876" y="293523"/>
                      <a:pt x="189793" y="291343"/>
                      <a:pt x="163601" y="285035"/>
                    </a:cubicBezTo>
                    <a:cubicBezTo>
                      <a:pt x="183575" y="255755"/>
                      <a:pt x="209067" y="230368"/>
                      <a:pt x="225778" y="198752"/>
                    </a:cubicBezTo>
                    <a:cubicBezTo>
                      <a:pt x="245052" y="162229"/>
                      <a:pt x="256555" y="120567"/>
                      <a:pt x="254301" y="79060"/>
                    </a:cubicBezTo>
                    <a:cubicBezTo>
                      <a:pt x="252203" y="33037"/>
                      <a:pt x="201762" y="-11117"/>
                      <a:pt x="155906" y="2511"/>
                    </a:cubicBezTo>
                    <a:cubicBezTo>
                      <a:pt x="149922" y="4069"/>
                      <a:pt x="141916" y="2278"/>
                      <a:pt x="137642" y="7573"/>
                    </a:cubicBezTo>
                    <a:cubicBezTo>
                      <a:pt x="86268" y="11077"/>
                      <a:pt x="38703" y="43472"/>
                      <a:pt x="11889" y="86770"/>
                    </a:cubicBezTo>
                    <a:cubicBezTo>
                      <a:pt x="5749" y="99463"/>
                      <a:pt x="-4044" y="113870"/>
                      <a:pt x="1785" y="128354"/>
                    </a:cubicBezTo>
                    <a:cubicBezTo>
                      <a:pt x="13132" y="150470"/>
                      <a:pt x="40257" y="164254"/>
                      <a:pt x="64584" y="164020"/>
                    </a:cubicBezTo>
                    <a:cubicBezTo>
                      <a:pt x="91864" y="158413"/>
                      <a:pt x="100802" y="125707"/>
                      <a:pt x="123963" y="113013"/>
                    </a:cubicBezTo>
                    <a:cubicBezTo>
                      <a:pt x="134921" y="105537"/>
                      <a:pt x="149688" y="110366"/>
                      <a:pt x="153652" y="123137"/>
                    </a:cubicBezTo>
                    <a:cubicBezTo>
                      <a:pt x="157616" y="136531"/>
                      <a:pt x="151709" y="150470"/>
                      <a:pt x="146269" y="162618"/>
                    </a:cubicBezTo>
                    <a:cubicBezTo>
                      <a:pt x="124895" y="207707"/>
                      <a:pt x="69791" y="218376"/>
                      <a:pt x="38469" y="253808"/>
                    </a:cubicBezTo>
                    <a:cubicBezTo>
                      <a:pt x="26889" y="269928"/>
                      <a:pt x="28210" y="291265"/>
                      <a:pt x="25956" y="310188"/>
                    </a:cubicBezTo>
                    <a:cubicBezTo>
                      <a:pt x="24402" y="326853"/>
                      <a:pt x="21215" y="347334"/>
                      <a:pt x="38547" y="356834"/>
                    </a:cubicBezTo>
                    <a:cubicBezTo>
                      <a:pt x="59920" y="369060"/>
                      <a:pt x="85491" y="371163"/>
                      <a:pt x="109584" y="373421"/>
                    </a:cubicBezTo>
                    <a:cubicBezTo>
                      <a:pt x="138030" y="377159"/>
                      <a:pt x="165777" y="379184"/>
                      <a:pt x="194534" y="381442"/>
                    </a:cubicBezTo>
                    <a:cubicBezTo>
                      <a:pt x="220648" y="383467"/>
                      <a:pt x="226244" y="352473"/>
                      <a:pt x="232228" y="3331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>
                <a:off x="743108" y="9507722"/>
                <a:ext cx="544852" cy="596041"/>
              </a:xfrm>
              <a:custGeom>
                <a:rect b="b" l="l" r="r" t="t"/>
                <a:pathLst>
                  <a:path extrusionOk="0" h="596041" w="544852">
                    <a:moveTo>
                      <a:pt x="532543" y="255643"/>
                    </a:moveTo>
                    <a:cubicBezTo>
                      <a:pt x="524382" y="250581"/>
                      <a:pt x="514512" y="250192"/>
                      <a:pt x="505185" y="248946"/>
                    </a:cubicBezTo>
                    <a:cubicBezTo>
                      <a:pt x="471765" y="244897"/>
                      <a:pt x="438189" y="241860"/>
                      <a:pt x="405235" y="234462"/>
                    </a:cubicBezTo>
                    <a:cubicBezTo>
                      <a:pt x="397619" y="178004"/>
                      <a:pt x="408344" y="122246"/>
                      <a:pt x="411686" y="65010"/>
                    </a:cubicBezTo>
                    <a:cubicBezTo>
                      <a:pt x="411842" y="51460"/>
                      <a:pt x="416894" y="36275"/>
                      <a:pt x="409588" y="23893"/>
                    </a:cubicBezTo>
                    <a:cubicBezTo>
                      <a:pt x="392489" y="-5543"/>
                      <a:pt x="305131" y="-404"/>
                      <a:pt x="273498" y="1777"/>
                    </a:cubicBezTo>
                    <a:cubicBezTo>
                      <a:pt x="258032" y="5203"/>
                      <a:pt x="256632" y="28799"/>
                      <a:pt x="271244" y="34406"/>
                    </a:cubicBezTo>
                    <a:cubicBezTo>
                      <a:pt x="258575" y="98339"/>
                      <a:pt x="254068" y="163441"/>
                      <a:pt x="245985" y="227998"/>
                    </a:cubicBezTo>
                    <a:cubicBezTo>
                      <a:pt x="238523" y="236798"/>
                      <a:pt x="223212" y="234617"/>
                      <a:pt x="212565" y="236486"/>
                    </a:cubicBezTo>
                    <a:cubicBezTo>
                      <a:pt x="195777" y="237343"/>
                      <a:pt x="178989" y="237810"/>
                      <a:pt x="162201" y="236798"/>
                    </a:cubicBezTo>
                    <a:cubicBezTo>
                      <a:pt x="128781" y="234540"/>
                      <a:pt x="94817" y="233839"/>
                      <a:pt x="59998" y="230412"/>
                    </a:cubicBezTo>
                    <a:cubicBezTo>
                      <a:pt x="29764" y="226129"/>
                      <a:pt x="11888" y="232281"/>
                      <a:pt x="5515" y="264599"/>
                    </a:cubicBezTo>
                    <a:cubicBezTo>
                      <a:pt x="1785" y="283522"/>
                      <a:pt x="930" y="302834"/>
                      <a:pt x="308" y="322147"/>
                    </a:cubicBezTo>
                    <a:cubicBezTo>
                      <a:pt x="-780" y="333984"/>
                      <a:pt x="696" y="346988"/>
                      <a:pt x="9945" y="355477"/>
                    </a:cubicBezTo>
                    <a:cubicBezTo>
                      <a:pt x="52148" y="390753"/>
                      <a:pt x="163833" y="379228"/>
                      <a:pt x="219870" y="383044"/>
                    </a:cubicBezTo>
                    <a:cubicBezTo>
                      <a:pt x="225466" y="438801"/>
                      <a:pt x="213264" y="496193"/>
                      <a:pt x="215984" y="553119"/>
                    </a:cubicBezTo>
                    <a:cubicBezTo>
                      <a:pt x="211166" y="585514"/>
                      <a:pt x="242487" y="592834"/>
                      <a:pt x="267980" y="594547"/>
                    </a:cubicBezTo>
                    <a:cubicBezTo>
                      <a:pt x="297436" y="595404"/>
                      <a:pt x="329380" y="599142"/>
                      <a:pt x="357670" y="590108"/>
                    </a:cubicBezTo>
                    <a:cubicBezTo>
                      <a:pt x="384406" y="569472"/>
                      <a:pt x="378499" y="519400"/>
                      <a:pt x="381764" y="488562"/>
                    </a:cubicBezTo>
                    <a:cubicBezTo>
                      <a:pt x="383240" y="460917"/>
                      <a:pt x="384484" y="433350"/>
                      <a:pt x="388370" y="405160"/>
                    </a:cubicBezTo>
                    <a:cubicBezTo>
                      <a:pt x="430028" y="399086"/>
                      <a:pt x="472464" y="397295"/>
                      <a:pt x="514356" y="393323"/>
                    </a:cubicBezTo>
                    <a:cubicBezTo>
                      <a:pt x="541559" y="389585"/>
                      <a:pt x="541248" y="356567"/>
                      <a:pt x="542647" y="335230"/>
                    </a:cubicBezTo>
                    <a:cubicBezTo>
                      <a:pt x="543735" y="319966"/>
                      <a:pt x="544279" y="304703"/>
                      <a:pt x="544667" y="289440"/>
                    </a:cubicBezTo>
                    <a:cubicBezTo>
                      <a:pt x="545445" y="277058"/>
                      <a:pt x="544201" y="262652"/>
                      <a:pt x="532543" y="2556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1428820" y="8823880"/>
                <a:ext cx="616455" cy="1444960"/>
              </a:xfrm>
              <a:custGeom>
                <a:rect b="b" l="l" r="r" t="t"/>
                <a:pathLst>
                  <a:path extrusionOk="0" h="1444960" w="616455">
                    <a:moveTo>
                      <a:pt x="300567" y="723544"/>
                    </a:moveTo>
                    <a:cubicBezTo>
                      <a:pt x="275230" y="716613"/>
                      <a:pt x="249893" y="709760"/>
                      <a:pt x="224556" y="703063"/>
                    </a:cubicBezTo>
                    <a:cubicBezTo>
                      <a:pt x="216006" y="696288"/>
                      <a:pt x="218338" y="681648"/>
                      <a:pt x="216395" y="671758"/>
                    </a:cubicBezTo>
                    <a:cubicBezTo>
                      <a:pt x="216240" y="587811"/>
                      <a:pt x="248261" y="507445"/>
                      <a:pt x="252225" y="423654"/>
                    </a:cubicBezTo>
                    <a:cubicBezTo>
                      <a:pt x="261784" y="323120"/>
                      <a:pt x="264582" y="224844"/>
                      <a:pt x="274453" y="123764"/>
                    </a:cubicBezTo>
                    <a:cubicBezTo>
                      <a:pt x="276474" y="90746"/>
                      <a:pt x="294349" y="46203"/>
                      <a:pt x="262017" y="22919"/>
                    </a:cubicBezTo>
                    <a:cubicBezTo>
                      <a:pt x="225100" y="-2468"/>
                      <a:pt x="152042" y="-12592"/>
                      <a:pt x="119088" y="23386"/>
                    </a:cubicBezTo>
                    <a:cubicBezTo>
                      <a:pt x="114580" y="33198"/>
                      <a:pt x="107663" y="51186"/>
                      <a:pt x="120409" y="57338"/>
                    </a:cubicBezTo>
                    <a:cubicBezTo>
                      <a:pt x="86756" y="253890"/>
                      <a:pt x="74554" y="453324"/>
                      <a:pt x="61419" y="652056"/>
                    </a:cubicBezTo>
                    <a:cubicBezTo>
                      <a:pt x="52092" y="742622"/>
                      <a:pt x="39890" y="832877"/>
                      <a:pt x="32662" y="923678"/>
                    </a:cubicBezTo>
                    <a:cubicBezTo>
                      <a:pt x="22247" y="1043992"/>
                      <a:pt x="8258" y="1164150"/>
                      <a:pt x="641" y="1284698"/>
                    </a:cubicBezTo>
                    <a:cubicBezTo>
                      <a:pt x="-59" y="1307125"/>
                      <a:pt x="-292" y="1329553"/>
                      <a:pt x="486" y="1351980"/>
                    </a:cubicBezTo>
                    <a:cubicBezTo>
                      <a:pt x="796" y="1367243"/>
                      <a:pt x="1185" y="1383674"/>
                      <a:pt x="11988" y="1395589"/>
                    </a:cubicBezTo>
                    <a:cubicBezTo>
                      <a:pt x="51937" y="1433825"/>
                      <a:pt x="111782" y="1441846"/>
                      <a:pt x="164866" y="1444961"/>
                    </a:cubicBezTo>
                    <a:cubicBezTo>
                      <a:pt x="296992" y="1444493"/>
                      <a:pt x="449870" y="1395433"/>
                      <a:pt x="530156" y="1284775"/>
                    </a:cubicBezTo>
                    <a:cubicBezTo>
                      <a:pt x="564508" y="1235326"/>
                      <a:pt x="589457" y="1179802"/>
                      <a:pt x="600804" y="1120541"/>
                    </a:cubicBezTo>
                    <a:cubicBezTo>
                      <a:pt x="627074" y="1028106"/>
                      <a:pt x="624276" y="919395"/>
                      <a:pt x="561322" y="842222"/>
                    </a:cubicBezTo>
                    <a:cubicBezTo>
                      <a:pt x="500000" y="760689"/>
                      <a:pt x="392278" y="749164"/>
                      <a:pt x="300567" y="723544"/>
                    </a:cubicBezTo>
                    <a:close/>
                    <a:moveTo>
                      <a:pt x="224323" y="889335"/>
                    </a:moveTo>
                    <a:cubicBezTo>
                      <a:pt x="230618" y="889725"/>
                      <a:pt x="237069" y="886610"/>
                      <a:pt x="240255" y="880925"/>
                    </a:cubicBezTo>
                    <a:cubicBezTo>
                      <a:pt x="240566" y="880302"/>
                      <a:pt x="240877" y="879757"/>
                      <a:pt x="241188" y="879212"/>
                    </a:cubicBezTo>
                    <a:cubicBezTo>
                      <a:pt x="314557" y="876798"/>
                      <a:pt x="387693" y="910517"/>
                      <a:pt x="433704" y="968065"/>
                    </a:cubicBezTo>
                    <a:cubicBezTo>
                      <a:pt x="461295" y="1008014"/>
                      <a:pt x="479559" y="1052246"/>
                      <a:pt x="467823" y="1101773"/>
                    </a:cubicBezTo>
                    <a:cubicBezTo>
                      <a:pt x="460595" y="1138997"/>
                      <a:pt x="436968" y="1168978"/>
                      <a:pt x="408211" y="1192340"/>
                    </a:cubicBezTo>
                    <a:cubicBezTo>
                      <a:pt x="373936" y="1224891"/>
                      <a:pt x="332044" y="1251524"/>
                      <a:pt x="283857" y="1254950"/>
                    </a:cubicBezTo>
                    <a:cubicBezTo>
                      <a:pt x="257354" y="1253626"/>
                      <a:pt x="227509" y="1253704"/>
                      <a:pt x="204581" y="1239064"/>
                    </a:cubicBezTo>
                    <a:cubicBezTo>
                      <a:pt x="195177" y="1228707"/>
                      <a:pt x="200074" y="1211964"/>
                      <a:pt x="199452" y="1199115"/>
                    </a:cubicBezTo>
                    <a:cubicBezTo>
                      <a:pt x="201473" y="1154961"/>
                      <a:pt x="206447" y="1111196"/>
                      <a:pt x="209012" y="1066497"/>
                    </a:cubicBezTo>
                    <a:cubicBezTo>
                      <a:pt x="209012" y="1066653"/>
                      <a:pt x="209012" y="1066731"/>
                      <a:pt x="209012" y="1066886"/>
                    </a:cubicBezTo>
                    <a:cubicBezTo>
                      <a:pt x="209012" y="1067276"/>
                      <a:pt x="208934" y="1067587"/>
                      <a:pt x="208934" y="1067977"/>
                    </a:cubicBezTo>
                    <a:cubicBezTo>
                      <a:pt x="215151" y="1008559"/>
                      <a:pt x="222613" y="949220"/>
                      <a:pt x="224323" y="8893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1934996" y="9189550"/>
                <a:ext cx="248104" cy="365967"/>
              </a:xfrm>
              <a:custGeom>
                <a:rect b="b" l="l" r="r" t="t"/>
                <a:pathLst>
                  <a:path extrusionOk="0" h="365967" w="248104">
                    <a:moveTo>
                      <a:pt x="149888" y="3394"/>
                    </a:moveTo>
                    <a:cubicBezTo>
                      <a:pt x="87322" y="-11713"/>
                      <a:pt x="31674" y="39917"/>
                      <a:pt x="14808" y="97153"/>
                    </a:cubicBezTo>
                    <a:cubicBezTo>
                      <a:pt x="9212" y="113818"/>
                      <a:pt x="-4311" y="130561"/>
                      <a:pt x="1363" y="148861"/>
                    </a:cubicBezTo>
                    <a:cubicBezTo>
                      <a:pt x="11389" y="175805"/>
                      <a:pt x="53747" y="182035"/>
                      <a:pt x="76053" y="167629"/>
                    </a:cubicBezTo>
                    <a:cubicBezTo>
                      <a:pt x="100768" y="152132"/>
                      <a:pt x="109939" y="124175"/>
                      <a:pt x="128825" y="102916"/>
                    </a:cubicBezTo>
                    <a:cubicBezTo>
                      <a:pt x="141416" y="109847"/>
                      <a:pt x="137763" y="129081"/>
                      <a:pt x="133955" y="140607"/>
                    </a:cubicBezTo>
                    <a:cubicBezTo>
                      <a:pt x="115535" y="211393"/>
                      <a:pt x="24757" y="246514"/>
                      <a:pt x="22658" y="322285"/>
                    </a:cubicBezTo>
                    <a:cubicBezTo>
                      <a:pt x="28254" y="347594"/>
                      <a:pt x="59654" y="350942"/>
                      <a:pt x="81182" y="352110"/>
                    </a:cubicBezTo>
                    <a:cubicBezTo>
                      <a:pt x="121442" y="354524"/>
                      <a:pt x="161158" y="361922"/>
                      <a:pt x="201184" y="365894"/>
                    </a:cubicBezTo>
                    <a:cubicBezTo>
                      <a:pt x="234215" y="367996"/>
                      <a:pt x="242843" y="324621"/>
                      <a:pt x="242376" y="298845"/>
                    </a:cubicBezTo>
                    <a:cubicBezTo>
                      <a:pt x="235770" y="267618"/>
                      <a:pt x="195199" y="271745"/>
                      <a:pt x="171417" y="262634"/>
                    </a:cubicBezTo>
                    <a:cubicBezTo>
                      <a:pt x="175614" y="242387"/>
                      <a:pt x="188127" y="225255"/>
                      <a:pt x="198308" y="207655"/>
                    </a:cubicBezTo>
                    <a:cubicBezTo>
                      <a:pt x="219993" y="170899"/>
                      <a:pt x="241754" y="132196"/>
                      <a:pt x="246962" y="89210"/>
                    </a:cubicBezTo>
                    <a:cubicBezTo>
                      <a:pt x="256832" y="35945"/>
                      <a:pt x="200951" y="-13582"/>
                      <a:pt x="149888" y="33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282657" y="9605522"/>
                <a:ext cx="458381" cy="167227"/>
              </a:xfrm>
              <a:custGeom>
                <a:rect b="b" l="l" r="r" t="t"/>
                <a:pathLst>
                  <a:path extrusionOk="0" h="167227" w="458381">
                    <a:moveTo>
                      <a:pt x="75884" y="163139"/>
                    </a:moveTo>
                    <a:cubicBezTo>
                      <a:pt x="139460" y="166721"/>
                      <a:pt x="202880" y="160802"/>
                      <a:pt x="266379" y="161036"/>
                    </a:cubicBezTo>
                    <a:cubicBezTo>
                      <a:pt x="315576" y="166098"/>
                      <a:pt x="365396" y="164307"/>
                      <a:pt x="414748" y="167188"/>
                    </a:cubicBezTo>
                    <a:cubicBezTo>
                      <a:pt x="453765" y="168901"/>
                      <a:pt x="450500" y="114468"/>
                      <a:pt x="455241" y="87368"/>
                    </a:cubicBezTo>
                    <a:cubicBezTo>
                      <a:pt x="455163" y="67199"/>
                      <a:pt x="467599" y="36984"/>
                      <a:pt x="443505" y="26549"/>
                    </a:cubicBezTo>
                    <a:cubicBezTo>
                      <a:pt x="416225" y="15958"/>
                      <a:pt x="385603" y="20631"/>
                      <a:pt x="357002" y="17360"/>
                    </a:cubicBezTo>
                    <a:cubicBezTo>
                      <a:pt x="306094" y="12298"/>
                      <a:pt x="256974" y="13466"/>
                      <a:pt x="205756" y="9339"/>
                    </a:cubicBezTo>
                    <a:cubicBezTo>
                      <a:pt x="157491" y="4978"/>
                      <a:pt x="109149" y="-707"/>
                      <a:pt x="60573" y="72"/>
                    </a:cubicBezTo>
                    <a:cubicBezTo>
                      <a:pt x="48915" y="150"/>
                      <a:pt x="37412" y="851"/>
                      <a:pt x="26065" y="3732"/>
                    </a:cubicBezTo>
                    <a:cubicBezTo>
                      <a:pt x="14018" y="6614"/>
                      <a:pt x="9432" y="22967"/>
                      <a:pt x="17982" y="31767"/>
                    </a:cubicBezTo>
                    <a:cubicBezTo>
                      <a:pt x="11297" y="37062"/>
                      <a:pt x="12386" y="47808"/>
                      <a:pt x="10754" y="55596"/>
                    </a:cubicBezTo>
                    <a:cubicBezTo>
                      <a:pt x="8033" y="78101"/>
                      <a:pt x="4769" y="100606"/>
                      <a:pt x="727" y="122956"/>
                    </a:cubicBezTo>
                    <a:cubicBezTo>
                      <a:pt x="-6967" y="164774"/>
                      <a:pt x="48293" y="161659"/>
                      <a:pt x="75884" y="1631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260202" y="9857377"/>
                <a:ext cx="515903" cy="161264"/>
              </a:xfrm>
              <a:custGeom>
                <a:rect b="b" l="l" r="r" t="t"/>
                <a:pathLst>
                  <a:path extrusionOk="0" h="161264" w="515903">
                    <a:moveTo>
                      <a:pt x="420027" y="9794"/>
                    </a:moveTo>
                    <a:cubicBezTo>
                      <a:pt x="333212" y="7068"/>
                      <a:pt x="246320" y="10494"/>
                      <a:pt x="159505" y="8080"/>
                    </a:cubicBezTo>
                    <a:cubicBezTo>
                      <a:pt x="130437" y="5199"/>
                      <a:pt x="95852" y="3019"/>
                      <a:pt x="65463" y="1617"/>
                    </a:cubicBezTo>
                    <a:cubicBezTo>
                      <a:pt x="55592" y="1383"/>
                      <a:pt x="44011" y="-2744"/>
                      <a:pt x="35229" y="3174"/>
                    </a:cubicBezTo>
                    <a:cubicBezTo>
                      <a:pt x="21628" y="-5703"/>
                      <a:pt x="4296" y="10339"/>
                      <a:pt x="11602" y="24667"/>
                    </a:cubicBezTo>
                    <a:cubicBezTo>
                      <a:pt x="7483" y="54181"/>
                      <a:pt x="3286" y="83773"/>
                      <a:pt x="954" y="113521"/>
                    </a:cubicBezTo>
                    <a:cubicBezTo>
                      <a:pt x="-3787" y="134157"/>
                      <a:pt x="9659" y="150978"/>
                      <a:pt x="29866" y="154638"/>
                    </a:cubicBezTo>
                    <a:cubicBezTo>
                      <a:pt x="118158" y="166397"/>
                      <a:pt x="208236" y="158376"/>
                      <a:pt x="297150" y="160945"/>
                    </a:cubicBezTo>
                    <a:cubicBezTo>
                      <a:pt x="354585" y="160790"/>
                      <a:pt x="412099" y="160011"/>
                      <a:pt x="469691" y="160478"/>
                    </a:cubicBezTo>
                    <a:cubicBezTo>
                      <a:pt x="499147" y="164528"/>
                      <a:pt x="510494" y="132054"/>
                      <a:pt x="513059" y="108303"/>
                    </a:cubicBezTo>
                    <a:cubicBezTo>
                      <a:pt x="523552" y="15167"/>
                      <a:pt x="507696" y="14388"/>
                      <a:pt x="420027" y="97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2918325" y="9465116"/>
                <a:ext cx="512157" cy="703702"/>
              </a:xfrm>
              <a:custGeom>
                <a:rect b="b" l="l" r="r" t="t"/>
                <a:pathLst>
                  <a:path extrusionOk="0" h="703702" w="512157">
                    <a:moveTo>
                      <a:pt x="427431" y="400419"/>
                    </a:moveTo>
                    <a:cubicBezTo>
                      <a:pt x="363311" y="389517"/>
                      <a:pt x="364477" y="476891"/>
                      <a:pt x="337663" y="513958"/>
                    </a:cubicBezTo>
                    <a:cubicBezTo>
                      <a:pt x="312403" y="535607"/>
                      <a:pt x="257455" y="537709"/>
                      <a:pt x="234915" y="510687"/>
                    </a:cubicBezTo>
                    <a:cubicBezTo>
                      <a:pt x="206081" y="472841"/>
                      <a:pt x="184086" y="427052"/>
                      <a:pt x="178801" y="379471"/>
                    </a:cubicBezTo>
                    <a:cubicBezTo>
                      <a:pt x="176702" y="319042"/>
                      <a:pt x="191858" y="256821"/>
                      <a:pt x="220615" y="203789"/>
                    </a:cubicBezTo>
                    <a:cubicBezTo>
                      <a:pt x="240200" y="168746"/>
                      <a:pt x="270823" y="159869"/>
                      <a:pt x="308051" y="172562"/>
                    </a:cubicBezTo>
                    <a:cubicBezTo>
                      <a:pt x="335020" y="180661"/>
                      <a:pt x="356549" y="204568"/>
                      <a:pt x="386394" y="201531"/>
                    </a:cubicBezTo>
                    <a:cubicBezTo>
                      <a:pt x="409011" y="200363"/>
                      <a:pt x="430462" y="192030"/>
                      <a:pt x="451058" y="183153"/>
                    </a:cubicBezTo>
                    <a:cubicBezTo>
                      <a:pt x="464037" y="177546"/>
                      <a:pt x="479271" y="172329"/>
                      <a:pt x="488053" y="160570"/>
                    </a:cubicBezTo>
                    <a:cubicBezTo>
                      <a:pt x="513468" y="118596"/>
                      <a:pt x="480825" y="59023"/>
                      <a:pt x="434581" y="49367"/>
                    </a:cubicBezTo>
                    <a:cubicBezTo>
                      <a:pt x="408622" y="25849"/>
                      <a:pt x="374736" y="12766"/>
                      <a:pt x="340927" y="5446"/>
                    </a:cubicBezTo>
                    <a:cubicBezTo>
                      <a:pt x="138075" y="-40265"/>
                      <a:pt x="1130" y="211810"/>
                      <a:pt x="119" y="385779"/>
                    </a:cubicBezTo>
                    <a:cubicBezTo>
                      <a:pt x="-1824" y="455787"/>
                      <a:pt x="19938" y="524860"/>
                      <a:pt x="65638" y="578281"/>
                    </a:cubicBezTo>
                    <a:cubicBezTo>
                      <a:pt x="114991" y="656778"/>
                      <a:pt x="205537" y="700854"/>
                      <a:pt x="296781" y="703657"/>
                    </a:cubicBezTo>
                    <a:cubicBezTo>
                      <a:pt x="357093" y="705137"/>
                      <a:pt x="411887" y="670250"/>
                      <a:pt x="450514" y="626251"/>
                    </a:cubicBezTo>
                    <a:cubicBezTo>
                      <a:pt x="478183" y="592999"/>
                      <a:pt x="493494" y="551182"/>
                      <a:pt x="503598" y="509519"/>
                    </a:cubicBezTo>
                    <a:cubicBezTo>
                      <a:pt x="526448" y="427052"/>
                      <a:pt x="504375" y="416072"/>
                      <a:pt x="427431" y="4004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3393474" y="9167688"/>
                <a:ext cx="287130" cy="360562"/>
              </a:xfrm>
              <a:custGeom>
                <a:rect b="b" l="l" r="r" t="t"/>
                <a:pathLst>
                  <a:path extrusionOk="0" h="360562" w="287130">
                    <a:moveTo>
                      <a:pt x="286328" y="288313"/>
                    </a:moveTo>
                    <a:cubicBezTo>
                      <a:pt x="274203" y="259422"/>
                      <a:pt x="232078" y="263237"/>
                      <a:pt x="206897" y="252802"/>
                    </a:cubicBezTo>
                    <a:cubicBezTo>
                      <a:pt x="226327" y="173060"/>
                      <a:pt x="316716" y="73928"/>
                      <a:pt x="205731" y="17703"/>
                    </a:cubicBezTo>
                    <a:cubicBezTo>
                      <a:pt x="166792" y="-4179"/>
                      <a:pt x="118683" y="-4335"/>
                      <a:pt x="77024" y="9371"/>
                    </a:cubicBezTo>
                    <a:cubicBezTo>
                      <a:pt x="35910" y="26425"/>
                      <a:pt x="15158" y="69723"/>
                      <a:pt x="3811" y="110372"/>
                    </a:cubicBezTo>
                    <a:cubicBezTo>
                      <a:pt x="-6759" y="132644"/>
                      <a:pt x="5987" y="153203"/>
                      <a:pt x="25728" y="164494"/>
                    </a:cubicBezTo>
                    <a:cubicBezTo>
                      <a:pt x="38319" y="172515"/>
                      <a:pt x="52231" y="181159"/>
                      <a:pt x="67775" y="180069"/>
                    </a:cubicBezTo>
                    <a:cubicBezTo>
                      <a:pt x="110833" y="175319"/>
                      <a:pt x="113709" y="118315"/>
                      <a:pt x="149150" y="101962"/>
                    </a:cubicBezTo>
                    <a:cubicBezTo>
                      <a:pt x="165316" y="148608"/>
                      <a:pt x="125833" y="192996"/>
                      <a:pt x="100185" y="228506"/>
                    </a:cubicBezTo>
                    <a:cubicBezTo>
                      <a:pt x="81765" y="256385"/>
                      <a:pt x="56428" y="284263"/>
                      <a:pt x="62879" y="320318"/>
                    </a:cubicBezTo>
                    <a:cubicBezTo>
                      <a:pt x="62335" y="352947"/>
                      <a:pt x="89538" y="358398"/>
                      <a:pt x="116351" y="359099"/>
                    </a:cubicBezTo>
                    <a:cubicBezTo>
                      <a:pt x="152259" y="361124"/>
                      <a:pt x="188243" y="360189"/>
                      <a:pt x="224151" y="360423"/>
                    </a:cubicBezTo>
                    <a:cubicBezTo>
                      <a:pt x="240550" y="360890"/>
                      <a:pt x="259669" y="361046"/>
                      <a:pt x="270006" y="346017"/>
                    </a:cubicBezTo>
                    <a:cubicBezTo>
                      <a:pt x="280576" y="329430"/>
                      <a:pt x="289980" y="308248"/>
                      <a:pt x="286328" y="288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" name="Google Shape;172;p8"/>
            <p:cNvGrpSpPr/>
            <p:nvPr/>
          </p:nvGrpSpPr>
          <p:grpSpPr>
            <a:xfrm rot="534283">
              <a:off x="-102092" y="4412212"/>
              <a:ext cx="1943098" cy="722496"/>
              <a:chOff x="-205384" y="8823880"/>
              <a:chExt cx="3885988" cy="1444960"/>
            </a:xfrm>
          </p:grpSpPr>
          <p:sp>
            <p:nvSpPr>
              <p:cNvPr id="173" name="Google Shape;173;p8"/>
              <p:cNvSpPr/>
              <p:nvPr/>
            </p:nvSpPr>
            <p:spPr>
              <a:xfrm>
                <a:off x="-205384" y="9420452"/>
                <a:ext cx="744876" cy="812330"/>
              </a:xfrm>
              <a:custGeom>
                <a:rect b="b" l="l" r="r" t="t"/>
                <a:pathLst>
                  <a:path extrusionOk="0" h="812330" w="744876">
                    <a:moveTo>
                      <a:pt x="244336" y="811243"/>
                    </a:moveTo>
                    <a:cubicBezTo>
                      <a:pt x="145863" y="810153"/>
                      <a:pt x="97598" y="753227"/>
                      <a:pt x="47312" y="676600"/>
                    </a:cubicBezTo>
                    <a:cubicBezTo>
                      <a:pt x="14747" y="628630"/>
                      <a:pt x="-2118" y="571549"/>
                      <a:pt x="213" y="513534"/>
                    </a:cubicBezTo>
                    <a:cubicBezTo>
                      <a:pt x="-1030" y="424213"/>
                      <a:pt x="14048" y="331933"/>
                      <a:pt x="59825" y="254138"/>
                    </a:cubicBezTo>
                    <a:cubicBezTo>
                      <a:pt x="90525" y="205078"/>
                      <a:pt x="121147" y="155629"/>
                      <a:pt x="160086" y="112798"/>
                    </a:cubicBezTo>
                    <a:cubicBezTo>
                      <a:pt x="208739" y="65374"/>
                      <a:pt x="267730" y="22777"/>
                      <a:pt x="334881" y="7903"/>
                    </a:cubicBezTo>
                    <a:cubicBezTo>
                      <a:pt x="379570" y="-2454"/>
                      <a:pt x="426048" y="-1753"/>
                      <a:pt x="471126" y="4944"/>
                    </a:cubicBezTo>
                    <a:cubicBezTo>
                      <a:pt x="519391" y="10473"/>
                      <a:pt x="567034" y="34614"/>
                      <a:pt x="585454" y="82038"/>
                    </a:cubicBezTo>
                    <a:cubicBezTo>
                      <a:pt x="595791" y="47385"/>
                      <a:pt x="611491" y="-9930"/>
                      <a:pt x="658357" y="1518"/>
                    </a:cubicBezTo>
                    <a:cubicBezTo>
                      <a:pt x="686725" y="7514"/>
                      <a:pt x="717580" y="18182"/>
                      <a:pt x="735067" y="42712"/>
                    </a:cubicBezTo>
                    <a:cubicBezTo>
                      <a:pt x="741674" y="53147"/>
                      <a:pt x="740974" y="66152"/>
                      <a:pt x="739964" y="77989"/>
                    </a:cubicBezTo>
                    <a:cubicBezTo>
                      <a:pt x="738021" y="105634"/>
                      <a:pt x="732503" y="132734"/>
                      <a:pt x="728306" y="160067"/>
                    </a:cubicBezTo>
                    <a:cubicBezTo>
                      <a:pt x="715637" y="239420"/>
                      <a:pt x="708020" y="319240"/>
                      <a:pt x="702735" y="399449"/>
                    </a:cubicBezTo>
                    <a:cubicBezTo>
                      <a:pt x="696751" y="488614"/>
                      <a:pt x="684937" y="579492"/>
                      <a:pt x="698694" y="668345"/>
                    </a:cubicBezTo>
                    <a:cubicBezTo>
                      <a:pt x="702580" y="684465"/>
                      <a:pt x="708098" y="700663"/>
                      <a:pt x="718824" y="713668"/>
                    </a:cubicBezTo>
                    <a:cubicBezTo>
                      <a:pt x="727606" y="723791"/>
                      <a:pt x="740275" y="731579"/>
                      <a:pt x="744005" y="745128"/>
                    </a:cubicBezTo>
                    <a:cubicBezTo>
                      <a:pt x="749601" y="764908"/>
                      <a:pt x="726907" y="773319"/>
                      <a:pt x="713927" y="782352"/>
                    </a:cubicBezTo>
                    <a:cubicBezTo>
                      <a:pt x="669471" y="812722"/>
                      <a:pt x="648797" y="825104"/>
                      <a:pt x="601309" y="789438"/>
                    </a:cubicBezTo>
                    <a:cubicBezTo>
                      <a:pt x="553977" y="752526"/>
                      <a:pt x="548459" y="694745"/>
                      <a:pt x="552267" y="638987"/>
                    </a:cubicBezTo>
                    <a:cubicBezTo>
                      <a:pt x="533459" y="675121"/>
                      <a:pt x="506334" y="707438"/>
                      <a:pt x="473613" y="731579"/>
                    </a:cubicBezTo>
                    <a:cubicBezTo>
                      <a:pt x="405296" y="789983"/>
                      <a:pt x="335269" y="818407"/>
                      <a:pt x="244336" y="811243"/>
                    </a:cubicBezTo>
                    <a:close/>
                    <a:moveTo>
                      <a:pt x="271149" y="777446"/>
                    </a:moveTo>
                    <a:cubicBezTo>
                      <a:pt x="317549" y="777368"/>
                      <a:pt x="365503" y="766154"/>
                      <a:pt x="404441" y="740067"/>
                    </a:cubicBezTo>
                    <a:cubicBezTo>
                      <a:pt x="432810" y="718184"/>
                      <a:pt x="464053" y="699183"/>
                      <a:pt x="487758" y="672006"/>
                    </a:cubicBezTo>
                    <a:cubicBezTo>
                      <a:pt x="521956" y="635327"/>
                      <a:pt x="538044" y="586345"/>
                      <a:pt x="559184" y="542503"/>
                    </a:cubicBezTo>
                    <a:cubicBezTo>
                      <a:pt x="567423" y="533936"/>
                      <a:pt x="582967" y="536896"/>
                      <a:pt x="587319" y="548031"/>
                    </a:cubicBezTo>
                    <a:cubicBezTo>
                      <a:pt x="590894" y="556675"/>
                      <a:pt x="589262" y="566254"/>
                      <a:pt x="589029" y="575365"/>
                    </a:cubicBezTo>
                    <a:cubicBezTo>
                      <a:pt x="587475" y="613445"/>
                      <a:pt x="585843" y="651603"/>
                      <a:pt x="586853" y="689761"/>
                    </a:cubicBezTo>
                    <a:cubicBezTo>
                      <a:pt x="587708" y="702843"/>
                      <a:pt x="589962" y="715926"/>
                      <a:pt x="596335" y="727529"/>
                    </a:cubicBezTo>
                    <a:cubicBezTo>
                      <a:pt x="607061" y="751203"/>
                      <a:pt x="627190" y="770048"/>
                      <a:pt x="652217" y="777368"/>
                    </a:cubicBezTo>
                    <a:cubicBezTo>
                      <a:pt x="671336" y="771839"/>
                      <a:pt x="686880" y="757588"/>
                      <a:pt x="703979" y="747776"/>
                    </a:cubicBezTo>
                    <a:cubicBezTo>
                      <a:pt x="640247" y="691863"/>
                      <a:pt x="659833" y="556987"/>
                      <a:pt x="662243" y="478724"/>
                    </a:cubicBezTo>
                    <a:cubicBezTo>
                      <a:pt x="668849" y="398671"/>
                      <a:pt x="672269" y="318306"/>
                      <a:pt x="682761" y="238719"/>
                    </a:cubicBezTo>
                    <a:cubicBezTo>
                      <a:pt x="688357" y="180236"/>
                      <a:pt x="702269" y="122610"/>
                      <a:pt x="706310" y="63972"/>
                    </a:cubicBezTo>
                    <a:cubicBezTo>
                      <a:pt x="698150" y="46061"/>
                      <a:pt x="672502" y="41389"/>
                      <a:pt x="654937" y="36093"/>
                    </a:cubicBezTo>
                    <a:cubicBezTo>
                      <a:pt x="637294" y="28540"/>
                      <a:pt x="631854" y="56185"/>
                      <a:pt x="626569" y="66853"/>
                    </a:cubicBezTo>
                    <a:cubicBezTo>
                      <a:pt x="618719" y="82506"/>
                      <a:pt x="618641" y="117237"/>
                      <a:pt x="598667" y="120897"/>
                    </a:cubicBezTo>
                    <a:cubicBezTo>
                      <a:pt x="596102" y="127516"/>
                      <a:pt x="590350" y="123701"/>
                      <a:pt x="588485" y="118795"/>
                    </a:cubicBezTo>
                    <a:cubicBezTo>
                      <a:pt x="583822" y="116069"/>
                      <a:pt x="580635" y="111007"/>
                      <a:pt x="580247" y="105556"/>
                    </a:cubicBezTo>
                    <a:cubicBezTo>
                      <a:pt x="567423" y="86711"/>
                      <a:pt x="555998" y="66931"/>
                      <a:pt x="536956" y="53926"/>
                    </a:cubicBezTo>
                    <a:cubicBezTo>
                      <a:pt x="474779" y="18961"/>
                      <a:pt x="375918" y="24101"/>
                      <a:pt x="310165" y="47618"/>
                    </a:cubicBezTo>
                    <a:cubicBezTo>
                      <a:pt x="264465" y="67320"/>
                      <a:pt x="221563" y="98314"/>
                      <a:pt x="186356" y="132734"/>
                    </a:cubicBezTo>
                    <a:cubicBezTo>
                      <a:pt x="147961" y="175253"/>
                      <a:pt x="117495" y="224702"/>
                      <a:pt x="87572" y="273451"/>
                    </a:cubicBezTo>
                    <a:cubicBezTo>
                      <a:pt x="33478" y="364251"/>
                      <a:pt x="7364" y="556364"/>
                      <a:pt x="69307" y="646775"/>
                    </a:cubicBezTo>
                    <a:cubicBezTo>
                      <a:pt x="125189" y="733058"/>
                      <a:pt x="160630" y="780872"/>
                      <a:pt x="271149" y="7774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-72682" y="9527571"/>
                <a:ext cx="429030" cy="599851"/>
              </a:xfrm>
              <a:custGeom>
                <a:rect b="b" l="l" r="r" t="t"/>
                <a:pathLst>
                  <a:path extrusionOk="0" h="599851" w="429030">
                    <a:moveTo>
                      <a:pt x="139070" y="599852"/>
                    </a:moveTo>
                    <a:cubicBezTo>
                      <a:pt x="-28885" y="598295"/>
                      <a:pt x="-8678" y="376979"/>
                      <a:pt x="17436" y="261882"/>
                    </a:cubicBezTo>
                    <a:cubicBezTo>
                      <a:pt x="30804" y="206982"/>
                      <a:pt x="61815" y="158778"/>
                      <a:pt x="94380" y="113378"/>
                    </a:cubicBezTo>
                    <a:cubicBezTo>
                      <a:pt x="146998" y="28964"/>
                      <a:pt x="252465" y="-28429"/>
                      <a:pt x="349461" y="14713"/>
                    </a:cubicBezTo>
                    <a:cubicBezTo>
                      <a:pt x="365861" y="10508"/>
                      <a:pt x="381249" y="24759"/>
                      <a:pt x="392519" y="35038"/>
                    </a:cubicBezTo>
                    <a:cubicBezTo>
                      <a:pt x="415758" y="57465"/>
                      <a:pt x="421898" y="89393"/>
                      <a:pt x="424307" y="120309"/>
                    </a:cubicBezTo>
                    <a:cubicBezTo>
                      <a:pt x="427027" y="141802"/>
                      <a:pt x="429670" y="163295"/>
                      <a:pt x="428893" y="184944"/>
                    </a:cubicBezTo>
                    <a:cubicBezTo>
                      <a:pt x="428038" y="261882"/>
                      <a:pt x="406198" y="337186"/>
                      <a:pt x="378529" y="408362"/>
                    </a:cubicBezTo>
                    <a:cubicBezTo>
                      <a:pt x="351560" y="470738"/>
                      <a:pt x="307103" y="526729"/>
                      <a:pt x="252077" y="566522"/>
                    </a:cubicBezTo>
                    <a:cubicBezTo>
                      <a:pt x="218190" y="586847"/>
                      <a:pt x="178552" y="598684"/>
                      <a:pt x="139070" y="599852"/>
                    </a:cubicBezTo>
                    <a:close/>
                    <a:moveTo>
                      <a:pt x="146920" y="564965"/>
                    </a:moveTo>
                    <a:cubicBezTo>
                      <a:pt x="205599" y="560215"/>
                      <a:pt x="251921" y="531713"/>
                      <a:pt x="287828" y="486391"/>
                    </a:cubicBezTo>
                    <a:cubicBezTo>
                      <a:pt x="342777" y="428297"/>
                      <a:pt x="365705" y="349412"/>
                      <a:pt x="384125" y="273486"/>
                    </a:cubicBezTo>
                    <a:cubicBezTo>
                      <a:pt x="394229" y="224192"/>
                      <a:pt x="398348" y="173263"/>
                      <a:pt x="390498" y="123346"/>
                    </a:cubicBezTo>
                    <a:cubicBezTo>
                      <a:pt x="387234" y="79192"/>
                      <a:pt x="379229" y="63773"/>
                      <a:pt x="341845" y="40333"/>
                    </a:cubicBezTo>
                    <a:cubicBezTo>
                      <a:pt x="238165" y="6692"/>
                      <a:pt x="159822" y="69536"/>
                      <a:pt x="107593" y="153950"/>
                    </a:cubicBezTo>
                    <a:cubicBezTo>
                      <a:pt x="79147" y="195612"/>
                      <a:pt x="55131" y="240857"/>
                      <a:pt x="46038" y="291007"/>
                    </a:cubicBezTo>
                    <a:cubicBezTo>
                      <a:pt x="31426" y="383365"/>
                      <a:pt x="7566" y="571662"/>
                      <a:pt x="146920" y="5649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570334" y="9208344"/>
                <a:ext cx="254581" cy="381536"/>
              </a:xfrm>
              <a:custGeom>
                <a:rect b="b" l="l" r="r" t="t"/>
                <a:pathLst>
                  <a:path extrusionOk="0" h="381536" w="254581">
                    <a:moveTo>
                      <a:pt x="194534" y="381442"/>
                    </a:moveTo>
                    <a:cubicBezTo>
                      <a:pt x="165777" y="379184"/>
                      <a:pt x="138030" y="377159"/>
                      <a:pt x="109584" y="373421"/>
                    </a:cubicBezTo>
                    <a:cubicBezTo>
                      <a:pt x="85491" y="371163"/>
                      <a:pt x="59920" y="369060"/>
                      <a:pt x="38547" y="356834"/>
                    </a:cubicBezTo>
                    <a:cubicBezTo>
                      <a:pt x="21215" y="347334"/>
                      <a:pt x="24402" y="326853"/>
                      <a:pt x="25956" y="310188"/>
                    </a:cubicBezTo>
                    <a:cubicBezTo>
                      <a:pt x="28210" y="291265"/>
                      <a:pt x="26889" y="269928"/>
                      <a:pt x="38469" y="253808"/>
                    </a:cubicBezTo>
                    <a:cubicBezTo>
                      <a:pt x="69791" y="218376"/>
                      <a:pt x="124895" y="207707"/>
                      <a:pt x="146269" y="162618"/>
                    </a:cubicBezTo>
                    <a:cubicBezTo>
                      <a:pt x="151709" y="150470"/>
                      <a:pt x="157616" y="136531"/>
                      <a:pt x="153652" y="123137"/>
                    </a:cubicBezTo>
                    <a:cubicBezTo>
                      <a:pt x="149688" y="110366"/>
                      <a:pt x="134921" y="105537"/>
                      <a:pt x="123963" y="113013"/>
                    </a:cubicBezTo>
                    <a:cubicBezTo>
                      <a:pt x="100802" y="125707"/>
                      <a:pt x="91864" y="158413"/>
                      <a:pt x="64584" y="164020"/>
                    </a:cubicBezTo>
                    <a:cubicBezTo>
                      <a:pt x="40257" y="164254"/>
                      <a:pt x="13132" y="150470"/>
                      <a:pt x="1785" y="128354"/>
                    </a:cubicBezTo>
                    <a:cubicBezTo>
                      <a:pt x="-4044" y="113870"/>
                      <a:pt x="5749" y="99463"/>
                      <a:pt x="11889" y="86770"/>
                    </a:cubicBezTo>
                    <a:cubicBezTo>
                      <a:pt x="38703" y="43472"/>
                      <a:pt x="86268" y="11077"/>
                      <a:pt x="137642" y="7573"/>
                    </a:cubicBezTo>
                    <a:cubicBezTo>
                      <a:pt x="141916" y="2278"/>
                      <a:pt x="149922" y="4069"/>
                      <a:pt x="155906" y="2511"/>
                    </a:cubicBezTo>
                    <a:cubicBezTo>
                      <a:pt x="201762" y="-11117"/>
                      <a:pt x="252203" y="33037"/>
                      <a:pt x="254301" y="79060"/>
                    </a:cubicBezTo>
                    <a:cubicBezTo>
                      <a:pt x="256555" y="120567"/>
                      <a:pt x="245052" y="162229"/>
                      <a:pt x="225778" y="198752"/>
                    </a:cubicBezTo>
                    <a:cubicBezTo>
                      <a:pt x="209067" y="230368"/>
                      <a:pt x="183575" y="255755"/>
                      <a:pt x="163601" y="285035"/>
                    </a:cubicBezTo>
                    <a:cubicBezTo>
                      <a:pt x="189793" y="291343"/>
                      <a:pt x="242876" y="293523"/>
                      <a:pt x="232228" y="333161"/>
                    </a:cubicBezTo>
                    <a:cubicBezTo>
                      <a:pt x="226244" y="352473"/>
                      <a:pt x="220648" y="383467"/>
                      <a:pt x="194534" y="381442"/>
                    </a:cubicBezTo>
                    <a:close/>
                    <a:moveTo>
                      <a:pt x="194223" y="347645"/>
                    </a:moveTo>
                    <a:cubicBezTo>
                      <a:pt x="197254" y="341182"/>
                      <a:pt x="199819" y="334485"/>
                      <a:pt x="202228" y="327710"/>
                    </a:cubicBezTo>
                    <a:cubicBezTo>
                      <a:pt x="202306" y="327554"/>
                      <a:pt x="202306" y="327398"/>
                      <a:pt x="202383" y="327242"/>
                    </a:cubicBezTo>
                    <a:cubicBezTo>
                      <a:pt x="186295" y="321713"/>
                      <a:pt x="168808" y="321558"/>
                      <a:pt x="152331" y="317197"/>
                    </a:cubicBezTo>
                    <a:cubicBezTo>
                      <a:pt x="96683" y="306294"/>
                      <a:pt x="139896" y="257546"/>
                      <a:pt x="161113" y="234028"/>
                    </a:cubicBezTo>
                    <a:cubicBezTo>
                      <a:pt x="176191" y="217130"/>
                      <a:pt x="190181" y="199141"/>
                      <a:pt x="200674" y="178972"/>
                    </a:cubicBezTo>
                    <a:cubicBezTo>
                      <a:pt x="218316" y="138244"/>
                      <a:pt x="242798" y="66211"/>
                      <a:pt x="191736" y="40591"/>
                    </a:cubicBezTo>
                    <a:cubicBezTo>
                      <a:pt x="181943" y="35452"/>
                      <a:pt x="171140" y="32804"/>
                      <a:pt x="161347" y="27664"/>
                    </a:cubicBezTo>
                    <a:cubicBezTo>
                      <a:pt x="155518" y="24316"/>
                      <a:pt x="149300" y="25250"/>
                      <a:pt x="143004" y="26730"/>
                    </a:cubicBezTo>
                    <a:cubicBezTo>
                      <a:pt x="96449" y="39034"/>
                      <a:pt x="50905" y="70494"/>
                      <a:pt x="34272" y="117296"/>
                    </a:cubicBezTo>
                    <a:cubicBezTo>
                      <a:pt x="41811" y="124383"/>
                      <a:pt x="51371" y="129211"/>
                      <a:pt x="61164" y="132248"/>
                    </a:cubicBezTo>
                    <a:cubicBezTo>
                      <a:pt x="84713" y="105693"/>
                      <a:pt x="121942" y="66056"/>
                      <a:pt x="158704" y="94402"/>
                    </a:cubicBezTo>
                    <a:cubicBezTo>
                      <a:pt x="193601" y="124616"/>
                      <a:pt x="169430" y="179361"/>
                      <a:pt x="143238" y="207473"/>
                    </a:cubicBezTo>
                    <a:cubicBezTo>
                      <a:pt x="120232" y="233327"/>
                      <a:pt x="85802" y="246332"/>
                      <a:pt x="63962" y="272887"/>
                    </a:cubicBezTo>
                    <a:cubicBezTo>
                      <a:pt x="58599" y="292199"/>
                      <a:pt x="59454" y="309954"/>
                      <a:pt x="58133" y="328644"/>
                    </a:cubicBezTo>
                    <a:cubicBezTo>
                      <a:pt x="101812" y="343440"/>
                      <a:pt x="149300" y="340481"/>
                      <a:pt x="194223" y="3476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743108" y="9507722"/>
                <a:ext cx="544852" cy="596041"/>
              </a:xfrm>
              <a:custGeom>
                <a:rect b="b" l="l" r="r" t="t"/>
                <a:pathLst>
                  <a:path extrusionOk="0" h="596041" w="544852">
                    <a:moveTo>
                      <a:pt x="267980" y="594547"/>
                    </a:moveTo>
                    <a:cubicBezTo>
                      <a:pt x="242487" y="592834"/>
                      <a:pt x="211166" y="585514"/>
                      <a:pt x="215984" y="553119"/>
                    </a:cubicBezTo>
                    <a:cubicBezTo>
                      <a:pt x="213264" y="496193"/>
                      <a:pt x="225466" y="438801"/>
                      <a:pt x="219870" y="383044"/>
                    </a:cubicBezTo>
                    <a:cubicBezTo>
                      <a:pt x="163833" y="379228"/>
                      <a:pt x="52148" y="390753"/>
                      <a:pt x="9945" y="355477"/>
                    </a:cubicBezTo>
                    <a:cubicBezTo>
                      <a:pt x="696" y="346988"/>
                      <a:pt x="-780" y="333984"/>
                      <a:pt x="308" y="322147"/>
                    </a:cubicBezTo>
                    <a:cubicBezTo>
                      <a:pt x="930" y="302834"/>
                      <a:pt x="1785" y="283522"/>
                      <a:pt x="5515" y="264599"/>
                    </a:cubicBezTo>
                    <a:cubicBezTo>
                      <a:pt x="11888" y="232281"/>
                      <a:pt x="29764" y="226129"/>
                      <a:pt x="59998" y="230412"/>
                    </a:cubicBezTo>
                    <a:cubicBezTo>
                      <a:pt x="94817" y="233839"/>
                      <a:pt x="128781" y="234540"/>
                      <a:pt x="162201" y="236798"/>
                    </a:cubicBezTo>
                    <a:cubicBezTo>
                      <a:pt x="178989" y="237810"/>
                      <a:pt x="195777" y="237343"/>
                      <a:pt x="212565" y="236486"/>
                    </a:cubicBezTo>
                    <a:cubicBezTo>
                      <a:pt x="223212" y="234617"/>
                      <a:pt x="238523" y="236798"/>
                      <a:pt x="245985" y="227998"/>
                    </a:cubicBezTo>
                    <a:cubicBezTo>
                      <a:pt x="254068" y="163441"/>
                      <a:pt x="258575" y="98339"/>
                      <a:pt x="271244" y="34406"/>
                    </a:cubicBezTo>
                    <a:cubicBezTo>
                      <a:pt x="256632" y="28799"/>
                      <a:pt x="258032" y="5203"/>
                      <a:pt x="273498" y="1777"/>
                    </a:cubicBezTo>
                    <a:cubicBezTo>
                      <a:pt x="305131" y="-404"/>
                      <a:pt x="392489" y="-5543"/>
                      <a:pt x="409588" y="23893"/>
                    </a:cubicBezTo>
                    <a:cubicBezTo>
                      <a:pt x="416894" y="36275"/>
                      <a:pt x="411842" y="51460"/>
                      <a:pt x="411686" y="65010"/>
                    </a:cubicBezTo>
                    <a:cubicBezTo>
                      <a:pt x="408344" y="122246"/>
                      <a:pt x="397619" y="178004"/>
                      <a:pt x="405235" y="234462"/>
                    </a:cubicBezTo>
                    <a:cubicBezTo>
                      <a:pt x="438189" y="241860"/>
                      <a:pt x="471765" y="244897"/>
                      <a:pt x="505185" y="248946"/>
                    </a:cubicBezTo>
                    <a:cubicBezTo>
                      <a:pt x="514512" y="250192"/>
                      <a:pt x="524382" y="250581"/>
                      <a:pt x="532543" y="255643"/>
                    </a:cubicBezTo>
                    <a:cubicBezTo>
                      <a:pt x="544201" y="262652"/>
                      <a:pt x="545445" y="277058"/>
                      <a:pt x="544667" y="289440"/>
                    </a:cubicBezTo>
                    <a:cubicBezTo>
                      <a:pt x="544279" y="304703"/>
                      <a:pt x="543735" y="319966"/>
                      <a:pt x="542647" y="335230"/>
                    </a:cubicBezTo>
                    <a:cubicBezTo>
                      <a:pt x="541248" y="356567"/>
                      <a:pt x="541559" y="389585"/>
                      <a:pt x="514356" y="393323"/>
                    </a:cubicBezTo>
                    <a:cubicBezTo>
                      <a:pt x="472464" y="397295"/>
                      <a:pt x="430028" y="399086"/>
                      <a:pt x="388370" y="405160"/>
                    </a:cubicBezTo>
                    <a:cubicBezTo>
                      <a:pt x="384484" y="433350"/>
                      <a:pt x="383240" y="460917"/>
                      <a:pt x="381764" y="488562"/>
                    </a:cubicBezTo>
                    <a:cubicBezTo>
                      <a:pt x="378499" y="519400"/>
                      <a:pt x="384406" y="569472"/>
                      <a:pt x="357670" y="590108"/>
                    </a:cubicBezTo>
                    <a:cubicBezTo>
                      <a:pt x="329380" y="599142"/>
                      <a:pt x="297436" y="595404"/>
                      <a:pt x="267980" y="594547"/>
                    </a:cubicBezTo>
                    <a:close/>
                    <a:moveTo>
                      <a:pt x="327437" y="560439"/>
                    </a:moveTo>
                    <a:cubicBezTo>
                      <a:pt x="331400" y="560127"/>
                      <a:pt x="335364" y="559894"/>
                      <a:pt x="339328" y="559426"/>
                    </a:cubicBezTo>
                    <a:cubicBezTo>
                      <a:pt x="350597" y="514104"/>
                      <a:pt x="345856" y="466446"/>
                      <a:pt x="351841" y="420267"/>
                    </a:cubicBezTo>
                    <a:cubicBezTo>
                      <a:pt x="353318" y="403680"/>
                      <a:pt x="354017" y="384134"/>
                      <a:pt x="370494" y="375179"/>
                    </a:cubicBezTo>
                    <a:cubicBezTo>
                      <a:pt x="382230" y="368871"/>
                      <a:pt x="396298" y="368949"/>
                      <a:pt x="409277" y="367469"/>
                    </a:cubicBezTo>
                    <a:cubicBezTo>
                      <a:pt x="441454" y="365211"/>
                      <a:pt x="473475" y="361551"/>
                      <a:pt x="505651" y="359137"/>
                    </a:cubicBezTo>
                    <a:cubicBezTo>
                      <a:pt x="509071" y="332738"/>
                      <a:pt x="509537" y="310232"/>
                      <a:pt x="510159" y="284456"/>
                    </a:cubicBezTo>
                    <a:cubicBezTo>
                      <a:pt x="480780" y="280641"/>
                      <a:pt x="451324" y="278149"/>
                      <a:pt x="422101" y="273009"/>
                    </a:cubicBezTo>
                    <a:cubicBezTo>
                      <a:pt x="405469" y="268960"/>
                      <a:pt x="382463" y="270206"/>
                      <a:pt x="374536" y="251827"/>
                    </a:cubicBezTo>
                    <a:cubicBezTo>
                      <a:pt x="357515" y="183922"/>
                      <a:pt x="376556" y="110799"/>
                      <a:pt x="378733" y="41648"/>
                    </a:cubicBezTo>
                    <a:cubicBezTo>
                      <a:pt x="348266" y="32926"/>
                      <a:pt x="315701" y="35496"/>
                      <a:pt x="284301" y="34951"/>
                    </a:cubicBezTo>
                    <a:cubicBezTo>
                      <a:pt x="286711" y="96860"/>
                      <a:pt x="277229" y="158691"/>
                      <a:pt x="276063" y="220600"/>
                    </a:cubicBezTo>
                    <a:cubicBezTo>
                      <a:pt x="280959" y="273398"/>
                      <a:pt x="215829" y="269349"/>
                      <a:pt x="179533" y="270984"/>
                    </a:cubicBezTo>
                    <a:cubicBezTo>
                      <a:pt x="133833" y="269894"/>
                      <a:pt x="87045" y="266701"/>
                      <a:pt x="41733" y="263976"/>
                    </a:cubicBezTo>
                    <a:cubicBezTo>
                      <a:pt x="34583" y="285624"/>
                      <a:pt x="35360" y="308909"/>
                      <a:pt x="34738" y="331336"/>
                    </a:cubicBezTo>
                    <a:cubicBezTo>
                      <a:pt x="74065" y="350415"/>
                      <a:pt x="120387" y="344497"/>
                      <a:pt x="162590" y="347456"/>
                    </a:cubicBezTo>
                    <a:cubicBezTo>
                      <a:pt x="183963" y="348157"/>
                      <a:pt x="205259" y="348157"/>
                      <a:pt x="226632" y="348468"/>
                    </a:cubicBezTo>
                    <a:cubicBezTo>
                      <a:pt x="238135" y="348468"/>
                      <a:pt x="247850" y="356956"/>
                      <a:pt x="251270" y="367625"/>
                    </a:cubicBezTo>
                    <a:cubicBezTo>
                      <a:pt x="260829" y="399942"/>
                      <a:pt x="254689" y="434362"/>
                      <a:pt x="252902" y="467380"/>
                    </a:cubicBezTo>
                    <a:cubicBezTo>
                      <a:pt x="251037" y="497050"/>
                      <a:pt x="250493" y="526798"/>
                      <a:pt x="250493" y="556623"/>
                    </a:cubicBezTo>
                    <a:cubicBezTo>
                      <a:pt x="275752" y="562697"/>
                      <a:pt x="302177" y="561451"/>
                      <a:pt x="327903" y="560439"/>
                    </a:cubicBezTo>
                    <a:cubicBezTo>
                      <a:pt x="327825" y="560361"/>
                      <a:pt x="327437" y="560439"/>
                      <a:pt x="327437" y="5604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1428820" y="8823880"/>
                <a:ext cx="616455" cy="1444960"/>
              </a:xfrm>
              <a:custGeom>
                <a:rect b="b" l="l" r="r" t="t"/>
                <a:pathLst>
                  <a:path extrusionOk="0" h="1444960" w="616455">
                    <a:moveTo>
                      <a:pt x="164866" y="1444961"/>
                    </a:moveTo>
                    <a:cubicBezTo>
                      <a:pt x="111782" y="1441846"/>
                      <a:pt x="51937" y="1433825"/>
                      <a:pt x="11988" y="1395589"/>
                    </a:cubicBezTo>
                    <a:cubicBezTo>
                      <a:pt x="1185" y="1383674"/>
                      <a:pt x="796" y="1367243"/>
                      <a:pt x="486" y="1351980"/>
                    </a:cubicBezTo>
                    <a:cubicBezTo>
                      <a:pt x="-292" y="1329553"/>
                      <a:pt x="-59" y="1307125"/>
                      <a:pt x="641" y="1284698"/>
                    </a:cubicBezTo>
                    <a:cubicBezTo>
                      <a:pt x="8258" y="1164150"/>
                      <a:pt x="22247" y="1043992"/>
                      <a:pt x="32662" y="923678"/>
                    </a:cubicBezTo>
                    <a:cubicBezTo>
                      <a:pt x="39890" y="832877"/>
                      <a:pt x="52092" y="742622"/>
                      <a:pt x="61419" y="652056"/>
                    </a:cubicBezTo>
                    <a:cubicBezTo>
                      <a:pt x="74554" y="453324"/>
                      <a:pt x="86756" y="253890"/>
                      <a:pt x="120409" y="57338"/>
                    </a:cubicBezTo>
                    <a:cubicBezTo>
                      <a:pt x="107663" y="51186"/>
                      <a:pt x="114580" y="33198"/>
                      <a:pt x="119088" y="23386"/>
                    </a:cubicBezTo>
                    <a:cubicBezTo>
                      <a:pt x="152042" y="-12592"/>
                      <a:pt x="225100" y="-2468"/>
                      <a:pt x="262017" y="22919"/>
                    </a:cubicBezTo>
                    <a:cubicBezTo>
                      <a:pt x="294349" y="46203"/>
                      <a:pt x="276474" y="90746"/>
                      <a:pt x="274453" y="123764"/>
                    </a:cubicBezTo>
                    <a:cubicBezTo>
                      <a:pt x="264582" y="224844"/>
                      <a:pt x="261784" y="323120"/>
                      <a:pt x="252225" y="423654"/>
                    </a:cubicBezTo>
                    <a:cubicBezTo>
                      <a:pt x="248261" y="507445"/>
                      <a:pt x="216240" y="587811"/>
                      <a:pt x="216395" y="671758"/>
                    </a:cubicBezTo>
                    <a:cubicBezTo>
                      <a:pt x="218338" y="681648"/>
                      <a:pt x="216006" y="696288"/>
                      <a:pt x="224556" y="703063"/>
                    </a:cubicBezTo>
                    <a:cubicBezTo>
                      <a:pt x="249893" y="709760"/>
                      <a:pt x="275230" y="716613"/>
                      <a:pt x="300567" y="723544"/>
                    </a:cubicBezTo>
                    <a:cubicBezTo>
                      <a:pt x="392278" y="749164"/>
                      <a:pt x="500000" y="760689"/>
                      <a:pt x="561322" y="842222"/>
                    </a:cubicBezTo>
                    <a:cubicBezTo>
                      <a:pt x="624276" y="919395"/>
                      <a:pt x="627074" y="1028106"/>
                      <a:pt x="600804" y="1120541"/>
                    </a:cubicBezTo>
                    <a:cubicBezTo>
                      <a:pt x="589457" y="1179802"/>
                      <a:pt x="564508" y="1235326"/>
                      <a:pt x="530156" y="1284775"/>
                    </a:cubicBezTo>
                    <a:cubicBezTo>
                      <a:pt x="449870" y="1395433"/>
                      <a:pt x="296992" y="1444493"/>
                      <a:pt x="164866" y="1444961"/>
                    </a:cubicBezTo>
                    <a:close/>
                    <a:moveTo>
                      <a:pt x="174270" y="1410619"/>
                    </a:moveTo>
                    <a:cubicBezTo>
                      <a:pt x="294894" y="1406180"/>
                      <a:pt x="430517" y="1363972"/>
                      <a:pt x="503575" y="1262192"/>
                    </a:cubicBezTo>
                    <a:cubicBezTo>
                      <a:pt x="531011" y="1220608"/>
                      <a:pt x="554094" y="1175442"/>
                      <a:pt x="563654" y="1126226"/>
                    </a:cubicBezTo>
                    <a:cubicBezTo>
                      <a:pt x="579509" y="1066809"/>
                      <a:pt x="590778" y="1002096"/>
                      <a:pt x="572514" y="942056"/>
                    </a:cubicBezTo>
                    <a:cubicBezTo>
                      <a:pt x="561633" y="892217"/>
                      <a:pt x="528912" y="849932"/>
                      <a:pt x="488109" y="820418"/>
                    </a:cubicBezTo>
                    <a:cubicBezTo>
                      <a:pt x="418237" y="781325"/>
                      <a:pt x="336707" y="771280"/>
                      <a:pt x="260774" y="748697"/>
                    </a:cubicBezTo>
                    <a:cubicBezTo>
                      <a:pt x="238779" y="740130"/>
                      <a:pt x="209478" y="742077"/>
                      <a:pt x="194167" y="721752"/>
                    </a:cubicBezTo>
                    <a:cubicBezTo>
                      <a:pt x="168597" y="673627"/>
                      <a:pt x="186472" y="614988"/>
                      <a:pt x="194633" y="564137"/>
                    </a:cubicBezTo>
                    <a:cubicBezTo>
                      <a:pt x="219970" y="455738"/>
                      <a:pt x="223235" y="344535"/>
                      <a:pt x="231473" y="233955"/>
                    </a:cubicBezTo>
                    <a:cubicBezTo>
                      <a:pt x="233494" y="174927"/>
                      <a:pt x="242276" y="116522"/>
                      <a:pt x="246007" y="57806"/>
                    </a:cubicBezTo>
                    <a:cubicBezTo>
                      <a:pt x="242043" y="44645"/>
                      <a:pt x="220825" y="41608"/>
                      <a:pt x="210333" y="38415"/>
                    </a:cubicBezTo>
                    <a:cubicBezTo>
                      <a:pt x="185851" y="31952"/>
                      <a:pt x="160591" y="35222"/>
                      <a:pt x="138052" y="46358"/>
                    </a:cubicBezTo>
                    <a:cubicBezTo>
                      <a:pt x="136886" y="48461"/>
                      <a:pt x="136265" y="50797"/>
                      <a:pt x="135021" y="52822"/>
                    </a:cubicBezTo>
                    <a:cubicBezTo>
                      <a:pt x="123130" y="224688"/>
                      <a:pt x="104710" y="396476"/>
                      <a:pt x="98026" y="568810"/>
                    </a:cubicBezTo>
                    <a:cubicBezTo>
                      <a:pt x="94684" y="691304"/>
                      <a:pt x="74476" y="812475"/>
                      <a:pt x="65694" y="934580"/>
                    </a:cubicBezTo>
                    <a:cubicBezTo>
                      <a:pt x="56056" y="1043914"/>
                      <a:pt x="44942" y="1153170"/>
                      <a:pt x="36237" y="1262582"/>
                    </a:cubicBezTo>
                    <a:cubicBezTo>
                      <a:pt x="34294" y="1296067"/>
                      <a:pt x="33750" y="1329630"/>
                      <a:pt x="35538" y="1363038"/>
                    </a:cubicBezTo>
                    <a:cubicBezTo>
                      <a:pt x="34994" y="1370280"/>
                      <a:pt x="39424" y="1375653"/>
                      <a:pt x="45486" y="1379158"/>
                    </a:cubicBezTo>
                    <a:cubicBezTo>
                      <a:pt x="84114" y="1403921"/>
                      <a:pt x="129969" y="1408905"/>
                      <a:pt x="174270" y="14106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1594529" y="9667966"/>
                <a:ext cx="340132" cy="445297"/>
              </a:xfrm>
              <a:custGeom>
                <a:rect b="b" l="l" r="r" t="t"/>
                <a:pathLst>
                  <a:path extrusionOk="0" h="445297" w="340132">
                    <a:moveTo>
                      <a:pt x="110143" y="445284"/>
                    </a:moveTo>
                    <a:cubicBezTo>
                      <a:pt x="75013" y="442169"/>
                      <a:pt x="30945" y="441857"/>
                      <a:pt x="8017" y="410708"/>
                    </a:cubicBezTo>
                    <a:cubicBezTo>
                      <a:pt x="-6672" y="384620"/>
                      <a:pt x="3121" y="352770"/>
                      <a:pt x="4131" y="324424"/>
                    </a:cubicBezTo>
                    <a:cubicBezTo>
                      <a:pt x="13691" y="227316"/>
                      <a:pt x="29157" y="131065"/>
                      <a:pt x="44080" y="34658"/>
                    </a:cubicBezTo>
                    <a:cubicBezTo>
                      <a:pt x="35764" y="-20943"/>
                      <a:pt x="132915" y="5300"/>
                      <a:pt x="162605" y="12464"/>
                    </a:cubicBezTo>
                    <a:cubicBezTo>
                      <a:pt x="202942" y="23756"/>
                      <a:pt x="239160" y="47429"/>
                      <a:pt x="269782" y="75386"/>
                    </a:cubicBezTo>
                    <a:cubicBezTo>
                      <a:pt x="297606" y="98592"/>
                      <a:pt x="314005" y="132000"/>
                      <a:pt x="329161" y="164239"/>
                    </a:cubicBezTo>
                    <a:cubicBezTo>
                      <a:pt x="352789" y="225993"/>
                      <a:pt x="337400" y="302464"/>
                      <a:pt x="291233" y="349811"/>
                    </a:cubicBezTo>
                    <a:cubicBezTo>
                      <a:pt x="242735" y="399105"/>
                      <a:pt x="182579" y="446218"/>
                      <a:pt x="110143" y="445284"/>
                    </a:cubicBezTo>
                    <a:close/>
                    <a:moveTo>
                      <a:pt x="118148" y="410863"/>
                    </a:moveTo>
                    <a:cubicBezTo>
                      <a:pt x="166335" y="407437"/>
                      <a:pt x="208227" y="380804"/>
                      <a:pt x="242502" y="348253"/>
                    </a:cubicBezTo>
                    <a:cubicBezTo>
                      <a:pt x="271259" y="324892"/>
                      <a:pt x="294886" y="294910"/>
                      <a:pt x="302114" y="257687"/>
                    </a:cubicBezTo>
                    <a:cubicBezTo>
                      <a:pt x="313850" y="208160"/>
                      <a:pt x="295586" y="163928"/>
                      <a:pt x="267995" y="123979"/>
                    </a:cubicBezTo>
                    <a:cubicBezTo>
                      <a:pt x="221984" y="66430"/>
                      <a:pt x="148848" y="32711"/>
                      <a:pt x="75479" y="35125"/>
                    </a:cubicBezTo>
                    <a:cubicBezTo>
                      <a:pt x="75168" y="35671"/>
                      <a:pt x="74857" y="36216"/>
                      <a:pt x="74546" y="36839"/>
                    </a:cubicBezTo>
                    <a:cubicBezTo>
                      <a:pt x="71360" y="42523"/>
                      <a:pt x="64909" y="45638"/>
                      <a:pt x="58614" y="45249"/>
                    </a:cubicBezTo>
                    <a:cubicBezTo>
                      <a:pt x="56904" y="105133"/>
                      <a:pt x="49442" y="164473"/>
                      <a:pt x="43225" y="223890"/>
                    </a:cubicBezTo>
                    <a:cubicBezTo>
                      <a:pt x="43225" y="223501"/>
                      <a:pt x="43303" y="223189"/>
                      <a:pt x="43303" y="222800"/>
                    </a:cubicBezTo>
                    <a:cubicBezTo>
                      <a:pt x="43303" y="222644"/>
                      <a:pt x="43303" y="222566"/>
                      <a:pt x="43303" y="222410"/>
                    </a:cubicBezTo>
                    <a:cubicBezTo>
                      <a:pt x="40738" y="267110"/>
                      <a:pt x="35764" y="310874"/>
                      <a:pt x="33743" y="355028"/>
                    </a:cubicBezTo>
                    <a:cubicBezTo>
                      <a:pt x="34365" y="367878"/>
                      <a:pt x="29468" y="384620"/>
                      <a:pt x="38872" y="394977"/>
                    </a:cubicBezTo>
                    <a:cubicBezTo>
                      <a:pt x="61800" y="409618"/>
                      <a:pt x="91645" y="409540"/>
                      <a:pt x="118148" y="410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1934996" y="9189550"/>
                <a:ext cx="248104" cy="365967"/>
              </a:xfrm>
              <a:custGeom>
                <a:rect b="b" l="l" r="r" t="t"/>
                <a:pathLst>
                  <a:path extrusionOk="0" h="365967" w="248104">
                    <a:moveTo>
                      <a:pt x="201184" y="365894"/>
                    </a:moveTo>
                    <a:cubicBezTo>
                      <a:pt x="161158" y="361922"/>
                      <a:pt x="121442" y="354524"/>
                      <a:pt x="81182" y="352110"/>
                    </a:cubicBezTo>
                    <a:cubicBezTo>
                      <a:pt x="59654" y="350942"/>
                      <a:pt x="28254" y="347594"/>
                      <a:pt x="22658" y="322285"/>
                    </a:cubicBezTo>
                    <a:cubicBezTo>
                      <a:pt x="24757" y="246514"/>
                      <a:pt x="115535" y="211393"/>
                      <a:pt x="133955" y="140607"/>
                    </a:cubicBezTo>
                    <a:cubicBezTo>
                      <a:pt x="137763" y="129081"/>
                      <a:pt x="141416" y="109847"/>
                      <a:pt x="128825" y="102916"/>
                    </a:cubicBezTo>
                    <a:cubicBezTo>
                      <a:pt x="109939" y="124175"/>
                      <a:pt x="100768" y="152132"/>
                      <a:pt x="76053" y="167629"/>
                    </a:cubicBezTo>
                    <a:cubicBezTo>
                      <a:pt x="53747" y="182035"/>
                      <a:pt x="11389" y="175805"/>
                      <a:pt x="1363" y="148861"/>
                    </a:cubicBezTo>
                    <a:cubicBezTo>
                      <a:pt x="-4311" y="130561"/>
                      <a:pt x="9212" y="113818"/>
                      <a:pt x="14808" y="97153"/>
                    </a:cubicBezTo>
                    <a:cubicBezTo>
                      <a:pt x="31674" y="39917"/>
                      <a:pt x="87322" y="-11713"/>
                      <a:pt x="149888" y="3394"/>
                    </a:cubicBezTo>
                    <a:cubicBezTo>
                      <a:pt x="200951" y="-13582"/>
                      <a:pt x="256832" y="35945"/>
                      <a:pt x="246962" y="89210"/>
                    </a:cubicBezTo>
                    <a:cubicBezTo>
                      <a:pt x="241754" y="132196"/>
                      <a:pt x="219993" y="170899"/>
                      <a:pt x="198308" y="207655"/>
                    </a:cubicBezTo>
                    <a:cubicBezTo>
                      <a:pt x="188127" y="225255"/>
                      <a:pt x="175614" y="242387"/>
                      <a:pt x="171417" y="262634"/>
                    </a:cubicBezTo>
                    <a:cubicBezTo>
                      <a:pt x="195199" y="271745"/>
                      <a:pt x="235770" y="267618"/>
                      <a:pt x="242376" y="298845"/>
                    </a:cubicBezTo>
                    <a:cubicBezTo>
                      <a:pt x="242843" y="324621"/>
                      <a:pt x="234215" y="367996"/>
                      <a:pt x="201184" y="365894"/>
                    </a:cubicBezTo>
                    <a:close/>
                    <a:moveTo>
                      <a:pt x="113748" y="320727"/>
                    </a:moveTo>
                    <a:cubicBezTo>
                      <a:pt x="123463" y="321662"/>
                      <a:pt x="133100" y="322830"/>
                      <a:pt x="142815" y="324076"/>
                    </a:cubicBezTo>
                    <a:cubicBezTo>
                      <a:pt x="162556" y="326568"/>
                      <a:pt x="182298" y="329293"/>
                      <a:pt x="202117" y="331630"/>
                    </a:cubicBezTo>
                    <a:cubicBezTo>
                      <a:pt x="206003" y="323764"/>
                      <a:pt x="208568" y="315198"/>
                      <a:pt x="210200" y="306554"/>
                    </a:cubicBezTo>
                    <a:cubicBezTo>
                      <a:pt x="189914" y="299468"/>
                      <a:pt x="166598" y="300402"/>
                      <a:pt x="147789" y="289500"/>
                    </a:cubicBezTo>
                    <a:cubicBezTo>
                      <a:pt x="119421" y="262868"/>
                      <a:pt x="153230" y="218402"/>
                      <a:pt x="167686" y="192159"/>
                    </a:cubicBezTo>
                    <a:cubicBezTo>
                      <a:pt x="182609" y="167551"/>
                      <a:pt x="196287" y="142086"/>
                      <a:pt x="206158" y="114986"/>
                    </a:cubicBezTo>
                    <a:cubicBezTo>
                      <a:pt x="221236" y="76283"/>
                      <a:pt x="212997" y="33531"/>
                      <a:pt x="163800" y="35011"/>
                    </a:cubicBezTo>
                    <a:cubicBezTo>
                      <a:pt x="156028" y="34933"/>
                      <a:pt x="147556" y="33220"/>
                      <a:pt x="143903" y="25588"/>
                    </a:cubicBezTo>
                    <a:cubicBezTo>
                      <a:pt x="73799" y="28859"/>
                      <a:pt x="55223" y="81189"/>
                      <a:pt x="34627" y="138115"/>
                    </a:cubicBezTo>
                    <a:cubicBezTo>
                      <a:pt x="84058" y="161632"/>
                      <a:pt x="87089" y="59930"/>
                      <a:pt x="138074" y="78230"/>
                    </a:cubicBezTo>
                    <a:cubicBezTo>
                      <a:pt x="179266" y="98867"/>
                      <a:pt x="161158" y="153689"/>
                      <a:pt x="144214" y="185462"/>
                    </a:cubicBezTo>
                    <a:cubicBezTo>
                      <a:pt x="120976" y="232419"/>
                      <a:pt x="68669" y="261388"/>
                      <a:pt x="57011" y="314186"/>
                    </a:cubicBezTo>
                    <a:cubicBezTo>
                      <a:pt x="75897" y="320727"/>
                      <a:pt x="94550" y="317768"/>
                      <a:pt x="113748" y="3207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2282657" y="9605522"/>
                <a:ext cx="458381" cy="167227"/>
              </a:xfrm>
              <a:custGeom>
                <a:rect b="b" l="l" r="r" t="t"/>
                <a:pathLst>
                  <a:path extrusionOk="0" h="167227" w="458381">
                    <a:moveTo>
                      <a:pt x="414748" y="167188"/>
                    </a:moveTo>
                    <a:cubicBezTo>
                      <a:pt x="365396" y="164307"/>
                      <a:pt x="315576" y="166098"/>
                      <a:pt x="266379" y="161036"/>
                    </a:cubicBezTo>
                    <a:cubicBezTo>
                      <a:pt x="202880" y="160802"/>
                      <a:pt x="139460" y="166721"/>
                      <a:pt x="75884" y="163139"/>
                    </a:cubicBezTo>
                    <a:cubicBezTo>
                      <a:pt x="48293" y="161659"/>
                      <a:pt x="-6967" y="164774"/>
                      <a:pt x="727" y="122956"/>
                    </a:cubicBezTo>
                    <a:cubicBezTo>
                      <a:pt x="4769" y="100606"/>
                      <a:pt x="8033" y="78101"/>
                      <a:pt x="10754" y="55596"/>
                    </a:cubicBezTo>
                    <a:cubicBezTo>
                      <a:pt x="12386" y="47808"/>
                      <a:pt x="11297" y="37062"/>
                      <a:pt x="17982" y="31767"/>
                    </a:cubicBezTo>
                    <a:cubicBezTo>
                      <a:pt x="9432" y="22967"/>
                      <a:pt x="14018" y="6614"/>
                      <a:pt x="26065" y="3732"/>
                    </a:cubicBezTo>
                    <a:cubicBezTo>
                      <a:pt x="37412" y="851"/>
                      <a:pt x="48915" y="150"/>
                      <a:pt x="60573" y="72"/>
                    </a:cubicBezTo>
                    <a:cubicBezTo>
                      <a:pt x="109149" y="-707"/>
                      <a:pt x="157491" y="4978"/>
                      <a:pt x="205756" y="9339"/>
                    </a:cubicBezTo>
                    <a:cubicBezTo>
                      <a:pt x="256974" y="13466"/>
                      <a:pt x="306094" y="12298"/>
                      <a:pt x="357002" y="17360"/>
                    </a:cubicBezTo>
                    <a:cubicBezTo>
                      <a:pt x="385603" y="20631"/>
                      <a:pt x="416225" y="15958"/>
                      <a:pt x="443505" y="26549"/>
                    </a:cubicBezTo>
                    <a:cubicBezTo>
                      <a:pt x="467599" y="36984"/>
                      <a:pt x="455163" y="67199"/>
                      <a:pt x="455241" y="87368"/>
                    </a:cubicBezTo>
                    <a:cubicBezTo>
                      <a:pt x="450500" y="114468"/>
                      <a:pt x="453765" y="168901"/>
                      <a:pt x="414748" y="167188"/>
                    </a:cubicBezTo>
                    <a:close/>
                    <a:moveTo>
                      <a:pt x="355447" y="130821"/>
                    </a:moveTo>
                    <a:cubicBezTo>
                      <a:pt x="374644" y="130899"/>
                      <a:pt x="393841" y="131600"/>
                      <a:pt x="412961" y="132457"/>
                    </a:cubicBezTo>
                    <a:cubicBezTo>
                      <a:pt x="419956" y="107693"/>
                      <a:pt x="420888" y="81683"/>
                      <a:pt x="423298" y="56141"/>
                    </a:cubicBezTo>
                    <a:cubicBezTo>
                      <a:pt x="355991" y="50300"/>
                      <a:pt x="286431" y="48276"/>
                      <a:pt x="219979" y="44849"/>
                    </a:cubicBezTo>
                    <a:cubicBezTo>
                      <a:pt x="154615" y="39788"/>
                      <a:pt x="89952" y="31221"/>
                      <a:pt x="25287" y="36439"/>
                    </a:cubicBezTo>
                    <a:cubicBezTo>
                      <a:pt x="31505" y="65797"/>
                      <a:pt x="26997" y="96946"/>
                      <a:pt x="26842" y="126850"/>
                    </a:cubicBezTo>
                    <a:cubicBezTo>
                      <a:pt x="52956" y="134014"/>
                      <a:pt x="81480" y="130120"/>
                      <a:pt x="108371" y="131289"/>
                    </a:cubicBezTo>
                    <a:cubicBezTo>
                      <a:pt x="153527" y="131989"/>
                      <a:pt x="198683" y="129108"/>
                      <a:pt x="243373" y="127005"/>
                    </a:cubicBezTo>
                    <a:cubicBezTo>
                      <a:pt x="280757" y="126616"/>
                      <a:pt x="317986" y="131756"/>
                      <a:pt x="355447" y="1308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260202" y="9857377"/>
                <a:ext cx="515903" cy="161264"/>
              </a:xfrm>
              <a:custGeom>
                <a:rect b="b" l="l" r="r" t="t"/>
                <a:pathLst>
                  <a:path extrusionOk="0" h="161264" w="515903">
                    <a:moveTo>
                      <a:pt x="297150" y="160945"/>
                    </a:moveTo>
                    <a:cubicBezTo>
                      <a:pt x="208236" y="158376"/>
                      <a:pt x="118158" y="166397"/>
                      <a:pt x="29866" y="154638"/>
                    </a:cubicBezTo>
                    <a:cubicBezTo>
                      <a:pt x="9659" y="150978"/>
                      <a:pt x="-3787" y="134157"/>
                      <a:pt x="954" y="113521"/>
                    </a:cubicBezTo>
                    <a:cubicBezTo>
                      <a:pt x="3286" y="83773"/>
                      <a:pt x="7483" y="54181"/>
                      <a:pt x="11602" y="24667"/>
                    </a:cubicBezTo>
                    <a:cubicBezTo>
                      <a:pt x="4296" y="10339"/>
                      <a:pt x="21628" y="-5703"/>
                      <a:pt x="35229" y="3174"/>
                    </a:cubicBezTo>
                    <a:cubicBezTo>
                      <a:pt x="44011" y="-2744"/>
                      <a:pt x="55592" y="1383"/>
                      <a:pt x="65463" y="1617"/>
                    </a:cubicBezTo>
                    <a:cubicBezTo>
                      <a:pt x="95852" y="3019"/>
                      <a:pt x="130437" y="5199"/>
                      <a:pt x="159505" y="8080"/>
                    </a:cubicBezTo>
                    <a:cubicBezTo>
                      <a:pt x="246320" y="10494"/>
                      <a:pt x="333212" y="7068"/>
                      <a:pt x="420027" y="9794"/>
                    </a:cubicBezTo>
                    <a:cubicBezTo>
                      <a:pt x="507696" y="14388"/>
                      <a:pt x="523552" y="15167"/>
                      <a:pt x="513059" y="108303"/>
                    </a:cubicBezTo>
                    <a:cubicBezTo>
                      <a:pt x="510494" y="132054"/>
                      <a:pt x="499147" y="164528"/>
                      <a:pt x="469691" y="160478"/>
                    </a:cubicBezTo>
                    <a:cubicBezTo>
                      <a:pt x="412099" y="160011"/>
                      <a:pt x="354585" y="160790"/>
                      <a:pt x="297150" y="160945"/>
                    </a:cubicBezTo>
                    <a:close/>
                    <a:moveTo>
                      <a:pt x="141163" y="127226"/>
                    </a:moveTo>
                    <a:cubicBezTo>
                      <a:pt x="251683" y="127382"/>
                      <a:pt x="362047" y="126370"/>
                      <a:pt x="472566" y="125980"/>
                    </a:cubicBezTo>
                    <a:cubicBezTo>
                      <a:pt x="482981" y="103164"/>
                      <a:pt x="479950" y="76687"/>
                      <a:pt x="480572" y="52157"/>
                    </a:cubicBezTo>
                    <a:cubicBezTo>
                      <a:pt x="442722" y="40476"/>
                      <a:pt x="401374" y="45304"/>
                      <a:pt x="362124" y="43513"/>
                    </a:cubicBezTo>
                    <a:cubicBezTo>
                      <a:pt x="332824" y="43357"/>
                      <a:pt x="303523" y="43435"/>
                      <a:pt x="274300" y="43435"/>
                    </a:cubicBezTo>
                    <a:cubicBezTo>
                      <a:pt x="221838" y="43279"/>
                      <a:pt x="166345" y="44992"/>
                      <a:pt x="114660" y="38840"/>
                    </a:cubicBezTo>
                    <a:cubicBezTo>
                      <a:pt x="88701" y="35570"/>
                      <a:pt x="60488" y="39853"/>
                      <a:pt x="35618" y="31442"/>
                    </a:cubicBezTo>
                    <a:cubicBezTo>
                      <a:pt x="35385" y="31598"/>
                      <a:pt x="35229" y="31676"/>
                      <a:pt x="34996" y="31832"/>
                    </a:cubicBezTo>
                    <a:cubicBezTo>
                      <a:pt x="33830" y="32533"/>
                      <a:pt x="32664" y="33000"/>
                      <a:pt x="31421" y="33389"/>
                    </a:cubicBezTo>
                    <a:cubicBezTo>
                      <a:pt x="28390" y="62280"/>
                      <a:pt x="27146" y="92106"/>
                      <a:pt x="29789" y="120919"/>
                    </a:cubicBezTo>
                    <a:cubicBezTo>
                      <a:pt x="65618" y="130731"/>
                      <a:pt x="104245" y="125825"/>
                      <a:pt x="141163" y="1272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2918325" y="9465116"/>
                <a:ext cx="512157" cy="703702"/>
              </a:xfrm>
              <a:custGeom>
                <a:rect b="b" l="l" r="r" t="t"/>
                <a:pathLst>
                  <a:path extrusionOk="0" h="703702" w="512157">
                    <a:moveTo>
                      <a:pt x="296781" y="703657"/>
                    </a:moveTo>
                    <a:cubicBezTo>
                      <a:pt x="205537" y="700854"/>
                      <a:pt x="114991" y="656778"/>
                      <a:pt x="65638" y="578281"/>
                    </a:cubicBezTo>
                    <a:cubicBezTo>
                      <a:pt x="19938" y="524860"/>
                      <a:pt x="-1824" y="455787"/>
                      <a:pt x="119" y="385779"/>
                    </a:cubicBezTo>
                    <a:cubicBezTo>
                      <a:pt x="1130" y="211810"/>
                      <a:pt x="138075" y="-40265"/>
                      <a:pt x="340927" y="5446"/>
                    </a:cubicBezTo>
                    <a:cubicBezTo>
                      <a:pt x="374736" y="12766"/>
                      <a:pt x="408622" y="25849"/>
                      <a:pt x="434581" y="49367"/>
                    </a:cubicBezTo>
                    <a:cubicBezTo>
                      <a:pt x="480825" y="59023"/>
                      <a:pt x="513468" y="118596"/>
                      <a:pt x="488053" y="160570"/>
                    </a:cubicBezTo>
                    <a:cubicBezTo>
                      <a:pt x="479271" y="172329"/>
                      <a:pt x="464037" y="177546"/>
                      <a:pt x="451058" y="183153"/>
                    </a:cubicBezTo>
                    <a:cubicBezTo>
                      <a:pt x="430462" y="192030"/>
                      <a:pt x="409011" y="200363"/>
                      <a:pt x="386394" y="201531"/>
                    </a:cubicBezTo>
                    <a:cubicBezTo>
                      <a:pt x="356549" y="204568"/>
                      <a:pt x="335020" y="180661"/>
                      <a:pt x="308051" y="172562"/>
                    </a:cubicBezTo>
                    <a:cubicBezTo>
                      <a:pt x="270823" y="159869"/>
                      <a:pt x="240200" y="168746"/>
                      <a:pt x="220615" y="203789"/>
                    </a:cubicBezTo>
                    <a:cubicBezTo>
                      <a:pt x="191858" y="256821"/>
                      <a:pt x="176702" y="319042"/>
                      <a:pt x="178801" y="379471"/>
                    </a:cubicBezTo>
                    <a:cubicBezTo>
                      <a:pt x="184086" y="427052"/>
                      <a:pt x="206081" y="472841"/>
                      <a:pt x="234915" y="510687"/>
                    </a:cubicBezTo>
                    <a:cubicBezTo>
                      <a:pt x="257455" y="537709"/>
                      <a:pt x="312403" y="535607"/>
                      <a:pt x="337663" y="513958"/>
                    </a:cubicBezTo>
                    <a:cubicBezTo>
                      <a:pt x="364477" y="476891"/>
                      <a:pt x="363311" y="389517"/>
                      <a:pt x="427431" y="400419"/>
                    </a:cubicBezTo>
                    <a:cubicBezTo>
                      <a:pt x="504375" y="416072"/>
                      <a:pt x="526448" y="427052"/>
                      <a:pt x="503598" y="509519"/>
                    </a:cubicBezTo>
                    <a:cubicBezTo>
                      <a:pt x="493494" y="551182"/>
                      <a:pt x="478183" y="592999"/>
                      <a:pt x="450514" y="626251"/>
                    </a:cubicBezTo>
                    <a:cubicBezTo>
                      <a:pt x="411887" y="670250"/>
                      <a:pt x="357093" y="705137"/>
                      <a:pt x="296781" y="703657"/>
                    </a:cubicBezTo>
                    <a:close/>
                    <a:moveTo>
                      <a:pt x="304476" y="668926"/>
                    </a:moveTo>
                    <a:cubicBezTo>
                      <a:pt x="356549" y="666356"/>
                      <a:pt x="403493" y="632481"/>
                      <a:pt x="433648" y="591442"/>
                    </a:cubicBezTo>
                    <a:cubicBezTo>
                      <a:pt x="459141" y="550169"/>
                      <a:pt x="475074" y="500953"/>
                      <a:pt x="477405" y="452516"/>
                    </a:cubicBezTo>
                    <a:cubicBezTo>
                      <a:pt x="459063" y="440913"/>
                      <a:pt x="435514" y="436708"/>
                      <a:pt x="414529" y="433982"/>
                    </a:cubicBezTo>
                    <a:cubicBezTo>
                      <a:pt x="385850" y="460459"/>
                      <a:pt x="389814" y="507417"/>
                      <a:pt x="364010" y="536463"/>
                    </a:cubicBezTo>
                    <a:cubicBezTo>
                      <a:pt x="336963" y="564965"/>
                      <a:pt x="292273" y="568625"/>
                      <a:pt x="255589" y="562006"/>
                    </a:cubicBezTo>
                    <a:cubicBezTo>
                      <a:pt x="192868" y="546120"/>
                      <a:pt x="161391" y="458201"/>
                      <a:pt x="146702" y="401431"/>
                    </a:cubicBezTo>
                    <a:cubicBezTo>
                      <a:pt x="134733" y="328309"/>
                      <a:pt x="166054" y="175599"/>
                      <a:pt x="237480" y="140401"/>
                    </a:cubicBezTo>
                    <a:cubicBezTo>
                      <a:pt x="270123" y="126851"/>
                      <a:pt x="307351" y="132457"/>
                      <a:pt x="338440" y="147487"/>
                    </a:cubicBezTo>
                    <a:cubicBezTo>
                      <a:pt x="357249" y="156520"/>
                      <a:pt x="374580" y="172796"/>
                      <a:pt x="396886" y="165398"/>
                    </a:cubicBezTo>
                    <a:cubicBezTo>
                      <a:pt x="418104" y="160570"/>
                      <a:pt x="434814" y="152860"/>
                      <a:pt x="454011" y="143983"/>
                    </a:cubicBezTo>
                    <a:cubicBezTo>
                      <a:pt x="457354" y="142114"/>
                      <a:pt x="461395" y="140478"/>
                      <a:pt x="461706" y="136118"/>
                    </a:cubicBezTo>
                    <a:cubicBezTo>
                      <a:pt x="464271" y="114235"/>
                      <a:pt x="452068" y="92197"/>
                      <a:pt x="431861" y="83320"/>
                    </a:cubicBezTo>
                    <a:cubicBezTo>
                      <a:pt x="421602" y="77946"/>
                      <a:pt x="404736" y="74130"/>
                      <a:pt x="407534" y="59179"/>
                    </a:cubicBezTo>
                    <a:cubicBezTo>
                      <a:pt x="188749" y="-61602"/>
                      <a:pt x="25768" y="213523"/>
                      <a:pt x="34550" y="406260"/>
                    </a:cubicBezTo>
                    <a:cubicBezTo>
                      <a:pt x="36959" y="439979"/>
                      <a:pt x="43332" y="473854"/>
                      <a:pt x="57478" y="504769"/>
                    </a:cubicBezTo>
                    <a:cubicBezTo>
                      <a:pt x="68048" y="524393"/>
                      <a:pt x="81960" y="541915"/>
                      <a:pt x="94862" y="560059"/>
                    </a:cubicBezTo>
                    <a:cubicBezTo>
                      <a:pt x="139474" y="630379"/>
                      <a:pt x="222480" y="669004"/>
                      <a:pt x="304476" y="6689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3393474" y="9167688"/>
                <a:ext cx="287130" cy="360562"/>
              </a:xfrm>
              <a:custGeom>
                <a:rect b="b" l="l" r="r" t="t"/>
                <a:pathLst>
                  <a:path extrusionOk="0" h="360562" w="287130">
                    <a:moveTo>
                      <a:pt x="224151" y="360423"/>
                    </a:moveTo>
                    <a:cubicBezTo>
                      <a:pt x="188243" y="360189"/>
                      <a:pt x="152259" y="361124"/>
                      <a:pt x="116351" y="359099"/>
                    </a:cubicBezTo>
                    <a:cubicBezTo>
                      <a:pt x="89538" y="358398"/>
                      <a:pt x="62335" y="352947"/>
                      <a:pt x="62879" y="320318"/>
                    </a:cubicBezTo>
                    <a:cubicBezTo>
                      <a:pt x="56428" y="284263"/>
                      <a:pt x="81765" y="256385"/>
                      <a:pt x="100185" y="228506"/>
                    </a:cubicBezTo>
                    <a:cubicBezTo>
                      <a:pt x="125833" y="192996"/>
                      <a:pt x="165316" y="148608"/>
                      <a:pt x="149150" y="101962"/>
                    </a:cubicBezTo>
                    <a:cubicBezTo>
                      <a:pt x="113709" y="118315"/>
                      <a:pt x="110833" y="175319"/>
                      <a:pt x="67775" y="180069"/>
                    </a:cubicBezTo>
                    <a:cubicBezTo>
                      <a:pt x="52231" y="181159"/>
                      <a:pt x="38319" y="172515"/>
                      <a:pt x="25728" y="164494"/>
                    </a:cubicBezTo>
                    <a:cubicBezTo>
                      <a:pt x="5987" y="153203"/>
                      <a:pt x="-6759" y="132644"/>
                      <a:pt x="3811" y="110372"/>
                    </a:cubicBezTo>
                    <a:cubicBezTo>
                      <a:pt x="15158" y="69723"/>
                      <a:pt x="35910" y="26425"/>
                      <a:pt x="77024" y="9371"/>
                    </a:cubicBezTo>
                    <a:cubicBezTo>
                      <a:pt x="118683" y="-4335"/>
                      <a:pt x="166792" y="-4179"/>
                      <a:pt x="205731" y="17703"/>
                    </a:cubicBezTo>
                    <a:cubicBezTo>
                      <a:pt x="316716" y="73928"/>
                      <a:pt x="226327" y="173060"/>
                      <a:pt x="206897" y="252802"/>
                    </a:cubicBezTo>
                    <a:lnTo>
                      <a:pt x="206897" y="252802"/>
                    </a:lnTo>
                    <a:cubicBezTo>
                      <a:pt x="232078" y="263237"/>
                      <a:pt x="274203" y="259422"/>
                      <a:pt x="286328" y="288313"/>
                    </a:cubicBezTo>
                    <a:cubicBezTo>
                      <a:pt x="289980" y="308248"/>
                      <a:pt x="280576" y="329430"/>
                      <a:pt x="270006" y="346017"/>
                    </a:cubicBezTo>
                    <a:cubicBezTo>
                      <a:pt x="259669" y="361046"/>
                      <a:pt x="240550" y="360890"/>
                      <a:pt x="224151" y="360423"/>
                    </a:cubicBezTo>
                    <a:close/>
                    <a:moveTo>
                      <a:pt x="125212" y="325069"/>
                    </a:moveTo>
                    <a:cubicBezTo>
                      <a:pt x="164227" y="325770"/>
                      <a:pt x="203399" y="326626"/>
                      <a:pt x="242337" y="325224"/>
                    </a:cubicBezTo>
                    <a:lnTo>
                      <a:pt x="242337" y="325224"/>
                    </a:lnTo>
                    <a:cubicBezTo>
                      <a:pt x="247622" y="318138"/>
                      <a:pt x="249721" y="309183"/>
                      <a:pt x="252130" y="300850"/>
                    </a:cubicBezTo>
                    <a:cubicBezTo>
                      <a:pt x="196870" y="284263"/>
                      <a:pt x="151404" y="289091"/>
                      <a:pt x="181793" y="214722"/>
                    </a:cubicBezTo>
                    <a:cubicBezTo>
                      <a:pt x="212337" y="141599"/>
                      <a:pt x="271794" y="64271"/>
                      <a:pt x="157233" y="36237"/>
                    </a:cubicBezTo>
                    <a:cubicBezTo>
                      <a:pt x="139745" y="33278"/>
                      <a:pt x="121947" y="33122"/>
                      <a:pt x="104227" y="34368"/>
                    </a:cubicBezTo>
                    <a:cubicBezTo>
                      <a:pt x="100341" y="34602"/>
                      <a:pt x="96766" y="33044"/>
                      <a:pt x="93968" y="30474"/>
                    </a:cubicBezTo>
                    <a:cubicBezTo>
                      <a:pt x="56117" y="46984"/>
                      <a:pt x="41428" y="89424"/>
                      <a:pt x="32956" y="126881"/>
                    </a:cubicBezTo>
                    <a:cubicBezTo>
                      <a:pt x="40418" y="135136"/>
                      <a:pt x="50832" y="140587"/>
                      <a:pt x="60936" y="145026"/>
                    </a:cubicBezTo>
                    <a:cubicBezTo>
                      <a:pt x="63345" y="146038"/>
                      <a:pt x="65910" y="146350"/>
                      <a:pt x="68009" y="144559"/>
                    </a:cubicBezTo>
                    <a:cubicBezTo>
                      <a:pt x="91092" y="121742"/>
                      <a:pt x="102051" y="84285"/>
                      <a:pt x="137103" y="75563"/>
                    </a:cubicBezTo>
                    <a:cubicBezTo>
                      <a:pt x="185212" y="64972"/>
                      <a:pt x="183347" y="131787"/>
                      <a:pt x="172932" y="162236"/>
                    </a:cubicBezTo>
                    <a:cubicBezTo>
                      <a:pt x="162207" y="203197"/>
                      <a:pt x="131274" y="233801"/>
                      <a:pt x="111222" y="270012"/>
                    </a:cubicBezTo>
                    <a:cubicBezTo>
                      <a:pt x="99797" y="285353"/>
                      <a:pt x="92879" y="302875"/>
                      <a:pt x="97698" y="322109"/>
                    </a:cubicBezTo>
                    <a:cubicBezTo>
                      <a:pt x="106714" y="324212"/>
                      <a:pt x="116040" y="324446"/>
                      <a:pt x="125212" y="3250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-172000" y="9449331"/>
                <a:ext cx="672927" cy="748739"/>
              </a:xfrm>
              <a:custGeom>
                <a:rect b="b" l="l" r="r" t="t"/>
                <a:pathLst>
                  <a:path extrusionOk="0" h="748739" w="672927">
                    <a:moveTo>
                      <a:pt x="528210" y="263184"/>
                    </a:moveTo>
                    <a:cubicBezTo>
                      <a:pt x="529065" y="241535"/>
                      <a:pt x="526423" y="220042"/>
                      <a:pt x="523625" y="198549"/>
                    </a:cubicBezTo>
                    <a:cubicBezTo>
                      <a:pt x="521293" y="167633"/>
                      <a:pt x="515075" y="135705"/>
                      <a:pt x="491837" y="113278"/>
                    </a:cubicBezTo>
                    <a:cubicBezTo>
                      <a:pt x="480490" y="103077"/>
                      <a:pt x="465101" y="88748"/>
                      <a:pt x="448779" y="92953"/>
                    </a:cubicBezTo>
                    <a:cubicBezTo>
                      <a:pt x="351783" y="49811"/>
                      <a:pt x="246316" y="107204"/>
                      <a:pt x="193698" y="191618"/>
                    </a:cubicBezTo>
                    <a:cubicBezTo>
                      <a:pt x="161211" y="237018"/>
                      <a:pt x="130122" y="285222"/>
                      <a:pt x="116754" y="340122"/>
                    </a:cubicBezTo>
                    <a:cubicBezTo>
                      <a:pt x="90640" y="455219"/>
                      <a:pt x="70432" y="676535"/>
                      <a:pt x="238388" y="678092"/>
                    </a:cubicBezTo>
                    <a:cubicBezTo>
                      <a:pt x="277870" y="676924"/>
                      <a:pt x="317430" y="665087"/>
                      <a:pt x="351317" y="644762"/>
                    </a:cubicBezTo>
                    <a:cubicBezTo>
                      <a:pt x="406344" y="604969"/>
                      <a:pt x="450800" y="548978"/>
                      <a:pt x="477769" y="486602"/>
                    </a:cubicBezTo>
                    <a:cubicBezTo>
                      <a:pt x="505438" y="415426"/>
                      <a:pt x="527355" y="340122"/>
                      <a:pt x="528210" y="263184"/>
                    </a:cubicBezTo>
                    <a:close/>
                    <a:moveTo>
                      <a:pt x="672927" y="35093"/>
                    </a:moveTo>
                    <a:cubicBezTo>
                      <a:pt x="668886" y="93732"/>
                      <a:pt x="655051" y="151280"/>
                      <a:pt x="649378" y="209841"/>
                    </a:cubicBezTo>
                    <a:cubicBezTo>
                      <a:pt x="638885" y="289427"/>
                      <a:pt x="635466" y="369792"/>
                      <a:pt x="628859" y="449846"/>
                    </a:cubicBezTo>
                    <a:cubicBezTo>
                      <a:pt x="626372" y="528186"/>
                      <a:pt x="606864" y="662985"/>
                      <a:pt x="670596" y="718898"/>
                    </a:cubicBezTo>
                    <a:cubicBezTo>
                      <a:pt x="653419" y="728710"/>
                      <a:pt x="637953" y="742960"/>
                      <a:pt x="618833" y="748489"/>
                    </a:cubicBezTo>
                    <a:cubicBezTo>
                      <a:pt x="593807" y="741169"/>
                      <a:pt x="573677" y="722402"/>
                      <a:pt x="562952" y="698651"/>
                    </a:cubicBezTo>
                    <a:cubicBezTo>
                      <a:pt x="556579" y="687047"/>
                      <a:pt x="554325" y="673965"/>
                      <a:pt x="553470" y="660882"/>
                    </a:cubicBezTo>
                    <a:cubicBezTo>
                      <a:pt x="552459" y="622802"/>
                      <a:pt x="554092" y="584566"/>
                      <a:pt x="555646" y="546486"/>
                    </a:cubicBezTo>
                    <a:cubicBezTo>
                      <a:pt x="555879" y="537375"/>
                      <a:pt x="557511" y="527875"/>
                      <a:pt x="553936" y="519153"/>
                    </a:cubicBezTo>
                    <a:cubicBezTo>
                      <a:pt x="549584" y="508017"/>
                      <a:pt x="534040" y="505058"/>
                      <a:pt x="525801" y="513624"/>
                    </a:cubicBezTo>
                    <a:cubicBezTo>
                      <a:pt x="504661" y="557466"/>
                      <a:pt x="488573" y="606449"/>
                      <a:pt x="454375" y="643127"/>
                    </a:cubicBezTo>
                    <a:cubicBezTo>
                      <a:pt x="430593" y="670305"/>
                      <a:pt x="399426" y="689306"/>
                      <a:pt x="370980" y="711188"/>
                    </a:cubicBezTo>
                    <a:cubicBezTo>
                      <a:pt x="332042" y="737276"/>
                      <a:pt x="284166" y="748489"/>
                      <a:pt x="237766" y="748567"/>
                    </a:cubicBezTo>
                    <a:cubicBezTo>
                      <a:pt x="127247" y="751994"/>
                      <a:pt x="91806" y="704257"/>
                      <a:pt x="35924" y="617974"/>
                    </a:cubicBezTo>
                    <a:cubicBezTo>
                      <a:pt x="-26020" y="527563"/>
                      <a:pt x="95" y="335528"/>
                      <a:pt x="54189" y="244650"/>
                    </a:cubicBezTo>
                    <a:cubicBezTo>
                      <a:pt x="84111" y="195979"/>
                      <a:pt x="114578" y="146530"/>
                      <a:pt x="152972" y="103933"/>
                    </a:cubicBezTo>
                    <a:cubicBezTo>
                      <a:pt x="188180" y="69513"/>
                      <a:pt x="231160" y="38520"/>
                      <a:pt x="276782" y="18818"/>
                    </a:cubicBezTo>
                    <a:cubicBezTo>
                      <a:pt x="342534" y="-4700"/>
                      <a:pt x="441396" y="-9917"/>
                      <a:pt x="503573" y="25048"/>
                    </a:cubicBezTo>
                    <a:cubicBezTo>
                      <a:pt x="522692" y="38052"/>
                      <a:pt x="534040" y="57832"/>
                      <a:pt x="546864" y="76678"/>
                    </a:cubicBezTo>
                    <a:cubicBezTo>
                      <a:pt x="547174" y="82129"/>
                      <a:pt x="550439" y="87190"/>
                      <a:pt x="555102" y="89994"/>
                    </a:cubicBezTo>
                    <a:cubicBezTo>
                      <a:pt x="556967" y="94822"/>
                      <a:pt x="562796" y="98716"/>
                      <a:pt x="565283" y="92096"/>
                    </a:cubicBezTo>
                    <a:cubicBezTo>
                      <a:pt x="585335" y="88514"/>
                      <a:pt x="585413" y="53705"/>
                      <a:pt x="593185" y="38052"/>
                    </a:cubicBezTo>
                    <a:cubicBezTo>
                      <a:pt x="598470" y="27306"/>
                      <a:pt x="603833" y="-261"/>
                      <a:pt x="621554" y="7293"/>
                    </a:cubicBezTo>
                    <a:cubicBezTo>
                      <a:pt x="639119" y="12588"/>
                      <a:pt x="664767" y="17260"/>
                      <a:pt x="672927" y="350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604839" y="9233935"/>
                <a:ext cx="188012" cy="322132"/>
              </a:xfrm>
              <a:custGeom>
                <a:rect b="b" l="l" r="r" t="t"/>
                <a:pathLst>
                  <a:path extrusionOk="0" h="322132" w="188012">
                    <a:moveTo>
                      <a:pt x="167878" y="301652"/>
                    </a:moveTo>
                    <a:cubicBezTo>
                      <a:pt x="167800" y="301807"/>
                      <a:pt x="167800" y="301963"/>
                      <a:pt x="167722" y="302197"/>
                    </a:cubicBezTo>
                    <a:cubicBezTo>
                      <a:pt x="165313" y="308894"/>
                      <a:pt x="162826" y="315669"/>
                      <a:pt x="159717" y="322132"/>
                    </a:cubicBezTo>
                    <a:cubicBezTo>
                      <a:pt x="114794" y="314968"/>
                      <a:pt x="67307" y="317927"/>
                      <a:pt x="23860" y="303287"/>
                    </a:cubicBezTo>
                    <a:cubicBezTo>
                      <a:pt x="25182" y="284597"/>
                      <a:pt x="24327" y="266842"/>
                      <a:pt x="29690" y="247530"/>
                    </a:cubicBezTo>
                    <a:cubicBezTo>
                      <a:pt x="51529" y="220975"/>
                      <a:pt x="85960" y="207970"/>
                      <a:pt x="108965" y="182116"/>
                    </a:cubicBezTo>
                    <a:cubicBezTo>
                      <a:pt x="135079" y="154004"/>
                      <a:pt x="159329" y="99259"/>
                      <a:pt x="124432" y="69044"/>
                    </a:cubicBezTo>
                    <a:cubicBezTo>
                      <a:pt x="87670" y="40699"/>
                      <a:pt x="50363" y="80336"/>
                      <a:pt x="26892" y="106891"/>
                    </a:cubicBezTo>
                    <a:cubicBezTo>
                      <a:pt x="17099" y="103776"/>
                      <a:pt x="7539" y="98948"/>
                      <a:pt x="0" y="91939"/>
                    </a:cubicBezTo>
                    <a:cubicBezTo>
                      <a:pt x="16632" y="45137"/>
                      <a:pt x="62177" y="13677"/>
                      <a:pt x="108732" y="1373"/>
                    </a:cubicBezTo>
                    <a:cubicBezTo>
                      <a:pt x="114950" y="-107"/>
                      <a:pt x="121245" y="-1119"/>
                      <a:pt x="127074" y="2307"/>
                    </a:cubicBezTo>
                    <a:cubicBezTo>
                      <a:pt x="136867" y="7369"/>
                      <a:pt x="147670" y="10094"/>
                      <a:pt x="157463" y="15234"/>
                    </a:cubicBezTo>
                    <a:cubicBezTo>
                      <a:pt x="208526" y="40854"/>
                      <a:pt x="184044" y="112887"/>
                      <a:pt x="166401" y="153615"/>
                    </a:cubicBezTo>
                    <a:cubicBezTo>
                      <a:pt x="155831" y="173784"/>
                      <a:pt x="141919" y="191773"/>
                      <a:pt x="126841" y="208671"/>
                    </a:cubicBezTo>
                    <a:cubicBezTo>
                      <a:pt x="105623" y="232189"/>
                      <a:pt x="62332" y="280937"/>
                      <a:pt x="118059" y="291840"/>
                    </a:cubicBezTo>
                    <a:cubicBezTo>
                      <a:pt x="134302" y="295967"/>
                      <a:pt x="151790" y="296123"/>
                      <a:pt x="167878" y="3016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777847" y="9542517"/>
                <a:ext cx="475498" cy="526404"/>
              </a:xfrm>
              <a:custGeom>
                <a:rect b="b" l="l" r="r" t="t"/>
                <a:pathLst>
                  <a:path extrusionOk="0" h="526404" w="475498">
                    <a:moveTo>
                      <a:pt x="475498" y="249661"/>
                    </a:moveTo>
                    <a:cubicBezTo>
                      <a:pt x="474799" y="275515"/>
                      <a:pt x="474333" y="297943"/>
                      <a:pt x="470913" y="324342"/>
                    </a:cubicBezTo>
                    <a:cubicBezTo>
                      <a:pt x="438736" y="326756"/>
                      <a:pt x="406715" y="330338"/>
                      <a:pt x="374539" y="332596"/>
                    </a:cubicBezTo>
                    <a:cubicBezTo>
                      <a:pt x="361559" y="334076"/>
                      <a:pt x="347492" y="333998"/>
                      <a:pt x="335756" y="340306"/>
                    </a:cubicBezTo>
                    <a:cubicBezTo>
                      <a:pt x="319279" y="349261"/>
                      <a:pt x="318657" y="368807"/>
                      <a:pt x="317180" y="385394"/>
                    </a:cubicBezTo>
                    <a:cubicBezTo>
                      <a:pt x="311196" y="431573"/>
                      <a:pt x="315937" y="479232"/>
                      <a:pt x="304589" y="524554"/>
                    </a:cubicBezTo>
                    <a:cubicBezTo>
                      <a:pt x="300781" y="525021"/>
                      <a:pt x="296973" y="525255"/>
                      <a:pt x="293164" y="525566"/>
                    </a:cubicBezTo>
                    <a:cubicBezTo>
                      <a:pt x="267439" y="526578"/>
                      <a:pt x="241014" y="527824"/>
                      <a:pt x="215754" y="521672"/>
                    </a:cubicBezTo>
                    <a:cubicBezTo>
                      <a:pt x="215754" y="491925"/>
                      <a:pt x="216298" y="462177"/>
                      <a:pt x="218163" y="432430"/>
                    </a:cubicBezTo>
                    <a:cubicBezTo>
                      <a:pt x="219951" y="399412"/>
                      <a:pt x="226169" y="364992"/>
                      <a:pt x="216609" y="332674"/>
                    </a:cubicBezTo>
                    <a:cubicBezTo>
                      <a:pt x="213189" y="322006"/>
                      <a:pt x="203396" y="313517"/>
                      <a:pt x="191894" y="313517"/>
                    </a:cubicBezTo>
                    <a:cubicBezTo>
                      <a:pt x="170520" y="313206"/>
                      <a:pt x="149225" y="313206"/>
                      <a:pt x="127851" y="312505"/>
                    </a:cubicBezTo>
                    <a:cubicBezTo>
                      <a:pt x="85649" y="309546"/>
                      <a:pt x="39327" y="315464"/>
                      <a:pt x="0" y="296385"/>
                    </a:cubicBezTo>
                    <a:cubicBezTo>
                      <a:pt x="622" y="273958"/>
                      <a:pt x="-155" y="250674"/>
                      <a:pt x="6995" y="229025"/>
                    </a:cubicBezTo>
                    <a:cubicBezTo>
                      <a:pt x="52306" y="231828"/>
                      <a:pt x="99095" y="235021"/>
                      <a:pt x="144795" y="236034"/>
                    </a:cubicBezTo>
                    <a:cubicBezTo>
                      <a:pt x="181090" y="234398"/>
                      <a:pt x="246221" y="238448"/>
                      <a:pt x="241324" y="185650"/>
                    </a:cubicBezTo>
                    <a:cubicBezTo>
                      <a:pt x="242568" y="123740"/>
                      <a:pt x="251972" y="61909"/>
                      <a:pt x="249563" y="0"/>
                    </a:cubicBezTo>
                    <a:cubicBezTo>
                      <a:pt x="280962" y="545"/>
                      <a:pt x="313527" y="-2103"/>
                      <a:pt x="343994" y="6697"/>
                    </a:cubicBezTo>
                    <a:cubicBezTo>
                      <a:pt x="341818" y="75771"/>
                      <a:pt x="322776" y="148971"/>
                      <a:pt x="339797" y="216877"/>
                    </a:cubicBezTo>
                    <a:cubicBezTo>
                      <a:pt x="347725" y="235255"/>
                      <a:pt x="370808" y="234009"/>
                      <a:pt x="387363" y="238058"/>
                    </a:cubicBezTo>
                    <a:cubicBezTo>
                      <a:pt x="416586" y="243276"/>
                      <a:pt x="446042" y="245846"/>
                      <a:pt x="475498" y="2496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1463271" y="8858926"/>
                <a:ext cx="547550" cy="1375571"/>
              </a:xfrm>
              <a:custGeom>
                <a:rect b="b" l="l" r="r" t="t"/>
                <a:pathLst>
                  <a:path extrusionOk="0" h="1375571" w="547550">
                    <a:moveTo>
                      <a:pt x="422492" y="1158851"/>
                    </a:moveTo>
                    <a:cubicBezTo>
                      <a:pt x="468658" y="1111504"/>
                      <a:pt x="484125" y="1035032"/>
                      <a:pt x="460420" y="973279"/>
                    </a:cubicBezTo>
                    <a:cubicBezTo>
                      <a:pt x="445264" y="941039"/>
                      <a:pt x="428865" y="907632"/>
                      <a:pt x="401041" y="884426"/>
                    </a:cubicBezTo>
                    <a:cubicBezTo>
                      <a:pt x="370419" y="856469"/>
                      <a:pt x="334201" y="832796"/>
                      <a:pt x="293863" y="821504"/>
                    </a:cubicBezTo>
                    <a:cubicBezTo>
                      <a:pt x="264174" y="814340"/>
                      <a:pt x="166945" y="788174"/>
                      <a:pt x="175339" y="843776"/>
                    </a:cubicBezTo>
                    <a:cubicBezTo>
                      <a:pt x="160416" y="940105"/>
                      <a:pt x="144872" y="1036434"/>
                      <a:pt x="135390" y="1133464"/>
                    </a:cubicBezTo>
                    <a:cubicBezTo>
                      <a:pt x="134380" y="1161810"/>
                      <a:pt x="124587" y="1193660"/>
                      <a:pt x="139276" y="1219748"/>
                    </a:cubicBezTo>
                    <a:cubicBezTo>
                      <a:pt x="162204" y="1250897"/>
                      <a:pt x="206272" y="1251286"/>
                      <a:pt x="241402" y="1254323"/>
                    </a:cubicBezTo>
                    <a:cubicBezTo>
                      <a:pt x="313838" y="1255258"/>
                      <a:pt x="373994" y="1208144"/>
                      <a:pt x="422492" y="1158851"/>
                    </a:cubicBezTo>
                    <a:close/>
                    <a:moveTo>
                      <a:pt x="538141" y="907009"/>
                    </a:moveTo>
                    <a:cubicBezTo>
                      <a:pt x="556406" y="967049"/>
                      <a:pt x="545136" y="1031762"/>
                      <a:pt x="529281" y="1091179"/>
                    </a:cubicBezTo>
                    <a:cubicBezTo>
                      <a:pt x="519644" y="1140395"/>
                      <a:pt x="496560" y="1185561"/>
                      <a:pt x="469125" y="1227146"/>
                    </a:cubicBezTo>
                    <a:cubicBezTo>
                      <a:pt x="396067" y="1328926"/>
                      <a:pt x="260366" y="1371133"/>
                      <a:pt x="139820" y="1375572"/>
                    </a:cubicBezTo>
                    <a:cubicBezTo>
                      <a:pt x="95441" y="1373859"/>
                      <a:pt x="49663" y="1368875"/>
                      <a:pt x="11036" y="1344033"/>
                    </a:cubicBezTo>
                    <a:cubicBezTo>
                      <a:pt x="4974" y="1340607"/>
                      <a:pt x="544" y="1335156"/>
                      <a:pt x="1088" y="1327913"/>
                    </a:cubicBezTo>
                    <a:cubicBezTo>
                      <a:pt x="-700" y="1294428"/>
                      <a:pt x="-156" y="1260942"/>
                      <a:pt x="1787" y="1227457"/>
                    </a:cubicBezTo>
                    <a:cubicBezTo>
                      <a:pt x="10492" y="1118045"/>
                      <a:pt x="21528" y="1008789"/>
                      <a:pt x="31243" y="899455"/>
                    </a:cubicBezTo>
                    <a:cubicBezTo>
                      <a:pt x="39948" y="777272"/>
                      <a:pt x="60233" y="656102"/>
                      <a:pt x="63575" y="533685"/>
                    </a:cubicBezTo>
                    <a:cubicBezTo>
                      <a:pt x="70260" y="361274"/>
                      <a:pt x="88679" y="189563"/>
                      <a:pt x="100571" y="17697"/>
                    </a:cubicBezTo>
                    <a:cubicBezTo>
                      <a:pt x="101814" y="15673"/>
                      <a:pt x="102436" y="13336"/>
                      <a:pt x="103602" y="11234"/>
                    </a:cubicBezTo>
                    <a:cubicBezTo>
                      <a:pt x="126141" y="98"/>
                      <a:pt x="151400" y="-3173"/>
                      <a:pt x="175883" y="3291"/>
                    </a:cubicBezTo>
                    <a:cubicBezTo>
                      <a:pt x="186375" y="6483"/>
                      <a:pt x="207593" y="9521"/>
                      <a:pt x="211557" y="22681"/>
                    </a:cubicBezTo>
                    <a:cubicBezTo>
                      <a:pt x="207748" y="81397"/>
                      <a:pt x="199044" y="139802"/>
                      <a:pt x="197023" y="198830"/>
                    </a:cubicBezTo>
                    <a:cubicBezTo>
                      <a:pt x="188784" y="309410"/>
                      <a:pt x="185598" y="420613"/>
                      <a:pt x="160183" y="529013"/>
                    </a:cubicBezTo>
                    <a:cubicBezTo>
                      <a:pt x="152022" y="579864"/>
                      <a:pt x="134146" y="638502"/>
                      <a:pt x="159717" y="686628"/>
                    </a:cubicBezTo>
                    <a:cubicBezTo>
                      <a:pt x="175028" y="706875"/>
                      <a:pt x="204329" y="705006"/>
                      <a:pt x="226324" y="713572"/>
                    </a:cubicBezTo>
                    <a:cubicBezTo>
                      <a:pt x="302180" y="736233"/>
                      <a:pt x="383709" y="746279"/>
                      <a:pt x="453658" y="785293"/>
                    </a:cubicBezTo>
                    <a:cubicBezTo>
                      <a:pt x="494540" y="814885"/>
                      <a:pt x="527260" y="857248"/>
                      <a:pt x="538141" y="9070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1969468" y="9215060"/>
                <a:ext cx="178413" cy="306119"/>
              </a:xfrm>
              <a:custGeom>
                <a:rect b="b" l="l" r="r" t="t"/>
                <a:pathLst>
                  <a:path extrusionOk="0" h="306119" w="178413">
                    <a:moveTo>
                      <a:pt x="129250" y="9501"/>
                    </a:moveTo>
                    <a:cubicBezTo>
                      <a:pt x="178448" y="7943"/>
                      <a:pt x="186687" y="50773"/>
                      <a:pt x="171609" y="89476"/>
                    </a:cubicBezTo>
                    <a:cubicBezTo>
                      <a:pt x="161816" y="116576"/>
                      <a:pt x="148137" y="142041"/>
                      <a:pt x="133136" y="166649"/>
                    </a:cubicBezTo>
                    <a:cubicBezTo>
                      <a:pt x="118758" y="192892"/>
                      <a:pt x="84949" y="237357"/>
                      <a:pt x="113240" y="263990"/>
                    </a:cubicBezTo>
                    <a:cubicBezTo>
                      <a:pt x="132049" y="274892"/>
                      <a:pt x="155365" y="273958"/>
                      <a:pt x="175650" y="281044"/>
                    </a:cubicBezTo>
                    <a:cubicBezTo>
                      <a:pt x="174096" y="289688"/>
                      <a:pt x="171453" y="298176"/>
                      <a:pt x="167645" y="306119"/>
                    </a:cubicBezTo>
                    <a:cubicBezTo>
                      <a:pt x="147826" y="303783"/>
                      <a:pt x="128162" y="301058"/>
                      <a:pt x="108343" y="298566"/>
                    </a:cubicBezTo>
                    <a:cubicBezTo>
                      <a:pt x="98706" y="297320"/>
                      <a:pt x="88991" y="296152"/>
                      <a:pt x="79276" y="295217"/>
                    </a:cubicBezTo>
                    <a:cubicBezTo>
                      <a:pt x="60079" y="292336"/>
                      <a:pt x="41426" y="295217"/>
                      <a:pt x="22384" y="288598"/>
                    </a:cubicBezTo>
                    <a:cubicBezTo>
                      <a:pt x="34042" y="235878"/>
                      <a:pt x="86426" y="206831"/>
                      <a:pt x="109587" y="159874"/>
                    </a:cubicBezTo>
                    <a:cubicBezTo>
                      <a:pt x="126530" y="128101"/>
                      <a:pt x="144639" y="73279"/>
                      <a:pt x="103447" y="52642"/>
                    </a:cubicBezTo>
                    <a:cubicBezTo>
                      <a:pt x="52462" y="34420"/>
                      <a:pt x="49431" y="136044"/>
                      <a:pt x="0" y="112527"/>
                    </a:cubicBezTo>
                    <a:cubicBezTo>
                      <a:pt x="20596" y="55601"/>
                      <a:pt x="39172" y="3271"/>
                      <a:pt x="109276" y="0"/>
                    </a:cubicBezTo>
                    <a:cubicBezTo>
                      <a:pt x="113007" y="7709"/>
                      <a:pt x="121478" y="9423"/>
                      <a:pt x="129250" y="950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307944" y="9640334"/>
                <a:ext cx="398010" cy="97722"/>
              </a:xfrm>
              <a:custGeom>
                <a:rect b="b" l="l" r="r" t="t"/>
                <a:pathLst>
                  <a:path extrusionOk="0" h="97722" w="398010">
                    <a:moveTo>
                      <a:pt x="398010" y="21407"/>
                    </a:moveTo>
                    <a:cubicBezTo>
                      <a:pt x="395601" y="46949"/>
                      <a:pt x="394668" y="72959"/>
                      <a:pt x="387673" y="97723"/>
                    </a:cubicBezTo>
                    <a:cubicBezTo>
                      <a:pt x="368554" y="96788"/>
                      <a:pt x="349357" y="96165"/>
                      <a:pt x="330160" y="96009"/>
                    </a:cubicBezTo>
                    <a:cubicBezTo>
                      <a:pt x="292698" y="96944"/>
                      <a:pt x="255470" y="91804"/>
                      <a:pt x="218086" y="92194"/>
                    </a:cubicBezTo>
                    <a:cubicBezTo>
                      <a:pt x="173396" y="94296"/>
                      <a:pt x="128240" y="97177"/>
                      <a:pt x="83084" y="96477"/>
                    </a:cubicBezTo>
                    <a:cubicBezTo>
                      <a:pt x="56115" y="95309"/>
                      <a:pt x="27591" y="99280"/>
                      <a:pt x="1554" y="92038"/>
                    </a:cubicBezTo>
                    <a:cubicBezTo>
                      <a:pt x="1710" y="62135"/>
                      <a:pt x="6218" y="30985"/>
                      <a:pt x="0" y="1627"/>
                    </a:cubicBezTo>
                    <a:cubicBezTo>
                      <a:pt x="64664" y="-3590"/>
                      <a:pt x="129328" y="4976"/>
                      <a:pt x="194692" y="9960"/>
                    </a:cubicBezTo>
                    <a:cubicBezTo>
                      <a:pt x="261066" y="13542"/>
                      <a:pt x="330626" y="15489"/>
                      <a:pt x="398010" y="214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288469" y="9888819"/>
                <a:ext cx="452227" cy="95807"/>
              </a:xfrm>
              <a:custGeom>
                <a:rect b="b" l="l" r="r" t="t"/>
                <a:pathLst>
                  <a:path extrusionOk="0" h="95807" w="452227">
                    <a:moveTo>
                      <a:pt x="452227" y="20714"/>
                    </a:moveTo>
                    <a:cubicBezTo>
                      <a:pt x="451606" y="45244"/>
                      <a:pt x="454637" y="71643"/>
                      <a:pt x="444222" y="94460"/>
                    </a:cubicBezTo>
                    <a:cubicBezTo>
                      <a:pt x="333780" y="94849"/>
                      <a:pt x="223338" y="95862"/>
                      <a:pt x="112819" y="95784"/>
                    </a:cubicBezTo>
                    <a:cubicBezTo>
                      <a:pt x="75901" y="94382"/>
                      <a:pt x="37274" y="99288"/>
                      <a:pt x="1444" y="89476"/>
                    </a:cubicBezTo>
                    <a:cubicBezTo>
                      <a:pt x="-1198" y="60663"/>
                      <a:pt x="45" y="30838"/>
                      <a:pt x="3076" y="1947"/>
                    </a:cubicBezTo>
                    <a:cubicBezTo>
                      <a:pt x="4320" y="1557"/>
                      <a:pt x="5486" y="1090"/>
                      <a:pt x="6652" y="389"/>
                    </a:cubicBezTo>
                    <a:cubicBezTo>
                      <a:pt x="6885" y="311"/>
                      <a:pt x="7118" y="156"/>
                      <a:pt x="7273" y="0"/>
                    </a:cubicBezTo>
                    <a:cubicBezTo>
                      <a:pt x="32066" y="8410"/>
                      <a:pt x="60279" y="4127"/>
                      <a:pt x="86238" y="7398"/>
                    </a:cubicBezTo>
                    <a:cubicBezTo>
                      <a:pt x="137923" y="13472"/>
                      <a:pt x="193416" y="11837"/>
                      <a:pt x="245878" y="11992"/>
                    </a:cubicBezTo>
                    <a:cubicBezTo>
                      <a:pt x="275178" y="11992"/>
                      <a:pt x="304479" y="11992"/>
                      <a:pt x="333702" y="12070"/>
                    </a:cubicBezTo>
                    <a:cubicBezTo>
                      <a:pt x="373029" y="13861"/>
                      <a:pt x="414377" y="8955"/>
                      <a:pt x="452227" y="2071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2952536" y="9494594"/>
                <a:ext cx="443194" cy="639448"/>
              </a:xfrm>
              <a:custGeom>
                <a:rect b="b" l="l" r="r" t="t"/>
                <a:pathLst>
                  <a:path extrusionOk="0" h="639448" w="443194">
                    <a:moveTo>
                      <a:pt x="397727" y="53842"/>
                    </a:moveTo>
                    <a:cubicBezTo>
                      <a:pt x="417935" y="62719"/>
                      <a:pt x="430137" y="84835"/>
                      <a:pt x="427572" y="106640"/>
                    </a:cubicBezTo>
                    <a:cubicBezTo>
                      <a:pt x="427262" y="111001"/>
                      <a:pt x="423220" y="112636"/>
                      <a:pt x="419800" y="114505"/>
                    </a:cubicBezTo>
                    <a:cubicBezTo>
                      <a:pt x="400681" y="123382"/>
                      <a:pt x="383971" y="131092"/>
                      <a:pt x="362675" y="135920"/>
                    </a:cubicBezTo>
                    <a:cubicBezTo>
                      <a:pt x="340369" y="143318"/>
                      <a:pt x="323037" y="127043"/>
                      <a:pt x="304229" y="118009"/>
                    </a:cubicBezTo>
                    <a:cubicBezTo>
                      <a:pt x="273140" y="102980"/>
                      <a:pt x="235834" y="97373"/>
                      <a:pt x="203269" y="110923"/>
                    </a:cubicBezTo>
                    <a:cubicBezTo>
                      <a:pt x="131921" y="146121"/>
                      <a:pt x="100522" y="298831"/>
                      <a:pt x="112491" y="371954"/>
                    </a:cubicBezTo>
                    <a:cubicBezTo>
                      <a:pt x="127180" y="428723"/>
                      <a:pt x="158657" y="516642"/>
                      <a:pt x="221378" y="532528"/>
                    </a:cubicBezTo>
                    <a:cubicBezTo>
                      <a:pt x="258062" y="539147"/>
                      <a:pt x="302830" y="535487"/>
                      <a:pt x="329799" y="506986"/>
                    </a:cubicBezTo>
                    <a:cubicBezTo>
                      <a:pt x="355603" y="477939"/>
                      <a:pt x="351639" y="430982"/>
                      <a:pt x="380318" y="404583"/>
                    </a:cubicBezTo>
                    <a:cubicBezTo>
                      <a:pt x="401303" y="407230"/>
                      <a:pt x="424852" y="411435"/>
                      <a:pt x="443194" y="423038"/>
                    </a:cubicBezTo>
                    <a:cubicBezTo>
                      <a:pt x="440863" y="471553"/>
                      <a:pt x="424930" y="520691"/>
                      <a:pt x="399437" y="561964"/>
                    </a:cubicBezTo>
                    <a:cubicBezTo>
                      <a:pt x="369281" y="603081"/>
                      <a:pt x="322338" y="636956"/>
                      <a:pt x="270265" y="639448"/>
                    </a:cubicBezTo>
                    <a:cubicBezTo>
                      <a:pt x="188269" y="639448"/>
                      <a:pt x="105340" y="600901"/>
                      <a:pt x="60728" y="530503"/>
                    </a:cubicBezTo>
                    <a:cubicBezTo>
                      <a:pt x="47749" y="512437"/>
                      <a:pt x="33914" y="494838"/>
                      <a:pt x="23267" y="475213"/>
                    </a:cubicBezTo>
                    <a:cubicBezTo>
                      <a:pt x="9121" y="444376"/>
                      <a:pt x="2748" y="410423"/>
                      <a:pt x="339" y="376704"/>
                    </a:cubicBezTo>
                    <a:cubicBezTo>
                      <a:pt x="-8444" y="183968"/>
                      <a:pt x="154538" y="-91158"/>
                      <a:pt x="373323" y="29623"/>
                    </a:cubicBezTo>
                    <a:cubicBezTo>
                      <a:pt x="370603" y="44653"/>
                      <a:pt x="387468" y="48468"/>
                      <a:pt x="397727" y="5384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3426430" y="9198162"/>
                <a:ext cx="219251" cy="295391"/>
              </a:xfrm>
              <a:custGeom>
                <a:rect b="b" l="l" r="r" t="t"/>
                <a:pathLst>
                  <a:path extrusionOk="0" h="295391" w="219251">
                    <a:moveTo>
                      <a:pt x="219252" y="270298"/>
                    </a:moveTo>
                    <a:cubicBezTo>
                      <a:pt x="216842" y="278630"/>
                      <a:pt x="214744" y="287664"/>
                      <a:pt x="209459" y="294672"/>
                    </a:cubicBezTo>
                    <a:lnTo>
                      <a:pt x="209459" y="294672"/>
                    </a:lnTo>
                    <a:cubicBezTo>
                      <a:pt x="170520" y="295996"/>
                      <a:pt x="131349" y="295217"/>
                      <a:pt x="92255" y="294516"/>
                    </a:cubicBezTo>
                    <a:cubicBezTo>
                      <a:pt x="83084" y="293893"/>
                      <a:pt x="73757" y="293660"/>
                      <a:pt x="64742" y="291635"/>
                    </a:cubicBezTo>
                    <a:cubicBezTo>
                      <a:pt x="59923" y="272322"/>
                      <a:pt x="66840" y="254801"/>
                      <a:pt x="78265" y="239538"/>
                    </a:cubicBezTo>
                    <a:cubicBezTo>
                      <a:pt x="98317" y="203327"/>
                      <a:pt x="129328" y="172723"/>
                      <a:pt x="139976" y="131761"/>
                    </a:cubicBezTo>
                    <a:cubicBezTo>
                      <a:pt x="150391" y="101313"/>
                      <a:pt x="152334" y="34498"/>
                      <a:pt x="104146" y="45089"/>
                    </a:cubicBezTo>
                    <a:cubicBezTo>
                      <a:pt x="69094" y="53810"/>
                      <a:pt x="58135" y="91267"/>
                      <a:pt x="35052" y="114084"/>
                    </a:cubicBezTo>
                    <a:cubicBezTo>
                      <a:pt x="32954" y="115875"/>
                      <a:pt x="30389" y="115564"/>
                      <a:pt x="27980" y="114551"/>
                    </a:cubicBezTo>
                    <a:cubicBezTo>
                      <a:pt x="17876" y="110113"/>
                      <a:pt x="7461" y="104739"/>
                      <a:pt x="0" y="96485"/>
                    </a:cubicBezTo>
                    <a:cubicBezTo>
                      <a:pt x="8394" y="58950"/>
                      <a:pt x="23161" y="16587"/>
                      <a:pt x="61011" y="0"/>
                    </a:cubicBezTo>
                    <a:cubicBezTo>
                      <a:pt x="63809" y="2570"/>
                      <a:pt x="67462" y="4127"/>
                      <a:pt x="71270" y="3894"/>
                    </a:cubicBezTo>
                    <a:cubicBezTo>
                      <a:pt x="88991" y="2570"/>
                      <a:pt x="106789" y="2803"/>
                      <a:pt x="124276" y="5763"/>
                    </a:cubicBezTo>
                    <a:cubicBezTo>
                      <a:pt x="238915" y="33719"/>
                      <a:pt x="179380" y="111125"/>
                      <a:pt x="148836" y="184248"/>
                    </a:cubicBezTo>
                    <a:cubicBezTo>
                      <a:pt x="118447" y="258617"/>
                      <a:pt x="163992" y="253789"/>
                      <a:pt x="219252" y="2702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3" name="Google Shape;193;p8"/>
          <p:cNvGrpSpPr/>
          <p:nvPr/>
        </p:nvGrpSpPr>
        <p:grpSpPr>
          <a:xfrm>
            <a:off x="3448204" y="-186105"/>
            <a:ext cx="1270471" cy="1815019"/>
            <a:chOff x="6043777" y="1850434"/>
            <a:chExt cx="1781117" cy="2544538"/>
          </a:xfrm>
        </p:grpSpPr>
        <p:sp>
          <p:nvSpPr>
            <p:cNvPr id="194" name="Google Shape;194;p8"/>
            <p:cNvSpPr/>
            <p:nvPr/>
          </p:nvSpPr>
          <p:spPr>
            <a:xfrm>
              <a:off x="6043777" y="1850434"/>
              <a:ext cx="1781117" cy="2544538"/>
            </a:xfrm>
            <a:custGeom>
              <a:rect b="b" l="l" r="r" t="t"/>
              <a:pathLst>
                <a:path extrusionOk="0" h="5089076" w="3562234">
                  <a:moveTo>
                    <a:pt x="3487936" y="3560897"/>
                  </a:moveTo>
                  <a:cubicBezTo>
                    <a:pt x="3433994" y="3329454"/>
                    <a:pt x="3389415" y="3095466"/>
                    <a:pt x="3316949" y="2868806"/>
                  </a:cubicBezTo>
                  <a:cubicBezTo>
                    <a:pt x="3240513" y="2639806"/>
                    <a:pt x="3189930" y="2403579"/>
                    <a:pt x="3121128" y="2172339"/>
                  </a:cubicBezTo>
                  <a:cubicBezTo>
                    <a:pt x="3075124" y="2013158"/>
                    <a:pt x="3023014" y="1855809"/>
                    <a:pt x="2980165" y="1695814"/>
                  </a:cubicBezTo>
                  <a:cubicBezTo>
                    <a:pt x="2938843" y="1534597"/>
                    <a:pt x="2903526" y="1371752"/>
                    <a:pt x="2860881" y="1210841"/>
                  </a:cubicBezTo>
                  <a:cubicBezTo>
                    <a:pt x="2840118" y="1130742"/>
                    <a:pt x="2816099" y="1051558"/>
                    <a:pt x="2791672" y="972578"/>
                  </a:cubicBezTo>
                  <a:cubicBezTo>
                    <a:pt x="2743938" y="817367"/>
                    <a:pt x="2711776" y="657575"/>
                    <a:pt x="2659971" y="503585"/>
                  </a:cubicBezTo>
                  <a:cubicBezTo>
                    <a:pt x="2609896" y="368831"/>
                    <a:pt x="2571424" y="224713"/>
                    <a:pt x="2526947" y="85888"/>
                  </a:cubicBezTo>
                  <a:cubicBezTo>
                    <a:pt x="2538957" y="73980"/>
                    <a:pt x="2542214" y="54235"/>
                    <a:pt x="2527761" y="39477"/>
                  </a:cubicBezTo>
                  <a:cubicBezTo>
                    <a:pt x="2514123" y="27365"/>
                    <a:pt x="2493869" y="25635"/>
                    <a:pt x="2476771" y="20750"/>
                  </a:cubicBezTo>
                  <a:cubicBezTo>
                    <a:pt x="2461300" y="19121"/>
                    <a:pt x="2444609" y="16373"/>
                    <a:pt x="2428426" y="16577"/>
                  </a:cubicBezTo>
                  <a:cubicBezTo>
                    <a:pt x="2424457" y="9554"/>
                    <a:pt x="2418655" y="7010"/>
                    <a:pt x="2409801" y="14541"/>
                  </a:cubicBezTo>
                  <a:cubicBezTo>
                    <a:pt x="2400844" y="2531"/>
                    <a:pt x="2384254" y="-3881"/>
                    <a:pt x="2369089" y="2531"/>
                  </a:cubicBezTo>
                  <a:cubicBezTo>
                    <a:pt x="2174286" y="85989"/>
                    <a:pt x="1986912" y="182068"/>
                    <a:pt x="1792414" y="269088"/>
                  </a:cubicBezTo>
                  <a:cubicBezTo>
                    <a:pt x="1520769" y="397939"/>
                    <a:pt x="1252685" y="527401"/>
                    <a:pt x="981548" y="659509"/>
                  </a:cubicBezTo>
                  <a:cubicBezTo>
                    <a:pt x="723032" y="783577"/>
                    <a:pt x="477543" y="931562"/>
                    <a:pt x="235413" y="1084433"/>
                  </a:cubicBezTo>
                  <a:cubicBezTo>
                    <a:pt x="168646" y="1121276"/>
                    <a:pt x="111142" y="1171453"/>
                    <a:pt x="48955" y="1214912"/>
                  </a:cubicBezTo>
                  <a:cubicBezTo>
                    <a:pt x="42340" y="1221121"/>
                    <a:pt x="29007" y="1226311"/>
                    <a:pt x="18727" y="1232723"/>
                  </a:cubicBezTo>
                  <a:cubicBezTo>
                    <a:pt x="11501" y="1228652"/>
                    <a:pt x="1323" y="1228754"/>
                    <a:pt x="0" y="1238016"/>
                  </a:cubicBezTo>
                  <a:cubicBezTo>
                    <a:pt x="1934" y="1257659"/>
                    <a:pt x="10992" y="1276284"/>
                    <a:pt x="15572" y="1295724"/>
                  </a:cubicBezTo>
                  <a:cubicBezTo>
                    <a:pt x="80201" y="1521366"/>
                    <a:pt x="117248" y="1753216"/>
                    <a:pt x="165898" y="1982421"/>
                  </a:cubicBezTo>
                  <a:cubicBezTo>
                    <a:pt x="221571" y="2190862"/>
                    <a:pt x="284775" y="2397268"/>
                    <a:pt x="336071" y="2606931"/>
                  </a:cubicBezTo>
                  <a:cubicBezTo>
                    <a:pt x="374238" y="2755018"/>
                    <a:pt x="401820" y="2905752"/>
                    <a:pt x="444567" y="3052618"/>
                  </a:cubicBezTo>
                  <a:cubicBezTo>
                    <a:pt x="489756" y="3204776"/>
                    <a:pt x="544208" y="3354186"/>
                    <a:pt x="580950" y="3508889"/>
                  </a:cubicBezTo>
                  <a:cubicBezTo>
                    <a:pt x="620439" y="3657179"/>
                    <a:pt x="651889" y="3807506"/>
                    <a:pt x="694330" y="3954982"/>
                  </a:cubicBezTo>
                  <a:cubicBezTo>
                    <a:pt x="764252" y="4175841"/>
                    <a:pt x="819416" y="4400872"/>
                    <a:pt x="871933" y="4626514"/>
                  </a:cubicBezTo>
                  <a:cubicBezTo>
                    <a:pt x="883841" y="4688701"/>
                    <a:pt x="897378" y="4759844"/>
                    <a:pt x="916207" y="4823862"/>
                  </a:cubicBezTo>
                  <a:cubicBezTo>
                    <a:pt x="916105" y="4824167"/>
                    <a:pt x="915901" y="4824371"/>
                    <a:pt x="915799" y="4824676"/>
                  </a:cubicBezTo>
                  <a:cubicBezTo>
                    <a:pt x="890966" y="4874853"/>
                    <a:pt x="1081800" y="5008793"/>
                    <a:pt x="1141747" y="5060191"/>
                  </a:cubicBezTo>
                  <a:cubicBezTo>
                    <a:pt x="1142154" y="5064465"/>
                    <a:pt x="1143477" y="5068740"/>
                    <a:pt x="1146022" y="5072302"/>
                  </a:cubicBezTo>
                  <a:cubicBezTo>
                    <a:pt x="1152332" y="5081259"/>
                    <a:pt x="1164443" y="5082073"/>
                    <a:pt x="1174214" y="5083498"/>
                  </a:cubicBezTo>
                  <a:cubicBezTo>
                    <a:pt x="1205867" y="5087671"/>
                    <a:pt x="1237825" y="5087976"/>
                    <a:pt x="1269682" y="5088994"/>
                  </a:cubicBezTo>
                  <a:cubicBezTo>
                    <a:pt x="1438430" y="5090317"/>
                    <a:pt x="1606669" y="5075356"/>
                    <a:pt x="1775417" y="5073625"/>
                  </a:cubicBezTo>
                  <a:cubicBezTo>
                    <a:pt x="1960348" y="5073829"/>
                    <a:pt x="2145076" y="5070979"/>
                    <a:pt x="2329905" y="5065585"/>
                  </a:cubicBezTo>
                  <a:cubicBezTo>
                    <a:pt x="2595851" y="5048384"/>
                    <a:pt x="2864545" y="5032812"/>
                    <a:pt x="3132323" y="5021108"/>
                  </a:cubicBezTo>
                  <a:cubicBezTo>
                    <a:pt x="3172119" y="5015816"/>
                    <a:pt x="3208046" y="5007978"/>
                    <a:pt x="3249267" y="5009505"/>
                  </a:cubicBezTo>
                  <a:cubicBezTo>
                    <a:pt x="3264024" y="5009607"/>
                    <a:pt x="3278884" y="5009607"/>
                    <a:pt x="3293642" y="5008386"/>
                  </a:cubicBezTo>
                  <a:cubicBezTo>
                    <a:pt x="3321936" y="5005943"/>
                    <a:pt x="3332419" y="4967267"/>
                    <a:pt x="3311962" y="4949558"/>
                  </a:cubicBezTo>
                  <a:cubicBezTo>
                    <a:pt x="3318984" y="4929202"/>
                    <a:pt x="3323157" y="4905692"/>
                    <a:pt x="3329264" y="4892461"/>
                  </a:cubicBezTo>
                  <a:cubicBezTo>
                    <a:pt x="3332216" y="4883199"/>
                    <a:pt x="3335574" y="4874039"/>
                    <a:pt x="3339035" y="4864980"/>
                  </a:cubicBezTo>
                  <a:cubicBezTo>
                    <a:pt x="3342597" y="4864166"/>
                    <a:pt x="3346159" y="4863454"/>
                    <a:pt x="3349620" y="4862436"/>
                  </a:cubicBezTo>
                  <a:cubicBezTo>
                    <a:pt x="3365497" y="4853683"/>
                    <a:pt x="3367431" y="4832920"/>
                    <a:pt x="3357762" y="4819791"/>
                  </a:cubicBezTo>
                  <a:cubicBezTo>
                    <a:pt x="3367125" y="4798214"/>
                    <a:pt x="3376489" y="4776637"/>
                    <a:pt x="3384123" y="4754551"/>
                  </a:cubicBezTo>
                  <a:lnTo>
                    <a:pt x="3384021" y="4754551"/>
                  </a:lnTo>
                  <a:cubicBezTo>
                    <a:pt x="3382189" y="4750175"/>
                    <a:pt x="3379848" y="4747630"/>
                    <a:pt x="3377201" y="4746510"/>
                  </a:cubicBezTo>
                  <a:cubicBezTo>
                    <a:pt x="3424019" y="4696639"/>
                    <a:pt x="3340460" y="4540817"/>
                    <a:pt x="3322750" y="4490335"/>
                  </a:cubicBezTo>
                  <a:cubicBezTo>
                    <a:pt x="3292115" y="4415935"/>
                    <a:pt x="3266976" y="4339704"/>
                    <a:pt x="3243974" y="4262658"/>
                  </a:cubicBezTo>
                  <a:cubicBezTo>
                    <a:pt x="3241124" y="4254210"/>
                    <a:pt x="3238682" y="4245457"/>
                    <a:pt x="3234407" y="4237518"/>
                  </a:cubicBezTo>
                  <a:cubicBezTo>
                    <a:pt x="3232066" y="4233142"/>
                    <a:pt x="3229012" y="4229783"/>
                    <a:pt x="3225552" y="4227137"/>
                  </a:cubicBezTo>
                  <a:cubicBezTo>
                    <a:pt x="3332012" y="4143475"/>
                    <a:pt x="3425444" y="4043020"/>
                    <a:pt x="3509717" y="3936560"/>
                  </a:cubicBezTo>
                  <a:cubicBezTo>
                    <a:pt x="3512566" y="3933202"/>
                    <a:pt x="3521421" y="3922006"/>
                    <a:pt x="3528953" y="3910098"/>
                  </a:cubicBezTo>
                  <a:cubicBezTo>
                    <a:pt x="3546968" y="3901141"/>
                    <a:pt x="3559995" y="3886282"/>
                    <a:pt x="3562234" y="3861245"/>
                  </a:cubicBezTo>
                  <a:cubicBezTo>
                    <a:pt x="3541980" y="3760383"/>
                    <a:pt x="3509615" y="3661760"/>
                    <a:pt x="3487936" y="35608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5" name="Google Shape;195;p8"/>
            <p:cNvGrpSpPr/>
            <p:nvPr/>
          </p:nvGrpSpPr>
          <p:grpSpPr>
            <a:xfrm>
              <a:off x="6043777" y="1850434"/>
              <a:ext cx="1781117" cy="2544538"/>
              <a:chOff x="12087555" y="3700868"/>
              <a:chExt cx="3562234" cy="5089076"/>
            </a:xfrm>
          </p:grpSpPr>
          <p:grpSp>
            <p:nvGrpSpPr>
              <p:cNvPr id="196" name="Google Shape;196;p8"/>
              <p:cNvGrpSpPr/>
              <p:nvPr/>
            </p:nvGrpSpPr>
            <p:grpSpPr>
              <a:xfrm>
                <a:off x="12087555" y="3700868"/>
                <a:ext cx="3562234" cy="5089076"/>
                <a:chOff x="12087555" y="3700868"/>
                <a:chExt cx="3562234" cy="5089076"/>
              </a:xfrm>
            </p:grpSpPr>
            <p:sp>
              <p:nvSpPr>
                <p:cNvPr id="197" name="Google Shape;197;p8"/>
                <p:cNvSpPr/>
                <p:nvPr/>
              </p:nvSpPr>
              <p:spPr>
                <a:xfrm>
                  <a:off x="12087555" y="3700868"/>
                  <a:ext cx="3562234" cy="5089076"/>
                </a:xfrm>
                <a:custGeom>
                  <a:rect b="b" l="l" r="r" t="t"/>
                  <a:pathLst>
                    <a:path extrusionOk="0" h="5089076" w="3562234">
                      <a:moveTo>
                        <a:pt x="3562234" y="3861245"/>
                      </a:moveTo>
                      <a:cubicBezTo>
                        <a:pt x="3541980" y="3760383"/>
                        <a:pt x="3509615" y="3661760"/>
                        <a:pt x="3487936" y="3560897"/>
                      </a:cubicBezTo>
                      <a:cubicBezTo>
                        <a:pt x="3433994" y="3329454"/>
                        <a:pt x="3389415" y="3095466"/>
                        <a:pt x="3316949" y="2868806"/>
                      </a:cubicBezTo>
                      <a:cubicBezTo>
                        <a:pt x="3240513" y="2639806"/>
                        <a:pt x="3189930" y="2403579"/>
                        <a:pt x="3121128" y="2172339"/>
                      </a:cubicBezTo>
                      <a:cubicBezTo>
                        <a:pt x="3075124" y="2013158"/>
                        <a:pt x="3023014" y="1855809"/>
                        <a:pt x="2980165" y="1695814"/>
                      </a:cubicBezTo>
                      <a:cubicBezTo>
                        <a:pt x="2938843" y="1534597"/>
                        <a:pt x="2903526" y="1371752"/>
                        <a:pt x="2860881" y="1210841"/>
                      </a:cubicBezTo>
                      <a:cubicBezTo>
                        <a:pt x="2840118" y="1130742"/>
                        <a:pt x="2816099" y="1051558"/>
                        <a:pt x="2791672" y="972578"/>
                      </a:cubicBezTo>
                      <a:cubicBezTo>
                        <a:pt x="2743938" y="817367"/>
                        <a:pt x="2711776" y="657575"/>
                        <a:pt x="2659971" y="503585"/>
                      </a:cubicBezTo>
                      <a:cubicBezTo>
                        <a:pt x="2609896" y="368831"/>
                        <a:pt x="2571424" y="224713"/>
                        <a:pt x="2526947" y="85888"/>
                      </a:cubicBezTo>
                      <a:cubicBezTo>
                        <a:pt x="2538957" y="73980"/>
                        <a:pt x="2542214" y="54235"/>
                        <a:pt x="2527761" y="39477"/>
                      </a:cubicBezTo>
                      <a:cubicBezTo>
                        <a:pt x="2514123" y="27365"/>
                        <a:pt x="2493869" y="25635"/>
                        <a:pt x="2476771" y="20750"/>
                      </a:cubicBezTo>
                      <a:cubicBezTo>
                        <a:pt x="2461300" y="19121"/>
                        <a:pt x="2444609" y="16373"/>
                        <a:pt x="2428426" y="16577"/>
                      </a:cubicBezTo>
                      <a:cubicBezTo>
                        <a:pt x="2424457" y="9554"/>
                        <a:pt x="2418655" y="7010"/>
                        <a:pt x="2409801" y="14541"/>
                      </a:cubicBezTo>
                      <a:cubicBezTo>
                        <a:pt x="2400844" y="2531"/>
                        <a:pt x="2384254" y="-3881"/>
                        <a:pt x="2369089" y="2531"/>
                      </a:cubicBezTo>
                      <a:cubicBezTo>
                        <a:pt x="2174286" y="85989"/>
                        <a:pt x="1986912" y="182068"/>
                        <a:pt x="1792414" y="269088"/>
                      </a:cubicBezTo>
                      <a:cubicBezTo>
                        <a:pt x="1520769" y="397939"/>
                        <a:pt x="1252685" y="527401"/>
                        <a:pt x="981548" y="659509"/>
                      </a:cubicBezTo>
                      <a:cubicBezTo>
                        <a:pt x="723032" y="783577"/>
                        <a:pt x="477543" y="931562"/>
                        <a:pt x="235413" y="1084433"/>
                      </a:cubicBezTo>
                      <a:cubicBezTo>
                        <a:pt x="168646" y="1121276"/>
                        <a:pt x="111142" y="1171453"/>
                        <a:pt x="48955" y="1214912"/>
                      </a:cubicBezTo>
                      <a:cubicBezTo>
                        <a:pt x="42340" y="1221121"/>
                        <a:pt x="29007" y="1226311"/>
                        <a:pt x="18727" y="1232723"/>
                      </a:cubicBezTo>
                      <a:cubicBezTo>
                        <a:pt x="11501" y="1228652"/>
                        <a:pt x="1323" y="1228754"/>
                        <a:pt x="0" y="1238016"/>
                      </a:cubicBezTo>
                      <a:cubicBezTo>
                        <a:pt x="1934" y="1257659"/>
                        <a:pt x="10992" y="1276284"/>
                        <a:pt x="15572" y="1295724"/>
                      </a:cubicBezTo>
                      <a:cubicBezTo>
                        <a:pt x="80201" y="1521366"/>
                        <a:pt x="117248" y="1753216"/>
                        <a:pt x="165898" y="1982421"/>
                      </a:cubicBezTo>
                      <a:cubicBezTo>
                        <a:pt x="221571" y="2190862"/>
                        <a:pt x="284775" y="2397268"/>
                        <a:pt x="336071" y="2606931"/>
                      </a:cubicBezTo>
                      <a:cubicBezTo>
                        <a:pt x="374238" y="2755018"/>
                        <a:pt x="401820" y="2905752"/>
                        <a:pt x="444567" y="3052618"/>
                      </a:cubicBezTo>
                      <a:cubicBezTo>
                        <a:pt x="489756" y="3204776"/>
                        <a:pt x="544208" y="3354186"/>
                        <a:pt x="580950" y="3508889"/>
                      </a:cubicBezTo>
                      <a:cubicBezTo>
                        <a:pt x="620439" y="3657179"/>
                        <a:pt x="651889" y="3807506"/>
                        <a:pt x="694330" y="3954982"/>
                      </a:cubicBezTo>
                      <a:cubicBezTo>
                        <a:pt x="764252" y="4175841"/>
                        <a:pt x="819416" y="4400872"/>
                        <a:pt x="871933" y="4626514"/>
                      </a:cubicBezTo>
                      <a:cubicBezTo>
                        <a:pt x="883841" y="4688701"/>
                        <a:pt x="897378" y="4759844"/>
                        <a:pt x="916207" y="4823862"/>
                      </a:cubicBezTo>
                      <a:cubicBezTo>
                        <a:pt x="916105" y="4824167"/>
                        <a:pt x="915901" y="4824371"/>
                        <a:pt x="915799" y="4824676"/>
                      </a:cubicBezTo>
                      <a:cubicBezTo>
                        <a:pt x="890966" y="4874853"/>
                        <a:pt x="1081800" y="5008793"/>
                        <a:pt x="1141747" y="5060191"/>
                      </a:cubicBezTo>
                      <a:cubicBezTo>
                        <a:pt x="1142154" y="5064465"/>
                        <a:pt x="1143477" y="5068740"/>
                        <a:pt x="1146022" y="5072302"/>
                      </a:cubicBezTo>
                      <a:cubicBezTo>
                        <a:pt x="1152332" y="5081259"/>
                        <a:pt x="1164443" y="5082073"/>
                        <a:pt x="1174214" y="5083498"/>
                      </a:cubicBezTo>
                      <a:cubicBezTo>
                        <a:pt x="1205867" y="5087671"/>
                        <a:pt x="1237825" y="5087976"/>
                        <a:pt x="1269682" y="5088994"/>
                      </a:cubicBezTo>
                      <a:cubicBezTo>
                        <a:pt x="1438430" y="5090317"/>
                        <a:pt x="1606669" y="5075356"/>
                        <a:pt x="1775417" y="5073625"/>
                      </a:cubicBezTo>
                      <a:cubicBezTo>
                        <a:pt x="1960348" y="5073829"/>
                        <a:pt x="2145076" y="5070979"/>
                        <a:pt x="2329905" y="5065585"/>
                      </a:cubicBezTo>
                      <a:cubicBezTo>
                        <a:pt x="2595851" y="5048384"/>
                        <a:pt x="2864545" y="5032812"/>
                        <a:pt x="3132323" y="5021108"/>
                      </a:cubicBezTo>
                      <a:cubicBezTo>
                        <a:pt x="3172119" y="5015816"/>
                        <a:pt x="3208046" y="5007978"/>
                        <a:pt x="3249267" y="5009505"/>
                      </a:cubicBezTo>
                      <a:cubicBezTo>
                        <a:pt x="3264024" y="5009607"/>
                        <a:pt x="3278884" y="5009607"/>
                        <a:pt x="3293642" y="5008386"/>
                      </a:cubicBezTo>
                      <a:cubicBezTo>
                        <a:pt x="3321936" y="5005943"/>
                        <a:pt x="3332419" y="4967267"/>
                        <a:pt x="3311962" y="4949558"/>
                      </a:cubicBezTo>
                      <a:cubicBezTo>
                        <a:pt x="3318984" y="4929202"/>
                        <a:pt x="3323157" y="4905692"/>
                        <a:pt x="3329264" y="4892461"/>
                      </a:cubicBezTo>
                      <a:cubicBezTo>
                        <a:pt x="3332216" y="4883199"/>
                        <a:pt x="3335574" y="4874039"/>
                        <a:pt x="3339035" y="4864980"/>
                      </a:cubicBezTo>
                      <a:cubicBezTo>
                        <a:pt x="3342597" y="4864166"/>
                        <a:pt x="3346159" y="4863454"/>
                        <a:pt x="3349620" y="4862436"/>
                      </a:cubicBezTo>
                      <a:cubicBezTo>
                        <a:pt x="3365497" y="4853683"/>
                        <a:pt x="3367431" y="4832920"/>
                        <a:pt x="3357762" y="4819791"/>
                      </a:cubicBezTo>
                      <a:cubicBezTo>
                        <a:pt x="3367125" y="4798214"/>
                        <a:pt x="3376489" y="4776637"/>
                        <a:pt x="3384123" y="4754551"/>
                      </a:cubicBezTo>
                      <a:lnTo>
                        <a:pt x="3384021" y="4754551"/>
                      </a:lnTo>
                      <a:cubicBezTo>
                        <a:pt x="3382189" y="4750175"/>
                        <a:pt x="3379848" y="4747630"/>
                        <a:pt x="3377201" y="4746510"/>
                      </a:cubicBezTo>
                      <a:cubicBezTo>
                        <a:pt x="3424019" y="4696639"/>
                        <a:pt x="3340460" y="4540817"/>
                        <a:pt x="3322750" y="4490335"/>
                      </a:cubicBezTo>
                      <a:cubicBezTo>
                        <a:pt x="3292115" y="4415935"/>
                        <a:pt x="3266976" y="4339704"/>
                        <a:pt x="3243974" y="4262658"/>
                      </a:cubicBezTo>
                      <a:cubicBezTo>
                        <a:pt x="3241124" y="4254210"/>
                        <a:pt x="3238682" y="4245457"/>
                        <a:pt x="3234407" y="4237518"/>
                      </a:cubicBezTo>
                      <a:cubicBezTo>
                        <a:pt x="3232066" y="4233142"/>
                        <a:pt x="3229012" y="4229783"/>
                        <a:pt x="3225552" y="4227137"/>
                      </a:cubicBezTo>
                      <a:cubicBezTo>
                        <a:pt x="3332012" y="4143475"/>
                        <a:pt x="3425444" y="4043020"/>
                        <a:pt x="3509717" y="3936560"/>
                      </a:cubicBezTo>
                      <a:cubicBezTo>
                        <a:pt x="3512566" y="3933202"/>
                        <a:pt x="3521421" y="3922006"/>
                        <a:pt x="3528953" y="3910098"/>
                      </a:cubicBezTo>
                      <a:cubicBezTo>
                        <a:pt x="3546968" y="3901141"/>
                        <a:pt x="3559995" y="3886282"/>
                        <a:pt x="3562234" y="3861245"/>
                      </a:cubicBezTo>
                      <a:close/>
                      <a:moveTo>
                        <a:pt x="2492750" y="95251"/>
                      </a:moveTo>
                      <a:cubicBezTo>
                        <a:pt x="2530815" y="301047"/>
                        <a:pt x="2602263" y="498700"/>
                        <a:pt x="2652440" y="701543"/>
                      </a:cubicBezTo>
                      <a:cubicBezTo>
                        <a:pt x="2699054" y="901741"/>
                        <a:pt x="2763683" y="1096951"/>
                        <a:pt x="2813554" y="1296233"/>
                      </a:cubicBezTo>
                      <a:cubicBezTo>
                        <a:pt x="2854164" y="1457551"/>
                        <a:pt x="2887445" y="1620600"/>
                        <a:pt x="2932940" y="1780595"/>
                      </a:cubicBezTo>
                      <a:cubicBezTo>
                        <a:pt x="2999910" y="2016211"/>
                        <a:pt x="3077058" y="2248876"/>
                        <a:pt x="3136191" y="2486731"/>
                      </a:cubicBezTo>
                      <a:cubicBezTo>
                        <a:pt x="3182195" y="2682858"/>
                        <a:pt x="3249267" y="2872979"/>
                        <a:pt x="3303107" y="3066968"/>
                      </a:cubicBezTo>
                      <a:cubicBezTo>
                        <a:pt x="3368449" y="3327724"/>
                        <a:pt x="3419134" y="3592041"/>
                        <a:pt x="3490379" y="3851474"/>
                      </a:cubicBezTo>
                      <a:cubicBezTo>
                        <a:pt x="3464832" y="3855850"/>
                        <a:pt x="3438777" y="3853408"/>
                        <a:pt x="3413027" y="3855749"/>
                      </a:cubicBezTo>
                      <a:cubicBezTo>
                        <a:pt x="3413027" y="3854934"/>
                        <a:pt x="3413027" y="3854222"/>
                        <a:pt x="3413027" y="3853408"/>
                      </a:cubicBezTo>
                      <a:cubicBezTo>
                        <a:pt x="3413027" y="3842110"/>
                        <a:pt x="3408447" y="3833663"/>
                        <a:pt x="3401628" y="3828065"/>
                      </a:cubicBezTo>
                      <a:cubicBezTo>
                        <a:pt x="3403868" y="3817785"/>
                        <a:pt x="3400814" y="3806895"/>
                        <a:pt x="3398677" y="3796615"/>
                      </a:cubicBezTo>
                      <a:cubicBezTo>
                        <a:pt x="3378219" y="3691988"/>
                        <a:pt x="3355014" y="3585629"/>
                        <a:pt x="3326211" y="3482630"/>
                      </a:cubicBezTo>
                      <a:cubicBezTo>
                        <a:pt x="3264024" y="3251085"/>
                        <a:pt x="3211710" y="3017097"/>
                        <a:pt x="3151356" y="2785145"/>
                      </a:cubicBezTo>
                      <a:cubicBezTo>
                        <a:pt x="3062504" y="2475027"/>
                        <a:pt x="2960624" y="2168573"/>
                        <a:pt x="2877471" y="1856725"/>
                      </a:cubicBezTo>
                      <a:cubicBezTo>
                        <a:pt x="2813860" y="1620803"/>
                        <a:pt x="2734778" y="1388953"/>
                        <a:pt x="2680530" y="1150588"/>
                      </a:cubicBezTo>
                      <a:cubicBezTo>
                        <a:pt x="2644094" y="989168"/>
                        <a:pt x="2603383" y="828766"/>
                        <a:pt x="2565419" y="667753"/>
                      </a:cubicBezTo>
                      <a:cubicBezTo>
                        <a:pt x="2540077" y="561293"/>
                        <a:pt x="2505675" y="456869"/>
                        <a:pt x="2491325" y="348170"/>
                      </a:cubicBezTo>
                      <a:cubicBezTo>
                        <a:pt x="2480231" y="251379"/>
                        <a:pt x="2457942" y="159270"/>
                        <a:pt x="2439723" y="63293"/>
                      </a:cubicBezTo>
                      <a:cubicBezTo>
                        <a:pt x="2444710" y="65023"/>
                        <a:pt x="2448883" y="66652"/>
                        <a:pt x="2451326" y="68484"/>
                      </a:cubicBezTo>
                      <a:cubicBezTo>
                        <a:pt x="2455194" y="87923"/>
                        <a:pt x="2475040" y="94132"/>
                        <a:pt x="2492750" y="95251"/>
                      </a:cubicBezTo>
                      <a:close/>
                      <a:moveTo>
                        <a:pt x="237347" y="1147332"/>
                      </a:moveTo>
                      <a:cubicBezTo>
                        <a:pt x="335562" y="1096850"/>
                        <a:pt x="425331" y="1032220"/>
                        <a:pt x="521308" y="977973"/>
                      </a:cubicBezTo>
                      <a:cubicBezTo>
                        <a:pt x="614129" y="928305"/>
                        <a:pt x="703897" y="873243"/>
                        <a:pt x="797839" y="825916"/>
                      </a:cubicBezTo>
                      <a:cubicBezTo>
                        <a:pt x="1066329" y="685564"/>
                        <a:pt x="1341945" y="559665"/>
                        <a:pt x="1615626" y="429999"/>
                      </a:cubicBezTo>
                      <a:cubicBezTo>
                        <a:pt x="1738269" y="363844"/>
                        <a:pt x="1867934" y="312140"/>
                        <a:pt x="1993630" y="252193"/>
                      </a:cubicBezTo>
                      <a:cubicBezTo>
                        <a:pt x="2114848" y="191126"/>
                        <a:pt x="2238304" y="134843"/>
                        <a:pt x="2363390" y="81104"/>
                      </a:cubicBezTo>
                      <a:cubicBezTo>
                        <a:pt x="2373568" y="75812"/>
                        <a:pt x="2385781" y="71537"/>
                        <a:pt x="2395959" y="65227"/>
                      </a:cubicBezTo>
                      <a:cubicBezTo>
                        <a:pt x="2392600" y="120696"/>
                        <a:pt x="2414177" y="178709"/>
                        <a:pt x="2418553" y="233669"/>
                      </a:cubicBezTo>
                      <a:cubicBezTo>
                        <a:pt x="2435856" y="439567"/>
                        <a:pt x="2494887" y="637321"/>
                        <a:pt x="2539669" y="838231"/>
                      </a:cubicBezTo>
                      <a:cubicBezTo>
                        <a:pt x="2578447" y="995275"/>
                        <a:pt x="2611016" y="1153744"/>
                        <a:pt x="2650506" y="1310584"/>
                      </a:cubicBezTo>
                      <a:cubicBezTo>
                        <a:pt x="2704652" y="1508135"/>
                        <a:pt x="2765413" y="1703854"/>
                        <a:pt x="2819050" y="1901507"/>
                      </a:cubicBezTo>
                      <a:cubicBezTo>
                        <a:pt x="2901389" y="2215391"/>
                        <a:pt x="3007747" y="2522455"/>
                        <a:pt x="3092834" y="2835321"/>
                      </a:cubicBezTo>
                      <a:cubicBezTo>
                        <a:pt x="3160516" y="3107680"/>
                        <a:pt x="3228097" y="3380038"/>
                        <a:pt x="3297815" y="3651785"/>
                      </a:cubicBezTo>
                      <a:cubicBezTo>
                        <a:pt x="3311758" y="3711936"/>
                        <a:pt x="3322241" y="3766795"/>
                        <a:pt x="3334964" y="3828676"/>
                      </a:cubicBezTo>
                      <a:cubicBezTo>
                        <a:pt x="3336287" y="3835291"/>
                        <a:pt x="3340765" y="3841398"/>
                        <a:pt x="3346057" y="3845876"/>
                      </a:cubicBezTo>
                      <a:cubicBezTo>
                        <a:pt x="3345854" y="3846792"/>
                        <a:pt x="3345549" y="3847708"/>
                        <a:pt x="3345447" y="3848726"/>
                      </a:cubicBezTo>
                      <a:cubicBezTo>
                        <a:pt x="3346566" y="3873153"/>
                        <a:pt x="3331808" y="3891066"/>
                        <a:pt x="3309926" y="3899513"/>
                      </a:cubicBezTo>
                      <a:cubicBezTo>
                        <a:pt x="3093444" y="3994167"/>
                        <a:pt x="2880321" y="4096759"/>
                        <a:pt x="2662210" y="4187647"/>
                      </a:cubicBezTo>
                      <a:cubicBezTo>
                        <a:pt x="2566946" y="4229173"/>
                        <a:pt x="2468119" y="4261640"/>
                        <a:pt x="2371939" y="4300824"/>
                      </a:cubicBezTo>
                      <a:cubicBezTo>
                        <a:pt x="2237185" y="4352222"/>
                        <a:pt x="2105179" y="4410643"/>
                        <a:pt x="1967269" y="4453593"/>
                      </a:cubicBezTo>
                      <a:cubicBezTo>
                        <a:pt x="1679644" y="4551097"/>
                        <a:pt x="1394258" y="4656641"/>
                        <a:pt x="1117117" y="4781319"/>
                      </a:cubicBezTo>
                      <a:cubicBezTo>
                        <a:pt x="1118847" y="4779283"/>
                        <a:pt x="1120272" y="4777044"/>
                        <a:pt x="1120984" y="4774296"/>
                      </a:cubicBezTo>
                      <a:cubicBezTo>
                        <a:pt x="1120984" y="4774296"/>
                        <a:pt x="1120984" y="4774296"/>
                        <a:pt x="1121086" y="4774398"/>
                      </a:cubicBezTo>
                      <a:cubicBezTo>
                        <a:pt x="1122918" y="4765543"/>
                        <a:pt x="1121188" y="4756994"/>
                        <a:pt x="1118847" y="4748444"/>
                      </a:cubicBezTo>
                      <a:cubicBezTo>
                        <a:pt x="1121697" y="4742541"/>
                        <a:pt x="1123020" y="4735824"/>
                        <a:pt x="1121900" y="4729005"/>
                      </a:cubicBezTo>
                      <a:cubicBezTo>
                        <a:pt x="1106939" y="4600764"/>
                        <a:pt x="1077220" y="4475679"/>
                        <a:pt x="1049434" y="4349780"/>
                      </a:cubicBezTo>
                      <a:cubicBezTo>
                        <a:pt x="1027247" y="4237620"/>
                        <a:pt x="997934" y="4127292"/>
                        <a:pt x="972388" y="4015846"/>
                      </a:cubicBezTo>
                      <a:cubicBezTo>
                        <a:pt x="940430" y="3869794"/>
                        <a:pt x="910202" y="3723030"/>
                        <a:pt x="866335" y="3580032"/>
                      </a:cubicBezTo>
                      <a:cubicBezTo>
                        <a:pt x="823996" y="3434184"/>
                        <a:pt x="771987" y="3291084"/>
                        <a:pt x="734838" y="3143811"/>
                      </a:cubicBezTo>
                      <a:cubicBezTo>
                        <a:pt x="683033" y="2918474"/>
                        <a:pt x="630515" y="2693341"/>
                        <a:pt x="568024" y="2470752"/>
                      </a:cubicBezTo>
                      <a:cubicBezTo>
                        <a:pt x="497899" y="2212846"/>
                        <a:pt x="421463" y="1956671"/>
                        <a:pt x="368946" y="1694287"/>
                      </a:cubicBezTo>
                      <a:cubicBezTo>
                        <a:pt x="328031" y="1546200"/>
                        <a:pt x="281417" y="1399945"/>
                        <a:pt x="251290" y="1248906"/>
                      </a:cubicBezTo>
                      <a:cubicBezTo>
                        <a:pt x="242639" y="1217864"/>
                        <a:pt x="234191" y="1185600"/>
                        <a:pt x="217602" y="1157611"/>
                      </a:cubicBezTo>
                      <a:cubicBezTo>
                        <a:pt x="224930" y="1153336"/>
                        <a:pt x="231545" y="1149774"/>
                        <a:pt x="237347" y="1147332"/>
                      </a:cubicBezTo>
                      <a:close/>
                      <a:moveTo>
                        <a:pt x="810764" y="4104291"/>
                      </a:moveTo>
                      <a:cubicBezTo>
                        <a:pt x="763132" y="3955695"/>
                        <a:pt x="723032" y="3805165"/>
                        <a:pt x="687308" y="3653312"/>
                      </a:cubicBezTo>
                      <a:cubicBezTo>
                        <a:pt x="636215" y="3424311"/>
                        <a:pt x="558864" y="3203046"/>
                        <a:pt x="492606" y="2978422"/>
                      </a:cubicBezTo>
                      <a:cubicBezTo>
                        <a:pt x="444058" y="2788809"/>
                        <a:pt x="404161" y="2596855"/>
                        <a:pt x="349811" y="2408668"/>
                      </a:cubicBezTo>
                      <a:cubicBezTo>
                        <a:pt x="311034" y="2259257"/>
                        <a:pt x="261672" y="2112595"/>
                        <a:pt x="221469" y="1963592"/>
                      </a:cubicBezTo>
                      <a:cubicBezTo>
                        <a:pt x="172412" y="1747110"/>
                        <a:pt x="132617" y="1528287"/>
                        <a:pt x="59846" y="1317912"/>
                      </a:cubicBezTo>
                      <a:cubicBezTo>
                        <a:pt x="53434" y="1300813"/>
                        <a:pt x="47937" y="1282798"/>
                        <a:pt x="40304" y="1265903"/>
                      </a:cubicBezTo>
                      <a:cubicBezTo>
                        <a:pt x="83967" y="1256641"/>
                        <a:pt x="147375" y="1205243"/>
                        <a:pt x="195414" y="1172267"/>
                      </a:cubicBezTo>
                      <a:cubicBezTo>
                        <a:pt x="197551" y="1185091"/>
                        <a:pt x="200808" y="1197712"/>
                        <a:pt x="203556" y="1210434"/>
                      </a:cubicBezTo>
                      <a:cubicBezTo>
                        <a:pt x="223810" y="1318319"/>
                        <a:pt x="236736" y="1428341"/>
                        <a:pt x="266760" y="1534292"/>
                      </a:cubicBezTo>
                      <a:cubicBezTo>
                        <a:pt x="303401" y="1663855"/>
                        <a:pt x="327929" y="1796167"/>
                        <a:pt x="355104" y="1927868"/>
                      </a:cubicBezTo>
                      <a:cubicBezTo>
                        <a:pt x="394594" y="2113104"/>
                        <a:pt x="453523" y="2293353"/>
                        <a:pt x="499629" y="2476961"/>
                      </a:cubicBezTo>
                      <a:cubicBezTo>
                        <a:pt x="560797" y="2698837"/>
                        <a:pt x="614231" y="2922850"/>
                        <a:pt x="665222" y="3147169"/>
                      </a:cubicBezTo>
                      <a:cubicBezTo>
                        <a:pt x="731378" y="3405075"/>
                        <a:pt x="829797" y="3654126"/>
                        <a:pt x="880279" y="3916307"/>
                      </a:cubicBezTo>
                      <a:cubicBezTo>
                        <a:pt x="937682" y="4190395"/>
                        <a:pt x="1016356" y="4460616"/>
                        <a:pt x="1053811" y="4738470"/>
                      </a:cubicBezTo>
                      <a:cubicBezTo>
                        <a:pt x="1055948" y="4752516"/>
                        <a:pt x="1066329" y="4763508"/>
                        <a:pt x="1079153" y="4767070"/>
                      </a:cubicBezTo>
                      <a:cubicBezTo>
                        <a:pt x="1079459" y="4769614"/>
                        <a:pt x="1079968" y="4772057"/>
                        <a:pt x="1080477" y="4774296"/>
                      </a:cubicBezTo>
                      <a:cubicBezTo>
                        <a:pt x="1082003" y="4784983"/>
                        <a:pt x="1091367" y="4789461"/>
                        <a:pt x="1100730" y="4788952"/>
                      </a:cubicBezTo>
                      <a:cubicBezTo>
                        <a:pt x="1062971" y="4807069"/>
                        <a:pt x="1024906" y="4824574"/>
                        <a:pt x="985517" y="4839027"/>
                      </a:cubicBezTo>
                      <a:cubicBezTo>
                        <a:pt x="987248" y="4829256"/>
                        <a:pt x="986026" y="4818468"/>
                        <a:pt x="982769" y="4809104"/>
                      </a:cubicBezTo>
                      <a:cubicBezTo>
                        <a:pt x="973915" y="4773380"/>
                        <a:pt x="964144" y="4737758"/>
                        <a:pt x="956511" y="4701728"/>
                      </a:cubicBezTo>
                      <a:cubicBezTo>
                        <a:pt x="916105" y="4500920"/>
                        <a:pt x="865928" y="4301537"/>
                        <a:pt x="810764" y="4104291"/>
                      </a:cubicBezTo>
                      <a:close/>
                      <a:moveTo>
                        <a:pt x="1206071" y="5024670"/>
                      </a:moveTo>
                      <a:cubicBezTo>
                        <a:pt x="1205460" y="5026400"/>
                        <a:pt x="1204951" y="5028233"/>
                        <a:pt x="1204442" y="5030064"/>
                      </a:cubicBezTo>
                      <a:cubicBezTo>
                        <a:pt x="1202407" y="5025077"/>
                        <a:pt x="1199048" y="5020294"/>
                        <a:pt x="1193756" y="5016121"/>
                      </a:cubicBezTo>
                      <a:cubicBezTo>
                        <a:pt x="1138083" y="4968998"/>
                        <a:pt x="1077118" y="4927065"/>
                        <a:pt x="1021852" y="4879331"/>
                      </a:cubicBezTo>
                      <a:cubicBezTo>
                        <a:pt x="1064803" y="4871392"/>
                        <a:pt x="1113453" y="4882079"/>
                        <a:pt x="1147447" y="4908541"/>
                      </a:cubicBezTo>
                      <a:cubicBezTo>
                        <a:pt x="1177573" y="4938566"/>
                        <a:pt x="1212177" y="4979379"/>
                        <a:pt x="1206071" y="5024670"/>
                      </a:cubicBezTo>
                      <a:close/>
                      <a:moveTo>
                        <a:pt x="2734167" y="4972865"/>
                      </a:moveTo>
                      <a:cubicBezTo>
                        <a:pt x="2734167" y="4972865"/>
                        <a:pt x="2734778" y="4972763"/>
                        <a:pt x="2735490" y="4972763"/>
                      </a:cubicBezTo>
                      <a:cubicBezTo>
                        <a:pt x="2735083" y="4972865"/>
                        <a:pt x="2734676" y="4972865"/>
                        <a:pt x="2734167" y="4972865"/>
                      </a:cubicBezTo>
                      <a:close/>
                      <a:moveTo>
                        <a:pt x="3355523" y="4758622"/>
                      </a:moveTo>
                      <a:cubicBezTo>
                        <a:pt x="3345141" y="4770327"/>
                        <a:pt x="3333640" y="4788647"/>
                        <a:pt x="3322648" y="4808188"/>
                      </a:cubicBezTo>
                      <a:cubicBezTo>
                        <a:pt x="3246111" y="4801674"/>
                        <a:pt x="3167640" y="4810326"/>
                        <a:pt x="3090696" y="4810733"/>
                      </a:cubicBezTo>
                      <a:cubicBezTo>
                        <a:pt x="2902814" y="4821216"/>
                        <a:pt x="2713710" y="4842996"/>
                        <a:pt x="2523996" y="4847373"/>
                      </a:cubicBezTo>
                      <a:cubicBezTo>
                        <a:pt x="2408172" y="4856736"/>
                        <a:pt x="2298964" y="4868034"/>
                        <a:pt x="2181105" y="4871596"/>
                      </a:cubicBezTo>
                      <a:cubicBezTo>
                        <a:pt x="2059684" y="4884929"/>
                        <a:pt x="1938670" y="4900806"/>
                        <a:pt x="1818470" y="4922281"/>
                      </a:cubicBezTo>
                      <a:cubicBezTo>
                        <a:pt x="1706921" y="4936225"/>
                        <a:pt x="1594660" y="4943756"/>
                        <a:pt x="1484536" y="4967573"/>
                      </a:cubicBezTo>
                      <a:cubicBezTo>
                        <a:pt x="1471305" y="4971745"/>
                        <a:pt x="1452170" y="4971339"/>
                        <a:pt x="1444740" y="4984366"/>
                      </a:cubicBezTo>
                      <a:cubicBezTo>
                        <a:pt x="1443112" y="4987623"/>
                        <a:pt x="1445962" y="4990167"/>
                        <a:pt x="1448812" y="4990167"/>
                      </a:cubicBezTo>
                      <a:cubicBezTo>
                        <a:pt x="1451051" y="4990473"/>
                        <a:pt x="1452883" y="4987928"/>
                        <a:pt x="1453493" y="4985995"/>
                      </a:cubicBezTo>
                      <a:cubicBezTo>
                        <a:pt x="1487385" y="4980397"/>
                        <a:pt x="1522295" y="4978463"/>
                        <a:pt x="1556595" y="4975206"/>
                      </a:cubicBezTo>
                      <a:cubicBezTo>
                        <a:pt x="1769514" y="4959939"/>
                        <a:pt x="1968084" y="4945182"/>
                        <a:pt x="2182632" y="4925029"/>
                      </a:cubicBezTo>
                      <a:cubicBezTo>
                        <a:pt x="2273418" y="4922180"/>
                        <a:pt x="2366443" y="4923910"/>
                        <a:pt x="2457026" y="4912714"/>
                      </a:cubicBezTo>
                      <a:cubicBezTo>
                        <a:pt x="2532850" y="4908236"/>
                        <a:pt x="2608777" y="4909152"/>
                        <a:pt x="2684601" y="4904368"/>
                      </a:cubicBezTo>
                      <a:cubicBezTo>
                        <a:pt x="2861695" y="4897855"/>
                        <a:pt x="3037975" y="4877906"/>
                        <a:pt x="3215374" y="4873937"/>
                      </a:cubicBezTo>
                      <a:cubicBezTo>
                        <a:pt x="3240005" y="4871087"/>
                        <a:pt x="3265551" y="4871596"/>
                        <a:pt x="3290690" y="4870578"/>
                      </a:cubicBezTo>
                      <a:cubicBezTo>
                        <a:pt x="3285398" y="4881672"/>
                        <a:pt x="3281530" y="4890018"/>
                        <a:pt x="3279902" y="4893275"/>
                      </a:cubicBezTo>
                      <a:cubicBezTo>
                        <a:pt x="3272472" y="4908643"/>
                        <a:pt x="3265958" y="4924521"/>
                        <a:pt x="3258121" y="4939584"/>
                      </a:cubicBezTo>
                      <a:cubicBezTo>
                        <a:pt x="3203568" y="4939889"/>
                        <a:pt x="3149524" y="4949558"/>
                        <a:pt x="3095378" y="4955767"/>
                      </a:cubicBezTo>
                      <a:cubicBezTo>
                        <a:pt x="2975280" y="4960550"/>
                        <a:pt x="2857624" y="4962382"/>
                        <a:pt x="2737526" y="4972661"/>
                      </a:cubicBezTo>
                      <a:cubicBezTo>
                        <a:pt x="2596767" y="4980499"/>
                        <a:pt x="2462725" y="4991287"/>
                        <a:pt x="2319320" y="4999226"/>
                      </a:cubicBezTo>
                      <a:cubicBezTo>
                        <a:pt x="2069556" y="5009607"/>
                        <a:pt x="1819182" y="5003602"/>
                        <a:pt x="1569622" y="5019073"/>
                      </a:cubicBezTo>
                      <a:cubicBezTo>
                        <a:pt x="1469371" y="5025179"/>
                        <a:pt x="1367898" y="5030980"/>
                        <a:pt x="1267138" y="5033728"/>
                      </a:cubicBezTo>
                      <a:cubicBezTo>
                        <a:pt x="1271310" y="5000956"/>
                        <a:pt x="1261947" y="4968998"/>
                        <a:pt x="1244645" y="4941110"/>
                      </a:cubicBezTo>
                      <a:cubicBezTo>
                        <a:pt x="1251769" y="4940703"/>
                        <a:pt x="1258894" y="4939889"/>
                        <a:pt x="1266018" y="4938973"/>
                      </a:cubicBezTo>
                      <a:cubicBezTo>
                        <a:pt x="1271718" y="4946912"/>
                        <a:pt x="1280674" y="4952408"/>
                        <a:pt x="1292582" y="4952408"/>
                      </a:cubicBezTo>
                      <a:cubicBezTo>
                        <a:pt x="1401383" y="4941823"/>
                        <a:pt x="1509777" y="4920755"/>
                        <a:pt x="1615117" y="4891646"/>
                      </a:cubicBezTo>
                      <a:cubicBezTo>
                        <a:pt x="1651961" y="4878517"/>
                        <a:pt x="1689211" y="4866914"/>
                        <a:pt x="1726666" y="4855820"/>
                      </a:cubicBezTo>
                      <a:cubicBezTo>
                        <a:pt x="1836383" y="4853479"/>
                        <a:pt x="1945590" y="4836686"/>
                        <a:pt x="2055613" y="4839638"/>
                      </a:cubicBezTo>
                      <a:cubicBezTo>
                        <a:pt x="2182225" y="4839536"/>
                        <a:pt x="2306190" y="4809715"/>
                        <a:pt x="2431785" y="4798010"/>
                      </a:cubicBezTo>
                      <a:cubicBezTo>
                        <a:pt x="2586589" y="4795364"/>
                        <a:pt x="2728671" y="4793227"/>
                        <a:pt x="2883679" y="4776840"/>
                      </a:cubicBezTo>
                      <a:cubicBezTo>
                        <a:pt x="3040214" y="4764627"/>
                        <a:pt x="3198683" y="4761574"/>
                        <a:pt x="3355523" y="4758622"/>
                      </a:cubicBezTo>
                      <a:close/>
                      <a:moveTo>
                        <a:pt x="3253134" y="4501938"/>
                      </a:moveTo>
                      <a:cubicBezTo>
                        <a:pt x="3278680" y="4564532"/>
                        <a:pt x="3308094" y="4624886"/>
                        <a:pt x="3321834" y="4691856"/>
                      </a:cubicBezTo>
                      <a:cubicBezTo>
                        <a:pt x="3100569" y="4692772"/>
                        <a:pt x="2880321" y="4715265"/>
                        <a:pt x="2660277" y="4736536"/>
                      </a:cubicBezTo>
                      <a:cubicBezTo>
                        <a:pt x="2581907" y="4741015"/>
                        <a:pt x="2503029" y="4737961"/>
                        <a:pt x="2424864" y="4747121"/>
                      </a:cubicBezTo>
                      <a:cubicBezTo>
                        <a:pt x="2320032" y="4760556"/>
                        <a:pt x="2217135" y="4786510"/>
                        <a:pt x="2112201" y="4798417"/>
                      </a:cubicBezTo>
                      <a:cubicBezTo>
                        <a:pt x="2019685" y="4805339"/>
                        <a:pt x="1925845" y="4811038"/>
                        <a:pt x="1833228" y="4824676"/>
                      </a:cubicBezTo>
                      <a:cubicBezTo>
                        <a:pt x="2007573" y="4763406"/>
                        <a:pt x="2185990" y="4713636"/>
                        <a:pt x="2359522" y="4649109"/>
                      </a:cubicBezTo>
                      <a:cubicBezTo>
                        <a:pt x="2445728" y="4614097"/>
                        <a:pt x="2533868" y="4584582"/>
                        <a:pt x="2621499" y="4553234"/>
                      </a:cubicBezTo>
                      <a:cubicBezTo>
                        <a:pt x="2756660" y="4499393"/>
                        <a:pt x="2886631" y="4433747"/>
                        <a:pt x="3012225" y="4360365"/>
                      </a:cubicBezTo>
                      <a:cubicBezTo>
                        <a:pt x="3069119" y="4333597"/>
                        <a:pt x="3122655" y="4301638"/>
                        <a:pt x="3173340" y="4265915"/>
                      </a:cubicBezTo>
                      <a:cubicBezTo>
                        <a:pt x="3196138" y="4345709"/>
                        <a:pt x="3222601" y="4424790"/>
                        <a:pt x="3253134" y="4501938"/>
                      </a:cubicBezTo>
                      <a:close/>
                      <a:moveTo>
                        <a:pt x="3219038" y="4163119"/>
                      </a:moveTo>
                      <a:cubicBezTo>
                        <a:pt x="3139244" y="4226628"/>
                        <a:pt x="3048255" y="4272530"/>
                        <a:pt x="2957978" y="4319042"/>
                      </a:cubicBezTo>
                      <a:cubicBezTo>
                        <a:pt x="2788110" y="4417767"/>
                        <a:pt x="2606029" y="4491353"/>
                        <a:pt x="2420080" y="4553132"/>
                      </a:cubicBezTo>
                      <a:cubicBezTo>
                        <a:pt x="2275250" y="4608398"/>
                        <a:pt x="2127570" y="4661221"/>
                        <a:pt x="1977447" y="4702746"/>
                      </a:cubicBezTo>
                      <a:cubicBezTo>
                        <a:pt x="1882895" y="4733178"/>
                        <a:pt x="1790582" y="4769920"/>
                        <a:pt x="1693893" y="4793227"/>
                      </a:cubicBezTo>
                      <a:cubicBezTo>
                        <a:pt x="1595270" y="4828340"/>
                        <a:pt x="1494205" y="4854090"/>
                        <a:pt x="1390696" y="4870171"/>
                      </a:cubicBezTo>
                      <a:cubicBezTo>
                        <a:pt x="1355176" y="4876583"/>
                        <a:pt x="1319044" y="4879331"/>
                        <a:pt x="1283524" y="4885743"/>
                      </a:cubicBezTo>
                      <a:cubicBezTo>
                        <a:pt x="1267341" y="4890120"/>
                        <a:pt x="1259810" y="4902842"/>
                        <a:pt x="1259301" y="4916073"/>
                      </a:cubicBezTo>
                      <a:cubicBezTo>
                        <a:pt x="1249021" y="4917396"/>
                        <a:pt x="1238640" y="4918312"/>
                        <a:pt x="1228157" y="4918617"/>
                      </a:cubicBezTo>
                      <a:cubicBezTo>
                        <a:pt x="1207699" y="4894700"/>
                        <a:pt x="1181339" y="4875463"/>
                        <a:pt x="1153655" y="4864166"/>
                      </a:cubicBezTo>
                      <a:cubicBezTo>
                        <a:pt x="1136353" y="4857856"/>
                        <a:pt x="1111315" y="4851953"/>
                        <a:pt x="1085769" y="4850121"/>
                      </a:cubicBezTo>
                      <a:cubicBezTo>
                        <a:pt x="1125666" y="4835261"/>
                        <a:pt x="1164749" y="4815923"/>
                        <a:pt x="1203628" y="4801674"/>
                      </a:cubicBezTo>
                      <a:cubicBezTo>
                        <a:pt x="1339400" y="4749666"/>
                        <a:pt x="1474052" y="4694807"/>
                        <a:pt x="1611657" y="4647481"/>
                      </a:cubicBezTo>
                      <a:cubicBezTo>
                        <a:pt x="1794755" y="4573793"/>
                        <a:pt x="1988134" y="4523820"/>
                        <a:pt x="2172861" y="4452474"/>
                      </a:cubicBezTo>
                      <a:cubicBezTo>
                        <a:pt x="2341915" y="4382043"/>
                        <a:pt x="2515039" y="4321791"/>
                        <a:pt x="2684500" y="4252581"/>
                      </a:cubicBezTo>
                      <a:cubicBezTo>
                        <a:pt x="2849177" y="4186527"/>
                        <a:pt x="3008154" y="4107547"/>
                        <a:pt x="3170897" y="4036812"/>
                      </a:cubicBezTo>
                      <a:cubicBezTo>
                        <a:pt x="3183823" y="4030705"/>
                        <a:pt x="3196952" y="4024904"/>
                        <a:pt x="3210082" y="4019204"/>
                      </a:cubicBezTo>
                      <a:cubicBezTo>
                        <a:pt x="3194205" y="4031723"/>
                        <a:pt x="3178327" y="4044343"/>
                        <a:pt x="3163162" y="4057778"/>
                      </a:cubicBezTo>
                      <a:cubicBezTo>
                        <a:pt x="3109322" y="4107141"/>
                        <a:pt x="3049985" y="4149175"/>
                        <a:pt x="2984338" y="4181642"/>
                      </a:cubicBezTo>
                      <a:cubicBezTo>
                        <a:pt x="2878998" y="4245661"/>
                        <a:pt x="2762665" y="4285558"/>
                        <a:pt x="2649284" y="4332274"/>
                      </a:cubicBezTo>
                      <a:cubicBezTo>
                        <a:pt x="2462623" y="4407793"/>
                        <a:pt x="2271891" y="4473338"/>
                        <a:pt x="2085230" y="4549366"/>
                      </a:cubicBezTo>
                      <a:cubicBezTo>
                        <a:pt x="2010729" y="4573284"/>
                        <a:pt x="1938364" y="4603512"/>
                        <a:pt x="1863456" y="4625904"/>
                      </a:cubicBezTo>
                      <a:cubicBezTo>
                        <a:pt x="1769718" y="4656844"/>
                        <a:pt x="1673538" y="4676894"/>
                        <a:pt x="1581225" y="4712517"/>
                      </a:cubicBezTo>
                      <a:cubicBezTo>
                        <a:pt x="1565653" y="4723305"/>
                        <a:pt x="1408711" y="4758317"/>
                        <a:pt x="1436293" y="4780505"/>
                      </a:cubicBezTo>
                      <a:cubicBezTo>
                        <a:pt x="1514458" y="4768291"/>
                        <a:pt x="1589469" y="4739081"/>
                        <a:pt x="1665192" y="4716384"/>
                      </a:cubicBezTo>
                      <a:cubicBezTo>
                        <a:pt x="1783763" y="4686055"/>
                        <a:pt x="1901724" y="4652162"/>
                        <a:pt x="2016225" y="4609212"/>
                      </a:cubicBezTo>
                      <a:cubicBezTo>
                        <a:pt x="2101107" y="4582648"/>
                        <a:pt x="2182937" y="4547840"/>
                        <a:pt x="2266395" y="4517204"/>
                      </a:cubicBezTo>
                      <a:cubicBezTo>
                        <a:pt x="2437993" y="4457054"/>
                        <a:pt x="2610507" y="4398430"/>
                        <a:pt x="2779153" y="4330238"/>
                      </a:cubicBezTo>
                      <a:cubicBezTo>
                        <a:pt x="2891109" y="4289018"/>
                        <a:pt x="2996246" y="4231310"/>
                        <a:pt x="3098737" y="4170752"/>
                      </a:cubicBezTo>
                      <a:cubicBezTo>
                        <a:pt x="3175477" y="4113960"/>
                        <a:pt x="3248351" y="4050959"/>
                        <a:pt x="3321936" y="3989383"/>
                      </a:cubicBezTo>
                      <a:cubicBezTo>
                        <a:pt x="3334862" y="3976356"/>
                        <a:pt x="3348806" y="3963837"/>
                        <a:pt x="3360510" y="3949690"/>
                      </a:cubicBezTo>
                      <a:cubicBezTo>
                        <a:pt x="3372825" y="3941344"/>
                        <a:pt x="3383613" y="3931777"/>
                        <a:pt x="3392367" y="3920683"/>
                      </a:cubicBezTo>
                      <a:cubicBezTo>
                        <a:pt x="3401221" y="3925263"/>
                        <a:pt x="3411501" y="3924754"/>
                        <a:pt x="3421475" y="3923635"/>
                      </a:cubicBezTo>
                      <a:cubicBezTo>
                        <a:pt x="3439490" y="3923329"/>
                        <a:pt x="3461779" y="3923736"/>
                        <a:pt x="3483356" y="3921497"/>
                      </a:cubicBezTo>
                      <a:cubicBezTo>
                        <a:pt x="3398575" y="4005464"/>
                        <a:pt x="3313692" y="4090245"/>
                        <a:pt x="3219038" y="41631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8"/>
                <p:cNvSpPr/>
                <p:nvPr/>
              </p:nvSpPr>
              <p:spPr>
                <a:xfrm>
                  <a:off x="15122577" y="8209281"/>
                  <a:ext cx="120706" cy="85118"/>
                </a:xfrm>
                <a:custGeom>
                  <a:rect b="b" l="l" r="r" t="t"/>
                  <a:pathLst>
                    <a:path extrusionOk="0" h="85118" w="120706">
                      <a:moveTo>
                        <a:pt x="37049" y="79832"/>
                      </a:moveTo>
                      <a:cubicBezTo>
                        <a:pt x="63308" y="86956"/>
                        <a:pt x="98829" y="91231"/>
                        <a:pt x="114197" y="63038"/>
                      </a:cubicBezTo>
                      <a:cubicBezTo>
                        <a:pt x="136690" y="20495"/>
                        <a:pt x="96691" y="-1998"/>
                        <a:pt x="58219" y="140"/>
                      </a:cubicBezTo>
                      <a:cubicBezTo>
                        <a:pt x="47125" y="-166"/>
                        <a:pt x="37457" y="6857"/>
                        <a:pt x="32876" y="16424"/>
                      </a:cubicBezTo>
                      <a:cubicBezTo>
                        <a:pt x="15371" y="3193"/>
                        <a:pt x="-201" y="27009"/>
                        <a:pt x="2" y="43395"/>
                      </a:cubicBezTo>
                      <a:cubicBezTo>
                        <a:pt x="511" y="63242"/>
                        <a:pt x="19544" y="75761"/>
                        <a:pt x="37049" y="798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199;p8"/>
                <p:cNvSpPr/>
                <p:nvPr/>
              </p:nvSpPr>
              <p:spPr>
                <a:xfrm>
                  <a:off x="12605502" y="4991682"/>
                  <a:ext cx="541114" cy="611001"/>
                </a:xfrm>
                <a:custGeom>
                  <a:rect b="b" l="l" r="r" t="t"/>
                  <a:pathLst>
                    <a:path extrusionOk="0" h="611001" w="541114">
                      <a:moveTo>
                        <a:pt x="83154" y="512680"/>
                      </a:moveTo>
                      <a:cubicBezTo>
                        <a:pt x="93638" y="552679"/>
                        <a:pt x="100762" y="609878"/>
                        <a:pt x="153178" y="610998"/>
                      </a:cubicBezTo>
                      <a:cubicBezTo>
                        <a:pt x="248442" y="611812"/>
                        <a:pt x="219944" y="482147"/>
                        <a:pt x="204067" y="422505"/>
                      </a:cubicBezTo>
                      <a:cubicBezTo>
                        <a:pt x="222998" y="456091"/>
                        <a:pt x="262080" y="468814"/>
                        <a:pt x="298924" y="462809"/>
                      </a:cubicBezTo>
                      <a:cubicBezTo>
                        <a:pt x="364978" y="451206"/>
                        <a:pt x="356022" y="363881"/>
                        <a:pt x="359787" y="312788"/>
                      </a:cubicBezTo>
                      <a:cubicBezTo>
                        <a:pt x="369762" y="352176"/>
                        <a:pt x="378718" y="391870"/>
                        <a:pt x="389405" y="431156"/>
                      </a:cubicBezTo>
                      <a:cubicBezTo>
                        <a:pt x="396020" y="452326"/>
                        <a:pt x="400600" y="476651"/>
                        <a:pt x="418106" y="491816"/>
                      </a:cubicBezTo>
                      <a:cubicBezTo>
                        <a:pt x="458614" y="522247"/>
                        <a:pt x="533217" y="506065"/>
                        <a:pt x="540342" y="450494"/>
                      </a:cubicBezTo>
                      <a:cubicBezTo>
                        <a:pt x="546754" y="373651"/>
                        <a:pt x="511844" y="299455"/>
                        <a:pt x="488435" y="227701"/>
                      </a:cubicBezTo>
                      <a:cubicBezTo>
                        <a:pt x="462074" y="160833"/>
                        <a:pt x="444976" y="90199"/>
                        <a:pt x="414646" y="24959"/>
                      </a:cubicBezTo>
                      <a:cubicBezTo>
                        <a:pt x="399379" y="126"/>
                        <a:pt x="365182" y="1958"/>
                        <a:pt x="339432" y="329"/>
                      </a:cubicBezTo>
                      <a:cubicBezTo>
                        <a:pt x="275311" y="-5472"/>
                        <a:pt x="261470" y="66689"/>
                        <a:pt x="256686" y="116051"/>
                      </a:cubicBezTo>
                      <a:cubicBezTo>
                        <a:pt x="251495" y="154930"/>
                        <a:pt x="242335" y="193097"/>
                        <a:pt x="232666" y="231060"/>
                      </a:cubicBezTo>
                      <a:cubicBezTo>
                        <a:pt x="201013" y="198593"/>
                        <a:pt x="177299" y="159205"/>
                        <a:pt x="151753" y="121852"/>
                      </a:cubicBezTo>
                      <a:cubicBezTo>
                        <a:pt x="138725" y="101904"/>
                        <a:pt x="122950" y="73508"/>
                        <a:pt x="94961" y="78495"/>
                      </a:cubicBezTo>
                      <a:cubicBezTo>
                        <a:pt x="78574" y="81650"/>
                        <a:pt x="64427" y="91115"/>
                        <a:pt x="48855" y="96815"/>
                      </a:cubicBezTo>
                      <a:cubicBezTo>
                        <a:pt x="33588" y="102922"/>
                        <a:pt x="16083" y="107909"/>
                        <a:pt x="7126" y="122870"/>
                      </a:cubicBezTo>
                      <a:cubicBezTo>
                        <a:pt x="-4375" y="146075"/>
                        <a:pt x="-2441" y="189942"/>
                        <a:pt x="16490" y="208567"/>
                      </a:cubicBezTo>
                      <a:cubicBezTo>
                        <a:pt x="43970" y="308513"/>
                        <a:pt x="59237" y="411411"/>
                        <a:pt x="83154" y="512680"/>
                      </a:cubicBezTo>
                      <a:close/>
                      <a:moveTo>
                        <a:pt x="33487" y="178136"/>
                      </a:moveTo>
                      <a:cubicBezTo>
                        <a:pt x="32978" y="167856"/>
                        <a:pt x="35217" y="157882"/>
                        <a:pt x="39593" y="148416"/>
                      </a:cubicBezTo>
                      <a:cubicBezTo>
                        <a:pt x="58015" y="140274"/>
                        <a:pt x="78167" y="135490"/>
                        <a:pt x="96793" y="127654"/>
                      </a:cubicBezTo>
                      <a:cubicBezTo>
                        <a:pt x="138013" y="180476"/>
                        <a:pt x="169157" y="275639"/>
                        <a:pt x="239893" y="293959"/>
                      </a:cubicBezTo>
                      <a:cubicBezTo>
                        <a:pt x="261164" y="294977"/>
                        <a:pt x="274294" y="276046"/>
                        <a:pt x="277754" y="257217"/>
                      </a:cubicBezTo>
                      <a:cubicBezTo>
                        <a:pt x="290476" y="218541"/>
                        <a:pt x="300756" y="179051"/>
                        <a:pt x="307372" y="138747"/>
                      </a:cubicBezTo>
                      <a:cubicBezTo>
                        <a:pt x="313784" y="110555"/>
                        <a:pt x="311137" y="81141"/>
                        <a:pt x="326709" y="55188"/>
                      </a:cubicBezTo>
                      <a:cubicBezTo>
                        <a:pt x="342790" y="47961"/>
                        <a:pt x="363553" y="51422"/>
                        <a:pt x="381263" y="50404"/>
                      </a:cubicBezTo>
                      <a:cubicBezTo>
                        <a:pt x="406707" y="126432"/>
                        <a:pt x="424213" y="205310"/>
                        <a:pt x="453423" y="280321"/>
                      </a:cubicBezTo>
                      <a:cubicBezTo>
                        <a:pt x="469097" y="327342"/>
                        <a:pt x="486094" y="375280"/>
                        <a:pt x="491590" y="424947"/>
                      </a:cubicBezTo>
                      <a:cubicBezTo>
                        <a:pt x="495966" y="453649"/>
                        <a:pt x="475814" y="459552"/>
                        <a:pt x="451998" y="452122"/>
                      </a:cubicBezTo>
                      <a:cubicBezTo>
                        <a:pt x="417597" y="368461"/>
                        <a:pt x="409048" y="274316"/>
                        <a:pt x="367014" y="193911"/>
                      </a:cubicBezTo>
                      <a:cubicBezTo>
                        <a:pt x="353782" y="173861"/>
                        <a:pt x="323045" y="181494"/>
                        <a:pt x="319789" y="205005"/>
                      </a:cubicBezTo>
                      <a:cubicBezTo>
                        <a:pt x="312053" y="246836"/>
                        <a:pt x="311748" y="289481"/>
                        <a:pt x="309305" y="331820"/>
                      </a:cubicBezTo>
                      <a:cubicBezTo>
                        <a:pt x="306863" y="356654"/>
                        <a:pt x="307575" y="385763"/>
                        <a:pt x="294955" y="409782"/>
                      </a:cubicBezTo>
                      <a:cubicBezTo>
                        <a:pt x="271546" y="414668"/>
                        <a:pt x="251903" y="404490"/>
                        <a:pt x="241012" y="383524"/>
                      </a:cubicBezTo>
                      <a:cubicBezTo>
                        <a:pt x="218010" y="349530"/>
                        <a:pt x="203151" y="313704"/>
                        <a:pt x="183101" y="277166"/>
                      </a:cubicBezTo>
                      <a:cubicBezTo>
                        <a:pt x="175365" y="257624"/>
                        <a:pt x="149616" y="237472"/>
                        <a:pt x="132415" y="258642"/>
                      </a:cubicBezTo>
                      <a:cubicBezTo>
                        <a:pt x="119795" y="277471"/>
                        <a:pt x="131804" y="301999"/>
                        <a:pt x="132924" y="322762"/>
                      </a:cubicBezTo>
                      <a:cubicBezTo>
                        <a:pt x="140761" y="373244"/>
                        <a:pt x="152872" y="422912"/>
                        <a:pt x="164679" y="472478"/>
                      </a:cubicBezTo>
                      <a:cubicBezTo>
                        <a:pt x="169259" y="500976"/>
                        <a:pt x="179335" y="534766"/>
                        <a:pt x="163356" y="561127"/>
                      </a:cubicBezTo>
                      <a:cubicBezTo>
                        <a:pt x="158267" y="560210"/>
                        <a:pt x="153076" y="558989"/>
                        <a:pt x="148394" y="556852"/>
                      </a:cubicBezTo>
                      <a:cubicBezTo>
                        <a:pt x="95266" y="444794"/>
                        <a:pt x="82137" y="317979"/>
                        <a:pt x="32672" y="204496"/>
                      </a:cubicBezTo>
                      <a:cubicBezTo>
                        <a:pt x="38677" y="197168"/>
                        <a:pt x="33385" y="186990"/>
                        <a:pt x="33487" y="1781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200;p8"/>
                <p:cNvSpPr/>
                <p:nvPr/>
              </p:nvSpPr>
              <p:spPr>
                <a:xfrm>
                  <a:off x="13178261" y="4821997"/>
                  <a:ext cx="367102" cy="615680"/>
                </a:xfrm>
                <a:custGeom>
                  <a:rect b="b" l="l" r="r" t="t"/>
                  <a:pathLst>
                    <a:path extrusionOk="0" h="615680" w="367102">
                      <a:moveTo>
                        <a:pt x="87376" y="614785"/>
                      </a:moveTo>
                      <a:cubicBezTo>
                        <a:pt x="191190" y="628321"/>
                        <a:pt x="166356" y="485018"/>
                        <a:pt x="161573" y="420185"/>
                      </a:cubicBezTo>
                      <a:cubicBezTo>
                        <a:pt x="177857" y="412857"/>
                        <a:pt x="194345" y="410516"/>
                        <a:pt x="212462" y="408175"/>
                      </a:cubicBezTo>
                      <a:cubicBezTo>
                        <a:pt x="242079" y="441151"/>
                        <a:pt x="237092" y="494483"/>
                        <a:pt x="269763" y="526034"/>
                      </a:cubicBezTo>
                      <a:cubicBezTo>
                        <a:pt x="288083" y="542420"/>
                        <a:pt x="317293" y="543744"/>
                        <a:pt x="338158" y="531327"/>
                      </a:cubicBezTo>
                      <a:cubicBezTo>
                        <a:pt x="382736" y="500590"/>
                        <a:pt x="365332" y="437894"/>
                        <a:pt x="354442" y="393926"/>
                      </a:cubicBezTo>
                      <a:cubicBezTo>
                        <a:pt x="325639" y="291639"/>
                        <a:pt x="292866" y="189454"/>
                        <a:pt x="243504" y="95106"/>
                      </a:cubicBezTo>
                      <a:cubicBezTo>
                        <a:pt x="227016" y="67422"/>
                        <a:pt x="216533" y="31189"/>
                        <a:pt x="186814" y="14905"/>
                      </a:cubicBezTo>
                      <a:cubicBezTo>
                        <a:pt x="156993" y="2996"/>
                        <a:pt x="123609" y="-1889"/>
                        <a:pt x="91549" y="656"/>
                      </a:cubicBezTo>
                      <a:cubicBezTo>
                        <a:pt x="64578" y="4523"/>
                        <a:pt x="36080" y="17144"/>
                        <a:pt x="24172" y="42995"/>
                      </a:cubicBezTo>
                      <a:cubicBezTo>
                        <a:pt x="18065" y="53682"/>
                        <a:pt x="21119" y="64063"/>
                        <a:pt x="27836" y="70883"/>
                      </a:cubicBezTo>
                      <a:cubicBezTo>
                        <a:pt x="26513" y="71900"/>
                        <a:pt x="25393" y="73223"/>
                        <a:pt x="24478" y="74954"/>
                      </a:cubicBezTo>
                      <a:cubicBezTo>
                        <a:pt x="17048" y="72002"/>
                        <a:pt x="9211" y="81976"/>
                        <a:pt x="9720" y="91747"/>
                      </a:cubicBezTo>
                      <a:cubicBezTo>
                        <a:pt x="-1578" y="199734"/>
                        <a:pt x="-3104" y="308840"/>
                        <a:pt x="5547" y="417132"/>
                      </a:cubicBezTo>
                      <a:cubicBezTo>
                        <a:pt x="13791" y="484509"/>
                        <a:pt x="3002" y="595243"/>
                        <a:pt x="87376" y="614785"/>
                      </a:cubicBezTo>
                      <a:close/>
                      <a:moveTo>
                        <a:pt x="63051" y="69254"/>
                      </a:moveTo>
                      <a:cubicBezTo>
                        <a:pt x="86766" y="40858"/>
                        <a:pt x="134194" y="52461"/>
                        <a:pt x="165847" y="60196"/>
                      </a:cubicBezTo>
                      <a:cubicBezTo>
                        <a:pt x="198620" y="104876"/>
                        <a:pt x="217856" y="161465"/>
                        <a:pt x="242079" y="211845"/>
                      </a:cubicBezTo>
                      <a:cubicBezTo>
                        <a:pt x="253275" y="248282"/>
                        <a:pt x="360651" y="488783"/>
                        <a:pt x="307929" y="495195"/>
                      </a:cubicBezTo>
                      <a:cubicBezTo>
                        <a:pt x="301823" y="495297"/>
                        <a:pt x="295513" y="491328"/>
                        <a:pt x="292968" y="485526"/>
                      </a:cubicBezTo>
                      <a:cubicBezTo>
                        <a:pt x="266201" y="429752"/>
                        <a:pt x="257040" y="345683"/>
                        <a:pt x="174295" y="375199"/>
                      </a:cubicBezTo>
                      <a:cubicBezTo>
                        <a:pt x="149665" y="379677"/>
                        <a:pt x="120760" y="394232"/>
                        <a:pt x="122999" y="423136"/>
                      </a:cubicBezTo>
                      <a:cubicBezTo>
                        <a:pt x="117503" y="466087"/>
                        <a:pt x="124424" y="516772"/>
                        <a:pt x="107121" y="558094"/>
                      </a:cubicBezTo>
                      <a:cubicBezTo>
                        <a:pt x="50431" y="552802"/>
                        <a:pt x="44324" y="233524"/>
                        <a:pt x="34757" y="115359"/>
                      </a:cubicBezTo>
                      <a:cubicBezTo>
                        <a:pt x="35877" y="114749"/>
                        <a:pt x="36894" y="113833"/>
                        <a:pt x="37607" y="112612"/>
                      </a:cubicBezTo>
                      <a:cubicBezTo>
                        <a:pt x="40151" y="101314"/>
                        <a:pt x="39337" y="89304"/>
                        <a:pt x="40151" y="77600"/>
                      </a:cubicBezTo>
                      <a:cubicBezTo>
                        <a:pt x="47988" y="79635"/>
                        <a:pt x="56741" y="77498"/>
                        <a:pt x="63051" y="6925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8"/>
                <p:cNvSpPr/>
                <p:nvPr/>
              </p:nvSpPr>
              <p:spPr>
                <a:xfrm>
                  <a:off x="13272152" y="4936354"/>
                  <a:ext cx="119562" cy="183455"/>
                </a:xfrm>
                <a:custGeom>
                  <a:rect b="b" l="l" r="r" t="t"/>
                  <a:pathLst>
                    <a:path extrusionOk="0" h="183455" w="119562">
                      <a:moveTo>
                        <a:pt x="40304" y="175145"/>
                      </a:moveTo>
                      <a:cubicBezTo>
                        <a:pt x="155415" y="228070"/>
                        <a:pt x="133634" y="11282"/>
                        <a:pt x="48344" y="1512"/>
                      </a:cubicBezTo>
                      <a:cubicBezTo>
                        <a:pt x="24121" y="-4697"/>
                        <a:pt x="-11807" y="8433"/>
                        <a:pt x="8651" y="36931"/>
                      </a:cubicBezTo>
                      <a:cubicBezTo>
                        <a:pt x="-1222" y="83952"/>
                        <a:pt x="-13537" y="150617"/>
                        <a:pt x="40304" y="175145"/>
                      </a:cubicBezTo>
                      <a:close/>
                      <a:moveTo>
                        <a:pt x="67784" y="129650"/>
                      </a:moveTo>
                      <a:cubicBezTo>
                        <a:pt x="32161" y="118862"/>
                        <a:pt x="42136" y="71433"/>
                        <a:pt x="32365" y="42732"/>
                      </a:cubicBezTo>
                      <a:cubicBezTo>
                        <a:pt x="69412" y="48330"/>
                        <a:pt x="67071" y="100644"/>
                        <a:pt x="67784" y="1296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8"/>
                <p:cNvSpPr/>
                <p:nvPr/>
              </p:nvSpPr>
              <p:spPr>
                <a:xfrm>
                  <a:off x="13464650" y="4659418"/>
                  <a:ext cx="425563" cy="568093"/>
                </a:xfrm>
                <a:custGeom>
                  <a:rect b="b" l="l" r="r" t="t"/>
                  <a:pathLst>
                    <a:path extrusionOk="0" h="568093" w="425563">
                      <a:moveTo>
                        <a:pt x="14314" y="155398"/>
                      </a:moveTo>
                      <a:cubicBezTo>
                        <a:pt x="-7466" y="232444"/>
                        <a:pt x="85152" y="234785"/>
                        <a:pt x="137466" y="227457"/>
                      </a:cubicBezTo>
                      <a:cubicBezTo>
                        <a:pt x="174615" y="305826"/>
                        <a:pt x="185912" y="554877"/>
                        <a:pt x="287690" y="566073"/>
                      </a:cubicBezTo>
                      <a:cubicBezTo>
                        <a:pt x="392623" y="585614"/>
                        <a:pt x="388247" y="458697"/>
                        <a:pt x="371250" y="389487"/>
                      </a:cubicBezTo>
                      <a:cubicBezTo>
                        <a:pt x="357612" y="321703"/>
                        <a:pt x="325450" y="258906"/>
                        <a:pt x="309369" y="192445"/>
                      </a:cubicBezTo>
                      <a:cubicBezTo>
                        <a:pt x="310285" y="190410"/>
                        <a:pt x="312015" y="189086"/>
                        <a:pt x="313745" y="187763"/>
                      </a:cubicBezTo>
                      <a:lnTo>
                        <a:pt x="313745" y="187865"/>
                      </a:lnTo>
                      <a:cubicBezTo>
                        <a:pt x="345704" y="165372"/>
                        <a:pt x="392114" y="160181"/>
                        <a:pt x="413081" y="124559"/>
                      </a:cubicBezTo>
                      <a:cubicBezTo>
                        <a:pt x="436388" y="81711"/>
                        <a:pt x="429671" y="7311"/>
                        <a:pt x="370538" y="1917"/>
                      </a:cubicBezTo>
                      <a:cubicBezTo>
                        <a:pt x="257157" y="-7854"/>
                        <a:pt x="141537" y="21051"/>
                        <a:pt x="34263" y="58709"/>
                      </a:cubicBezTo>
                      <a:cubicBezTo>
                        <a:pt x="3322" y="72652"/>
                        <a:pt x="-3802" y="107155"/>
                        <a:pt x="1694" y="137892"/>
                      </a:cubicBezTo>
                      <a:cubicBezTo>
                        <a:pt x="2406" y="145627"/>
                        <a:pt x="7597" y="152141"/>
                        <a:pt x="14314" y="155398"/>
                      </a:cubicBezTo>
                      <a:close/>
                      <a:moveTo>
                        <a:pt x="51056" y="116111"/>
                      </a:moveTo>
                      <a:cubicBezTo>
                        <a:pt x="133496" y="90260"/>
                        <a:pt x="217463" y="73467"/>
                        <a:pt x="303567" y="58200"/>
                      </a:cubicBezTo>
                      <a:cubicBezTo>
                        <a:pt x="327791" y="54536"/>
                        <a:pt x="351505" y="47920"/>
                        <a:pt x="376237" y="53722"/>
                      </a:cubicBezTo>
                      <a:cubicBezTo>
                        <a:pt x="396694" y="116824"/>
                        <a:pt x="328300" y="125679"/>
                        <a:pt x="292474" y="157841"/>
                      </a:cubicBezTo>
                      <a:cubicBezTo>
                        <a:pt x="262958" y="180537"/>
                        <a:pt x="284535" y="219315"/>
                        <a:pt x="286978" y="249339"/>
                      </a:cubicBezTo>
                      <a:cubicBezTo>
                        <a:pt x="300107" y="332797"/>
                        <a:pt x="342854" y="420428"/>
                        <a:pt x="317308" y="504700"/>
                      </a:cubicBezTo>
                      <a:cubicBezTo>
                        <a:pt x="317002" y="504700"/>
                        <a:pt x="316595" y="504802"/>
                        <a:pt x="316290" y="504802"/>
                      </a:cubicBezTo>
                      <a:cubicBezTo>
                        <a:pt x="308453" y="505107"/>
                        <a:pt x="300514" y="504395"/>
                        <a:pt x="292983" y="501952"/>
                      </a:cubicBezTo>
                      <a:cubicBezTo>
                        <a:pt x="261024" y="442514"/>
                        <a:pt x="243010" y="376562"/>
                        <a:pt x="227132" y="311322"/>
                      </a:cubicBezTo>
                      <a:cubicBezTo>
                        <a:pt x="211255" y="252392"/>
                        <a:pt x="197718" y="140029"/>
                        <a:pt x="110902" y="177280"/>
                      </a:cubicBezTo>
                      <a:cubicBezTo>
                        <a:pt x="88714" y="183387"/>
                        <a:pt x="61030" y="192852"/>
                        <a:pt x="39759" y="180537"/>
                      </a:cubicBezTo>
                      <a:cubicBezTo>
                        <a:pt x="35280" y="173514"/>
                        <a:pt x="34161" y="164354"/>
                        <a:pt x="32838" y="156110"/>
                      </a:cubicBezTo>
                      <a:cubicBezTo>
                        <a:pt x="49428" y="150207"/>
                        <a:pt x="47087" y="130259"/>
                        <a:pt x="51056" y="1161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8"/>
                <p:cNvSpPr/>
                <p:nvPr/>
              </p:nvSpPr>
              <p:spPr>
                <a:xfrm>
                  <a:off x="13952066" y="4408232"/>
                  <a:ext cx="403823" cy="688253"/>
                </a:xfrm>
                <a:custGeom>
                  <a:rect b="b" l="l" r="r" t="t"/>
                  <a:pathLst>
                    <a:path extrusionOk="0" h="688253" w="403823">
                      <a:moveTo>
                        <a:pt x="370" y="352540"/>
                      </a:moveTo>
                      <a:cubicBezTo>
                        <a:pt x="370" y="412894"/>
                        <a:pt x="4848" y="473045"/>
                        <a:pt x="11566" y="532993"/>
                      </a:cubicBezTo>
                      <a:cubicBezTo>
                        <a:pt x="16146" y="584085"/>
                        <a:pt x="19097" y="645152"/>
                        <a:pt x="65406" y="677110"/>
                      </a:cubicBezTo>
                      <a:cubicBezTo>
                        <a:pt x="83625" y="688917"/>
                        <a:pt x="110494" y="692784"/>
                        <a:pt x="130137" y="681589"/>
                      </a:cubicBezTo>
                      <a:cubicBezTo>
                        <a:pt x="203621" y="625203"/>
                        <a:pt x="160162" y="494419"/>
                        <a:pt x="153750" y="415744"/>
                      </a:cubicBezTo>
                      <a:cubicBezTo>
                        <a:pt x="178889" y="403124"/>
                        <a:pt x="205962" y="393658"/>
                        <a:pt x="233137" y="386228"/>
                      </a:cubicBezTo>
                      <a:cubicBezTo>
                        <a:pt x="254917" y="435082"/>
                        <a:pt x="249421" y="495233"/>
                        <a:pt x="280972" y="539608"/>
                      </a:cubicBezTo>
                      <a:cubicBezTo>
                        <a:pt x="306519" y="568411"/>
                        <a:pt x="350487" y="551720"/>
                        <a:pt x="372878" y="527395"/>
                      </a:cubicBezTo>
                      <a:cubicBezTo>
                        <a:pt x="412063" y="484343"/>
                        <a:pt x="408093" y="422156"/>
                        <a:pt x="393335" y="369639"/>
                      </a:cubicBezTo>
                      <a:cubicBezTo>
                        <a:pt x="366059" y="278344"/>
                        <a:pt x="344482" y="185420"/>
                        <a:pt x="319648" y="93413"/>
                      </a:cubicBezTo>
                      <a:cubicBezTo>
                        <a:pt x="312524" y="68579"/>
                        <a:pt x="308554" y="41506"/>
                        <a:pt x="292168" y="20642"/>
                      </a:cubicBezTo>
                      <a:cubicBezTo>
                        <a:pt x="270693" y="-4803"/>
                        <a:pt x="225503" y="-7144"/>
                        <a:pt x="201585" y="15960"/>
                      </a:cubicBezTo>
                      <a:cubicBezTo>
                        <a:pt x="153037" y="82930"/>
                        <a:pt x="186929" y="173411"/>
                        <a:pt x="185708" y="249439"/>
                      </a:cubicBezTo>
                      <a:lnTo>
                        <a:pt x="185708" y="249439"/>
                      </a:lnTo>
                      <a:lnTo>
                        <a:pt x="185708" y="249439"/>
                      </a:lnTo>
                      <a:cubicBezTo>
                        <a:pt x="168711" y="259006"/>
                        <a:pt x="151918" y="264298"/>
                        <a:pt x="132274" y="268878"/>
                      </a:cubicBezTo>
                      <a:cubicBezTo>
                        <a:pt x="116601" y="254121"/>
                        <a:pt x="120468" y="227353"/>
                        <a:pt x="117110" y="207404"/>
                      </a:cubicBezTo>
                      <a:cubicBezTo>
                        <a:pt x="114260" y="172291"/>
                        <a:pt x="114870" y="131885"/>
                        <a:pt x="99705" y="98909"/>
                      </a:cubicBezTo>
                      <a:cubicBezTo>
                        <a:pt x="77925" y="45577"/>
                        <a:pt x="22354" y="47307"/>
                        <a:pt x="8818" y="104812"/>
                      </a:cubicBezTo>
                      <a:cubicBezTo>
                        <a:pt x="-3599" y="151426"/>
                        <a:pt x="2202" y="200483"/>
                        <a:pt x="2609" y="248116"/>
                      </a:cubicBezTo>
                      <a:cubicBezTo>
                        <a:pt x="-953" y="282924"/>
                        <a:pt x="65" y="317732"/>
                        <a:pt x="370" y="352540"/>
                      </a:cubicBezTo>
                      <a:close/>
                      <a:moveTo>
                        <a:pt x="49325" y="106135"/>
                      </a:moveTo>
                      <a:cubicBezTo>
                        <a:pt x="78739" y="162011"/>
                        <a:pt x="55839" y="232747"/>
                        <a:pt x="85965" y="288929"/>
                      </a:cubicBezTo>
                      <a:cubicBezTo>
                        <a:pt x="98281" y="309895"/>
                        <a:pt x="123725" y="322515"/>
                        <a:pt x="147439" y="313864"/>
                      </a:cubicBezTo>
                      <a:cubicBezTo>
                        <a:pt x="171968" y="304908"/>
                        <a:pt x="199346" y="297783"/>
                        <a:pt x="218379" y="279260"/>
                      </a:cubicBezTo>
                      <a:cubicBezTo>
                        <a:pt x="255426" y="250049"/>
                        <a:pt x="178482" y="12398"/>
                        <a:pt x="260108" y="45883"/>
                      </a:cubicBezTo>
                      <a:cubicBezTo>
                        <a:pt x="266622" y="54330"/>
                        <a:pt x="267436" y="61760"/>
                        <a:pt x="270387" y="73261"/>
                      </a:cubicBezTo>
                      <a:cubicBezTo>
                        <a:pt x="285145" y="145829"/>
                        <a:pt x="303465" y="217684"/>
                        <a:pt x="321378" y="289539"/>
                      </a:cubicBezTo>
                      <a:cubicBezTo>
                        <a:pt x="330945" y="346840"/>
                        <a:pt x="397610" y="468160"/>
                        <a:pt x="322091" y="499813"/>
                      </a:cubicBezTo>
                      <a:cubicBezTo>
                        <a:pt x="294203" y="457880"/>
                        <a:pt x="293898" y="320989"/>
                        <a:pt x="222857" y="341650"/>
                      </a:cubicBezTo>
                      <a:cubicBezTo>
                        <a:pt x="186522" y="351420"/>
                        <a:pt x="144081" y="361293"/>
                        <a:pt x="119959" y="392233"/>
                      </a:cubicBezTo>
                      <a:cubicBezTo>
                        <a:pt x="111512" y="408416"/>
                        <a:pt x="118534" y="427449"/>
                        <a:pt x="117211" y="444853"/>
                      </a:cubicBezTo>
                      <a:cubicBezTo>
                        <a:pt x="116499" y="505920"/>
                        <a:pt x="139094" y="574722"/>
                        <a:pt x="108153" y="631005"/>
                      </a:cubicBezTo>
                      <a:cubicBezTo>
                        <a:pt x="61437" y="610140"/>
                        <a:pt x="49325" y="373710"/>
                        <a:pt x="39758" y="316205"/>
                      </a:cubicBezTo>
                      <a:cubicBezTo>
                        <a:pt x="33550" y="246894"/>
                        <a:pt x="18996" y="171579"/>
                        <a:pt x="49325" y="10613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8"/>
                <p:cNvSpPr/>
                <p:nvPr/>
              </p:nvSpPr>
              <p:spPr>
                <a:xfrm>
                  <a:off x="12889369" y="5276562"/>
                  <a:ext cx="1801369" cy="1702156"/>
                </a:xfrm>
                <a:custGeom>
                  <a:rect b="b" l="l" r="r" t="t"/>
                  <a:pathLst>
                    <a:path extrusionOk="0" h="1702156" w="1801369">
                      <a:moveTo>
                        <a:pt x="1384889" y="8163"/>
                      </a:moveTo>
                      <a:cubicBezTo>
                        <a:pt x="1187032" y="67398"/>
                        <a:pt x="991110" y="135589"/>
                        <a:pt x="802820" y="221083"/>
                      </a:cubicBezTo>
                      <a:cubicBezTo>
                        <a:pt x="728827" y="256094"/>
                        <a:pt x="654733" y="290801"/>
                        <a:pt x="577483" y="317975"/>
                      </a:cubicBezTo>
                      <a:cubicBezTo>
                        <a:pt x="440083" y="369882"/>
                        <a:pt x="300952" y="417107"/>
                        <a:pt x="160295" y="459447"/>
                      </a:cubicBezTo>
                      <a:cubicBezTo>
                        <a:pt x="121110" y="474917"/>
                        <a:pt x="72460" y="476647"/>
                        <a:pt x="40502" y="505349"/>
                      </a:cubicBezTo>
                      <a:cubicBezTo>
                        <a:pt x="34802" y="511252"/>
                        <a:pt x="32462" y="518784"/>
                        <a:pt x="32767" y="526315"/>
                      </a:cubicBezTo>
                      <a:cubicBezTo>
                        <a:pt x="26660" y="523872"/>
                        <a:pt x="20452" y="522448"/>
                        <a:pt x="14447" y="526417"/>
                      </a:cubicBezTo>
                      <a:cubicBezTo>
                        <a:pt x="11393" y="528860"/>
                        <a:pt x="8951" y="532320"/>
                        <a:pt x="7119" y="536289"/>
                      </a:cubicBezTo>
                      <a:cubicBezTo>
                        <a:pt x="-11100" y="540870"/>
                        <a:pt x="11292" y="593591"/>
                        <a:pt x="12208" y="608857"/>
                      </a:cubicBezTo>
                      <a:cubicBezTo>
                        <a:pt x="27169" y="673995"/>
                        <a:pt x="43555" y="738726"/>
                        <a:pt x="60145" y="803457"/>
                      </a:cubicBezTo>
                      <a:cubicBezTo>
                        <a:pt x="78669" y="874193"/>
                        <a:pt x="91595" y="946150"/>
                        <a:pt x="106454" y="1017700"/>
                      </a:cubicBezTo>
                      <a:cubicBezTo>
                        <a:pt x="137293" y="1143701"/>
                        <a:pt x="178208" y="1267260"/>
                        <a:pt x="217596" y="1390818"/>
                      </a:cubicBezTo>
                      <a:cubicBezTo>
                        <a:pt x="242735" y="1465015"/>
                        <a:pt x="260139" y="1541450"/>
                        <a:pt x="279681" y="1617173"/>
                      </a:cubicBezTo>
                      <a:cubicBezTo>
                        <a:pt x="286296" y="1638852"/>
                        <a:pt x="290367" y="1662464"/>
                        <a:pt x="304006" y="1681089"/>
                      </a:cubicBezTo>
                      <a:cubicBezTo>
                        <a:pt x="333826" y="1715490"/>
                        <a:pt x="385021" y="1699206"/>
                        <a:pt x="423391" y="1691471"/>
                      </a:cubicBezTo>
                      <a:cubicBezTo>
                        <a:pt x="507867" y="1674881"/>
                        <a:pt x="584710" y="1637020"/>
                        <a:pt x="661654" y="1599769"/>
                      </a:cubicBezTo>
                      <a:cubicBezTo>
                        <a:pt x="738089" y="1568218"/>
                        <a:pt x="816051" y="1539923"/>
                        <a:pt x="892995" y="1509594"/>
                      </a:cubicBezTo>
                      <a:cubicBezTo>
                        <a:pt x="1041184" y="1471427"/>
                        <a:pt x="1182860" y="1416263"/>
                        <a:pt x="1323212" y="1356214"/>
                      </a:cubicBezTo>
                      <a:cubicBezTo>
                        <a:pt x="1363618" y="1341049"/>
                        <a:pt x="1406059" y="1333110"/>
                        <a:pt x="1447890" y="1322831"/>
                      </a:cubicBezTo>
                      <a:cubicBezTo>
                        <a:pt x="1507430" y="1306037"/>
                        <a:pt x="1564629" y="1281916"/>
                        <a:pt x="1622032" y="1259016"/>
                      </a:cubicBezTo>
                      <a:cubicBezTo>
                        <a:pt x="1676483" y="1233062"/>
                        <a:pt x="1746914" y="1221460"/>
                        <a:pt x="1789762" y="1177898"/>
                      </a:cubicBezTo>
                      <a:cubicBezTo>
                        <a:pt x="1812052" y="1141564"/>
                        <a:pt x="1797192" y="1097494"/>
                        <a:pt x="1786913" y="1059632"/>
                      </a:cubicBezTo>
                      <a:cubicBezTo>
                        <a:pt x="1752512" y="917347"/>
                        <a:pt x="1700503" y="780353"/>
                        <a:pt x="1662438" y="639187"/>
                      </a:cubicBezTo>
                      <a:cubicBezTo>
                        <a:pt x="1621116" y="457920"/>
                        <a:pt x="1579489" y="275330"/>
                        <a:pt x="1502646" y="105056"/>
                      </a:cubicBezTo>
                      <a:cubicBezTo>
                        <a:pt x="1475472" y="47653"/>
                        <a:pt x="1467431" y="-24508"/>
                        <a:pt x="1384889" y="8163"/>
                      </a:cubicBezTo>
                      <a:close/>
                      <a:moveTo>
                        <a:pt x="981034" y="219556"/>
                      </a:moveTo>
                      <a:cubicBezTo>
                        <a:pt x="1124032" y="164698"/>
                        <a:pt x="1266216" y="114114"/>
                        <a:pt x="1414099" y="70655"/>
                      </a:cubicBezTo>
                      <a:cubicBezTo>
                        <a:pt x="1447686" y="142306"/>
                        <a:pt x="1475370" y="215892"/>
                        <a:pt x="1499390" y="290597"/>
                      </a:cubicBezTo>
                      <a:cubicBezTo>
                        <a:pt x="1397306" y="317772"/>
                        <a:pt x="1302856" y="369373"/>
                        <a:pt x="1199449" y="393800"/>
                      </a:cubicBezTo>
                      <a:cubicBezTo>
                        <a:pt x="1137059" y="409372"/>
                        <a:pt x="1078435" y="436649"/>
                        <a:pt x="1016452" y="453646"/>
                      </a:cubicBezTo>
                      <a:cubicBezTo>
                        <a:pt x="1002102" y="458327"/>
                        <a:pt x="885871" y="489064"/>
                        <a:pt x="820122" y="519496"/>
                      </a:cubicBezTo>
                      <a:cubicBezTo>
                        <a:pt x="799970" y="450694"/>
                        <a:pt x="779716" y="381994"/>
                        <a:pt x="773712" y="310444"/>
                      </a:cubicBezTo>
                      <a:cubicBezTo>
                        <a:pt x="842310" y="278893"/>
                        <a:pt x="910298" y="246018"/>
                        <a:pt x="981034" y="219556"/>
                      </a:cubicBezTo>
                      <a:close/>
                      <a:moveTo>
                        <a:pt x="1546818" y="453442"/>
                      </a:moveTo>
                      <a:cubicBezTo>
                        <a:pt x="1455829" y="474612"/>
                        <a:pt x="1364737" y="495883"/>
                        <a:pt x="1274765" y="521125"/>
                      </a:cubicBezTo>
                      <a:cubicBezTo>
                        <a:pt x="1205658" y="527944"/>
                        <a:pt x="1141843" y="557561"/>
                        <a:pt x="1073143" y="565602"/>
                      </a:cubicBezTo>
                      <a:cubicBezTo>
                        <a:pt x="1009226" y="568960"/>
                        <a:pt x="949889" y="593794"/>
                        <a:pt x="889128" y="611402"/>
                      </a:cubicBezTo>
                      <a:cubicBezTo>
                        <a:pt x="880680" y="614353"/>
                        <a:pt x="862666" y="617610"/>
                        <a:pt x="848519" y="623310"/>
                      </a:cubicBezTo>
                      <a:cubicBezTo>
                        <a:pt x="843430" y="601733"/>
                        <a:pt x="837730" y="580258"/>
                        <a:pt x="831623" y="558884"/>
                      </a:cubicBezTo>
                      <a:cubicBezTo>
                        <a:pt x="881189" y="546773"/>
                        <a:pt x="930043" y="529572"/>
                        <a:pt x="980118" y="519191"/>
                      </a:cubicBezTo>
                      <a:cubicBezTo>
                        <a:pt x="1063576" y="502906"/>
                        <a:pt x="1142759" y="471253"/>
                        <a:pt x="1225708" y="452831"/>
                      </a:cubicBezTo>
                      <a:cubicBezTo>
                        <a:pt x="1325756" y="430338"/>
                        <a:pt x="1416542" y="385149"/>
                        <a:pt x="1514758" y="356753"/>
                      </a:cubicBezTo>
                      <a:cubicBezTo>
                        <a:pt x="1516386" y="356346"/>
                        <a:pt x="1517811" y="355633"/>
                        <a:pt x="1519236" y="355023"/>
                      </a:cubicBezTo>
                      <a:cubicBezTo>
                        <a:pt x="1528905" y="387693"/>
                        <a:pt x="1538065" y="420466"/>
                        <a:pt x="1546818" y="453442"/>
                      </a:cubicBezTo>
                      <a:close/>
                      <a:moveTo>
                        <a:pt x="1682997" y="940450"/>
                      </a:moveTo>
                      <a:cubicBezTo>
                        <a:pt x="1457152" y="994087"/>
                        <a:pt x="1245148" y="1094542"/>
                        <a:pt x="1017877" y="1143701"/>
                      </a:cubicBezTo>
                      <a:cubicBezTo>
                        <a:pt x="1007903" y="1146042"/>
                        <a:pt x="993450" y="1146551"/>
                        <a:pt x="981339" y="1149604"/>
                      </a:cubicBezTo>
                      <a:cubicBezTo>
                        <a:pt x="980219" y="1144719"/>
                        <a:pt x="978998" y="1139935"/>
                        <a:pt x="977878" y="1135050"/>
                      </a:cubicBezTo>
                      <a:cubicBezTo>
                        <a:pt x="972993" y="1116119"/>
                        <a:pt x="968311" y="1097189"/>
                        <a:pt x="963426" y="1078258"/>
                      </a:cubicBezTo>
                      <a:cubicBezTo>
                        <a:pt x="1052176" y="1073169"/>
                        <a:pt x="1138077" y="1033475"/>
                        <a:pt x="1224894" y="1016275"/>
                      </a:cubicBezTo>
                      <a:cubicBezTo>
                        <a:pt x="1280770" y="1007929"/>
                        <a:pt x="1333084" y="987472"/>
                        <a:pt x="1386314" y="969457"/>
                      </a:cubicBezTo>
                      <a:cubicBezTo>
                        <a:pt x="1481375" y="947778"/>
                        <a:pt x="1574095" y="918161"/>
                        <a:pt x="1667527" y="891291"/>
                      </a:cubicBezTo>
                      <a:cubicBezTo>
                        <a:pt x="1672819" y="907779"/>
                        <a:pt x="1677908" y="924064"/>
                        <a:pt x="1682997" y="940450"/>
                      </a:cubicBezTo>
                      <a:close/>
                      <a:moveTo>
                        <a:pt x="919254" y="1171283"/>
                      </a:moveTo>
                      <a:cubicBezTo>
                        <a:pt x="925768" y="1197745"/>
                        <a:pt x="931468" y="1224615"/>
                        <a:pt x="937065" y="1251484"/>
                      </a:cubicBezTo>
                      <a:cubicBezTo>
                        <a:pt x="888721" y="1231027"/>
                        <a:pt x="837628" y="1217694"/>
                        <a:pt x="786943" y="1204157"/>
                      </a:cubicBezTo>
                      <a:cubicBezTo>
                        <a:pt x="822667" y="1142989"/>
                        <a:pt x="860121" y="1080395"/>
                        <a:pt x="882207" y="1012713"/>
                      </a:cubicBezTo>
                      <a:cubicBezTo>
                        <a:pt x="894420" y="1065536"/>
                        <a:pt x="906634" y="1118257"/>
                        <a:pt x="919254" y="1171283"/>
                      </a:cubicBezTo>
                      <a:close/>
                      <a:moveTo>
                        <a:pt x="1571347" y="850987"/>
                      </a:moveTo>
                      <a:cubicBezTo>
                        <a:pt x="1498575" y="873277"/>
                        <a:pt x="1424176" y="890274"/>
                        <a:pt x="1351811" y="913988"/>
                      </a:cubicBezTo>
                      <a:cubicBezTo>
                        <a:pt x="1313746" y="928746"/>
                        <a:pt x="1276292" y="944623"/>
                        <a:pt x="1236497" y="953987"/>
                      </a:cubicBezTo>
                      <a:cubicBezTo>
                        <a:pt x="1140316" y="977192"/>
                        <a:pt x="1050141" y="1019023"/>
                        <a:pt x="955894" y="1048131"/>
                      </a:cubicBezTo>
                      <a:cubicBezTo>
                        <a:pt x="942154" y="993986"/>
                        <a:pt x="928313" y="939840"/>
                        <a:pt x="914674" y="885592"/>
                      </a:cubicBezTo>
                      <a:cubicBezTo>
                        <a:pt x="953961" y="873786"/>
                        <a:pt x="993349" y="861979"/>
                        <a:pt x="1032737" y="850580"/>
                      </a:cubicBezTo>
                      <a:cubicBezTo>
                        <a:pt x="1081387" y="832565"/>
                        <a:pt x="1130139" y="814856"/>
                        <a:pt x="1179603" y="798775"/>
                      </a:cubicBezTo>
                      <a:cubicBezTo>
                        <a:pt x="1164438" y="835924"/>
                        <a:pt x="1181842" y="886304"/>
                        <a:pt x="1233443" y="900146"/>
                      </a:cubicBezTo>
                      <a:cubicBezTo>
                        <a:pt x="1292475" y="914192"/>
                        <a:pt x="1368605" y="883251"/>
                        <a:pt x="1376136" y="817299"/>
                      </a:cubicBezTo>
                      <a:cubicBezTo>
                        <a:pt x="1380920" y="790837"/>
                        <a:pt x="1372371" y="760201"/>
                        <a:pt x="1350488" y="744934"/>
                      </a:cubicBezTo>
                      <a:cubicBezTo>
                        <a:pt x="1432420" y="714706"/>
                        <a:pt x="1513333" y="681120"/>
                        <a:pt x="1598114" y="659950"/>
                      </a:cubicBezTo>
                      <a:cubicBezTo>
                        <a:pt x="1601473" y="673893"/>
                        <a:pt x="1604832" y="687837"/>
                        <a:pt x="1608190" y="701781"/>
                      </a:cubicBezTo>
                      <a:cubicBezTo>
                        <a:pt x="1619691" y="742695"/>
                        <a:pt x="1632617" y="783305"/>
                        <a:pt x="1645645" y="823914"/>
                      </a:cubicBezTo>
                      <a:cubicBezTo>
                        <a:pt x="1617452" y="832769"/>
                        <a:pt x="1588445" y="846509"/>
                        <a:pt x="1571347" y="850987"/>
                      </a:cubicBezTo>
                      <a:close/>
                      <a:moveTo>
                        <a:pt x="1266419" y="773229"/>
                      </a:moveTo>
                      <a:cubicBezTo>
                        <a:pt x="1270083" y="794399"/>
                        <a:pt x="1292169" y="798673"/>
                        <a:pt x="1310693" y="799996"/>
                      </a:cubicBezTo>
                      <a:cubicBezTo>
                        <a:pt x="1317410" y="850275"/>
                        <a:pt x="1218889" y="871445"/>
                        <a:pt x="1203419" y="822388"/>
                      </a:cubicBezTo>
                      <a:cubicBezTo>
                        <a:pt x="1199653" y="811803"/>
                        <a:pt x="1200773" y="800607"/>
                        <a:pt x="1205149" y="790837"/>
                      </a:cubicBezTo>
                      <a:cubicBezTo>
                        <a:pt x="1225403" y="784526"/>
                        <a:pt x="1245759" y="778623"/>
                        <a:pt x="1266419" y="773229"/>
                      </a:cubicBezTo>
                      <a:close/>
                      <a:moveTo>
                        <a:pt x="1582033" y="593387"/>
                      </a:moveTo>
                      <a:cubicBezTo>
                        <a:pt x="1506310" y="612623"/>
                        <a:pt x="1433437" y="641324"/>
                        <a:pt x="1360259" y="668601"/>
                      </a:cubicBezTo>
                      <a:cubicBezTo>
                        <a:pt x="1246064" y="714503"/>
                        <a:pt x="1125253" y="740456"/>
                        <a:pt x="1011669" y="788496"/>
                      </a:cubicBezTo>
                      <a:cubicBezTo>
                        <a:pt x="973909" y="799793"/>
                        <a:pt x="936251" y="810989"/>
                        <a:pt x="898593" y="822388"/>
                      </a:cubicBezTo>
                      <a:cubicBezTo>
                        <a:pt x="884650" y="767020"/>
                        <a:pt x="870706" y="711755"/>
                        <a:pt x="856661" y="656388"/>
                      </a:cubicBezTo>
                      <a:cubicBezTo>
                        <a:pt x="901647" y="656693"/>
                        <a:pt x="947142" y="638475"/>
                        <a:pt x="991211" y="630943"/>
                      </a:cubicBezTo>
                      <a:cubicBezTo>
                        <a:pt x="1038945" y="619646"/>
                        <a:pt x="1088613" y="626159"/>
                        <a:pt x="1136347" y="614862"/>
                      </a:cubicBezTo>
                      <a:cubicBezTo>
                        <a:pt x="1278836" y="583413"/>
                        <a:pt x="1421733" y="554101"/>
                        <a:pt x="1563815" y="519394"/>
                      </a:cubicBezTo>
                      <a:cubicBezTo>
                        <a:pt x="1569922" y="544025"/>
                        <a:pt x="1576028" y="568655"/>
                        <a:pt x="1582033" y="593387"/>
                      </a:cubicBezTo>
                      <a:close/>
                      <a:moveTo>
                        <a:pt x="171999" y="1045180"/>
                      </a:moveTo>
                      <a:cubicBezTo>
                        <a:pt x="156020" y="984927"/>
                        <a:pt x="140957" y="924471"/>
                        <a:pt x="125080" y="864320"/>
                      </a:cubicBezTo>
                      <a:cubicBezTo>
                        <a:pt x="128845" y="865643"/>
                        <a:pt x="133425" y="866763"/>
                        <a:pt x="138921" y="867374"/>
                      </a:cubicBezTo>
                      <a:cubicBezTo>
                        <a:pt x="212507" y="876839"/>
                        <a:pt x="284668" y="862692"/>
                        <a:pt x="356930" y="848137"/>
                      </a:cubicBezTo>
                      <a:cubicBezTo>
                        <a:pt x="373724" y="887220"/>
                        <a:pt x="376675" y="930985"/>
                        <a:pt x="390313" y="970882"/>
                      </a:cubicBezTo>
                      <a:cubicBezTo>
                        <a:pt x="318051" y="997242"/>
                        <a:pt x="247620" y="1029303"/>
                        <a:pt x="171999" y="1045180"/>
                      </a:cubicBezTo>
                      <a:close/>
                      <a:moveTo>
                        <a:pt x="538299" y="986352"/>
                      </a:moveTo>
                      <a:cubicBezTo>
                        <a:pt x="589086" y="975869"/>
                        <a:pt x="639263" y="963554"/>
                        <a:pt x="689338" y="950323"/>
                      </a:cubicBezTo>
                      <a:cubicBezTo>
                        <a:pt x="654835" y="1011899"/>
                        <a:pt x="621248" y="1074390"/>
                        <a:pt x="581962" y="1133015"/>
                      </a:cubicBezTo>
                      <a:cubicBezTo>
                        <a:pt x="507358" y="1111539"/>
                        <a:pt x="440083" y="1072965"/>
                        <a:pt x="373215" y="1033068"/>
                      </a:cubicBezTo>
                      <a:cubicBezTo>
                        <a:pt x="427564" y="1014545"/>
                        <a:pt x="482015" y="996225"/>
                        <a:pt x="538299" y="986352"/>
                      </a:cubicBezTo>
                      <a:close/>
                      <a:moveTo>
                        <a:pt x="623385" y="904930"/>
                      </a:moveTo>
                      <a:cubicBezTo>
                        <a:pt x="623894" y="856382"/>
                        <a:pt x="614938" y="807325"/>
                        <a:pt x="610968" y="758878"/>
                      </a:cubicBezTo>
                      <a:cubicBezTo>
                        <a:pt x="674478" y="727429"/>
                        <a:pt x="746842" y="723867"/>
                        <a:pt x="814626" y="706157"/>
                      </a:cubicBezTo>
                      <a:cubicBezTo>
                        <a:pt x="824194" y="750736"/>
                        <a:pt x="833862" y="795213"/>
                        <a:pt x="843531" y="839588"/>
                      </a:cubicBezTo>
                      <a:cubicBezTo>
                        <a:pt x="815135" y="848646"/>
                        <a:pt x="786739" y="857807"/>
                        <a:pt x="758648" y="867679"/>
                      </a:cubicBezTo>
                      <a:cubicBezTo>
                        <a:pt x="713968" y="881623"/>
                        <a:pt x="668677" y="893429"/>
                        <a:pt x="623385" y="904930"/>
                      </a:cubicBezTo>
                      <a:close/>
                      <a:moveTo>
                        <a:pt x="666743" y="357567"/>
                      </a:moveTo>
                      <a:cubicBezTo>
                        <a:pt x="693918" y="346575"/>
                        <a:pt x="720685" y="334769"/>
                        <a:pt x="747453" y="322657"/>
                      </a:cubicBezTo>
                      <a:cubicBezTo>
                        <a:pt x="745926" y="350239"/>
                        <a:pt x="747351" y="377516"/>
                        <a:pt x="750608" y="404589"/>
                      </a:cubicBezTo>
                      <a:cubicBezTo>
                        <a:pt x="748776" y="415886"/>
                        <a:pt x="748471" y="427387"/>
                        <a:pt x="748572" y="438786"/>
                      </a:cubicBezTo>
                      <a:cubicBezTo>
                        <a:pt x="748572" y="441127"/>
                        <a:pt x="750506" y="443061"/>
                        <a:pt x="752847" y="443061"/>
                      </a:cubicBezTo>
                      <a:cubicBezTo>
                        <a:pt x="754374" y="442654"/>
                        <a:pt x="755290" y="441839"/>
                        <a:pt x="756002" y="440720"/>
                      </a:cubicBezTo>
                      <a:cubicBezTo>
                        <a:pt x="762211" y="475833"/>
                        <a:pt x="770658" y="510641"/>
                        <a:pt x="779309" y="545450"/>
                      </a:cubicBezTo>
                      <a:cubicBezTo>
                        <a:pt x="776969" y="548299"/>
                        <a:pt x="775645" y="551047"/>
                        <a:pt x="775340" y="553694"/>
                      </a:cubicBezTo>
                      <a:cubicBezTo>
                        <a:pt x="755799" y="543007"/>
                        <a:pt x="731168" y="552167"/>
                        <a:pt x="709998" y="553999"/>
                      </a:cubicBezTo>
                      <a:cubicBezTo>
                        <a:pt x="478250" y="592573"/>
                        <a:pt x="559062" y="627381"/>
                        <a:pt x="465935" y="431865"/>
                      </a:cubicBezTo>
                      <a:cubicBezTo>
                        <a:pt x="533312" y="408049"/>
                        <a:pt x="600180" y="383317"/>
                        <a:pt x="666743" y="357567"/>
                      </a:cubicBezTo>
                      <a:close/>
                      <a:moveTo>
                        <a:pt x="35820" y="576899"/>
                      </a:moveTo>
                      <a:cubicBezTo>
                        <a:pt x="45387" y="567637"/>
                        <a:pt x="47525" y="548808"/>
                        <a:pt x="32258" y="542396"/>
                      </a:cubicBezTo>
                      <a:cubicBezTo>
                        <a:pt x="32258" y="542294"/>
                        <a:pt x="32258" y="542091"/>
                        <a:pt x="32156" y="541989"/>
                      </a:cubicBezTo>
                      <a:cubicBezTo>
                        <a:pt x="33581" y="541480"/>
                        <a:pt x="35108" y="541073"/>
                        <a:pt x="36634" y="540768"/>
                      </a:cubicBezTo>
                      <a:cubicBezTo>
                        <a:pt x="41316" y="549724"/>
                        <a:pt x="49662" y="556645"/>
                        <a:pt x="60247" y="557561"/>
                      </a:cubicBezTo>
                      <a:cubicBezTo>
                        <a:pt x="73376" y="559800"/>
                        <a:pt x="85793" y="555017"/>
                        <a:pt x="97803" y="550437"/>
                      </a:cubicBezTo>
                      <a:cubicBezTo>
                        <a:pt x="142585" y="536086"/>
                        <a:pt x="187877" y="523160"/>
                        <a:pt x="232761" y="508911"/>
                      </a:cubicBezTo>
                      <a:cubicBezTo>
                        <a:pt x="261361" y="500158"/>
                        <a:pt x="289757" y="491100"/>
                        <a:pt x="318153" y="481940"/>
                      </a:cubicBezTo>
                      <a:cubicBezTo>
                        <a:pt x="319476" y="539343"/>
                        <a:pt x="332809" y="597153"/>
                        <a:pt x="338712" y="654148"/>
                      </a:cubicBezTo>
                      <a:cubicBezTo>
                        <a:pt x="281207" y="685293"/>
                        <a:pt x="214135" y="694351"/>
                        <a:pt x="151135" y="709414"/>
                      </a:cubicBezTo>
                      <a:cubicBezTo>
                        <a:pt x="133425" y="714910"/>
                        <a:pt x="105131" y="719592"/>
                        <a:pt x="87422" y="731398"/>
                      </a:cubicBezTo>
                      <a:cubicBezTo>
                        <a:pt x="78974" y="703714"/>
                        <a:pt x="70119" y="676133"/>
                        <a:pt x="60552" y="648652"/>
                      </a:cubicBezTo>
                      <a:cubicBezTo>
                        <a:pt x="52410" y="624836"/>
                        <a:pt x="45387" y="600308"/>
                        <a:pt x="35820" y="576899"/>
                      </a:cubicBezTo>
                      <a:close/>
                      <a:moveTo>
                        <a:pt x="105131" y="791447"/>
                      </a:moveTo>
                      <a:cubicBezTo>
                        <a:pt x="123451" y="791345"/>
                        <a:pt x="145028" y="781066"/>
                        <a:pt x="163959" y="777096"/>
                      </a:cubicBezTo>
                      <a:cubicBezTo>
                        <a:pt x="225331" y="762848"/>
                        <a:pt x="290062" y="750023"/>
                        <a:pt x="349399" y="724274"/>
                      </a:cubicBezTo>
                      <a:cubicBezTo>
                        <a:pt x="401611" y="701170"/>
                        <a:pt x="410974" y="673181"/>
                        <a:pt x="393876" y="620460"/>
                      </a:cubicBezTo>
                      <a:cubicBezTo>
                        <a:pt x="383291" y="568757"/>
                        <a:pt x="373825" y="518682"/>
                        <a:pt x="363342" y="467182"/>
                      </a:cubicBezTo>
                      <a:cubicBezTo>
                        <a:pt x="391942" y="457615"/>
                        <a:pt x="420440" y="447946"/>
                        <a:pt x="448938" y="437972"/>
                      </a:cubicBezTo>
                      <a:cubicBezTo>
                        <a:pt x="451889" y="468098"/>
                        <a:pt x="470820" y="521328"/>
                        <a:pt x="470413" y="532015"/>
                      </a:cubicBezTo>
                      <a:cubicBezTo>
                        <a:pt x="478759" y="572523"/>
                        <a:pt x="476825" y="630841"/>
                        <a:pt x="528935" y="639594"/>
                      </a:cubicBezTo>
                      <a:cubicBezTo>
                        <a:pt x="602724" y="648958"/>
                        <a:pt x="676106" y="620155"/>
                        <a:pt x="749895" y="616491"/>
                      </a:cubicBezTo>
                      <a:cubicBezTo>
                        <a:pt x="762516" y="616287"/>
                        <a:pt x="776561" y="614048"/>
                        <a:pt x="784704" y="602852"/>
                      </a:cubicBezTo>
                      <a:cubicBezTo>
                        <a:pt x="787553" y="599392"/>
                        <a:pt x="789385" y="595321"/>
                        <a:pt x="790505" y="591148"/>
                      </a:cubicBezTo>
                      <a:cubicBezTo>
                        <a:pt x="794474" y="607839"/>
                        <a:pt x="798240" y="624633"/>
                        <a:pt x="801599" y="641426"/>
                      </a:cubicBezTo>
                      <a:cubicBezTo>
                        <a:pt x="800785" y="641630"/>
                        <a:pt x="800072" y="641630"/>
                        <a:pt x="799258" y="641833"/>
                      </a:cubicBezTo>
                      <a:cubicBezTo>
                        <a:pt x="727097" y="669619"/>
                        <a:pt x="631731" y="668601"/>
                        <a:pt x="579417" y="731195"/>
                      </a:cubicBezTo>
                      <a:cubicBezTo>
                        <a:pt x="551530" y="721118"/>
                        <a:pt x="569138" y="824220"/>
                        <a:pt x="565982" y="841726"/>
                      </a:cubicBezTo>
                      <a:cubicBezTo>
                        <a:pt x="570054" y="865542"/>
                        <a:pt x="561606" y="896380"/>
                        <a:pt x="573718" y="917550"/>
                      </a:cubicBezTo>
                      <a:cubicBezTo>
                        <a:pt x="533922" y="927626"/>
                        <a:pt x="494331" y="937906"/>
                        <a:pt x="454942" y="949712"/>
                      </a:cubicBezTo>
                      <a:cubicBezTo>
                        <a:pt x="391942" y="671044"/>
                        <a:pt x="373418" y="822693"/>
                        <a:pt x="144010" y="833583"/>
                      </a:cubicBezTo>
                      <a:cubicBezTo>
                        <a:pt x="132713" y="833685"/>
                        <a:pt x="124164" y="836331"/>
                        <a:pt x="118566" y="839995"/>
                      </a:cubicBezTo>
                      <a:cubicBezTo>
                        <a:pt x="114189" y="823711"/>
                        <a:pt x="109711" y="807528"/>
                        <a:pt x="105131" y="791447"/>
                      </a:cubicBezTo>
                      <a:close/>
                      <a:moveTo>
                        <a:pt x="281207" y="1377486"/>
                      </a:moveTo>
                      <a:cubicBezTo>
                        <a:pt x="257798" y="1311024"/>
                        <a:pt x="235712" y="1242019"/>
                        <a:pt x="213219" y="1173217"/>
                      </a:cubicBezTo>
                      <a:cubicBezTo>
                        <a:pt x="300443" y="1206804"/>
                        <a:pt x="376879" y="1262273"/>
                        <a:pt x="464815" y="1295249"/>
                      </a:cubicBezTo>
                      <a:cubicBezTo>
                        <a:pt x="447513" y="1393770"/>
                        <a:pt x="376777" y="1471020"/>
                        <a:pt x="333725" y="1559770"/>
                      </a:cubicBezTo>
                      <a:cubicBezTo>
                        <a:pt x="317237" y="1498805"/>
                        <a:pt x="302988" y="1437026"/>
                        <a:pt x="281207" y="1377486"/>
                      </a:cubicBezTo>
                      <a:close/>
                      <a:moveTo>
                        <a:pt x="608017" y="1549287"/>
                      </a:moveTo>
                      <a:cubicBezTo>
                        <a:pt x="582572" y="1562315"/>
                        <a:pt x="556517" y="1574630"/>
                        <a:pt x="530055" y="1585825"/>
                      </a:cubicBezTo>
                      <a:cubicBezTo>
                        <a:pt x="547561" y="1536565"/>
                        <a:pt x="571580" y="1487304"/>
                        <a:pt x="585829" y="1436517"/>
                      </a:cubicBezTo>
                      <a:cubicBezTo>
                        <a:pt x="591325" y="1426950"/>
                        <a:pt x="597127" y="1417484"/>
                        <a:pt x="603335" y="1408426"/>
                      </a:cubicBezTo>
                      <a:cubicBezTo>
                        <a:pt x="667557" y="1424609"/>
                        <a:pt x="732797" y="1442725"/>
                        <a:pt x="793355" y="1470002"/>
                      </a:cubicBezTo>
                      <a:cubicBezTo>
                        <a:pt x="795187" y="1470918"/>
                        <a:pt x="797121" y="1471834"/>
                        <a:pt x="798952" y="1472750"/>
                      </a:cubicBezTo>
                      <a:cubicBezTo>
                        <a:pt x="734934" y="1497482"/>
                        <a:pt x="669898" y="1519771"/>
                        <a:pt x="608017" y="1549287"/>
                      </a:cubicBezTo>
                      <a:close/>
                      <a:moveTo>
                        <a:pt x="877932" y="1442929"/>
                      </a:moveTo>
                      <a:cubicBezTo>
                        <a:pt x="869179" y="1428680"/>
                        <a:pt x="850859" y="1422980"/>
                        <a:pt x="836102" y="1416365"/>
                      </a:cubicBezTo>
                      <a:cubicBezTo>
                        <a:pt x="792032" y="1392956"/>
                        <a:pt x="743789" y="1381353"/>
                        <a:pt x="695953" y="1368427"/>
                      </a:cubicBezTo>
                      <a:cubicBezTo>
                        <a:pt x="660738" y="1360590"/>
                        <a:pt x="622978" y="1343186"/>
                        <a:pt x="586949" y="1354789"/>
                      </a:cubicBezTo>
                      <a:cubicBezTo>
                        <a:pt x="570563" y="1360794"/>
                        <a:pt x="563336" y="1377994"/>
                        <a:pt x="559977" y="1393770"/>
                      </a:cubicBezTo>
                      <a:cubicBezTo>
                        <a:pt x="553464" y="1415042"/>
                        <a:pt x="544609" y="1436110"/>
                        <a:pt x="537077" y="1457483"/>
                      </a:cubicBezTo>
                      <a:cubicBezTo>
                        <a:pt x="524457" y="1485065"/>
                        <a:pt x="513770" y="1510102"/>
                        <a:pt x="509597" y="1515700"/>
                      </a:cubicBezTo>
                      <a:cubicBezTo>
                        <a:pt x="502473" y="1537888"/>
                        <a:pt x="468479" y="1579617"/>
                        <a:pt x="466647" y="1609234"/>
                      </a:cubicBezTo>
                      <a:cubicBezTo>
                        <a:pt x="437335" y="1618699"/>
                        <a:pt x="407310" y="1626027"/>
                        <a:pt x="376777" y="1630608"/>
                      </a:cubicBezTo>
                      <a:cubicBezTo>
                        <a:pt x="395708" y="1600278"/>
                        <a:pt x="409651" y="1555495"/>
                        <a:pt x="424307" y="1536870"/>
                      </a:cubicBezTo>
                      <a:cubicBezTo>
                        <a:pt x="460540" y="1467661"/>
                        <a:pt x="577687" y="1318251"/>
                        <a:pt x="513567" y="1245479"/>
                      </a:cubicBezTo>
                      <a:cubicBezTo>
                        <a:pt x="496468" y="1234182"/>
                        <a:pt x="475095" y="1231230"/>
                        <a:pt x="456266" y="1223699"/>
                      </a:cubicBezTo>
                      <a:cubicBezTo>
                        <a:pt x="414231" y="1208534"/>
                        <a:pt x="373418" y="1190010"/>
                        <a:pt x="331893" y="1173420"/>
                      </a:cubicBezTo>
                      <a:cubicBezTo>
                        <a:pt x="292912" y="1158255"/>
                        <a:pt x="248129" y="1140444"/>
                        <a:pt x="206197" y="1151335"/>
                      </a:cubicBezTo>
                      <a:cubicBezTo>
                        <a:pt x="198869" y="1128943"/>
                        <a:pt x="191337" y="1106756"/>
                        <a:pt x="183806" y="1084568"/>
                      </a:cubicBezTo>
                      <a:cubicBezTo>
                        <a:pt x="224822" y="1078869"/>
                        <a:pt x="264923" y="1068080"/>
                        <a:pt x="304718" y="1055561"/>
                      </a:cubicBezTo>
                      <a:cubicBezTo>
                        <a:pt x="307262" y="1079683"/>
                        <a:pt x="341562" y="1092914"/>
                        <a:pt x="361510" y="1106043"/>
                      </a:cubicBezTo>
                      <a:cubicBezTo>
                        <a:pt x="417895" y="1138307"/>
                        <a:pt x="476825" y="1167415"/>
                        <a:pt x="537892" y="1189501"/>
                      </a:cubicBezTo>
                      <a:cubicBezTo>
                        <a:pt x="564761" y="1198661"/>
                        <a:pt x="599264" y="1204972"/>
                        <a:pt x="621655" y="1182886"/>
                      </a:cubicBezTo>
                      <a:cubicBezTo>
                        <a:pt x="652087" y="1141259"/>
                        <a:pt x="670101" y="1091286"/>
                        <a:pt x="693205" y="1045383"/>
                      </a:cubicBezTo>
                      <a:cubicBezTo>
                        <a:pt x="700838" y="1022789"/>
                        <a:pt x="733611" y="970373"/>
                        <a:pt x="732186" y="938618"/>
                      </a:cubicBezTo>
                      <a:cubicBezTo>
                        <a:pt x="774119" y="927016"/>
                        <a:pt x="815848" y="914904"/>
                        <a:pt x="857475" y="902487"/>
                      </a:cubicBezTo>
                      <a:cubicBezTo>
                        <a:pt x="860325" y="915209"/>
                        <a:pt x="863175" y="928033"/>
                        <a:pt x="866024" y="940756"/>
                      </a:cubicBezTo>
                      <a:cubicBezTo>
                        <a:pt x="864905" y="942486"/>
                        <a:pt x="863785" y="944318"/>
                        <a:pt x="863073" y="946760"/>
                      </a:cubicBezTo>
                      <a:cubicBezTo>
                        <a:pt x="840376" y="1005690"/>
                        <a:pt x="807298" y="1060141"/>
                        <a:pt x="773101" y="1113168"/>
                      </a:cubicBezTo>
                      <a:cubicBezTo>
                        <a:pt x="755086" y="1139732"/>
                        <a:pt x="736563" y="1165889"/>
                        <a:pt x="719260" y="1192758"/>
                      </a:cubicBezTo>
                      <a:cubicBezTo>
                        <a:pt x="711830" y="1204768"/>
                        <a:pt x="709591" y="1218712"/>
                        <a:pt x="715189" y="1232045"/>
                      </a:cubicBezTo>
                      <a:cubicBezTo>
                        <a:pt x="726894" y="1257082"/>
                        <a:pt x="756409" y="1265530"/>
                        <a:pt x="780938" y="1272349"/>
                      </a:cubicBezTo>
                      <a:cubicBezTo>
                        <a:pt x="836000" y="1287615"/>
                        <a:pt x="885362" y="1300439"/>
                        <a:pt x="938083" y="1327309"/>
                      </a:cubicBezTo>
                      <a:cubicBezTo>
                        <a:pt x="943478" y="1330362"/>
                        <a:pt x="949381" y="1331685"/>
                        <a:pt x="955386" y="1331685"/>
                      </a:cubicBezTo>
                      <a:cubicBezTo>
                        <a:pt x="962205" y="1359064"/>
                        <a:pt x="969838" y="1386238"/>
                        <a:pt x="979507" y="1412701"/>
                      </a:cubicBezTo>
                      <a:cubicBezTo>
                        <a:pt x="945411" y="1422573"/>
                        <a:pt x="911417" y="1432038"/>
                        <a:pt x="877932" y="1442929"/>
                      </a:cubicBezTo>
                      <a:close/>
                      <a:moveTo>
                        <a:pt x="1413998" y="1200086"/>
                      </a:moveTo>
                      <a:cubicBezTo>
                        <a:pt x="1405754" y="1207821"/>
                        <a:pt x="1404838" y="1218915"/>
                        <a:pt x="1403922" y="1229500"/>
                      </a:cubicBezTo>
                      <a:cubicBezTo>
                        <a:pt x="1399749" y="1240492"/>
                        <a:pt x="1383464" y="1242630"/>
                        <a:pt x="1372981" y="1244461"/>
                      </a:cubicBezTo>
                      <a:cubicBezTo>
                        <a:pt x="1269371" y="1241001"/>
                        <a:pt x="1375729" y="1133320"/>
                        <a:pt x="1413998" y="1200086"/>
                      </a:cubicBezTo>
                      <a:close/>
                      <a:moveTo>
                        <a:pt x="1470179" y="1243749"/>
                      </a:moveTo>
                      <a:cubicBezTo>
                        <a:pt x="1470281" y="1243037"/>
                        <a:pt x="1470586" y="1242324"/>
                        <a:pt x="1470688" y="1241510"/>
                      </a:cubicBezTo>
                      <a:cubicBezTo>
                        <a:pt x="1472011" y="1226345"/>
                        <a:pt x="1472724" y="1208432"/>
                        <a:pt x="1459493" y="1198051"/>
                      </a:cubicBezTo>
                      <a:cubicBezTo>
                        <a:pt x="1460307" y="1130775"/>
                        <a:pt x="1379190" y="1104517"/>
                        <a:pt x="1325247" y="1128434"/>
                      </a:cubicBezTo>
                      <a:cubicBezTo>
                        <a:pt x="1255936" y="1159171"/>
                        <a:pt x="1242298" y="1250670"/>
                        <a:pt x="1300312" y="1291687"/>
                      </a:cubicBezTo>
                      <a:cubicBezTo>
                        <a:pt x="1226522" y="1318047"/>
                        <a:pt x="1156601" y="1354382"/>
                        <a:pt x="1082405" y="1379827"/>
                      </a:cubicBezTo>
                      <a:cubicBezTo>
                        <a:pt x="1068766" y="1384915"/>
                        <a:pt x="1054925" y="1389597"/>
                        <a:pt x="1041083" y="1394075"/>
                      </a:cubicBezTo>
                      <a:cubicBezTo>
                        <a:pt x="1040981" y="1393465"/>
                        <a:pt x="1041083" y="1392956"/>
                        <a:pt x="1040981" y="1392345"/>
                      </a:cubicBezTo>
                      <a:cubicBezTo>
                        <a:pt x="1023373" y="1321304"/>
                        <a:pt x="1005257" y="1250263"/>
                        <a:pt x="988260" y="1179018"/>
                      </a:cubicBezTo>
                      <a:cubicBezTo>
                        <a:pt x="989074" y="1179120"/>
                        <a:pt x="989888" y="1179222"/>
                        <a:pt x="990703" y="1179222"/>
                      </a:cubicBezTo>
                      <a:cubicBezTo>
                        <a:pt x="1081896" y="1185837"/>
                        <a:pt x="1171867" y="1153268"/>
                        <a:pt x="1259498" y="1131997"/>
                      </a:cubicBezTo>
                      <a:cubicBezTo>
                        <a:pt x="1407484" y="1090980"/>
                        <a:pt x="1551602" y="1037445"/>
                        <a:pt x="1701724" y="1004469"/>
                      </a:cubicBezTo>
                      <a:cubicBezTo>
                        <a:pt x="1713938" y="1048640"/>
                        <a:pt x="1724625" y="1093117"/>
                        <a:pt x="1732258" y="1138104"/>
                      </a:cubicBezTo>
                      <a:cubicBezTo>
                        <a:pt x="1647070" y="1178306"/>
                        <a:pt x="1558421" y="1210976"/>
                        <a:pt x="1470179" y="12437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8"/>
                <p:cNvSpPr/>
                <p:nvPr/>
              </p:nvSpPr>
              <p:spPr>
                <a:xfrm>
                  <a:off x="13688675" y="6925811"/>
                  <a:ext cx="832348" cy="390913"/>
                </a:xfrm>
                <a:custGeom>
                  <a:rect b="b" l="l" r="r" t="t"/>
                  <a:pathLst>
                    <a:path extrusionOk="0" h="390913" w="832348">
                      <a:moveTo>
                        <a:pt x="651027" y="9144"/>
                      </a:moveTo>
                      <a:cubicBezTo>
                        <a:pt x="490930" y="45581"/>
                        <a:pt x="333581" y="93315"/>
                        <a:pt x="175520" y="138097"/>
                      </a:cubicBezTo>
                      <a:cubicBezTo>
                        <a:pt x="136946" y="150311"/>
                        <a:pt x="97965" y="162015"/>
                        <a:pt x="60510" y="177485"/>
                      </a:cubicBezTo>
                      <a:cubicBezTo>
                        <a:pt x="24277" y="187561"/>
                        <a:pt x="-2287" y="217484"/>
                        <a:pt x="156" y="256262"/>
                      </a:cubicBezTo>
                      <a:cubicBezTo>
                        <a:pt x="2598" y="286082"/>
                        <a:pt x="5245" y="326794"/>
                        <a:pt x="35167" y="342060"/>
                      </a:cubicBezTo>
                      <a:cubicBezTo>
                        <a:pt x="34353" y="367403"/>
                        <a:pt x="54709" y="388369"/>
                        <a:pt x="79644" y="390914"/>
                      </a:cubicBezTo>
                      <a:cubicBezTo>
                        <a:pt x="192618" y="390608"/>
                        <a:pt x="294091" y="335445"/>
                        <a:pt x="402383" y="308067"/>
                      </a:cubicBezTo>
                      <a:cubicBezTo>
                        <a:pt x="508029" y="295039"/>
                        <a:pt x="610926" y="267559"/>
                        <a:pt x="713010" y="238043"/>
                      </a:cubicBezTo>
                      <a:cubicBezTo>
                        <a:pt x="741711" y="228578"/>
                        <a:pt x="770209" y="219418"/>
                        <a:pt x="799012" y="210665"/>
                      </a:cubicBezTo>
                      <a:cubicBezTo>
                        <a:pt x="809597" y="207001"/>
                        <a:pt x="820284" y="201098"/>
                        <a:pt x="825678" y="190716"/>
                      </a:cubicBezTo>
                      <a:cubicBezTo>
                        <a:pt x="843184" y="155705"/>
                        <a:pt x="821403" y="116622"/>
                        <a:pt x="815195" y="81101"/>
                      </a:cubicBezTo>
                      <a:cubicBezTo>
                        <a:pt x="808885" y="-7242"/>
                        <a:pt x="718302" y="-8972"/>
                        <a:pt x="651027" y="91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6" name="Google Shape;206;p8"/>
              <p:cNvSpPr/>
              <p:nvPr/>
            </p:nvSpPr>
            <p:spPr>
              <a:xfrm>
                <a:off x="12305259" y="3766400"/>
                <a:ext cx="3128455" cy="4715684"/>
              </a:xfrm>
              <a:custGeom>
                <a:rect b="b" l="l" r="r" t="t"/>
                <a:pathLst>
                  <a:path extrusionOk="0" h="4715684" w="3128455">
                    <a:moveTo>
                      <a:pt x="840484" y="1675776"/>
                    </a:moveTo>
                    <a:cubicBezTo>
                      <a:pt x="846896" y="1598934"/>
                      <a:pt x="811986" y="1524738"/>
                      <a:pt x="788577" y="1452984"/>
                    </a:cubicBezTo>
                    <a:cubicBezTo>
                      <a:pt x="762216" y="1386014"/>
                      <a:pt x="745016" y="1315482"/>
                      <a:pt x="714788" y="1250242"/>
                    </a:cubicBezTo>
                    <a:cubicBezTo>
                      <a:pt x="699521" y="1225510"/>
                      <a:pt x="665324" y="1227240"/>
                      <a:pt x="639472" y="1225612"/>
                    </a:cubicBezTo>
                    <a:cubicBezTo>
                      <a:pt x="575454" y="1219811"/>
                      <a:pt x="561612" y="1291971"/>
                      <a:pt x="556726" y="1341334"/>
                    </a:cubicBezTo>
                    <a:cubicBezTo>
                      <a:pt x="551434" y="1380213"/>
                      <a:pt x="542376" y="1418380"/>
                      <a:pt x="532707" y="1456343"/>
                    </a:cubicBezTo>
                    <a:cubicBezTo>
                      <a:pt x="501054" y="1423876"/>
                      <a:pt x="477339" y="1384488"/>
                      <a:pt x="451793" y="1347135"/>
                    </a:cubicBezTo>
                    <a:cubicBezTo>
                      <a:pt x="438765" y="1327186"/>
                      <a:pt x="423092" y="1298790"/>
                      <a:pt x="395001" y="1303777"/>
                    </a:cubicBezTo>
                    <a:cubicBezTo>
                      <a:pt x="378615" y="1306933"/>
                      <a:pt x="364569" y="1316398"/>
                      <a:pt x="348895" y="1322098"/>
                    </a:cubicBezTo>
                    <a:cubicBezTo>
                      <a:pt x="333730" y="1328204"/>
                      <a:pt x="316123" y="1333090"/>
                      <a:pt x="307166" y="1348153"/>
                    </a:cubicBezTo>
                    <a:cubicBezTo>
                      <a:pt x="295665" y="1371358"/>
                      <a:pt x="297599" y="1415326"/>
                      <a:pt x="316530" y="1433850"/>
                    </a:cubicBezTo>
                    <a:cubicBezTo>
                      <a:pt x="344112" y="1533796"/>
                      <a:pt x="359480" y="1636694"/>
                      <a:pt x="383296" y="1737963"/>
                    </a:cubicBezTo>
                    <a:cubicBezTo>
                      <a:pt x="393780" y="1777962"/>
                      <a:pt x="401006" y="1835263"/>
                      <a:pt x="453421" y="1836281"/>
                    </a:cubicBezTo>
                    <a:cubicBezTo>
                      <a:pt x="548686" y="1837095"/>
                      <a:pt x="520188" y="1707429"/>
                      <a:pt x="504311" y="1647787"/>
                    </a:cubicBezTo>
                    <a:cubicBezTo>
                      <a:pt x="523241" y="1681374"/>
                      <a:pt x="562324" y="1694097"/>
                      <a:pt x="599168" y="1688193"/>
                    </a:cubicBezTo>
                    <a:cubicBezTo>
                      <a:pt x="665222" y="1676591"/>
                      <a:pt x="656265" y="1589265"/>
                      <a:pt x="660031" y="1538173"/>
                    </a:cubicBezTo>
                    <a:cubicBezTo>
                      <a:pt x="670005" y="1577561"/>
                      <a:pt x="678962" y="1617254"/>
                      <a:pt x="689649" y="1656439"/>
                    </a:cubicBezTo>
                    <a:cubicBezTo>
                      <a:pt x="696264" y="1677609"/>
                      <a:pt x="700844" y="1701933"/>
                      <a:pt x="718350" y="1717098"/>
                    </a:cubicBezTo>
                    <a:cubicBezTo>
                      <a:pt x="758756" y="1747530"/>
                      <a:pt x="833359" y="1731449"/>
                      <a:pt x="840484" y="1675776"/>
                    </a:cubicBezTo>
                    <a:close/>
                    <a:moveTo>
                      <a:pt x="1211160" y="1586924"/>
                    </a:moveTo>
                    <a:cubicBezTo>
                      <a:pt x="1255738" y="1556187"/>
                      <a:pt x="1238334" y="1493492"/>
                      <a:pt x="1227444" y="1449524"/>
                    </a:cubicBezTo>
                    <a:cubicBezTo>
                      <a:pt x="1198539" y="1347237"/>
                      <a:pt x="1165868" y="1245052"/>
                      <a:pt x="1116506" y="1150703"/>
                    </a:cubicBezTo>
                    <a:cubicBezTo>
                      <a:pt x="1100018" y="1123020"/>
                      <a:pt x="1089535" y="1086787"/>
                      <a:pt x="1059816" y="1070502"/>
                    </a:cubicBezTo>
                    <a:cubicBezTo>
                      <a:pt x="1029995" y="1058594"/>
                      <a:pt x="996510" y="1053607"/>
                      <a:pt x="964551" y="1056253"/>
                    </a:cubicBezTo>
                    <a:cubicBezTo>
                      <a:pt x="937580" y="1060121"/>
                      <a:pt x="909082" y="1072639"/>
                      <a:pt x="897174" y="1098593"/>
                    </a:cubicBezTo>
                    <a:cubicBezTo>
                      <a:pt x="891169" y="1109178"/>
                      <a:pt x="894019" y="1119559"/>
                      <a:pt x="900736" y="1126378"/>
                    </a:cubicBezTo>
                    <a:cubicBezTo>
                      <a:pt x="899413" y="1127396"/>
                      <a:pt x="898294" y="1128821"/>
                      <a:pt x="897479" y="1130449"/>
                    </a:cubicBezTo>
                    <a:cubicBezTo>
                      <a:pt x="890050" y="1127600"/>
                      <a:pt x="882314" y="1137472"/>
                      <a:pt x="882823" y="1147243"/>
                    </a:cubicBezTo>
                    <a:cubicBezTo>
                      <a:pt x="871526" y="1255229"/>
                      <a:pt x="869999" y="1364336"/>
                      <a:pt x="878651" y="1472627"/>
                    </a:cubicBezTo>
                    <a:cubicBezTo>
                      <a:pt x="886895" y="1540106"/>
                      <a:pt x="876004" y="1650841"/>
                      <a:pt x="960378" y="1670382"/>
                    </a:cubicBezTo>
                    <a:cubicBezTo>
                      <a:pt x="1064192" y="1683919"/>
                      <a:pt x="1039358" y="1540615"/>
                      <a:pt x="1034473" y="1475783"/>
                    </a:cubicBezTo>
                    <a:cubicBezTo>
                      <a:pt x="1050859" y="1468455"/>
                      <a:pt x="1067144" y="1466012"/>
                      <a:pt x="1085362" y="1463773"/>
                    </a:cubicBezTo>
                    <a:cubicBezTo>
                      <a:pt x="1114979" y="1496749"/>
                      <a:pt x="1110094" y="1549979"/>
                      <a:pt x="1142765" y="1581632"/>
                    </a:cubicBezTo>
                    <a:cubicBezTo>
                      <a:pt x="1161085" y="1598018"/>
                      <a:pt x="1190295" y="1599341"/>
                      <a:pt x="1211160" y="1586924"/>
                    </a:cubicBezTo>
                    <a:close/>
                    <a:moveTo>
                      <a:pt x="1572472" y="1017577"/>
                    </a:moveTo>
                    <a:cubicBezTo>
                      <a:pt x="1595779" y="974729"/>
                      <a:pt x="1589062" y="900329"/>
                      <a:pt x="1529929" y="894935"/>
                    </a:cubicBezTo>
                    <a:cubicBezTo>
                      <a:pt x="1416548" y="885164"/>
                      <a:pt x="1300928" y="914069"/>
                      <a:pt x="1193654" y="951727"/>
                    </a:cubicBezTo>
                    <a:cubicBezTo>
                      <a:pt x="1162815" y="965671"/>
                      <a:pt x="1155487" y="1000173"/>
                      <a:pt x="1160983" y="1030910"/>
                    </a:cubicBezTo>
                    <a:cubicBezTo>
                      <a:pt x="1161797" y="1038646"/>
                      <a:pt x="1166988" y="1045058"/>
                      <a:pt x="1173705" y="1048416"/>
                    </a:cubicBezTo>
                    <a:cubicBezTo>
                      <a:pt x="1151925" y="1125462"/>
                      <a:pt x="1244543" y="1127803"/>
                      <a:pt x="1296857" y="1120475"/>
                    </a:cubicBezTo>
                    <a:cubicBezTo>
                      <a:pt x="1334006" y="1198946"/>
                      <a:pt x="1345303" y="1447895"/>
                      <a:pt x="1447081" y="1459091"/>
                    </a:cubicBezTo>
                    <a:cubicBezTo>
                      <a:pt x="1552015" y="1478632"/>
                      <a:pt x="1547638" y="1351715"/>
                      <a:pt x="1530641" y="1282506"/>
                    </a:cubicBezTo>
                    <a:cubicBezTo>
                      <a:pt x="1517003" y="1214823"/>
                      <a:pt x="1484841" y="1151925"/>
                      <a:pt x="1468760" y="1085463"/>
                    </a:cubicBezTo>
                    <a:cubicBezTo>
                      <a:pt x="1469676" y="1083428"/>
                      <a:pt x="1471406" y="1082105"/>
                      <a:pt x="1473035" y="1080782"/>
                    </a:cubicBezTo>
                    <a:lnTo>
                      <a:pt x="1473136" y="1080883"/>
                    </a:lnTo>
                    <a:cubicBezTo>
                      <a:pt x="1505095" y="1058492"/>
                      <a:pt x="1551506" y="1053302"/>
                      <a:pt x="1572472" y="1017577"/>
                    </a:cubicBezTo>
                    <a:close/>
                    <a:moveTo>
                      <a:pt x="2019889" y="1169227"/>
                    </a:moveTo>
                    <a:cubicBezTo>
                      <a:pt x="2059073" y="1126175"/>
                      <a:pt x="2055104" y="1063988"/>
                      <a:pt x="2040346" y="1011471"/>
                    </a:cubicBezTo>
                    <a:cubicBezTo>
                      <a:pt x="2013069" y="920176"/>
                      <a:pt x="1991493" y="827252"/>
                      <a:pt x="1966659" y="735245"/>
                    </a:cubicBezTo>
                    <a:cubicBezTo>
                      <a:pt x="1959432" y="710411"/>
                      <a:pt x="1955565" y="683338"/>
                      <a:pt x="1939178" y="662474"/>
                    </a:cubicBezTo>
                    <a:cubicBezTo>
                      <a:pt x="1917703" y="637029"/>
                      <a:pt x="1872412" y="634688"/>
                      <a:pt x="1848596" y="657792"/>
                    </a:cubicBezTo>
                    <a:cubicBezTo>
                      <a:pt x="1800964" y="723439"/>
                      <a:pt x="1832719" y="811782"/>
                      <a:pt x="1832719" y="886996"/>
                    </a:cubicBezTo>
                    <a:cubicBezTo>
                      <a:pt x="1832719" y="888523"/>
                      <a:pt x="1832617" y="889846"/>
                      <a:pt x="1832617" y="891271"/>
                    </a:cubicBezTo>
                    <a:cubicBezTo>
                      <a:pt x="1832617" y="891373"/>
                      <a:pt x="1832515" y="891373"/>
                      <a:pt x="1832515" y="891373"/>
                    </a:cubicBezTo>
                    <a:cubicBezTo>
                      <a:pt x="1815518" y="900940"/>
                      <a:pt x="1798725" y="906232"/>
                      <a:pt x="1779081" y="910812"/>
                    </a:cubicBezTo>
                    <a:cubicBezTo>
                      <a:pt x="1763509" y="896054"/>
                      <a:pt x="1767275" y="869287"/>
                      <a:pt x="1763917" y="849440"/>
                    </a:cubicBezTo>
                    <a:cubicBezTo>
                      <a:pt x="1761067" y="814327"/>
                      <a:pt x="1761678" y="773921"/>
                      <a:pt x="1746513" y="740945"/>
                    </a:cubicBezTo>
                    <a:cubicBezTo>
                      <a:pt x="1724630" y="687613"/>
                      <a:pt x="1669059" y="689241"/>
                      <a:pt x="1655625" y="746848"/>
                    </a:cubicBezTo>
                    <a:cubicBezTo>
                      <a:pt x="1643208" y="793462"/>
                      <a:pt x="1649009" y="842519"/>
                      <a:pt x="1649416" y="890151"/>
                    </a:cubicBezTo>
                    <a:cubicBezTo>
                      <a:pt x="1645956" y="924858"/>
                      <a:pt x="1646974" y="959666"/>
                      <a:pt x="1647279" y="994372"/>
                    </a:cubicBezTo>
                    <a:cubicBezTo>
                      <a:pt x="1647177" y="1054727"/>
                      <a:pt x="1651757" y="1114877"/>
                      <a:pt x="1658475" y="1174825"/>
                    </a:cubicBezTo>
                    <a:cubicBezTo>
                      <a:pt x="1663054" y="1225917"/>
                      <a:pt x="1665904" y="1286984"/>
                      <a:pt x="1712315" y="1318942"/>
                    </a:cubicBezTo>
                    <a:cubicBezTo>
                      <a:pt x="1730533" y="1330749"/>
                      <a:pt x="1757403" y="1334616"/>
                      <a:pt x="1777046" y="1323421"/>
                    </a:cubicBezTo>
                    <a:cubicBezTo>
                      <a:pt x="1850530" y="1267036"/>
                      <a:pt x="1806969" y="1136251"/>
                      <a:pt x="1800557" y="1057576"/>
                    </a:cubicBezTo>
                    <a:cubicBezTo>
                      <a:pt x="1825696" y="1044956"/>
                      <a:pt x="1852769" y="1035490"/>
                      <a:pt x="1879944" y="1028162"/>
                    </a:cubicBezTo>
                    <a:cubicBezTo>
                      <a:pt x="1901622" y="1077016"/>
                      <a:pt x="1896228" y="1137167"/>
                      <a:pt x="1927881" y="1181542"/>
                    </a:cubicBezTo>
                    <a:cubicBezTo>
                      <a:pt x="1953427" y="1210243"/>
                      <a:pt x="1997395" y="1193552"/>
                      <a:pt x="2019889" y="1169227"/>
                    </a:cubicBezTo>
                    <a:close/>
                    <a:moveTo>
                      <a:pt x="2209196" y="3350230"/>
                    </a:moveTo>
                    <a:cubicBezTo>
                      <a:pt x="2226702" y="3315218"/>
                      <a:pt x="2204921" y="3276135"/>
                      <a:pt x="2198713" y="3240615"/>
                    </a:cubicBezTo>
                    <a:cubicBezTo>
                      <a:pt x="2192301" y="3152271"/>
                      <a:pt x="2101718" y="3150440"/>
                      <a:pt x="2034443" y="3168658"/>
                    </a:cubicBezTo>
                    <a:cubicBezTo>
                      <a:pt x="1874346" y="3205094"/>
                      <a:pt x="1716997" y="3252828"/>
                      <a:pt x="1558936" y="3297611"/>
                    </a:cubicBezTo>
                    <a:cubicBezTo>
                      <a:pt x="1520362" y="3309824"/>
                      <a:pt x="1481380" y="3321529"/>
                      <a:pt x="1443926" y="3336999"/>
                    </a:cubicBezTo>
                    <a:cubicBezTo>
                      <a:pt x="1407693" y="3347075"/>
                      <a:pt x="1381129" y="3376997"/>
                      <a:pt x="1383572" y="3415775"/>
                    </a:cubicBezTo>
                    <a:cubicBezTo>
                      <a:pt x="1386014" y="3445596"/>
                      <a:pt x="1388661" y="3486307"/>
                      <a:pt x="1418583" y="3501574"/>
                    </a:cubicBezTo>
                    <a:cubicBezTo>
                      <a:pt x="1417769" y="3526917"/>
                      <a:pt x="1438125" y="3547883"/>
                      <a:pt x="1463060" y="3550427"/>
                    </a:cubicBezTo>
                    <a:cubicBezTo>
                      <a:pt x="1576034" y="3550122"/>
                      <a:pt x="1677507" y="3494958"/>
                      <a:pt x="1785799" y="3467580"/>
                    </a:cubicBezTo>
                    <a:cubicBezTo>
                      <a:pt x="1891445" y="3454552"/>
                      <a:pt x="1994342" y="3426970"/>
                      <a:pt x="2096426" y="3397557"/>
                    </a:cubicBezTo>
                    <a:cubicBezTo>
                      <a:pt x="2125127" y="3388091"/>
                      <a:pt x="2153625" y="3378931"/>
                      <a:pt x="2182428" y="3370178"/>
                    </a:cubicBezTo>
                    <a:cubicBezTo>
                      <a:pt x="2193115" y="3366413"/>
                      <a:pt x="2203802" y="3360509"/>
                      <a:pt x="2209196" y="3350230"/>
                    </a:cubicBezTo>
                    <a:close/>
                    <a:moveTo>
                      <a:pt x="2373975" y="2688163"/>
                    </a:moveTo>
                    <a:cubicBezTo>
                      <a:pt x="2396264" y="2651828"/>
                      <a:pt x="2381404" y="2607759"/>
                      <a:pt x="2371125" y="2569897"/>
                    </a:cubicBezTo>
                    <a:cubicBezTo>
                      <a:pt x="2336724" y="2427611"/>
                      <a:pt x="2284715" y="2290618"/>
                      <a:pt x="2246650" y="2149452"/>
                    </a:cubicBezTo>
                    <a:cubicBezTo>
                      <a:pt x="2205328" y="1968185"/>
                      <a:pt x="2163701" y="1785595"/>
                      <a:pt x="2086859" y="1615320"/>
                    </a:cubicBezTo>
                    <a:cubicBezTo>
                      <a:pt x="2059684" y="1557714"/>
                      <a:pt x="2051643" y="1485553"/>
                      <a:pt x="1969101" y="1518224"/>
                    </a:cubicBezTo>
                    <a:cubicBezTo>
                      <a:pt x="1771245" y="1577459"/>
                      <a:pt x="1575322" y="1645650"/>
                      <a:pt x="1387032" y="1731144"/>
                    </a:cubicBezTo>
                    <a:cubicBezTo>
                      <a:pt x="1313040" y="1766155"/>
                      <a:pt x="1238945" y="1800862"/>
                      <a:pt x="1161695" y="1828037"/>
                    </a:cubicBezTo>
                    <a:cubicBezTo>
                      <a:pt x="1024295" y="1879943"/>
                      <a:pt x="885164" y="1927168"/>
                      <a:pt x="744507" y="1969508"/>
                    </a:cubicBezTo>
                    <a:cubicBezTo>
                      <a:pt x="705322" y="1984978"/>
                      <a:pt x="656672" y="1986709"/>
                      <a:pt x="624714" y="2015410"/>
                    </a:cubicBezTo>
                    <a:cubicBezTo>
                      <a:pt x="619015" y="2021211"/>
                      <a:pt x="616674" y="2028845"/>
                      <a:pt x="616979" y="2036376"/>
                    </a:cubicBezTo>
                    <a:cubicBezTo>
                      <a:pt x="610974" y="2033934"/>
                      <a:pt x="604562" y="2032509"/>
                      <a:pt x="598659" y="2036478"/>
                    </a:cubicBezTo>
                    <a:cubicBezTo>
                      <a:pt x="595606" y="2038921"/>
                      <a:pt x="593061" y="2042279"/>
                      <a:pt x="591229" y="2046249"/>
                    </a:cubicBezTo>
                    <a:cubicBezTo>
                      <a:pt x="573011" y="2050829"/>
                      <a:pt x="595504" y="2103652"/>
                      <a:pt x="596522" y="2118918"/>
                    </a:cubicBezTo>
                    <a:cubicBezTo>
                      <a:pt x="611483" y="2184056"/>
                      <a:pt x="627869" y="2248787"/>
                      <a:pt x="644459" y="2313518"/>
                    </a:cubicBezTo>
                    <a:cubicBezTo>
                      <a:pt x="662983" y="2384254"/>
                      <a:pt x="675908" y="2456211"/>
                      <a:pt x="690768" y="2527761"/>
                    </a:cubicBezTo>
                    <a:cubicBezTo>
                      <a:pt x="721607" y="2653762"/>
                      <a:pt x="762522" y="2777321"/>
                      <a:pt x="801910" y="2900879"/>
                    </a:cubicBezTo>
                    <a:cubicBezTo>
                      <a:pt x="827049" y="2975076"/>
                      <a:pt x="844453" y="3051511"/>
                      <a:pt x="863994" y="3127234"/>
                    </a:cubicBezTo>
                    <a:cubicBezTo>
                      <a:pt x="870610" y="3148913"/>
                      <a:pt x="874681" y="3172525"/>
                      <a:pt x="888319" y="3191151"/>
                    </a:cubicBezTo>
                    <a:cubicBezTo>
                      <a:pt x="918140" y="3225552"/>
                      <a:pt x="969335" y="3209267"/>
                      <a:pt x="1007705" y="3201532"/>
                    </a:cubicBezTo>
                    <a:cubicBezTo>
                      <a:pt x="1092181" y="3184942"/>
                      <a:pt x="1169023" y="3147081"/>
                      <a:pt x="1245968" y="3109830"/>
                    </a:cubicBezTo>
                    <a:cubicBezTo>
                      <a:pt x="1322403" y="3078279"/>
                      <a:pt x="1400365" y="3049984"/>
                      <a:pt x="1477309" y="3019655"/>
                    </a:cubicBezTo>
                    <a:cubicBezTo>
                      <a:pt x="1625498" y="2981488"/>
                      <a:pt x="1767173" y="2926324"/>
                      <a:pt x="1907526" y="2866275"/>
                    </a:cubicBezTo>
                    <a:cubicBezTo>
                      <a:pt x="1947931" y="2851110"/>
                      <a:pt x="1990373" y="2843171"/>
                      <a:pt x="2032204" y="2832892"/>
                    </a:cubicBezTo>
                    <a:cubicBezTo>
                      <a:pt x="2091744" y="2816098"/>
                      <a:pt x="2148943" y="2791977"/>
                      <a:pt x="2206346" y="2769179"/>
                    </a:cubicBezTo>
                    <a:cubicBezTo>
                      <a:pt x="2260696" y="2743327"/>
                      <a:pt x="2331126" y="2731724"/>
                      <a:pt x="2373975" y="2688163"/>
                    </a:cubicBezTo>
                    <a:close/>
                    <a:moveTo>
                      <a:pt x="3128456" y="3780344"/>
                    </a:moveTo>
                    <a:cubicBezTo>
                      <a:pt x="3128252" y="3781260"/>
                      <a:pt x="3128150" y="3782278"/>
                      <a:pt x="3127947" y="3783194"/>
                    </a:cubicBezTo>
                    <a:cubicBezTo>
                      <a:pt x="3129066" y="3807722"/>
                      <a:pt x="3114309" y="3825534"/>
                      <a:pt x="3092426" y="3834083"/>
                    </a:cubicBezTo>
                    <a:cubicBezTo>
                      <a:pt x="2875944" y="3928737"/>
                      <a:pt x="2662719" y="4031329"/>
                      <a:pt x="2444609" y="4122217"/>
                    </a:cubicBezTo>
                    <a:cubicBezTo>
                      <a:pt x="2349344" y="4163742"/>
                      <a:pt x="2250518" y="4196210"/>
                      <a:pt x="2154338" y="4235394"/>
                    </a:cubicBezTo>
                    <a:cubicBezTo>
                      <a:pt x="2019583" y="4286894"/>
                      <a:pt x="1887577" y="4345315"/>
                      <a:pt x="1749668" y="4388163"/>
                    </a:cubicBezTo>
                    <a:cubicBezTo>
                      <a:pt x="1462144" y="4485667"/>
                      <a:pt x="1176860" y="4591109"/>
                      <a:pt x="899719" y="4715685"/>
                    </a:cubicBezTo>
                    <a:cubicBezTo>
                      <a:pt x="901449" y="4713751"/>
                      <a:pt x="902772" y="4711512"/>
                      <a:pt x="903383" y="4708866"/>
                    </a:cubicBezTo>
                    <a:cubicBezTo>
                      <a:pt x="903383" y="4708866"/>
                      <a:pt x="903383" y="4708967"/>
                      <a:pt x="903484" y="4708967"/>
                    </a:cubicBezTo>
                    <a:cubicBezTo>
                      <a:pt x="905316" y="4700113"/>
                      <a:pt x="903586" y="4691563"/>
                      <a:pt x="901245" y="4683014"/>
                    </a:cubicBezTo>
                    <a:cubicBezTo>
                      <a:pt x="904095" y="4677213"/>
                      <a:pt x="905316" y="4670394"/>
                      <a:pt x="904299" y="4663575"/>
                    </a:cubicBezTo>
                    <a:cubicBezTo>
                      <a:pt x="889337" y="4535334"/>
                      <a:pt x="859618" y="4410249"/>
                      <a:pt x="831833" y="4284350"/>
                    </a:cubicBezTo>
                    <a:cubicBezTo>
                      <a:pt x="809645" y="4172190"/>
                      <a:pt x="780333" y="4061862"/>
                      <a:pt x="754787" y="3950415"/>
                    </a:cubicBezTo>
                    <a:cubicBezTo>
                      <a:pt x="722726" y="3804364"/>
                      <a:pt x="692600" y="3657600"/>
                      <a:pt x="648734" y="3514602"/>
                    </a:cubicBezTo>
                    <a:cubicBezTo>
                      <a:pt x="606394" y="3368753"/>
                      <a:pt x="554385" y="3225552"/>
                      <a:pt x="517236" y="3078380"/>
                    </a:cubicBezTo>
                    <a:cubicBezTo>
                      <a:pt x="465533" y="2853044"/>
                      <a:pt x="412914" y="2627911"/>
                      <a:pt x="350422" y="2405322"/>
                    </a:cubicBezTo>
                    <a:cubicBezTo>
                      <a:pt x="280297" y="2147416"/>
                      <a:pt x="203862" y="1891139"/>
                      <a:pt x="151344" y="1628857"/>
                    </a:cubicBezTo>
                    <a:cubicBezTo>
                      <a:pt x="110429" y="1480668"/>
                      <a:pt x="63917" y="1334413"/>
                      <a:pt x="33689" y="1183476"/>
                    </a:cubicBezTo>
                    <a:cubicBezTo>
                      <a:pt x="25037" y="1152433"/>
                      <a:pt x="16692" y="1119966"/>
                      <a:pt x="0" y="1092181"/>
                    </a:cubicBezTo>
                    <a:cubicBezTo>
                      <a:pt x="7226" y="1087804"/>
                      <a:pt x="13842" y="1084344"/>
                      <a:pt x="19643" y="1081901"/>
                    </a:cubicBezTo>
                    <a:cubicBezTo>
                      <a:pt x="117859" y="1031419"/>
                      <a:pt x="207627" y="966790"/>
                      <a:pt x="303604" y="912542"/>
                    </a:cubicBezTo>
                    <a:cubicBezTo>
                      <a:pt x="396324" y="862875"/>
                      <a:pt x="486194" y="807813"/>
                      <a:pt x="580135" y="760486"/>
                    </a:cubicBezTo>
                    <a:cubicBezTo>
                      <a:pt x="848626" y="620134"/>
                      <a:pt x="1124241" y="494234"/>
                      <a:pt x="1397922" y="364569"/>
                    </a:cubicBezTo>
                    <a:cubicBezTo>
                      <a:pt x="1520565" y="298413"/>
                      <a:pt x="1650230" y="246710"/>
                      <a:pt x="1775926" y="186763"/>
                    </a:cubicBezTo>
                    <a:cubicBezTo>
                      <a:pt x="1897144" y="125696"/>
                      <a:pt x="2020601" y="69413"/>
                      <a:pt x="2145686" y="15674"/>
                    </a:cubicBezTo>
                    <a:cubicBezTo>
                      <a:pt x="2155762" y="10483"/>
                      <a:pt x="2167976" y="6310"/>
                      <a:pt x="2178154" y="0"/>
                    </a:cubicBezTo>
                    <a:cubicBezTo>
                      <a:pt x="2174795" y="55367"/>
                      <a:pt x="2196474" y="113279"/>
                      <a:pt x="2200850" y="168239"/>
                    </a:cubicBezTo>
                    <a:cubicBezTo>
                      <a:pt x="2218152" y="374136"/>
                      <a:pt x="2277184" y="571891"/>
                      <a:pt x="2321966" y="772801"/>
                    </a:cubicBezTo>
                    <a:cubicBezTo>
                      <a:pt x="2360845" y="929845"/>
                      <a:pt x="2393312" y="1088313"/>
                      <a:pt x="2432802" y="1245153"/>
                    </a:cubicBezTo>
                    <a:cubicBezTo>
                      <a:pt x="2486948" y="1442705"/>
                      <a:pt x="2547710" y="1638322"/>
                      <a:pt x="2601347" y="1836077"/>
                    </a:cubicBezTo>
                    <a:cubicBezTo>
                      <a:pt x="2683685" y="2149961"/>
                      <a:pt x="2790044" y="2456923"/>
                      <a:pt x="2875130" y="2769891"/>
                    </a:cubicBezTo>
                    <a:cubicBezTo>
                      <a:pt x="2942813" y="3042249"/>
                      <a:pt x="3010393" y="3314607"/>
                      <a:pt x="3080111" y="3586355"/>
                    </a:cubicBezTo>
                    <a:cubicBezTo>
                      <a:pt x="3094055" y="3646506"/>
                      <a:pt x="3104538" y="3701364"/>
                      <a:pt x="3117260" y="3763245"/>
                    </a:cubicBezTo>
                    <a:cubicBezTo>
                      <a:pt x="3118889" y="3769657"/>
                      <a:pt x="3123163" y="3775866"/>
                      <a:pt x="3128456" y="37803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12127961" y="4873135"/>
                <a:ext cx="1060324" cy="3666657"/>
              </a:xfrm>
              <a:custGeom>
                <a:rect b="b" l="l" r="r" t="t"/>
                <a:pathLst>
                  <a:path extrusionOk="0" h="3666657" w="1060324">
                    <a:moveTo>
                      <a:pt x="1040172" y="3601927"/>
                    </a:moveTo>
                    <a:cubicBezTo>
                      <a:pt x="1041699" y="3612512"/>
                      <a:pt x="1050961" y="3617092"/>
                      <a:pt x="1060324" y="3616583"/>
                    </a:cubicBezTo>
                    <a:cubicBezTo>
                      <a:pt x="1022565" y="3634700"/>
                      <a:pt x="984703" y="3652307"/>
                      <a:pt x="945417" y="3666658"/>
                    </a:cubicBezTo>
                    <a:cubicBezTo>
                      <a:pt x="947147" y="3656887"/>
                      <a:pt x="945722" y="3646099"/>
                      <a:pt x="942465" y="3636837"/>
                    </a:cubicBezTo>
                    <a:cubicBezTo>
                      <a:pt x="933611" y="3601011"/>
                      <a:pt x="923942" y="3565491"/>
                      <a:pt x="916207" y="3529461"/>
                    </a:cubicBezTo>
                    <a:cubicBezTo>
                      <a:pt x="875699" y="3328653"/>
                      <a:pt x="825624" y="3129371"/>
                      <a:pt x="770460" y="2932125"/>
                    </a:cubicBezTo>
                    <a:cubicBezTo>
                      <a:pt x="722828" y="2783530"/>
                      <a:pt x="682728" y="2632898"/>
                      <a:pt x="647004" y="2481147"/>
                    </a:cubicBezTo>
                    <a:cubicBezTo>
                      <a:pt x="595911" y="2252146"/>
                      <a:pt x="518560" y="2030880"/>
                      <a:pt x="452302" y="1806256"/>
                    </a:cubicBezTo>
                    <a:cubicBezTo>
                      <a:pt x="403754" y="1616643"/>
                      <a:pt x="363857" y="1424690"/>
                      <a:pt x="309507" y="1236502"/>
                    </a:cubicBezTo>
                    <a:cubicBezTo>
                      <a:pt x="270730" y="1087092"/>
                      <a:pt x="221367" y="940531"/>
                      <a:pt x="181165" y="791427"/>
                    </a:cubicBezTo>
                    <a:cubicBezTo>
                      <a:pt x="132108" y="574944"/>
                      <a:pt x="92415" y="356223"/>
                      <a:pt x="19541" y="145746"/>
                    </a:cubicBezTo>
                    <a:cubicBezTo>
                      <a:pt x="13129" y="128648"/>
                      <a:pt x="7633" y="110633"/>
                      <a:pt x="0" y="93738"/>
                    </a:cubicBezTo>
                    <a:cubicBezTo>
                      <a:pt x="43663" y="84476"/>
                      <a:pt x="107071" y="33078"/>
                      <a:pt x="155212" y="0"/>
                    </a:cubicBezTo>
                    <a:cubicBezTo>
                      <a:pt x="157247" y="12824"/>
                      <a:pt x="160606" y="25445"/>
                      <a:pt x="163354" y="38269"/>
                    </a:cubicBezTo>
                    <a:cubicBezTo>
                      <a:pt x="183710" y="146052"/>
                      <a:pt x="196534" y="256176"/>
                      <a:pt x="226558" y="362126"/>
                    </a:cubicBezTo>
                    <a:cubicBezTo>
                      <a:pt x="263198" y="491690"/>
                      <a:pt x="287727" y="623900"/>
                      <a:pt x="314901" y="755702"/>
                    </a:cubicBezTo>
                    <a:cubicBezTo>
                      <a:pt x="354391" y="940939"/>
                      <a:pt x="413321" y="1121188"/>
                      <a:pt x="459426" y="1304795"/>
                    </a:cubicBezTo>
                    <a:cubicBezTo>
                      <a:pt x="520595" y="1526671"/>
                      <a:pt x="574029" y="1750583"/>
                      <a:pt x="625019" y="1975004"/>
                    </a:cubicBezTo>
                    <a:cubicBezTo>
                      <a:pt x="691175" y="2232910"/>
                      <a:pt x="789595" y="2481961"/>
                      <a:pt x="840077" y="2744141"/>
                    </a:cubicBezTo>
                    <a:cubicBezTo>
                      <a:pt x="897479" y="3018128"/>
                      <a:pt x="976256" y="3288451"/>
                      <a:pt x="1013608" y="3566305"/>
                    </a:cubicBezTo>
                    <a:cubicBezTo>
                      <a:pt x="1015847" y="3580248"/>
                      <a:pt x="1026127" y="3591240"/>
                      <a:pt x="1038951" y="3594803"/>
                    </a:cubicBezTo>
                    <a:cubicBezTo>
                      <a:pt x="1039155" y="3597245"/>
                      <a:pt x="1039562" y="3599688"/>
                      <a:pt x="1040172" y="36019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13109306" y="8577580"/>
                <a:ext cx="185107" cy="153147"/>
              </a:xfrm>
              <a:custGeom>
                <a:rect b="b" l="l" r="r" t="t"/>
                <a:pathLst>
                  <a:path extrusionOk="0" h="153147" w="185107">
                    <a:moveTo>
                      <a:pt x="125696" y="31828"/>
                    </a:moveTo>
                    <a:cubicBezTo>
                      <a:pt x="155822" y="61853"/>
                      <a:pt x="190427" y="102768"/>
                      <a:pt x="184422" y="147957"/>
                    </a:cubicBezTo>
                    <a:cubicBezTo>
                      <a:pt x="183811" y="149687"/>
                      <a:pt x="183302" y="151418"/>
                      <a:pt x="182793" y="153148"/>
                    </a:cubicBezTo>
                    <a:cubicBezTo>
                      <a:pt x="180758" y="148262"/>
                      <a:pt x="177196" y="143479"/>
                      <a:pt x="172005" y="139408"/>
                    </a:cubicBezTo>
                    <a:cubicBezTo>
                      <a:pt x="116332" y="92285"/>
                      <a:pt x="55266" y="50454"/>
                      <a:pt x="0" y="2618"/>
                    </a:cubicBezTo>
                    <a:cubicBezTo>
                      <a:pt x="42950" y="-5423"/>
                      <a:pt x="91600" y="5264"/>
                      <a:pt x="125696" y="318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13663181" y="5347217"/>
                <a:ext cx="725677" cy="448841"/>
              </a:xfrm>
              <a:custGeom>
                <a:rect b="b" l="l" r="r" t="t"/>
                <a:pathLst>
                  <a:path extrusionOk="0" h="448841" w="725677">
                    <a:moveTo>
                      <a:pt x="640286" y="0"/>
                    </a:moveTo>
                    <a:cubicBezTo>
                      <a:pt x="673873" y="71652"/>
                      <a:pt x="701556" y="145237"/>
                      <a:pt x="725678" y="220044"/>
                    </a:cubicBezTo>
                    <a:cubicBezTo>
                      <a:pt x="623493" y="247117"/>
                      <a:pt x="529043" y="298719"/>
                      <a:pt x="425738" y="323247"/>
                    </a:cubicBezTo>
                    <a:cubicBezTo>
                      <a:pt x="363348" y="338819"/>
                      <a:pt x="304622" y="365994"/>
                      <a:pt x="242741" y="383093"/>
                    </a:cubicBezTo>
                    <a:cubicBezTo>
                      <a:pt x="228390" y="387775"/>
                      <a:pt x="112159" y="418512"/>
                      <a:pt x="46513" y="448841"/>
                    </a:cubicBezTo>
                    <a:cubicBezTo>
                      <a:pt x="26360" y="380141"/>
                      <a:pt x="5903" y="311339"/>
                      <a:pt x="0" y="239891"/>
                    </a:cubicBezTo>
                    <a:cubicBezTo>
                      <a:pt x="68497" y="208238"/>
                      <a:pt x="136484" y="175364"/>
                      <a:pt x="207220" y="148901"/>
                    </a:cubicBezTo>
                    <a:cubicBezTo>
                      <a:pt x="350218" y="94043"/>
                      <a:pt x="492402" y="43459"/>
                      <a:pt x="6402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13746030" y="5796058"/>
                <a:ext cx="725270" cy="302891"/>
              </a:xfrm>
              <a:custGeom>
                <a:rect b="b" l="l" r="r" t="t"/>
                <a:pathLst>
                  <a:path extrusionOk="0" h="302891" w="725270">
                    <a:moveTo>
                      <a:pt x="707154" y="0"/>
                    </a:moveTo>
                    <a:cubicBezTo>
                      <a:pt x="713363" y="24529"/>
                      <a:pt x="719368" y="49159"/>
                      <a:pt x="725271" y="73789"/>
                    </a:cubicBezTo>
                    <a:cubicBezTo>
                      <a:pt x="649548" y="93025"/>
                      <a:pt x="576675" y="121828"/>
                      <a:pt x="503496" y="149105"/>
                    </a:cubicBezTo>
                    <a:cubicBezTo>
                      <a:pt x="389403" y="195007"/>
                      <a:pt x="268389" y="220960"/>
                      <a:pt x="154906" y="268999"/>
                    </a:cubicBezTo>
                    <a:cubicBezTo>
                      <a:pt x="117248" y="280297"/>
                      <a:pt x="79489" y="291391"/>
                      <a:pt x="41933" y="302892"/>
                    </a:cubicBezTo>
                    <a:cubicBezTo>
                      <a:pt x="27989" y="247626"/>
                      <a:pt x="14045" y="192361"/>
                      <a:pt x="0" y="136993"/>
                    </a:cubicBezTo>
                    <a:cubicBezTo>
                      <a:pt x="44986" y="137299"/>
                      <a:pt x="90481" y="119080"/>
                      <a:pt x="134551" y="111549"/>
                    </a:cubicBezTo>
                    <a:cubicBezTo>
                      <a:pt x="182284" y="100251"/>
                      <a:pt x="232054" y="106663"/>
                      <a:pt x="279584" y="95366"/>
                    </a:cubicBezTo>
                    <a:cubicBezTo>
                      <a:pt x="422176" y="63917"/>
                      <a:pt x="565072" y="34706"/>
                      <a:pt x="7071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13262584" y="6227089"/>
                <a:ext cx="315919" cy="182488"/>
              </a:xfrm>
              <a:custGeom>
                <a:rect b="b" l="l" r="r" t="t"/>
                <a:pathLst>
                  <a:path extrusionOk="0" h="182488" w="315919">
                    <a:moveTo>
                      <a:pt x="315919" y="0"/>
                    </a:moveTo>
                    <a:cubicBezTo>
                      <a:pt x="281518" y="61576"/>
                      <a:pt x="248033" y="123864"/>
                      <a:pt x="208747" y="182488"/>
                    </a:cubicBezTo>
                    <a:cubicBezTo>
                      <a:pt x="134245" y="161115"/>
                      <a:pt x="66868" y="122439"/>
                      <a:pt x="0" y="82644"/>
                    </a:cubicBezTo>
                    <a:cubicBezTo>
                      <a:pt x="54350" y="64120"/>
                      <a:pt x="108801" y="45698"/>
                      <a:pt x="165084" y="35928"/>
                    </a:cubicBezTo>
                    <a:cubicBezTo>
                      <a:pt x="215770" y="25445"/>
                      <a:pt x="266048" y="13231"/>
                      <a:pt x="3159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13102588" y="6449881"/>
                <a:ext cx="251595" cy="386553"/>
              </a:xfrm>
              <a:custGeom>
                <a:rect b="b" l="l" r="r" t="t"/>
                <a:pathLst>
                  <a:path extrusionOk="0" h="386553" w="251595">
                    <a:moveTo>
                      <a:pt x="251596" y="122032"/>
                    </a:moveTo>
                    <a:cubicBezTo>
                      <a:pt x="234293" y="220553"/>
                      <a:pt x="163456" y="297701"/>
                      <a:pt x="120404" y="386553"/>
                    </a:cubicBezTo>
                    <a:cubicBezTo>
                      <a:pt x="103915" y="325588"/>
                      <a:pt x="89768" y="263809"/>
                      <a:pt x="67988" y="204269"/>
                    </a:cubicBezTo>
                    <a:cubicBezTo>
                      <a:pt x="44477" y="137808"/>
                      <a:pt x="22493" y="68700"/>
                      <a:pt x="0" y="0"/>
                    </a:cubicBezTo>
                    <a:cubicBezTo>
                      <a:pt x="87224" y="33485"/>
                      <a:pt x="163659" y="88954"/>
                      <a:pt x="251596" y="1220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13419322" y="6684989"/>
                <a:ext cx="268897" cy="177501"/>
              </a:xfrm>
              <a:custGeom>
                <a:rect b="b" l="l" r="r" t="t"/>
                <a:pathLst>
                  <a:path extrusionOk="0" h="177501" w="268897">
                    <a:moveTo>
                      <a:pt x="263300" y="61474"/>
                    </a:moveTo>
                    <a:cubicBezTo>
                      <a:pt x="265234" y="62390"/>
                      <a:pt x="266964" y="63408"/>
                      <a:pt x="268898" y="64324"/>
                    </a:cubicBezTo>
                    <a:cubicBezTo>
                      <a:pt x="204981" y="89259"/>
                      <a:pt x="140047" y="111447"/>
                      <a:pt x="78064" y="140861"/>
                    </a:cubicBezTo>
                    <a:cubicBezTo>
                      <a:pt x="52619" y="153888"/>
                      <a:pt x="26564" y="166305"/>
                      <a:pt x="0" y="177501"/>
                    </a:cubicBezTo>
                    <a:cubicBezTo>
                      <a:pt x="17506" y="128139"/>
                      <a:pt x="41627" y="78776"/>
                      <a:pt x="55876" y="27785"/>
                    </a:cubicBezTo>
                    <a:cubicBezTo>
                      <a:pt x="61372" y="18320"/>
                      <a:pt x="67072" y="9058"/>
                      <a:pt x="73280" y="0"/>
                    </a:cubicBezTo>
                    <a:cubicBezTo>
                      <a:pt x="137604" y="16081"/>
                      <a:pt x="202742" y="34197"/>
                      <a:pt x="263300" y="614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13676413" y="6289479"/>
                <a:ext cx="150122" cy="238364"/>
              </a:xfrm>
              <a:custGeom>
                <a:rect b="b" l="l" r="r" t="t"/>
                <a:pathLst>
                  <a:path extrusionOk="0" h="238364" w="150122">
                    <a:moveTo>
                      <a:pt x="132210" y="158367"/>
                    </a:moveTo>
                    <a:cubicBezTo>
                      <a:pt x="138724" y="184829"/>
                      <a:pt x="144423" y="211597"/>
                      <a:pt x="150123" y="238364"/>
                    </a:cubicBezTo>
                    <a:cubicBezTo>
                      <a:pt x="101880" y="217907"/>
                      <a:pt x="50584" y="204777"/>
                      <a:pt x="0" y="191241"/>
                    </a:cubicBezTo>
                    <a:cubicBezTo>
                      <a:pt x="35724" y="130072"/>
                      <a:pt x="73280" y="67581"/>
                      <a:pt x="95264" y="0"/>
                    </a:cubicBezTo>
                    <a:cubicBezTo>
                      <a:pt x="107274" y="52619"/>
                      <a:pt x="119589" y="105340"/>
                      <a:pt x="132210" y="1583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12921423" y="5758604"/>
                <a:ext cx="306759" cy="249152"/>
              </a:xfrm>
              <a:custGeom>
                <a:rect b="b" l="l" r="r" t="t"/>
                <a:pathLst>
                  <a:path extrusionOk="0" h="249152" w="306759">
                    <a:moveTo>
                      <a:pt x="285997" y="0"/>
                    </a:moveTo>
                    <a:cubicBezTo>
                      <a:pt x="287320" y="57403"/>
                      <a:pt x="300754" y="115111"/>
                      <a:pt x="306759" y="172005"/>
                    </a:cubicBezTo>
                    <a:cubicBezTo>
                      <a:pt x="249255" y="203251"/>
                      <a:pt x="182183" y="212207"/>
                      <a:pt x="119182" y="227271"/>
                    </a:cubicBezTo>
                    <a:cubicBezTo>
                      <a:pt x="101575" y="232767"/>
                      <a:pt x="73484" y="237448"/>
                      <a:pt x="55571" y="249153"/>
                    </a:cubicBezTo>
                    <a:cubicBezTo>
                      <a:pt x="47123" y="221469"/>
                      <a:pt x="38167" y="193887"/>
                      <a:pt x="28498" y="166509"/>
                    </a:cubicBezTo>
                    <a:cubicBezTo>
                      <a:pt x="20254" y="142693"/>
                      <a:pt x="13333" y="118164"/>
                      <a:pt x="3766" y="94756"/>
                    </a:cubicBezTo>
                    <a:cubicBezTo>
                      <a:pt x="13231" y="85494"/>
                      <a:pt x="15368" y="66665"/>
                      <a:pt x="102" y="60253"/>
                    </a:cubicBezTo>
                    <a:cubicBezTo>
                      <a:pt x="102" y="60151"/>
                      <a:pt x="102" y="59947"/>
                      <a:pt x="0" y="59846"/>
                    </a:cubicBezTo>
                    <a:cubicBezTo>
                      <a:pt x="1527" y="59337"/>
                      <a:pt x="2952" y="58828"/>
                      <a:pt x="4478" y="58522"/>
                    </a:cubicBezTo>
                    <a:cubicBezTo>
                      <a:pt x="9058" y="67479"/>
                      <a:pt x="17506" y="74502"/>
                      <a:pt x="28193" y="75519"/>
                    </a:cubicBezTo>
                    <a:cubicBezTo>
                      <a:pt x="41322" y="77759"/>
                      <a:pt x="53739" y="72975"/>
                      <a:pt x="65749" y="68395"/>
                    </a:cubicBezTo>
                    <a:cubicBezTo>
                      <a:pt x="110531" y="54044"/>
                      <a:pt x="155822" y="41118"/>
                      <a:pt x="200706" y="26870"/>
                    </a:cubicBezTo>
                    <a:cubicBezTo>
                      <a:pt x="229306" y="18117"/>
                      <a:pt x="257600" y="9160"/>
                      <a:pt x="2859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13014449" y="6124598"/>
                <a:ext cx="265233" cy="197245"/>
              </a:xfrm>
              <a:custGeom>
                <a:rect b="b" l="l" r="r" t="t"/>
                <a:pathLst>
                  <a:path extrusionOk="0" h="197245" w="265233">
                    <a:moveTo>
                      <a:pt x="231851" y="0"/>
                    </a:moveTo>
                    <a:cubicBezTo>
                      <a:pt x="248644" y="39083"/>
                      <a:pt x="251596" y="82847"/>
                      <a:pt x="265234" y="122846"/>
                    </a:cubicBezTo>
                    <a:cubicBezTo>
                      <a:pt x="192971" y="149207"/>
                      <a:pt x="122541" y="181470"/>
                      <a:pt x="46920" y="197246"/>
                    </a:cubicBezTo>
                    <a:cubicBezTo>
                      <a:pt x="30941" y="136993"/>
                      <a:pt x="15979" y="76537"/>
                      <a:pt x="0" y="16285"/>
                    </a:cubicBezTo>
                    <a:cubicBezTo>
                      <a:pt x="3766" y="17608"/>
                      <a:pt x="8346" y="18727"/>
                      <a:pt x="13842" y="19338"/>
                    </a:cubicBezTo>
                    <a:cubicBezTo>
                      <a:pt x="87427" y="28701"/>
                      <a:pt x="159588" y="14656"/>
                      <a:pt x="2318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13355405" y="5599118"/>
                <a:ext cx="313273" cy="261384"/>
              </a:xfrm>
              <a:custGeom>
                <a:rect b="b" l="l" r="r" t="t"/>
                <a:pathLst>
                  <a:path extrusionOk="0" h="261384" w="313273">
                    <a:moveTo>
                      <a:pt x="313273" y="222996"/>
                    </a:moveTo>
                    <a:cubicBezTo>
                      <a:pt x="311034" y="225642"/>
                      <a:pt x="309711" y="228390"/>
                      <a:pt x="309405" y="230833"/>
                    </a:cubicBezTo>
                    <a:cubicBezTo>
                      <a:pt x="289864" y="220248"/>
                      <a:pt x="265132" y="229612"/>
                      <a:pt x="244064" y="231342"/>
                    </a:cubicBezTo>
                    <a:cubicBezTo>
                      <a:pt x="12315" y="269916"/>
                      <a:pt x="93229" y="304927"/>
                      <a:pt x="0" y="109208"/>
                    </a:cubicBezTo>
                    <a:cubicBezTo>
                      <a:pt x="67275" y="85494"/>
                      <a:pt x="134042" y="60660"/>
                      <a:pt x="200605" y="34910"/>
                    </a:cubicBezTo>
                    <a:cubicBezTo>
                      <a:pt x="227779" y="23918"/>
                      <a:pt x="254547" y="12213"/>
                      <a:pt x="281213" y="0"/>
                    </a:cubicBezTo>
                    <a:cubicBezTo>
                      <a:pt x="279585" y="27582"/>
                      <a:pt x="281009" y="54858"/>
                      <a:pt x="284368" y="82033"/>
                    </a:cubicBezTo>
                    <a:cubicBezTo>
                      <a:pt x="282536" y="93229"/>
                      <a:pt x="282231" y="104831"/>
                      <a:pt x="282333" y="116231"/>
                    </a:cubicBezTo>
                    <a:cubicBezTo>
                      <a:pt x="282333" y="118572"/>
                      <a:pt x="284266" y="120505"/>
                      <a:pt x="286607" y="120505"/>
                    </a:cubicBezTo>
                    <a:cubicBezTo>
                      <a:pt x="288032" y="120200"/>
                      <a:pt x="289050" y="119386"/>
                      <a:pt x="289762" y="118470"/>
                    </a:cubicBezTo>
                    <a:cubicBezTo>
                      <a:pt x="296073" y="153481"/>
                      <a:pt x="304622" y="188289"/>
                      <a:pt x="313273" y="2229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13500234" y="5982719"/>
                <a:ext cx="232563" cy="198772"/>
              </a:xfrm>
              <a:custGeom>
                <a:rect b="b" l="l" r="r" t="t"/>
                <a:pathLst>
                  <a:path extrusionOk="0" h="198772" w="232563">
                    <a:moveTo>
                      <a:pt x="203658" y="0"/>
                    </a:moveTo>
                    <a:cubicBezTo>
                      <a:pt x="213123" y="44477"/>
                      <a:pt x="222792" y="88954"/>
                      <a:pt x="232563" y="133329"/>
                    </a:cubicBezTo>
                    <a:cubicBezTo>
                      <a:pt x="204167" y="142388"/>
                      <a:pt x="175873" y="151649"/>
                      <a:pt x="147680" y="161522"/>
                    </a:cubicBezTo>
                    <a:cubicBezTo>
                      <a:pt x="102999" y="175466"/>
                      <a:pt x="57708" y="187272"/>
                      <a:pt x="12417" y="198773"/>
                    </a:cubicBezTo>
                    <a:cubicBezTo>
                      <a:pt x="13028" y="150326"/>
                      <a:pt x="3969" y="101167"/>
                      <a:pt x="0" y="52721"/>
                    </a:cubicBezTo>
                    <a:cubicBezTo>
                      <a:pt x="63611" y="21170"/>
                      <a:pt x="135976" y="17709"/>
                      <a:pt x="203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13804044" y="5936512"/>
                <a:ext cx="731072" cy="388283"/>
              </a:xfrm>
              <a:custGeom>
                <a:rect b="b" l="l" r="r" t="t"/>
                <a:pathLst>
                  <a:path extrusionOk="0" h="388283" w="731072">
                    <a:moveTo>
                      <a:pt x="693618" y="42034"/>
                    </a:moveTo>
                    <a:cubicBezTo>
                      <a:pt x="705119" y="82949"/>
                      <a:pt x="717943" y="123559"/>
                      <a:pt x="731072" y="164168"/>
                    </a:cubicBezTo>
                    <a:cubicBezTo>
                      <a:pt x="702778" y="172819"/>
                      <a:pt x="673771" y="186559"/>
                      <a:pt x="656571" y="191037"/>
                    </a:cubicBezTo>
                    <a:cubicBezTo>
                      <a:pt x="583901" y="213327"/>
                      <a:pt x="509400" y="230324"/>
                      <a:pt x="437137" y="254038"/>
                    </a:cubicBezTo>
                    <a:cubicBezTo>
                      <a:pt x="399174" y="268796"/>
                      <a:pt x="361618" y="284673"/>
                      <a:pt x="321822" y="294037"/>
                    </a:cubicBezTo>
                    <a:cubicBezTo>
                      <a:pt x="225744" y="317242"/>
                      <a:pt x="135467" y="359175"/>
                      <a:pt x="41118" y="388283"/>
                    </a:cubicBezTo>
                    <a:cubicBezTo>
                      <a:pt x="27378" y="334138"/>
                      <a:pt x="13638" y="279890"/>
                      <a:pt x="0" y="225744"/>
                    </a:cubicBezTo>
                    <a:cubicBezTo>
                      <a:pt x="39388" y="213937"/>
                      <a:pt x="78674" y="202233"/>
                      <a:pt x="118063" y="190732"/>
                    </a:cubicBezTo>
                    <a:cubicBezTo>
                      <a:pt x="166712" y="172819"/>
                      <a:pt x="215363" y="154906"/>
                      <a:pt x="264928" y="138927"/>
                    </a:cubicBezTo>
                    <a:cubicBezTo>
                      <a:pt x="249763" y="176076"/>
                      <a:pt x="267269" y="226456"/>
                      <a:pt x="318871" y="240298"/>
                    </a:cubicBezTo>
                    <a:cubicBezTo>
                      <a:pt x="377902" y="254343"/>
                      <a:pt x="454032" y="223505"/>
                      <a:pt x="461564" y="157451"/>
                    </a:cubicBezTo>
                    <a:cubicBezTo>
                      <a:pt x="466347" y="130988"/>
                      <a:pt x="457798" y="100455"/>
                      <a:pt x="436017" y="85188"/>
                    </a:cubicBezTo>
                    <a:cubicBezTo>
                      <a:pt x="517949" y="55062"/>
                      <a:pt x="598761" y="21170"/>
                      <a:pt x="683542" y="0"/>
                    </a:cubicBezTo>
                    <a:cubicBezTo>
                      <a:pt x="686799" y="14045"/>
                      <a:pt x="690157" y="27989"/>
                      <a:pt x="693618" y="420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13877527" y="6281235"/>
                <a:ext cx="744099" cy="389504"/>
              </a:xfrm>
              <a:custGeom>
                <a:rect b="b" l="l" r="r" t="t"/>
                <a:pathLst>
                  <a:path extrusionOk="0" h="389504" w="744099">
                    <a:moveTo>
                      <a:pt x="713668" y="0"/>
                    </a:moveTo>
                    <a:cubicBezTo>
                      <a:pt x="725881" y="44172"/>
                      <a:pt x="736568" y="88547"/>
                      <a:pt x="744100" y="133635"/>
                    </a:cubicBezTo>
                    <a:cubicBezTo>
                      <a:pt x="658911" y="173633"/>
                      <a:pt x="570263" y="206304"/>
                      <a:pt x="482021" y="239077"/>
                    </a:cubicBezTo>
                    <a:cubicBezTo>
                      <a:pt x="482123" y="238364"/>
                      <a:pt x="482225" y="237652"/>
                      <a:pt x="482326" y="236939"/>
                    </a:cubicBezTo>
                    <a:cubicBezTo>
                      <a:pt x="483650" y="221775"/>
                      <a:pt x="484362" y="203963"/>
                      <a:pt x="471131" y="193378"/>
                    </a:cubicBezTo>
                    <a:cubicBezTo>
                      <a:pt x="471945" y="126103"/>
                      <a:pt x="390930" y="99844"/>
                      <a:pt x="336987" y="123762"/>
                    </a:cubicBezTo>
                    <a:cubicBezTo>
                      <a:pt x="267676" y="154499"/>
                      <a:pt x="253835" y="246099"/>
                      <a:pt x="311848" y="287116"/>
                    </a:cubicBezTo>
                    <a:cubicBezTo>
                      <a:pt x="238161" y="313375"/>
                      <a:pt x="168341" y="349913"/>
                      <a:pt x="94246" y="375256"/>
                    </a:cubicBezTo>
                    <a:cubicBezTo>
                      <a:pt x="80608" y="380345"/>
                      <a:pt x="66868" y="385026"/>
                      <a:pt x="53026" y="389505"/>
                    </a:cubicBezTo>
                    <a:cubicBezTo>
                      <a:pt x="52925" y="388894"/>
                      <a:pt x="52925" y="388385"/>
                      <a:pt x="52823" y="387775"/>
                    </a:cubicBezTo>
                    <a:cubicBezTo>
                      <a:pt x="35215" y="316835"/>
                      <a:pt x="16997" y="245794"/>
                      <a:pt x="0" y="174549"/>
                    </a:cubicBezTo>
                    <a:cubicBezTo>
                      <a:pt x="916" y="174651"/>
                      <a:pt x="1730" y="174753"/>
                      <a:pt x="2443" y="174753"/>
                    </a:cubicBezTo>
                    <a:cubicBezTo>
                      <a:pt x="93636" y="181369"/>
                      <a:pt x="183608" y="148800"/>
                      <a:pt x="271239" y="127528"/>
                    </a:cubicBezTo>
                    <a:cubicBezTo>
                      <a:pt x="419428" y="86410"/>
                      <a:pt x="563545" y="32874"/>
                      <a:pt x="7136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12638277" y="5042282"/>
                <a:ext cx="459518" cy="510934"/>
              </a:xfrm>
              <a:custGeom>
                <a:rect b="b" l="l" r="r" t="t"/>
                <a:pathLst>
                  <a:path extrusionOk="0" h="510934" w="459518">
                    <a:moveTo>
                      <a:pt x="458918" y="374552"/>
                    </a:moveTo>
                    <a:cubicBezTo>
                      <a:pt x="463294" y="403253"/>
                      <a:pt x="443142" y="409156"/>
                      <a:pt x="419326" y="401828"/>
                    </a:cubicBezTo>
                    <a:cubicBezTo>
                      <a:pt x="384925" y="318268"/>
                      <a:pt x="376375" y="224022"/>
                      <a:pt x="334341" y="143617"/>
                    </a:cubicBezTo>
                    <a:cubicBezTo>
                      <a:pt x="321008" y="123567"/>
                      <a:pt x="290373" y="131200"/>
                      <a:pt x="287116" y="154711"/>
                    </a:cubicBezTo>
                    <a:cubicBezTo>
                      <a:pt x="279483" y="196033"/>
                      <a:pt x="278974" y="238271"/>
                      <a:pt x="276735" y="280102"/>
                    </a:cubicBezTo>
                    <a:cubicBezTo>
                      <a:pt x="274190" y="305241"/>
                      <a:pt x="275208" y="334960"/>
                      <a:pt x="262384" y="359488"/>
                    </a:cubicBezTo>
                    <a:cubicBezTo>
                      <a:pt x="238975" y="364374"/>
                      <a:pt x="219230" y="354196"/>
                      <a:pt x="208340" y="333230"/>
                    </a:cubicBezTo>
                    <a:cubicBezTo>
                      <a:pt x="185338" y="299236"/>
                      <a:pt x="170478" y="263410"/>
                      <a:pt x="150326" y="226871"/>
                    </a:cubicBezTo>
                    <a:cubicBezTo>
                      <a:pt x="142693" y="207330"/>
                      <a:pt x="116943" y="187178"/>
                      <a:pt x="99641" y="208348"/>
                    </a:cubicBezTo>
                    <a:cubicBezTo>
                      <a:pt x="87020" y="227177"/>
                      <a:pt x="99030" y="251705"/>
                      <a:pt x="100150" y="272468"/>
                    </a:cubicBezTo>
                    <a:cubicBezTo>
                      <a:pt x="107987" y="322950"/>
                      <a:pt x="120098" y="372618"/>
                      <a:pt x="132006" y="422184"/>
                    </a:cubicBezTo>
                    <a:cubicBezTo>
                      <a:pt x="136688" y="450682"/>
                      <a:pt x="146662" y="484574"/>
                      <a:pt x="130683" y="510934"/>
                    </a:cubicBezTo>
                    <a:cubicBezTo>
                      <a:pt x="125594" y="510018"/>
                      <a:pt x="120505" y="508797"/>
                      <a:pt x="115722" y="506660"/>
                    </a:cubicBezTo>
                    <a:cubicBezTo>
                      <a:pt x="62594" y="394602"/>
                      <a:pt x="49362" y="267786"/>
                      <a:pt x="0" y="154304"/>
                    </a:cubicBezTo>
                    <a:cubicBezTo>
                      <a:pt x="5903" y="146670"/>
                      <a:pt x="509" y="136391"/>
                      <a:pt x="712" y="127638"/>
                    </a:cubicBezTo>
                    <a:cubicBezTo>
                      <a:pt x="204" y="117460"/>
                      <a:pt x="2443" y="107384"/>
                      <a:pt x="6717" y="98020"/>
                    </a:cubicBezTo>
                    <a:cubicBezTo>
                      <a:pt x="25139" y="89776"/>
                      <a:pt x="45291" y="85095"/>
                      <a:pt x="63917" y="77258"/>
                    </a:cubicBezTo>
                    <a:cubicBezTo>
                      <a:pt x="105137" y="130081"/>
                      <a:pt x="136281" y="225345"/>
                      <a:pt x="207017" y="243563"/>
                    </a:cubicBezTo>
                    <a:cubicBezTo>
                      <a:pt x="228288" y="244683"/>
                      <a:pt x="241418" y="225650"/>
                      <a:pt x="244878" y="206821"/>
                    </a:cubicBezTo>
                    <a:cubicBezTo>
                      <a:pt x="257702" y="168044"/>
                      <a:pt x="267982" y="128656"/>
                      <a:pt x="274496" y="88351"/>
                    </a:cubicBezTo>
                    <a:cubicBezTo>
                      <a:pt x="280908" y="60159"/>
                      <a:pt x="278363" y="30745"/>
                      <a:pt x="293935" y="4792"/>
                    </a:cubicBezTo>
                    <a:cubicBezTo>
                      <a:pt x="310016" y="-2435"/>
                      <a:pt x="330677" y="924"/>
                      <a:pt x="348488" y="8"/>
                    </a:cubicBezTo>
                    <a:cubicBezTo>
                      <a:pt x="373933" y="76036"/>
                      <a:pt x="391439" y="154914"/>
                      <a:pt x="420649" y="229925"/>
                    </a:cubicBezTo>
                    <a:cubicBezTo>
                      <a:pt x="436323" y="276946"/>
                      <a:pt x="453320" y="324884"/>
                      <a:pt x="458918" y="3745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13213019" y="4873219"/>
                <a:ext cx="287788" cy="506974"/>
              </a:xfrm>
              <a:custGeom>
                <a:rect b="b" l="l" r="r" t="t"/>
                <a:pathLst>
                  <a:path extrusionOk="0" h="506974" w="287788">
                    <a:moveTo>
                      <a:pt x="99437" y="238280"/>
                    </a:moveTo>
                    <a:cubicBezTo>
                      <a:pt x="214548" y="291103"/>
                      <a:pt x="192768" y="74418"/>
                      <a:pt x="107478" y="64647"/>
                    </a:cubicBezTo>
                    <a:cubicBezTo>
                      <a:pt x="83153" y="58438"/>
                      <a:pt x="47327" y="71466"/>
                      <a:pt x="67784" y="100066"/>
                    </a:cubicBezTo>
                    <a:cubicBezTo>
                      <a:pt x="57912" y="147087"/>
                      <a:pt x="45597" y="213752"/>
                      <a:pt x="99437" y="238280"/>
                    </a:cubicBezTo>
                    <a:close/>
                    <a:moveTo>
                      <a:pt x="207424" y="160624"/>
                    </a:moveTo>
                    <a:cubicBezTo>
                      <a:pt x="218620" y="197060"/>
                      <a:pt x="326504" y="438580"/>
                      <a:pt x="272969" y="444178"/>
                    </a:cubicBezTo>
                    <a:cubicBezTo>
                      <a:pt x="272867" y="444178"/>
                      <a:pt x="272867" y="444178"/>
                      <a:pt x="272867" y="444178"/>
                    </a:cubicBezTo>
                    <a:cubicBezTo>
                      <a:pt x="266862" y="444076"/>
                      <a:pt x="260857" y="440106"/>
                      <a:pt x="258313" y="434407"/>
                    </a:cubicBezTo>
                    <a:cubicBezTo>
                      <a:pt x="231647" y="378632"/>
                      <a:pt x="222385" y="294564"/>
                      <a:pt x="139640" y="324079"/>
                    </a:cubicBezTo>
                    <a:cubicBezTo>
                      <a:pt x="114908" y="328558"/>
                      <a:pt x="86003" y="343112"/>
                      <a:pt x="88343" y="372017"/>
                    </a:cubicBezTo>
                    <a:cubicBezTo>
                      <a:pt x="82847" y="414967"/>
                      <a:pt x="89768" y="465653"/>
                      <a:pt x="72364" y="506975"/>
                    </a:cubicBezTo>
                    <a:cubicBezTo>
                      <a:pt x="15776" y="501682"/>
                      <a:pt x="9669" y="182404"/>
                      <a:pt x="0" y="64342"/>
                    </a:cubicBezTo>
                    <a:cubicBezTo>
                      <a:pt x="1120" y="63731"/>
                      <a:pt x="2137" y="62815"/>
                      <a:pt x="2850" y="61594"/>
                    </a:cubicBezTo>
                    <a:cubicBezTo>
                      <a:pt x="5394" y="50296"/>
                      <a:pt x="4580" y="38286"/>
                      <a:pt x="5293" y="26582"/>
                    </a:cubicBezTo>
                    <a:cubicBezTo>
                      <a:pt x="13129" y="28516"/>
                      <a:pt x="21984" y="26378"/>
                      <a:pt x="28396" y="18134"/>
                    </a:cubicBezTo>
                    <a:cubicBezTo>
                      <a:pt x="52110" y="-10364"/>
                      <a:pt x="99539" y="1341"/>
                      <a:pt x="131192" y="9076"/>
                    </a:cubicBezTo>
                    <a:cubicBezTo>
                      <a:pt x="163863" y="53553"/>
                      <a:pt x="183099" y="110345"/>
                      <a:pt x="207424" y="1606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13497488" y="4710949"/>
                <a:ext cx="347143" cy="453337"/>
              </a:xfrm>
              <a:custGeom>
                <a:rect b="b" l="l" r="r" t="t"/>
                <a:pathLst>
                  <a:path extrusionOk="0" h="453337" w="347143">
                    <a:moveTo>
                      <a:pt x="343399" y="2293"/>
                    </a:moveTo>
                    <a:cubicBezTo>
                      <a:pt x="363857" y="65395"/>
                      <a:pt x="295462" y="74148"/>
                      <a:pt x="259636" y="106310"/>
                    </a:cubicBezTo>
                    <a:cubicBezTo>
                      <a:pt x="230120" y="129006"/>
                      <a:pt x="251697" y="167784"/>
                      <a:pt x="254140" y="197808"/>
                    </a:cubicBezTo>
                    <a:cubicBezTo>
                      <a:pt x="267371" y="281266"/>
                      <a:pt x="310016" y="368897"/>
                      <a:pt x="284572" y="453170"/>
                    </a:cubicBezTo>
                    <a:cubicBezTo>
                      <a:pt x="284165" y="453271"/>
                      <a:pt x="283859" y="453271"/>
                      <a:pt x="283452" y="453271"/>
                    </a:cubicBezTo>
                    <a:cubicBezTo>
                      <a:pt x="275615" y="453577"/>
                      <a:pt x="267676" y="452864"/>
                      <a:pt x="260145" y="450422"/>
                    </a:cubicBezTo>
                    <a:cubicBezTo>
                      <a:pt x="228187" y="390983"/>
                      <a:pt x="210172" y="325031"/>
                      <a:pt x="194295" y="259791"/>
                    </a:cubicBezTo>
                    <a:cubicBezTo>
                      <a:pt x="178417" y="200862"/>
                      <a:pt x="164881" y="88499"/>
                      <a:pt x="78064" y="125749"/>
                    </a:cubicBezTo>
                    <a:cubicBezTo>
                      <a:pt x="55876" y="131754"/>
                      <a:pt x="28193" y="141321"/>
                      <a:pt x="6921" y="129006"/>
                    </a:cubicBezTo>
                    <a:cubicBezTo>
                      <a:pt x="2443" y="121984"/>
                      <a:pt x="1323" y="112824"/>
                      <a:pt x="0" y="104580"/>
                    </a:cubicBezTo>
                    <a:cubicBezTo>
                      <a:pt x="16590" y="98575"/>
                      <a:pt x="14351" y="78626"/>
                      <a:pt x="18320" y="64479"/>
                    </a:cubicBezTo>
                    <a:cubicBezTo>
                      <a:pt x="100760" y="38627"/>
                      <a:pt x="184626" y="21834"/>
                      <a:pt x="270832" y="6669"/>
                    </a:cubicBezTo>
                    <a:cubicBezTo>
                      <a:pt x="294953" y="3107"/>
                      <a:pt x="318769" y="-3509"/>
                      <a:pt x="343399" y="22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13982934" y="4450991"/>
                <a:ext cx="326785" cy="588347"/>
              </a:xfrm>
              <a:custGeom>
                <a:rect b="b" l="l" r="r" t="t"/>
                <a:pathLst>
                  <a:path extrusionOk="0" h="588347" w="326785">
                    <a:moveTo>
                      <a:pt x="290509" y="246780"/>
                    </a:moveTo>
                    <a:cubicBezTo>
                      <a:pt x="299974" y="304081"/>
                      <a:pt x="366741" y="425400"/>
                      <a:pt x="291221" y="457155"/>
                    </a:cubicBezTo>
                    <a:cubicBezTo>
                      <a:pt x="263334" y="415223"/>
                      <a:pt x="263029" y="278331"/>
                      <a:pt x="192089" y="298992"/>
                    </a:cubicBezTo>
                    <a:cubicBezTo>
                      <a:pt x="155653" y="308661"/>
                      <a:pt x="113313" y="318635"/>
                      <a:pt x="89192" y="349576"/>
                    </a:cubicBezTo>
                    <a:cubicBezTo>
                      <a:pt x="80744" y="365758"/>
                      <a:pt x="87665" y="384791"/>
                      <a:pt x="86444" y="402195"/>
                    </a:cubicBezTo>
                    <a:cubicBezTo>
                      <a:pt x="85629" y="463262"/>
                      <a:pt x="108326" y="532064"/>
                      <a:pt x="77385" y="588347"/>
                    </a:cubicBezTo>
                    <a:cubicBezTo>
                      <a:pt x="30669" y="567381"/>
                      <a:pt x="18558" y="331052"/>
                      <a:pt x="8889" y="273548"/>
                    </a:cubicBezTo>
                    <a:cubicBezTo>
                      <a:pt x="2782" y="204237"/>
                      <a:pt x="-11772" y="128921"/>
                      <a:pt x="18558" y="63376"/>
                    </a:cubicBezTo>
                    <a:cubicBezTo>
                      <a:pt x="47972" y="119252"/>
                      <a:pt x="25173" y="189988"/>
                      <a:pt x="55198" y="246271"/>
                    </a:cubicBezTo>
                    <a:cubicBezTo>
                      <a:pt x="67411" y="267237"/>
                      <a:pt x="92957" y="279756"/>
                      <a:pt x="116672" y="271207"/>
                    </a:cubicBezTo>
                    <a:cubicBezTo>
                      <a:pt x="141200" y="262250"/>
                      <a:pt x="168579" y="255126"/>
                      <a:pt x="187611" y="236602"/>
                    </a:cubicBezTo>
                    <a:cubicBezTo>
                      <a:pt x="224557" y="207392"/>
                      <a:pt x="147612" y="-30260"/>
                      <a:pt x="229340" y="3225"/>
                    </a:cubicBezTo>
                    <a:cubicBezTo>
                      <a:pt x="235956" y="11672"/>
                      <a:pt x="236668" y="19204"/>
                      <a:pt x="239518" y="30705"/>
                    </a:cubicBezTo>
                    <a:cubicBezTo>
                      <a:pt x="254276" y="103069"/>
                      <a:pt x="272698" y="174925"/>
                      <a:pt x="290509" y="2467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13304414" y="4979187"/>
                <a:ext cx="35418" cy="86816"/>
              </a:xfrm>
              <a:custGeom>
                <a:rect b="b" l="l" r="r" t="t"/>
                <a:pathLst>
                  <a:path extrusionOk="0" h="86816" w="35418">
                    <a:moveTo>
                      <a:pt x="0" y="0"/>
                    </a:moveTo>
                    <a:cubicBezTo>
                      <a:pt x="37149" y="5598"/>
                      <a:pt x="34808" y="57810"/>
                      <a:pt x="35419" y="86817"/>
                    </a:cubicBezTo>
                    <a:cubicBezTo>
                      <a:pt x="-204" y="76028"/>
                      <a:pt x="9771" y="2860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12994398" y="5714432"/>
                <a:ext cx="696569" cy="511536"/>
              </a:xfrm>
              <a:custGeom>
                <a:rect b="b" l="l" r="r" t="t"/>
                <a:pathLst>
                  <a:path extrusionOk="0" h="511536" w="696569">
                    <a:moveTo>
                      <a:pt x="696569" y="203251"/>
                    </a:moveTo>
                    <a:cubicBezTo>
                      <a:pt x="695755" y="203353"/>
                      <a:pt x="694941" y="203556"/>
                      <a:pt x="694127" y="203760"/>
                    </a:cubicBezTo>
                    <a:cubicBezTo>
                      <a:pt x="622068" y="231647"/>
                      <a:pt x="526600" y="230527"/>
                      <a:pt x="474286" y="293223"/>
                    </a:cubicBezTo>
                    <a:cubicBezTo>
                      <a:pt x="446399" y="283147"/>
                      <a:pt x="464006" y="386248"/>
                      <a:pt x="460851" y="403652"/>
                    </a:cubicBezTo>
                    <a:cubicBezTo>
                      <a:pt x="464922" y="427468"/>
                      <a:pt x="456475" y="458307"/>
                      <a:pt x="468485" y="479477"/>
                    </a:cubicBezTo>
                    <a:cubicBezTo>
                      <a:pt x="428689" y="489451"/>
                      <a:pt x="389098" y="499832"/>
                      <a:pt x="349811" y="511537"/>
                    </a:cubicBezTo>
                    <a:cubicBezTo>
                      <a:pt x="286811" y="232970"/>
                      <a:pt x="268389" y="384721"/>
                      <a:pt x="38879" y="395510"/>
                    </a:cubicBezTo>
                    <a:cubicBezTo>
                      <a:pt x="27684" y="395612"/>
                      <a:pt x="19033" y="398156"/>
                      <a:pt x="13435" y="401820"/>
                    </a:cubicBezTo>
                    <a:cubicBezTo>
                      <a:pt x="9058" y="385637"/>
                      <a:pt x="4682" y="369556"/>
                      <a:pt x="0" y="353475"/>
                    </a:cubicBezTo>
                    <a:cubicBezTo>
                      <a:pt x="18320" y="353374"/>
                      <a:pt x="39795" y="343094"/>
                      <a:pt x="58828" y="339023"/>
                    </a:cubicBezTo>
                    <a:cubicBezTo>
                      <a:pt x="120200" y="324774"/>
                      <a:pt x="185033" y="311950"/>
                      <a:pt x="244267" y="286200"/>
                    </a:cubicBezTo>
                    <a:cubicBezTo>
                      <a:pt x="296480" y="263096"/>
                      <a:pt x="305843" y="235107"/>
                      <a:pt x="288745" y="182386"/>
                    </a:cubicBezTo>
                    <a:cubicBezTo>
                      <a:pt x="278160" y="130683"/>
                      <a:pt x="268796" y="80710"/>
                      <a:pt x="258211" y="29210"/>
                    </a:cubicBezTo>
                    <a:cubicBezTo>
                      <a:pt x="286811" y="19643"/>
                      <a:pt x="315309" y="9872"/>
                      <a:pt x="343806" y="0"/>
                    </a:cubicBezTo>
                    <a:cubicBezTo>
                      <a:pt x="346758" y="30025"/>
                      <a:pt x="365689" y="83356"/>
                      <a:pt x="365282" y="94145"/>
                    </a:cubicBezTo>
                    <a:cubicBezTo>
                      <a:pt x="373627" y="134551"/>
                      <a:pt x="371694" y="192971"/>
                      <a:pt x="423804" y="201622"/>
                    </a:cubicBezTo>
                    <a:cubicBezTo>
                      <a:pt x="497593" y="211088"/>
                      <a:pt x="570975" y="182285"/>
                      <a:pt x="644764" y="178519"/>
                    </a:cubicBezTo>
                    <a:cubicBezTo>
                      <a:pt x="657385" y="178315"/>
                      <a:pt x="671430" y="176076"/>
                      <a:pt x="679573" y="164880"/>
                    </a:cubicBezTo>
                    <a:cubicBezTo>
                      <a:pt x="682422" y="161420"/>
                      <a:pt x="684254" y="157451"/>
                      <a:pt x="685374" y="153176"/>
                    </a:cubicBezTo>
                    <a:cubicBezTo>
                      <a:pt x="689445" y="169868"/>
                      <a:pt x="693211" y="186559"/>
                      <a:pt x="696569" y="203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3720891" y="5631687"/>
                <a:ext cx="715296" cy="268083"/>
              </a:xfrm>
              <a:custGeom>
                <a:rect b="b" l="l" r="r" t="t"/>
                <a:pathLst>
                  <a:path extrusionOk="0" h="268083" w="715296">
                    <a:moveTo>
                      <a:pt x="687817" y="0"/>
                    </a:moveTo>
                    <a:cubicBezTo>
                      <a:pt x="697485" y="32671"/>
                      <a:pt x="706544" y="65342"/>
                      <a:pt x="715297" y="98318"/>
                    </a:cubicBezTo>
                    <a:cubicBezTo>
                      <a:pt x="624307" y="119487"/>
                      <a:pt x="533114" y="140657"/>
                      <a:pt x="443244" y="166000"/>
                    </a:cubicBezTo>
                    <a:cubicBezTo>
                      <a:pt x="374136" y="172819"/>
                      <a:pt x="310220" y="202437"/>
                      <a:pt x="241621" y="210477"/>
                    </a:cubicBezTo>
                    <a:cubicBezTo>
                      <a:pt x="177705" y="213836"/>
                      <a:pt x="118368" y="238670"/>
                      <a:pt x="57606" y="256277"/>
                    </a:cubicBezTo>
                    <a:cubicBezTo>
                      <a:pt x="49159" y="259127"/>
                      <a:pt x="31144" y="262486"/>
                      <a:pt x="16997" y="268083"/>
                    </a:cubicBezTo>
                    <a:cubicBezTo>
                      <a:pt x="11908" y="246608"/>
                      <a:pt x="6107" y="225133"/>
                      <a:pt x="0" y="203760"/>
                    </a:cubicBezTo>
                    <a:cubicBezTo>
                      <a:pt x="49668" y="191648"/>
                      <a:pt x="98521" y="174346"/>
                      <a:pt x="148494" y="163965"/>
                    </a:cubicBezTo>
                    <a:cubicBezTo>
                      <a:pt x="232054" y="147578"/>
                      <a:pt x="311238" y="116027"/>
                      <a:pt x="394085" y="97605"/>
                    </a:cubicBezTo>
                    <a:cubicBezTo>
                      <a:pt x="494133" y="75112"/>
                      <a:pt x="584919" y="29923"/>
                      <a:pt x="683135" y="1527"/>
                    </a:cubicBezTo>
                    <a:cubicBezTo>
                      <a:pt x="684865" y="1120"/>
                      <a:pt x="686493" y="611"/>
                      <a:pt x="6878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3852795" y="6167956"/>
                <a:ext cx="719469" cy="258210"/>
              </a:xfrm>
              <a:custGeom>
                <a:rect b="b" l="l" r="r" t="t"/>
                <a:pathLst>
                  <a:path extrusionOk="0" h="258210" w="719469">
                    <a:moveTo>
                      <a:pt x="704101" y="0"/>
                    </a:moveTo>
                    <a:cubicBezTo>
                      <a:pt x="709393" y="16285"/>
                      <a:pt x="714482" y="32671"/>
                      <a:pt x="719470" y="48955"/>
                    </a:cubicBezTo>
                    <a:cubicBezTo>
                      <a:pt x="493624" y="102491"/>
                      <a:pt x="281620" y="203149"/>
                      <a:pt x="54349" y="252308"/>
                    </a:cubicBezTo>
                    <a:cubicBezTo>
                      <a:pt x="44375" y="254547"/>
                      <a:pt x="29821" y="255158"/>
                      <a:pt x="17811" y="258211"/>
                    </a:cubicBezTo>
                    <a:cubicBezTo>
                      <a:pt x="16692" y="253326"/>
                      <a:pt x="15572" y="248440"/>
                      <a:pt x="14351" y="243657"/>
                    </a:cubicBezTo>
                    <a:cubicBezTo>
                      <a:pt x="9465" y="224726"/>
                      <a:pt x="4682" y="205897"/>
                      <a:pt x="0" y="186966"/>
                    </a:cubicBezTo>
                    <a:cubicBezTo>
                      <a:pt x="88751" y="181877"/>
                      <a:pt x="174651" y="142082"/>
                      <a:pt x="261468" y="124983"/>
                    </a:cubicBezTo>
                    <a:cubicBezTo>
                      <a:pt x="317344" y="116536"/>
                      <a:pt x="369658" y="96079"/>
                      <a:pt x="422786" y="78064"/>
                    </a:cubicBezTo>
                    <a:cubicBezTo>
                      <a:pt x="517949" y="56589"/>
                      <a:pt x="610669" y="26869"/>
                      <a:pt x="704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14090438" y="6049791"/>
                <a:ext cx="109952" cy="76954"/>
              </a:xfrm>
              <a:custGeom>
                <a:rect b="b" l="l" r="r" t="t"/>
                <a:pathLst>
                  <a:path extrusionOk="0" h="76954" w="109952">
                    <a:moveTo>
                      <a:pt x="109625" y="26768"/>
                    </a:moveTo>
                    <a:cubicBezTo>
                      <a:pt x="116342" y="77046"/>
                      <a:pt x="17719" y="98216"/>
                      <a:pt x="2350" y="49159"/>
                    </a:cubicBezTo>
                    <a:cubicBezTo>
                      <a:pt x="-1415" y="38574"/>
                      <a:pt x="-499" y="27378"/>
                      <a:pt x="3979" y="17608"/>
                    </a:cubicBezTo>
                    <a:cubicBezTo>
                      <a:pt x="24233" y="11399"/>
                      <a:pt x="44588" y="5394"/>
                      <a:pt x="65249" y="0"/>
                    </a:cubicBezTo>
                    <a:cubicBezTo>
                      <a:pt x="68710" y="21170"/>
                      <a:pt x="91101" y="25445"/>
                      <a:pt x="109625" y="267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14218244" y="6454863"/>
                <a:ext cx="85123" cy="66160"/>
              </a:xfrm>
              <a:custGeom>
                <a:rect b="b" l="l" r="r" t="t"/>
                <a:pathLst>
                  <a:path extrusionOk="0" h="66160" w="85123">
                    <a:moveTo>
                      <a:pt x="85124" y="21785"/>
                    </a:moveTo>
                    <a:cubicBezTo>
                      <a:pt x="76880" y="29520"/>
                      <a:pt x="76066" y="40614"/>
                      <a:pt x="75150" y="51199"/>
                    </a:cubicBezTo>
                    <a:cubicBezTo>
                      <a:pt x="70875" y="62191"/>
                      <a:pt x="54692" y="64430"/>
                      <a:pt x="44107" y="66161"/>
                    </a:cubicBezTo>
                    <a:cubicBezTo>
                      <a:pt x="-59503" y="62700"/>
                      <a:pt x="46855" y="-44981"/>
                      <a:pt x="85124" y="217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13073276" y="6179355"/>
                <a:ext cx="795497" cy="728120"/>
              </a:xfrm>
              <a:custGeom>
                <a:rect b="b" l="l" r="r" t="t"/>
                <a:pathLst>
                  <a:path extrusionOk="0" h="728120" w="795497">
                    <a:moveTo>
                      <a:pt x="771376" y="429300"/>
                    </a:moveTo>
                    <a:cubicBezTo>
                      <a:pt x="778094" y="456678"/>
                      <a:pt x="785829" y="483751"/>
                      <a:pt x="795498" y="510112"/>
                    </a:cubicBezTo>
                    <a:cubicBezTo>
                      <a:pt x="761707" y="519883"/>
                      <a:pt x="727714" y="529246"/>
                      <a:pt x="694127" y="540136"/>
                    </a:cubicBezTo>
                    <a:cubicBezTo>
                      <a:pt x="685374" y="525887"/>
                      <a:pt x="667054" y="520188"/>
                      <a:pt x="652194" y="513674"/>
                    </a:cubicBezTo>
                    <a:cubicBezTo>
                      <a:pt x="608124" y="490265"/>
                      <a:pt x="559881" y="478662"/>
                      <a:pt x="512046" y="465737"/>
                    </a:cubicBezTo>
                    <a:cubicBezTo>
                      <a:pt x="476831" y="457798"/>
                      <a:pt x="439071" y="440495"/>
                      <a:pt x="403041" y="452200"/>
                    </a:cubicBezTo>
                    <a:cubicBezTo>
                      <a:pt x="386655" y="458205"/>
                      <a:pt x="379327" y="475304"/>
                      <a:pt x="376070" y="491181"/>
                    </a:cubicBezTo>
                    <a:cubicBezTo>
                      <a:pt x="369556" y="512351"/>
                      <a:pt x="360702" y="533317"/>
                      <a:pt x="353170" y="554691"/>
                    </a:cubicBezTo>
                    <a:cubicBezTo>
                      <a:pt x="353068" y="554792"/>
                      <a:pt x="353068" y="554996"/>
                      <a:pt x="352966" y="555098"/>
                    </a:cubicBezTo>
                    <a:cubicBezTo>
                      <a:pt x="340346" y="582578"/>
                      <a:pt x="329863" y="607513"/>
                      <a:pt x="325588" y="613111"/>
                    </a:cubicBezTo>
                    <a:cubicBezTo>
                      <a:pt x="318362" y="635197"/>
                      <a:pt x="284368" y="677028"/>
                      <a:pt x="282638" y="706747"/>
                    </a:cubicBezTo>
                    <a:cubicBezTo>
                      <a:pt x="253326" y="716213"/>
                      <a:pt x="223301" y="723540"/>
                      <a:pt x="192768" y="728120"/>
                    </a:cubicBezTo>
                    <a:cubicBezTo>
                      <a:pt x="211699" y="697892"/>
                      <a:pt x="225642" y="652907"/>
                      <a:pt x="240298" y="634383"/>
                    </a:cubicBezTo>
                    <a:cubicBezTo>
                      <a:pt x="276531" y="565174"/>
                      <a:pt x="393678" y="415763"/>
                      <a:pt x="329558" y="342992"/>
                    </a:cubicBezTo>
                    <a:cubicBezTo>
                      <a:pt x="312357" y="331695"/>
                      <a:pt x="291187" y="328743"/>
                      <a:pt x="272256" y="321212"/>
                    </a:cubicBezTo>
                    <a:cubicBezTo>
                      <a:pt x="230222" y="306047"/>
                      <a:pt x="189409" y="287625"/>
                      <a:pt x="147884" y="270933"/>
                    </a:cubicBezTo>
                    <a:cubicBezTo>
                      <a:pt x="108903" y="255768"/>
                      <a:pt x="64120" y="237957"/>
                      <a:pt x="22289" y="248847"/>
                    </a:cubicBezTo>
                    <a:cubicBezTo>
                      <a:pt x="14961" y="226558"/>
                      <a:pt x="7532" y="204269"/>
                      <a:pt x="0" y="182183"/>
                    </a:cubicBezTo>
                    <a:cubicBezTo>
                      <a:pt x="41017" y="176483"/>
                      <a:pt x="81117" y="165695"/>
                      <a:pt x="120811" y="153176"/>
                    </a:cubicBezTo>
                    <a:cubicBezTo>
                      <a:pt x="123355" y="177297"/>
                      <a:pt x="157654" y="190528"/>
                      <a:pt x="177603" y="203556"/>
                    </a:cubicBezTo>
                    <a:cubicBezTo>
                      <a:pt x="233988" y="235820"/>
                      <a:pt x="292917" y="264928"/>
                      <a:pt x="353984" y="287014"/>
                    </a:cubicBezTo>
                    <a:cubicBezTo>
                      <a:pt x="380854" y="296174"/>
                      <a:pt x="415356" y="302484"/>
                      <a:pt x="437748" y="280399"/>
                    </a:cubicBezTo>
                    <a:cubicBezTo>
                      <a:pt x="468179" y="238670"/>
                      <a:pt x="486194" y="188798"/>
                      <a:pt x="509298" y="142896"/>
                    </a:cubicBezTo>
                    <a:cubicBezTo>
                      <a:pt x="516931" y="120404"/>
                      <a:pt x="549805" y="67886"/>
                      <a:pt x="548381" y="36131"/>
                    </a:cubicBezTo>
                    <a:cubicBezTo>
                      <a:pt x="590313" y="24528"/>
                      <a:pt x="631940" y="12417"/>
                      <a:pt x="673669" y="0"/>
                    </a:cubicBezTo>
                    <a:cubicBezTo>
                      <a:pt x="676417" y="12722"/>
                      <a:pt x="679369" y="25445"/>
                      <a:pt x="682219" y="38167"/>
                    </a:cubicBezTo>
                    <a:cubicBezTo>
                      <a:pt x="681099" y="39897"/>
                      <a:pt x="680081" y="41831"/>
                      <a:pt x="679369" y="44172"/>
                    </a:cubicBezTo>
                    <a:cubicBezTo>
                      <a:pt x="656672" y="103101"/>
                      <a:pt x="623493" y="157552"/>
                      <a:pt x="589397" y="210477"/>
                    </a:cubicBezTo>
                    <a:cubicBezTo>
                      <a:pt x="571484" y="237041"/>
                      <a:pt x="552859" y="263198"/>
                      <a:pt x="535556" y="290067"/>
                    </a:cubicBezTo>
                    <a:cubicBezTo>
                      <a:pt x="528127" y="302077"/>
                      <a:pt x="525888" y="316021"/>
                      <a:pt x="531485" y="329354"/>
                    </a:cubicBezTo>
                    <a:cubicBezTo>
                      <a:pt x="543190" y="354391"/>
                      <a:pt x="572604" y="362737"/>
                      <a:pt x="597234" y="369658"/>
                    </a:cubicBezTo>
                    <a:cubicBezTo>
                      <a:pt x="652296" y="384925"/>
                      <a:pt x="701658" y="397749"/>
                      <a:pt x="754379" y="424618"/>
                    </a:cubicBezTo>
                    <a:cubicBezTo>
                      <a:pt x="759468" y="427773"/>
                      <a:pt x="765473" y="429300"/>
                      <a:pt x="771376" y="4293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13173323" y="7621856"/>
                <a:ext cx="2397587" cy="997934"/>
              </a:xfrm>
              <a:custGeom>
                <a:rect b="b" l="l" r="r" t="t"/>
                <a:pathLst>
                  <a:path extrusionOk="0" h="997934" w="2397587">
                    <a:moveTo>
                      <a:pt x="2335706" y="2850"/>
                    </a:moveTo>
                    <a:cubicBezTo>
                      <a:pt x="2353619" y="2544"/>
                      <a:pt x="2376010" y="2952"/>
                      <a:pt x="2397587" y="814"/>
                    </a:cubicBezTo>
                    <a:cubicBezTo>
                      <a:pt x="2312806" y="84578"/>
                      <a:pt x="2227923" y="169359"/>
                      <a:pt x="2133269" y="242232"/>
                    </a:cubicBezTo>
                    <a:cubicBezTo>
                      <a:pt x="2053475" y="305742"/>
                      <a:pt x="1962486" y="351643"/>
                      <a:pt x="1872209" y="398258"/>
                    </a:cubicBezTo>
                    <a:cubicBezTo>
                      <a:pt x="1702341" y="496982"/>
                      <a:pt x="1520260" y="570568"/>
                      <a:pt x="1334311" y="632347"/>
                    </a:cubicBezTo>
                    <a:cubicBezTo>
                      <a:pt x="1189481" y="687613"/>
                      <a:pt x="1041801" y="740436"/>
                      <a:pt x="891678" y="781961"/>
                    </a:cubicBezTo>
                    <a:cubicBezTo>
                      <a:pt x="797126" y="812393"/>
                      <a:pt x="704813" y="849135"/>
                      <a:pt x="608124" y="872544"/>
                    </a:cubicBezTo>
                    <a:cubicBezTo>
                      <a:pt x="509603" y="907555"/>
                      <a:pt x="408436" y="933407"/>
                      <a:pt x="304927" y="949488"/>
                    </a:cubicBezTo>
                    <a:cubicBezTo>
                      <a:pt x="269407" y="955900"/>
                      <a:pt x="233275" y="958648"/>
                      <a:pt x="197755" y="965060"/>
                    </a:cubicBezTo>
                    <a:cubicBezTo>
                      <a:pt x="181572" y="969436"/>
                      <a:pt x="173939" y="982261"/>
                      <a:pt x="173430" y="995390"/>
                    </a:cubicBezTo>
                    <a:cubicBezTo>
                      <a:pt x="163252" y="996713"/>
                      <a:pt x="152871" y="997629"/>
                      <a:pt x="142388" y="997934"/>
                    </a:cubicBezTo>
                    <a:cubicBezTo>
                      <a:pt x="121930" y="973915"/>
                      <a:pt x="95468" y="954780"/>
                      <a:pt x="67682" y="943381"/>
                    </a:cubicBezTo>
                    <a:cubicBezTo>
                      <a:pt x="50380" y="937173"/>
                      <a:pt x="25445" y="931168"/>
                      <a:pt x="0" y="929336"/>
                    </a:cubicBezTo>
                    <a:cubicBezTo>
                      <a:pt x="39897" y="914476"/>
                      <a:pt x="78878" y="895139"/>
                      <a:pt x="117757" y="880889"/>
                    </a:cubicBezTo>
                    <a:cubicBezTo>
                      <a:pt x="253529" y="828983"/>
                      <a:pt x="388182" y="774022"/>
                      <a:pt x="525786" y="726696"/>
                    </a:cubicBezTo>
                    <a:cubicBezTo>
                      <a:pt x="708885" y="653008"/>
                      <a:pt x="902263" y="603035"/>
                      <a:pt x="1086990" y="531689"/>
                    </a:cubicBezTo>
                    <a:cubicBezTo>
                      <a:pt x="1256044" y="461258"/>
                      <a:pt x="1429168" y="401108"/>
                      <a:pt x="1598629" y="331797"/>
                    </a:cubicBezTo>
                    <a:cubicBezTo>
                      <a:pt x="1763306" y="265844"/>
                      <a:pt x="1922283" y="186763"/>
                      <a:pt x="2085026" y="116027"/>
                    </a:cubicBezTo>
                    <a:cubicBezTo>
                      <a:pt x="2098054" y="109920"/>
                      <a:pt x="2111183" y="104017"/>
                      <a:pt x="2124415" y="98318"/>
                    </a:cubicBezTo>
                    <a:cubicBezTo>
                      <a:pt x="2108436" y="110938"/>
                      <a:pt x="2092558" y="123559"/>
                      <a:pt x="2077291" y="137095"/>
                    </a:cubicBezTo>
                    <a:cubicBezTo>
                      <a:pt x="2023451" y="186458"/>
                      <a:pt x="1964114" y="228492"/>
                      <a:pt x="1898467" y="260959"/>
                    </a:cubicBezTo>
                    <a:cubicBezTo>
                      <a:pt x="1793127" y="324977"/>
                      <a:pt x="1676794" y="364875"/>
                      <a:pt x="1563414" y="411591"/>
                    </a:cubicBezTo>
                    <a:cubicBezTo>
                      <a:pt x="1376651" y="487110"/>
                      <a:pt x="1186020" y="552655"/>
                      <a:pt x="999461" y="628683"/>
                    </a:cubicBezTo>
                    <a:cubicBezTo>
                      <a:pt x="924960" y="652601"/>
                      <a:pt x="852595" y="682829"/>
                      <a:pt x="777585" y="705221"/>
                    </a:cubicBezTo>
                    <a:cubicBezTo>
                      <a:pt x="683847" y="736161"/>
                      <a:pt x="587667" y="756211"/>
                      <a:pt x="495354" y="791834"/>
                    </a:cubicBezTo>
                    <a:cubicBezTo>
                      <a:pt x="479782" y="802622"/>
                      <a:pt x="322840" y="837532"/>
                      <a:pt x="350422" y="859822"/>
                    </a:cubicBezTo>
                    <a:cubicBezTo>
                      <a:pt x="428588" y="847608"/>
                      <a:pt x="503598" y="818296"/>
                      <a:pt x="579321" y="795701"/>
                    </a:cubicBezTo>
                    <a:cubicBezTo>
                      <a:pt x="697892" y="765371"/>
                      <a:pt x="815955" y="731581"/>
                      <a:pt x="930456" y="688427"/>
                    </a:cubicBezTo>
                    <a:cubicBezTo>
                      <a:pt x="930761" y="688325"/>
                      <a:pt x="930964" y="688325"/>
                      <a:pt x="931168" y="688223"/>
                    </a:cubicBezTo>
                    <a:cubicBezTo>
                      <a:pt x="1015746" y="661660"/>
                      <a:pt x="1097473" y="627055"/>
                      <a:pt x="1180524" y="596521"/>
                    </a:cubicBezTo>
                    <a:cubicBezTo>
                      <a:pt x="1352122" y="536371"/>
                      <a:pt x="1524636" y="477746"/>
                      <a:pt x="1693283" y="409555"/>
                    </a:cubicBezTo>
                    <a:cubicBezTo>
                      <a:pt x="1805238" y="368335"/>
                      <a:pt x="1910375" y="310627"/>
                      <a:pt x="2012866" y="250069"/>
                    </a:cubicBezTo>
                    <a:cubicBezTo>
                      <a:pt x="2089607" y="193277"/>
                      <a:pt x="2162480" y="130276"/>
                      <a:pt x="2236065" y="68700"/>
                    </a:cubicBezTo>
                    <a:cubicBezTo>
                      <a:pt x="2249093" y="55571"/>
                      <a:pt x="2263138" y="43256"/>
                      <a:pt x="2274843" y="28905"/>
                    </a:cubicBezTo>
                    <a:cubicBezTo>
                      <a:pt x="2287056" y="20661"/>
                      <a:pt x="2297946" y="11094"/>
                      <a:pt x="2306496" y="0"/>
                    </a:cubicBezTo>
                    <a:cubicBezTo>
                      <a:pt x="2315554" y="4478"/>
                      <a:pt x="2325833" y="3969"/>
                      <a:pt x="2335706" y="28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13921191" y="7966883"/>
                <a:ext cx="1488199" cy="558456"/>
              </a:xfrm>
              <a:custGeom>
                <a:rect b="b" l="l" r="r" t="t"/>
                <a:pathLst>
                  <a:path extrusionOk="0" h="558456" w="1488199">
                    <a:moveTo>
                      <a:pt x="1315584" y="305538"/>
                    </a:moveTo>
                    <a:cubicBezTo>
                      <a:pt x="1338077" y="262995"/>
                      <a:pt x="1298078" y="240502"/>
                      <a:pt x="1259606" y="242639"/>
                    </a:cubicBezTo>
                    <a:cubicBezTo>
                      <a:pt x="1248614" y="242334"/>
                      <a:pt x="1238843" y="249356"/>
                      <a:pt x="1234365" y="259025"/>
                    </a:cubicBezTo>
                    <a:cubicBezTo>
                      <a:pt x="1216859" y="245794"/>
                      <a:pt x="1201389" y="269509"/>
                      <a:pt x="1201491" y="285895"/>
                    </a:cubicBezTo>
                    <a:cubicBezTo>
                      <a:pt x="1201999" y="305640"/>
                      <a:pt x="1221032" y="318158"/>
                      <a:pt x="1238436" y="322331"/>
                    </a:cubicBezTo>
                    <a:cubicBezTo>
                      <a:pt x="1264695" y="329354"/>
                      <a:pt x="1300317" y="333730"/>
                      <a:pt x="1315584" y="305538"/>
                    </a:cubicBezTo>
                    <a:close/>
                    <a:moveTo>
                      <a:pt x="1419500" y="235922"/>
                    </a:moveTo>
                    <a:cubicBezTo>
                      <a:pt x="1445046" y="298515"/>
                      <a:pt x="1474460" y="358870"/>
                      <a:pt x="1488200" y="425840"/>
                    </a:cubicBezTo>
                    <a:cubicBezTo>
                      <a:pt x="1266934" y="426756"/>
                      <a:pt x="1046686" y="449249"/>
                      <a:pt x="826642" y="470520"/>
                    </a:cubicBezTo>
                    <a:cubicBezTo>
                      <a:pt x="748171" y="474999"/>
                      <a:pt x="669293" y="472047"/>
                      <a:pt x="591229" y="481105"/>
                    </a:cubicBezTo>
                    <a:cubicBezTo>
                      <a:pt x="486398" y="494540"/>
                      <a:pt x="383500" y="520493"/>
                      <a:pt x="278567" y="532401"/>
                    </a:cubicBezTo>
                    <a:cubicBezTo>
                      <a:pt x="186254" y="539322"/>
                      <a:pt x="92415" y="544818"/>
                      <a:pt x="0" y="558456"/>
                    </a:cubicBezTo>
                    <a:cubicBezTo>
                      <a:pt x="174244" y="497186"/>
                      <a:pt x="352661" y="447518"/>
                      <a:pt x="525888" y="382991"/>
                    </a:cubicBezTo>
                    <a:cubicBezTo>
                      <a:pt x="612094" y="347979"/>
                      <a:pt x="700233" y="318464"/>
                      <a:pt x="787864" y="287116"/>
                    </a:cubicBezTo>
                    <a:cubicBezTo>
                      <a:pt x="923026" y="233276"/>
                      <a:pt x="1053098" y="167629"/>
                      <a:pt x="1178591" y="94247"/>
                    </a:cubicBezTo>
                    <a:cubicBezTo>
                      <a:pt x="1235383" y="67479"/>
                      <a:pt x="1289020" y="35724"/>
                      <a:pt x="1339705" y="0"/>
                    </a:cubicBezTo>
                    <a:cubicBezTo>
                      <a:pt x="1362402" y="79794"/>
                      <a:pt x="1388966" y="158876"/>
                      <a:pt x="1419500" y="2359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4527380" y="3764059"/>
                <a:ext cx="1050655" cy="3792455"/>
              </a:xfrm>
              <a:custGeom>
                <a:rect b="b" l="l" r="r" t="t"/>
                <a:pathLst>
                  <a:path extrusionOk="0" h="3792455" w="1050655">
                    <a:moveTo>
                      <a:pt x="1050655" y="3788181"/>
                    </a:moveTo>
                    <a:cubicBezTo>
                      <a:pt x="1025109" y="3792557"/>
                      <a:pt x="998952" y="3790115"/>
                      <a:pt x="973406" y="3792456"/>
                    </a:cubicBezTo>
                    <a:cubicBezTo>
                      <a:pt x="973406" y="3791641"/>
                      <a:pt x="973304" y="3790929"/>
                      <a:pt x="973304" y="3790115"/>
                    </a:cubicBezTo>
                    <a:cubicBezTo>
                      <a:pt x="973406" y="3778817"/>
                      <a:pt x="968826" y="3770268"/>
                      <a:pt x="962007" y="3764772"/>
                    </a:cubicBezTo>
                    <a:cubicBezTo>
                      <a:pt x="964246" y="3754594"/>
                      <a:pt x="961091" y="3743602"/>
                      <a:pt x="958954" y="3733322"/>
                    </a:cubicBezTo>
                    <a:cubicBezTo>
                      <a:pt x="938496" y="3628695"/>
                      <a:pt x="915291" y="3522337"/>
                      <a:pt x="886487" y="3419337"/>
                    </a:cubicBezTo>
                    <a:cubicBezTo>
                      <a:pt x="824301" y="3187792"/>
                      <a:pt x="771987" y="2953804"/>
                      <a:pt x="711633" y="2721852"/>
                    </a:cubicBezTo>
                    <a:cubicBezTo>
                      <a:pt x="622882" y="2411734"/>
                      <a:pt x="520900" y="2105382"/>
                      <a:pt x="437748" y="1793432"/>
                    </a:cubicBezTo>
                    <a:cubicBezTo>
                      <a:pt x="374136" y="1557510"/>
                      <a:pt x="295055" y="1325660"/>
                      <a:pt x="240807" y="1087296"/>
                    </a:cubicBezTo>
                    <a:cubicBezTo>
                      <a:pt x="204370" y="925875"/>
                      <a:pt x="163659" y="765473"/>
                      <a:pt x="125696" y="604460"/>
                    </a:cubicBezTo>
                    <a:cubicBezTo>
                      <a:pt x="100455" y="498000"/>
                      <a:pt x="65952" y="393576"/>
                      <a:pt x="51602" y="284877"/>
                    </a:cubicBezTo>
                    <a:cubicBezTo>
                      <a:pt x="40508" y="187984"/>
                      <a:pt x="18218" y="95875"/>
                      <a:pt x="0" y="0"/>
                    </a:cubicBezTo>
                    <a:cubicBezTo>
                      <a:pt x="5089" y="1730"/>
                      <a:pt x="9160" y="3460"/>
                      <a:pt x="11705" y="5191"/>
                    </a:cubicBezTo>
                    <a:cubicBezTo>
                      <a:pt x="15572" y="24834"/>
                      <a:pt x="35419" y="31144"/>
                      <a:pt x="53128" y="32264"/>
                    </a:cubicBezTo>
                    <a:cubicBezTo>
                      <a:pt x="91295" y="237957"/>
                      <a:pt x="162642" y="435610"/>
                      <a:pt x="212818" y="638454"/>
                    </a:cubicBezTo>
                    <a:cubicBezTo>
                      <a:pt x="259432" y="838652"/>
                      <a:pt x="324062" y="1033862"/>
                      <a:pt x="373933" y="1233144"/>
                    </a:cubicBezTo>
                    <a:cubicBezTo>
                      <a:pt x="414441" y="1394462"/>
                      <a:pt x="447824" y="1557510"/>
                      <a:pt x="493319" y="1717506"/>
                    </a:cubicBezTo>
                    <a:cubicBezTo>
                      <a:pt x="560289" y="1953122"/>
                      <a:pt x="637436" y="2185888"/>
                      <a:pt x="696570" y="2423642"/>
                    </a:cubicBezTo>
                    <a:cubicBezTo>
                      <a:pt x="742573" y="2619870"/>
                      <a:pt x="809543" y="2809890"/>
                      <a:pt x="863486" y="3003879"/>
                    </a:cubicBezTo>
                    <a:cubicBezTo>
                      <a:pt x="928725" y="3264431"/>
                      <a:pt x="979411" y="3528850"/>
                      <a:pt x="1050655" y="37881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5" name="Google Shape;235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38" name="Google Shape;238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ed Hat Display"/>
              <a:buNone/>
              <a:defRPr b="1" sz="4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ed Hat Display"/>
              <a:buNone/>
              <a:defRPr b="1" sz="4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ed Hat Display"/>
              <a:buNone/>
              <a:defRPr b="1" sz="4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ed Hat Display"/>
              <a:buNone/>
              <a:defRPr b="1" sz="4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ed Hat Display"/>
              <a:buNone/>
              <a:defRPr b="1" sz="4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ed Hat Display"/>
              <a:buNone/>
              <a:defRPr b="1" sz="4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ed Hat Display"/>
              <a:buNone/>
              <a:defRPr b="1" sz="4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ed Hat Display"/>
              <a:buNone/>
              <a:defRPr b="1" sz="4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ed Hat Display"/>
              <a:buNone/>
              <a:defRPr b="1" sz="4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○"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■"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○"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■"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○"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Open Sans"/>
              <a:buChar char="■"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7.jpg"/><Relationship Id="rId6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Relationship Id="rId4" Type="http://schemas.openxmlformats.org/officeDocument/2006/relationships/hyperlink" Target="http://www.slidescarnival.com/?utm_source=template" TargetMode="External"/><Relationship Id="rId5" Type="http://schemas.openxmlformats.org/officeDocument/2006/relationships/hyperlink" Target="https://www.pexels.com/&amp;utm_source=slidescarniva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4.jpg"/><Relationship Id="rId8" Type="http://schemas.openxmlformats.org/officeDocument/2006/relationships/image" Target="../media/image1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"/>
          <p:cNvSpPr txBox="1"/>
          <p:nvPr/>
        </p:nvSpPr>
        <p:spPr>
          <a:xfrm>
            <a:off x="4572000" y="1538288"/>
            <a:ext cx="40578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Middle School Math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Presentation</a:t>
            </a:r>
            <a:endParaRPr sz="700">
              <a:solidFill>
                <a:schemeClr val="lt1"/>
              </a:solidFill>
            </a:endParaRPr>
          </a:p>
        </p:txBody>
      </p:sp>
      <p:pic>
        <p:nvPicPr>
          <p:cNvPr id="246" name="Google Shape;246;p11"/>
          <p:cNvPicPr preferRelativeResize="0"/>
          <p:nvPr/>
        </p:nvPicPr>
        <p:blipFill rotWithShape="1">
          <a:blip r:embed="rId3">
            <a:alphaModFix/>
          </a:blip>
          <a:srcRect b="0" l="25628" r="25628" t="0"/>
          <a:stretch/>
        </p:blipFill>
        <p:spPr>
          <a:xfrm>
            <a:off x="514350" y="514350"/>
            <a:ext cx="3565519" cy="41148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11"/>
          <p:cNvGrpSpPr/>
          <p:nvPr/>
        </p:nvGrpSpPr>
        <p:grpSpPr>
          <a:xfrm>
            <a:off x="3408634" y="4080266"/>
            <a:ext cx="1163538" cy="1228157"/>
            <a:chOff x="3408634" y="4080266"/>
            <a:chExt cx="1163538" cy="1228157"/>
          </a:xfrm>
        </p:grpSpPr>
        <p:sp>
          <p:nvSpPr>
            <p:cNvPr id="248" name="Google Shape;248;p11"/>
            <p:cNvSpPr/>
            <p:nvPr/>
          </p:nvSpPr>
          <p:spPr>
            <a:xfrm>
              <a:off x="3408634" y="4080266"/>
              <a:ext cx="1163538" cy="1228157"/>
            </a:xfrm>
            <a:custGeom>
              <a:rect b="b" l="l" r="r" t="t"/>
              <a:pathLst>
                <a:path extrusionOk="0" h="2456313" w="2327076">
                  <a:moveTo>
                    <a:pt x="2316326" y="968468"/>
                  </a:moveTo>
                  <a:cubicBezTo>
                    <a:pt x="2308325" y="964145"/>
                    <a:pt x="2298802" y="964636"/>
                    <a:pt x="2289966" y="964735"/>
                  </a:cubicBezTo>
                  <a:cubicBezTo>
                    <a:pt x="2272786" y="965078"/>
                    <a:pt x="2255655" y="964882"/>
                    <a:pt x="2238474" y="963605"/>
                  </a:cubicBezTo>
                  <a:cubicBezTo>
                    <a:pt x="2127292" y="953731"/>
                    <a:pt x="2016601" y="943169"/>
                    <a:pt x="1904879" y="939386"/>
                  </a:cubicBezTo>
                  <a:cubicBezTo>
                    <a:pt x="1822167" y="930839"/>
                    <a:pt x="1739063" y="927056"/>
                    <a:pt x="1656303" y="919000"/>
                  </a:cubicBezTo>
                  <a:cubicBezTo>
                    <a:pt x="1588317" y="916887"/>
                    <a:pt x="1520135" y="915315"/>
                    <a:pt x="1452199" y="915561"/>
                  </a:cubicBezTo>
                  <a:cubicBezTo>
                    <a:pt x="1442431" y="792209"/>
                    <a:pt x="1451953" y="668365"/>
                    <a:pt x="1461918" y="545161"/>
                  </a:cubicBezTo>
                  <a:cubicBezTo>
                    <a:pt x="1467759" y="439985"/>
                    <a:pt x="1471392" y="334711"/>
                    <a:pt x="1471637" y="229388"/>
                  </a:cubicBezTo>
                  <a:cubicBezTo>
                    <a:pt x="1471834" y="178986"/>
                    <a:pt x="1472226" y="128535"/>
                    <a:pt x="1475761" y="78231"/>
                  </a:cubicBezTo>
                  <a:cubicBezTo>
                    <a:pt x="1476890" y="64034"/>
                    <a:pt x="1478264" y="49837"/>
                    <a:pt x="1479099" y="35640"/>
                  </a:cubicBezTo>
                  <a:cubicBezTo>
                    <a:pt x="1480424" y="25225"/>
                    <a:pt x="1479982" y="12993"/>
                    <a:pt x="1470754" y="6165"/>
                  </a:cubicBezTo>
                  <a:cubicBezTo>
                    <a:pt x="1447634" y="-8278"/>
                    <a:pt x="1419458" y="6705"/>
                    <a:pt x="1394963" y="10292"/>
                  </a:cubicBezTo>
                  <a:cubicBezTo>
                    <a:pt x="1337090" y="19085"/>
                    <a:pt x="1279364" y="31268"/>
                    <a:pt x="1220606" y="31563"/>
                  </a:cubicBezTo>
                  <a:cubicBezTo>
                    <a:pt x="1179373" y="32349"/>
                    <a:pt x="1138386" y="37605"/>
                    <a:pt x="1097349" y="40945"/>
                  </a:cubicBezTo>
                  <a:cubicBezTo>
                    <a:pt x="1077861" y="42124"/>
                    <a:pt x="1058325" y="43156"/>
                    <a:pt x="1038837" y="44089"/>
                  </a:cubicBezTo>
                  <a:cubicBezTo>
                    <a:pt x="1026909" y="42616"/>
                    <a:pt x="1015766" y="48658"/>
                    <a:pt x="1010907" y="59711"/>
                  </a:cubicBezTo>
                  <a:cubicBezTo>
                    <a:pt x="1000108" y="82210"/>
                    <a:pt x="1003936" y="108246"/>
                    <a:pt x="1002955" y="132465"/>
                  </a:cubicBezTo>
                  <a:cubicBezTo>
                    <a:pt x="1002955" y="173926"/>
                    <a:pt x="1004722" y="215338"/>
                    <a:pt x="1008207" y="256652"/>
                  </a:cubicBezTo>
                  <a:cubicBezTo>
                    <a:pt x="1012723" y="322970"/>
                    <a:pt x="1006194" y="393906"/>
                    <a:pt x="1012379" y="460912"/>
                  </a:cubicBezTo>
                  <a:cubicBezTo>
                    <a:pt x="1016944" y="531602"/>
                    <a:pt x="1007127" y="602833"/>
                    <a:pt x="1003642" y="674113"/>
                  </a:cubicBezTo>
                  <a:cubicBezTo>
                    <a:pt x="999568" y="765780"/>
                    <a:pt x="994904" y="856169"/>
                    <a:pt x="985872" y="947737"/>
                  </a:cubicBezTo>
                  <a:cubicBezTo>
                    <a:pt x="916807" y="954173"/>
                    <a:pt x="847889" y="963015"/>
                    <a:pt x="778627" y="967436"/>
                  </a:cubicBezTo>
                  <a:cubicBezTo>
                    <a:pt x="720606" y="970237"/>
                    <a:pt x="662487" y="969156"/>
                    <a:pt x="604417" y="969352"/>
                  </a:cubicBezTo>
                  <a:cubicBezTo>
                    <a:pt x="527940" y="970138"/>
                    <a:pt x="451659" y="964685"/>
                    <a:pt x="375230" y="961934"/>
                  </a:cubicBezTo>
                  <a:cubicBezTo>
                    <a:pt x="264343" y="959134"/>
                    <a:pt x="153455" y="954124"/>
                    <a:pt x="42617" y="951864"/>
                  </a:cubicBezTo>
                  <a:cubicBezTo>
                    <a:pt x="8207" y="950341"/>
                    <a:pt x="13754" y="1022800"/>
                    <a:pt x="11349" y="1046724"/>
                  </a:cubicBezTo>
                  <a:cubicBezTo>
                    <a:pt x="10072" y="1091574"/>
                    <a:pt x="5507" y="1136278"/>
                    <a:pt x="5704" y="1181178"/>
                  </a:cubicBezTo>
                  <a:cubicBezTo>
                    <a:pt x="5016" y="1245531"/>
                    <a:pt x="3936" y="1309934"/>
                    <a:pt x="549" y="1374189"/>
                  </a:cubicBezTo>
                  <a:cubicBezTo>
                    <a:pt x="108" y="1380035"/>
                    <a:pt x="-1365" y="1390547"/>
                    <a:pt x="3593" y="1395951"/>
                  </a:cubicBezTo>
                  <a:cubicBezTo>
                    <a:pt x="28480" y="1425278"/>
                    <a:pt x="141871" y="1401158"/>
                    <a:pt x="182122" y="1401453"/>
                  </a:cubicBezTo>
                  <a:cubicBezTo>
                    <a:pt x="255311" y="1394035"/>
                    <a:pt x="328892" y="1391431"/>
                    <a:pt x="402375" y="1388386"/>
                  </a:cubicBezTo>
                  <a:cubicBezTo>
                    <a:pt x="503151" y="1382049"/>
                    <a:pt x="603976" y="1388631"/>
                    <a:pt x="704800" y="1387845"/>
                  </a:cubicBezTo>
                  <a:cubicBezTo>
                    <a:pt x="795513" y="1387452"/>
                    <a:pt x="886324" y="1385242"/>
                    <a:pt x="977086" y="1385635"/>
                  </a:cubicBezTo>
                  <a:cubicBezTo>
                    <a:pt x="982387" y="1423952"/>
                    <a:pt x="979246" y="1462908"/>
                    <a:pt x="977233" y="1501372"/>
                  </a:cubicBezTo>
                  <a:cubicBezTo>
                    <a:pt x="974582" y="1550988"/>
                    <a:pt x="973993" y="1600653"/>
                    <a:pt x="972472" y="1650318"/>
                  </a:cubicBezTo>
                  <a:cubicBezTo>
                    <a:pt x="969723" y="1774751"/>
                    <a:pt x="968692" y="1899184"/>
                    <a:pt x="963391" y="2023568"/>
                  </a:cubicBezTo>
                  <a:cubicBezTo>
                    <a:pt x="958237" y="2143432"/>
                    <a:pt x="958531" y="2263640"/>
                    <a:pt x="947732" y="2383209"/>
                  </a:cubicBezTo>
                  <a:cubicBezTo>
                    <a:pt x="944099" y="2431057"/>
                    <a:pt x="932515" y="2455766"/>
                    <a:pt x="993825" y="2456307"/>
                  </a:cubicBezTo>
                  <a:cubicBezTo>
                    <a:pt x="1024111" y="2456552"/>
                    <a:pt x="1054005" y="2450166"/>
                    <a:pt x="1084145" y="2448398"/>
                  </a:cubicBezTo>
                  <a:cubicBezTo>
                    <a:pt x="1128863" y="2446236"/>
                    <a:pt x="1173728" y="2447120"/>
                    <a:pt x="1218496" y="2447022"/>
                  </a:cubicBezTo>
                  <a:cubicBezTo>
                    <a:pt x="1276271" y="2447808"/>
                    <a:pt x="1333507" y="2454735"/>
                    <a:pt x="1391478" y="2451542"/>
                  </a:cubicBezTo>
                  <a:cubicBezTo>
                    <a:pt x="1424661" y="2446973"/>
                    <a:pt x="1412340" y="2371518"/>
                    <a:pt x="1416316" y="2345580"/>
                  </a:cubicBezTo>
                  <a:cubicBezTo>
                    <a:pt x="1426625" y="2271303"/>
                    <a:pt x="1429373" y="2196486"/>
                    <a:pt x="1431877" y="2121670"/>
                  </a:cubicBezTo>
                  <a:cubicBezTo>
                    <a:pt x="1438847" y="1986528"/>
                    <a:pt x="1448419" y="1849322"/>
                    <a:pt x="1454850" y="1713444"/>
                  </a:cubicBezTo>
                  <a:cubicBezTo>
                    <a:pt x="1459905" y="1606450"/>
                    <a:pt x="1462752" y="1500341"/>
                    <a:pt x="1473601" y="1393446"/>
                  </a:cubicBezTo>
                  <a:cubicBezTo>
                    <a:pt x="1495592" y="1390547"/>
                    <a:pt x="1518368" y="1391284"/>
                    <a:pt x="1540163" y="1395067"/>
                  </a:cubicBezTo>
                  <a:cubicBezTo>
                    <a:pt x="1572020" y="1396982"/>
                    <a:pt x="1603976" y="1396049"/>
                    <a:pt x="1635833" y="1394084"/>
                  </a:cubicBezTo>
                  <a:cubicBezTo>
                    <a:pt x="1753936" y="1387698"/>
                    <a:pt x="1872187" y="1396835"/>
                    <a:pt x="1990339" y="1392512"/>
                  </a:cubicBezTo>
                  <a:cubicBezTo>
                    <a:pt x="2061074" y="1393249"/>
                    <a:pt x="2131955" y="1393495"/>
                    <a:pt x="2202739" y="1393642"/>
                  </a:cubicBezTo>
                  <a:cubicBezTo>
                    <a:pt x="2222275" y="1393937"/>
                    <a:pt x="2241812" y="1393249"/>
                    <a:pt x="2261300" y="1394182"/>
                  </a:cubicBezTo>
                  <a:cubicBezTo>
                    <a:pt x="2266896" y="1394723"/>
                    <a:pt x="2272442" y="1393200"/>
                    <a:pt x="2276713" y="1389516"/>
                  </a:cubicBezTo>
                  <a:cubicBezTo>
                    <a:pt x="2295071" y="1369522"/>
                    <a:pt x="2286383" y="1338082"/>
                    <a:pt x="2292175" y="1313323"/>
                  </a:cubicBezTo>
                  <a:cubicBezTo>
                    <a:pt x="2304987" y="1243173"/>
                    <a:pt x="2310288" y="1172090"/>
                    <a:pt x="2315639" y="1101056"/>
                  </a:cubicBezTo>
                  <a:cubicBezTo>
                    <a:pt x="2317848" y="1077967"/>
                    <a:pt x="2320057" y="1054878"/>
                    <a:pt x="2322266" y="1031839"/>
                  </a:cubicBezTo>
                  <a:cubicBezTo>
                    <a:pt x="2321480" y="1011649"/>
                    <a:pt x="2336894" y="982272"/>
                    <a:pt x="2316326" y="968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9" name="Google Shape;249;p11"/>
            <p:cNvGrpSpPr/>
            <p:nvPr/>
          </p:nvGrpSpPr>
          <p:grpSpPr>
            <a:xfrm>
              <a:off x="3408634" y="4080266"/>
              <a:ext cx="1163538" cy="1228157"/>
              <a:chOff x="6817267" y="8160532"/>
              <a:chExt cx="2327076" cy="2456313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6817267" y="8160532"/>
                <a:ext cx="2327076" cy="2456313"/>
              </a:xfrm>
              <a:custGeom>
                <a:rect b="b" l="l" r="r" t="t"/>
                <a:pathLst>
                  <a:path extrusionOk="0" h="2456313" w="2327076">
                    <a:moveTo>
                      <a:pt x="993825" y="2456307"/>
                    </a:moveTo>
                    <a:cubicBezTo>
                      <a:pt x="932515" y="2455766"/>
                      <a:pt x="944099" y="2431057"/>
                      <a:pt x="947732" y="2383209"/>
                    </a:cubicBezTo>
                    <a:cubicBezTo>
                      <a:pt x="958531" y="2263640"/>
                      <a:pt x="958237" y="2143432"/>
                      <a:pt x="963391" y="2023568"/>
                    </a:cubicBezTo>
                    <a:cubicBezTo>
                      <a:pt x="968692" y="1899184"/>
                      <a:pt x="969723" y="1774751"/>
                      <a:pt x="972472" y="1650318"/>
                    </a:cubicBezTo>
                    <a:cubicBezTo>
                      <a:pt x="973993" y="1600653"/>
                      <a:pt x="974582" y="1550988"/>
                      <a:pt x="977233" y="1501372"/>
                    </a:cubicBezTo>
                    <a:cubicBezTo>
                      <a:pt x="979246" y="1462908"/>
                      <a:pt x="982387" y="1423952"/>
                      <a:pt x="977086" y="1385635"/>
                    </a:cubicBezTo>
                    <a:cubicBezTo>
                      <a:pt x="886324" y="1385242"/>
                      <a:pt x="795513" y="1387452"/>
                      <a:pt x="704800" y="1387845"/>
                    </a:cubicBezTo>
                    <a:cubicBezTo>
                      <a:pt x="603976" y="1388631"/>
                      <a:pt x="503151" y="1382049"/>
                      <a:pt x="402375" y="1388386"/>
                    </a:cubicBezTo>
                    <a:cubicBezTo>
                      <a:pt x="328892" y="1391431"/>
                      <a:pt x="255311" y="1394035"/>
                      <a:pt x="182122" y="1401453"/>
                    </a:cubicBezTo>
                    <a:cubicBezTo>
                      <a:pt x="141871" y="1401158"/>
                      <a:pt x="28480" y="1425278"/>
                      <a:pt x="3593" y="1395951"/>
                    </a:cubicBezTo>
                    <a:cubicBezTo>
                      <a:pt x="-1365" y="1390547"/>
                      <a:pt x="108" y="1380035"/>
                      <a:pt x="549" y="1374189"/>
                    </a:cubicBezTo>
                    <a:cubicBezTo>
                      <a:pt x="3936" y="1309934"/>
                      <a:pt x="5016" y="1245531"/>
                      <a:pt x="5704" y="1181178"/>
                    </a:cubicBezTo>
                    <a:cubicBezTo>
                      <a:pt x="5507" y="1136278"/>
                      <a:pt x="10072" y="1091574"/>
                      <a:pt x="11349" y="1046724"/>
                    </a:cubicBezTo>
                    <a:cubicBezTo>
                      <a:pt x="13754" y="1022800"/>
                      <a:pt x="8207" y="950341"/>
                      <a:pt x="42617" y="951864"/>
                    </a:cubicBezTo>
                    <a:cubicBezTo>
                      <a:pt x="153455" y="954124"/>
                      <a:pt x="264343" y="959134"/>
                      <a:pt x="375230" y="961934"/>
                    </a:cubicBezTo>
                    <a:cubicBezTo>
                      <a:pt x="451659" y="964685"/>
                      <a:pt x="527940" y="970138"/>
                      <a:pt x="604417" y="969352"/>
                    </a:cubicBezTo>
                    <a:cubicBezTo>
                      <a:pt x="662487" y="969156"/>
                      <a:pt x="720606" y="970237"/>
                      <a:pt x="778627" y="967436"/>
                    </a:cubicBezTo>
                    <a:cubicBezTo>
                      <a:pt x="847889" y="963015"/>
                      <a:pt x="916807" y="954173"/>
                      <a:pt x="985872" y="947737"/>
                    </a:cubicBezTo>
                    <a:cubicBezTo>
                      <a:pt x="994904" y="856169"/>
                      <a:pt x="999568" y="765780"/>
                      <a:pt x="1003642" y="674113"/>
                    </a:cubicBezTo>
                    <a:cubicBezTo>
                      <a:pt x="1007127" y="602833"/>
                      <a:pt x="1016944" y="531602"/>
                      <a:pt x="1012379" y="460912"/>
                    </a:cubicBezTo>
                    <a:cubicBezTo>
                      <a:pt x="1006194" y="393906"/>
                      <a:pt x="1012723" y="322970"/>
                      <a:pt x="1008207" y="256652"/>
                    </a:cubicBezTo>
                    <a:cubicBezTo>
                      <a:pt x="1004722" y="215338"/>
                      <a:pt x="1002955" y="173926"/>
                      <a:pt x="1002955" y="132465"/>
                    </a:cubicBezTo>
                    <a:cubicBezTo>
                      <a:pt x="1003936" y="108246"/>
                      <a:pt x="1000108" y="82210"/>
                      <a:pt x="1010907" y="59711"/>
                    </a:cubicBezTo>
                    <a:cubicBezTo>
                      <a:pt x="1015766" y="48658"/>
                      <a:pt x="1026909" y="42616"/>
                      <a:pt x="1038837" y="44089"/>
                    </a:cubicBezTo>
                    <a:cubicBezTo>
                      <a:pt x="1058325" y="43156"/>
                      <a:pt x="1077861" y="42124"/>
                      <a:pt x="1097349" y="40945"/>
                    </a:cubicBezTo>
                    <a:cubicBezTo>
                      <a:pt x="1138386" y="37605"/>
                      <a:pt x="1179373" y="32349"/>
                      <a:pt x="1220606" y="31563"/>
                    </a:cubicBezTo>
                    <a:cubicBezTo>
                      <a:pt x="1279364" y="31268"/>
                      <a:pt x="1337090" y="19085"/>
                      <a:pt x="1394963" y="10292"/>
                    </a:cubicBezTo>
                    <a:cubicBezTo>
                      <a:pt x="1419458" y="6705"/>
                      <a:pt x="1447634" y="-8278"/>
                      <a:pt x="1470754" y="6165"/>
                    </a:cubicBezTo>
                    <a:cubicBezTo>
                      <a:pt x="1479982" y="12993"/>
                      <a:pt x="1480424" y="25225"/>
                      <a:pt x="1479099" y="35640"/>
                    </a:cubicBezTo>
                    <a:cubicBezTo>
                      <a:pt x="1478264" y="49837"/>
                      <a:pt x="1476890" y="64034"/>
                      <a:pt x="1475761" y="78231"/>
                    </a:cubicBezTo>
                    <a:cubicBezTo>
                      <a:pt x="1472226" y="128535"/>
                      <a:pt x="1471834" y="178986"/>
                      <a:pt x="1471637" y="229388"/>
                    </a:cubicBezTo>
                    <a:cubicBezTo>
                      <a:pt x="1471392" y="334711"/>
                      <a:pt x="1467759" y="439985"/>
                      <a:pt x="1461918" y="545161"/>
                    </a:cubicBezTo>
                    <a:cubicBezTo>
                      <a:pt x="1451953" y="668365"/>
                      <a:pt x="1442431" y="792209"/>
                      <a:pt x="1452199" y="915561"/>
                    </a:cubicBezTo>
                    <a:cubicBezTo>
                      <a:pt x="1520135" y="915315"/>
                      <a:pt x="1588317" y="916887"/>
                      <a:pt x="1656303" y="919000"/>
                    </a:cubicBezTo>
                    <a:cubicBezTo>
                      <a:pt x="1739063" y="927056"/>
                      <a:pt x="1822167" y="930839"/>
                      <a:pt x="1904879" y="939386"/>
                    </a:cubicBezTo>
                    <a:cubicBezTo>
                      <a:pt x="2016601" y="943169"/>
                      <a:pt x="2127292" y="953731"/>
                      <a:pt x="2238474" y="963605"/>
                    </a:cubicBezTo>
                    <a:cubicBezTo>
                      <a:pt x="2255655" y="964882"/>
                      <a:pt x="2272786" y="965078"/>
                      <a:pt x="2289966" y="964735"/>
                    </a:cubicBezTo>
                    <a:cubicBezTo>
                      <a:pt x="2298802" y="964636"/>
                      <a:pt x="2308325" y="964145"/>
                      <a:pt x="2316326" y="968468"/>
                    </a:cubicBezTo>
                    <a:cubicBezTo>
                      <a:pt x="2336894" y="982272"/>
                      <a:pt x="2321480" y="1011649"/>
                      <a:pt x="2322266" y="1031839"/>
                    </a:cubicBezTo>
                    <a:cubicBezTo>
                      <a:pt x="2320057" y="1054878"/>
                      <a:pt x="2317848" y="1077967"/>
                      <a:pt x="2315639" y="1101056"/>
                    </a:cubicBezTo>
                    <a:cubicBezTo>
                      <a:pt x="2310288" y="1172090"/>
                      <a:pt x="2304987" y="1243173"/>
                      <a:pt x="2292175" y="1313323"/>
                    </a:cubicBezTo>
                    <a:cubicBezTo>
                      <a:pt x="2286383" y="1338082"/>
                      <a:pt x="2295071" y="1369522"/>
                      <a:pt x="2276713" y="1389516"/>
                    </a:cubicBezTo>
                    <a:cubicBezTo>
                      <a:pt x="2272442" y="1393200"/>
                      <a:pt x="2266896" y="1394723"/>
                      <a:pt x="2261300" y="1394182"/>
                    </a:cubicBezTo>
                    <a:cubicBezTo>
                      <a:pt x="2241812" y="1393249"/>
                      <a:pt x="2222275" y="1393937"/>
                      <a:pt x="2202739" y="1393642"/>
                    </a:cubicBezTo>
                    <a:cubicBezTo>
                      <a:pt x="2131955" y="1393495"/>
                      <a:pt x="2061074" y="1393249"/>
                      <a:pt x="1990339" y="1392512"/>
                    </a:cubicBezTo>
                    <a:cubicBezTo>
                      <a:pt x="1872187" y="1396835"/>
                      <a:pt x="1753936" y="1387698"/>
                      <a:pt x="1635833" y="1394084"/>
                    </a:cubicBezTo>
                    <a:cubicBezTo>
                      <a:pt x="1603976" y="1396049"/>
                      <a:pt x="1572020" y="1396982"/>
                      <a:pt x="1540163" y="1395067"/>
                    </a:cubicBezTo>
                    <a:cubicBezTo>
                      <a:pt x="1518368" y="1391284"/>
                      <a:pt x="1495592" y="1390547"/>
                      <a:pt x="1473601" y="1393446"/>
                    </a:cubicBezTo>
                    <a:cubicBezTo>
                      <a:pt x="1462752" y="1500341"/>
                      <a:pt x="1459905" y="1606450"/>
                      <a:pt x="1454850" y="1713444"/>
                    </a:cubicBezTo>
                    <a:cubicBezTo>
                      <a:pt x="1448419" y="1849322"/>
                      <a:pt x="1438847" y="1986528"/>
                      <a:pt x="1431877" y="2121670"/>
                    </a:cubicBezTo>
                    <a:cubicBezTo>
                      <a:pt x="1429373" y="2196486"/>
                      <a:pt x="1426625" y="2271303"/>
                      <a:pt x="1416316" y="2345580"/>
                    </a:cubicBezTo>
                    <a:cubicBezTo>
                      <a:pt x="1412340" y="2371518"/>
                      <a:pt x="1424661" y="2446973"/>
                      <a:pt x="1391478" y="2451542"/>
                    </a:cubicBezTo>
                    <a:cubicBezTo>
                      <a:pt x="1333507" y="2454735"/>
                      <a:pt x="1276271" y="2447808"/>
                      <a:pt x="1218496" y="2447022"/>
                    </a:cubicBezTo>
                    <a:cubicBezTo>
                      <a:pt x="1173728" y="2447120"/>
                      <a:pt x="1128863" y="2446236"/>
                      <a:pt x="1084145" y="2448398"/>
                    </a:cubicBezTo>
                    <a:cubicBezTo>
                      <a:pt x="1054005" y="2450166"/>
                      <a:pt x="1024111" y="2456552"/>
                      <a:pt x="993825" y="2456307"/>
                    </a:cubicBezTo>
                    <a:close/>
                    <a:moveTo>
                      <a:pt x="1009140" y="2425997"/>
                    </a:moveTo>
                    <a:cubicBezTo>
                      <a:pt x="1132888" y="2407870"/>
                      <a:pt x="1258747" y="2422018"/>
                      <a:pt x="1382692" y="2421870"/>
                    </a:cubicBezTo>
                    <a:cubicBezTo>
                      <a:pt x="1386717" y="2391953"/>
                      <a:pt x="1384410" y="2361644"/>
                      <a:pt x="1387502" y="2331677"/>
                    </a:cubicBezTo>
                    <a:cubicBezTo>
                      <a:pt x="1393736" y="2287220"/>
                      <a:pt x="1398105" y="2243302"/>
                      <a:pt x="1398645" y="2198795"/>
                    </a:cubicBezTo>
                    <a:cubicBezTo>
                      <a:pt x="1409051" y="1968843"/>
                      <a:pt x="1425397" y="1739971"/>
                      <a:pt x="1434282" y="1510067"/>
                    </a:cubicBezTo>
                    <a:cubicBezTo>
                      <a:pt x="1436344" y="1476171"/>
                      <a:pt x="1439191" y="1442325"/>
                      <a:pt x="1441890" y="1408478"/>
                    </a:cubicBezTo>
                    <a:cubicBezTo>
                      <a:pt x="1444050" y="1394674"/>
                      <a:pt x="1441645" y="1376596"/>
                      <a:pt x="1455733" y="1368638"/>
                    </a:cubicBezTo>
                    <a:cubicBezTo>
                      <a:pt x="1483811" y="1356455"/>
                      <a:pt x="1517239" y="1362202"/>
                      <a:pt x="1546740" y="1365494"/>
                    </a:cubicBezTo>
                    <a:cubicBezTo>
                      <a:pt x="1583899" y="1367066"/>
                      <a:pt x="1621009" y="1365002"/>
                      <a:pt x="1658070" y="1362890"/>
                    </a:cubicBezTo>
                    <a:cubicBezTo>
                      <a:pt x="1722423" y="1359304"/>
                      <a:pt x="1786825" y="1363283"/>
                      <a:pt x="1851178" y="1363676"/>
                    </a:cubicBezTo>
                    <a:cubicBezTo>
                      <a:pt x="1986560" y="1362399"/>
                      <a:pt x="2121991" y="1362988"/>
                      <a:pt x="2257373" y="1364020"/>
                    </a:cubicBezTo>
                    <a:cubicBezTo>
                      <a:pt x="2260416" y="1311457"/>
                      <a:pt x="2271804" y="1260023"/>
                      <a:pt x="2276664" y="1207656"/>
                    </a:cubicBezTo>
                    <a:cubicBezTo>
                      <a:pt x="2283536" y="1136720"/>
                      <a:pt x="2287463" y="1065538"/>
                      <a:pt x="2296348" y="994848"/>
                    </a:cubicBezTo>
                    <a:cubicBezTo>
                      <a:pt x="2220165" y="995929"/>
                      <a:pt x="2144423" y="984974"/>
                      <a:pt x="2068682" y="977998"/>
                    </a:cubicBezTo>
                    <a:cubicBezTo>
                      <a:pt x="2013754" y="975542"/>
                      <a:pt x="1960445" y="972005"/>
                      <a:pt x="1906057" y="969598"/>
                    </a:cubicBezTo>
                    <a:cubicBezTo>
                      <a:pt x="1849951" y="963850"/>
                      <a:pt x="1794728" y="959773"/>
                      <a:pt x="1738965" y="956678"/>
                    </a:cubicBezTo>
                    <a:cubicBezTo>
                      <a:pt x="1695179" y="952503"/>
                      <a:pt x="1651443" y="947344"/>
                      <a:pt x="1607314" y="947787"/>
                    </a:cubicBezTo>
                    <a:cubicBezTo>
                      <a:pt x="1555380" y="947492"/>
                      <a:pt x="1502464" y="944053"/>
                      <a:pt x="1450775" y="946215"/>
                    </a:cubicBezTo>
                    <a:cubicBezTo>
                      <a:pt x="1445179" y="947836"/>
                      <a:pt x="1438896" y="947885"/>
                      <a:pt x="1433988" y="944495"/>
                    </a:cubicBezTo>
                    <a:cubicBezTo>
                      <a:pt x="1417789" y="932804"/>
                      <a:pt x="1423336" y="908585"/>
                      <a:pt x="1420881" y="891391"/>
                    </a:cubicBezTo>
                    <a:cubicBezTo>
                      <a:pt x="1419261" y="869777"/>
                      <a:pt x="1418525" y="848113"/>
                      <a:pt x="1418476" y="826400"/>
                    </a:cubicBezTo>
                    <a:cubicBezTo>
                      <a:pt x="1415678" y="731098"/>
                      <a:pt x="1425495" y="636140"/>
                      <a:pt x="1432171" y="541280"/>
                    </a:cubicBezTo>
                    <a:cubicBezTo>
                      <a:pt x="1435313" y="468330"/>
                      <a:pt x="1440025" y="395478"/>
                      <a:pt x="1440516" y="322479"/>
                    </a:cubicBezTo>
                    <a:cubicBezTo>
                      <a:pt x="1442038" y="225359"/>
                      <a:pt x="1440271" y="126864"/>
                      <a:pt x="1449499" y="30285"/>
                    </a:cubicBezTo>
                    <a:cubicBezTo>
                      <a:pt x="1385637" y="41584"/>
                      <a:pt x="1321677" y="55241"/>
                      <a:pt x="1256784" y="60399"/>
                    </a:cubicBezTo>
                    <a:cubicBezTo>
                      <a:pt x="1183349" y="61430"/>
                      <a:pt x="1110602" y="71845"/>
                      <a:pt x="1037217" y="74301"/>
                    </a:cubicBezTo>
                    <a:cubicBezTo>
                      <a:pt x="1028627" y="108836"/>
                      <a:pt x="1034616" y="145925"/>
                      <a:pt x="1033781" y="181294"/>
                    </a:cubicBezTo>
                    <a:cubicBezTo>
                      <a:pt x="1034665" y="181982"/>
                      <a:pt x="1035254" y="182965"/>
                      <a:pt x="1035499" y="183996"/>
                    </a:cubicBezTo>
                    <a:cubicBezTo>
                      <a:pt x="1035499" y="183996"/>
                      <a:pt x="1035499" y="183996"/>
                      <a:pt x="1035549" y="183947"/>
                    </a:cubicBezTo>
                    <a:cubicBezTo>
                      <a:pt x="1041439" y="285586"/>
                      <a:pt x="1039426" y="387962"/>
                      <a:pt x="1040752" y="489896"/>
                    </a:cubicBezTo>
                    <a:cubicBezTo>
                      <a:pt x="1037757" y="578025"/>
                      <a:pt x="1032603" y="666008"/>
                      <a:pt x="1029069" y="754088"/>
                    </a:cubicBezTo>
                    <a:cubicBezTo>
                      <a:pt x="1026713" y="810680"/>
                      <a:pt x="1023424" y="867320"/>
                      <a:pt x="1018024" y="923666"/>
                    </a:cubicBezTo>
                    <a:cubicBezTo>
                      <a:pt x="1014196" y="961296"/>
                      <a:pt x="1020577" y="977703"/>
                      <a:pt x="974190" y="979079"/>
                    </a:cubicBezTo>
                    <a:cubicBezTo>
                      <a:pt x="905419" y="985514"/>
                      <a:pt x="836795" y="994602"/>
                      <a:pt x="767730" y="998090"/>
                    </a:cubicBezTo>
                    <a:cubicBezTo>
                      <a:pt x="664844" y="1000350"/>
                      <a:pt x="561663" y="1000645"/>
                      <a:pt x="458825" y="995929"/>
                    </a:cubicBezTo>
                    <a:cubicBezTo>
                      <a:pt x="322167" y="988953"/>
                      <a:pt x="184478" y="986399"/>
                      <a:pt x="47869" y="981977"/>
                    </a:cubicBezTo>
                    <a:cubicBezTo>
                      <a:pt x="30247" y="1112796"/>
                      <a:pt x="39083" y="1246268"/>
                      <a:pt x="30247" y="1377971"/>
                    </a:cubicBezTo>
                    <a:cubicBezTo>
                      <a:pt x="72904" y="1383915"/>
                      <a:pt x="115904" y="1375613"/>
                      <a:pt x="158560" y="1373157"/>
                    </a:cubicBezTo>
                    <a:cubicBezTo>
                      <a:pt x="209611" y="1368539"/>
                      <a:pt x="260661" y="1364806"/>
                      <a:pt x="311859" y="1362202"/>
                    </a:cubicBezTo>
                    <a:cubicBezTo>
                      <a:pt x="386766" y="1359058"/>
                      <a:pt x="461722" y="1354834"/>
                      <a:pt x="536727" y="1355718"/>
                    </a:cubicBezTo>
                    <a:cubicBezTo>
                      <a:pt x="599656" y="1356012"/>
                      <a:pt x="662536" y="1359157"/>
                      <a:pt x="725466" y="1357732"/>
                    </a:cubicBezTo>
                    <a:cubicBezTo>
                      <a:pt x="809257" y="1357093"/>
                      <a:pt x="893000" y="1355177"/>
                      <a:pt x="976791" y="1355669"/>
                    </a:cubicBezTo>
                    <a:cubicBezTo>
                      <a:pt x="1009041" y="1350560"/>
                      <a:pt x="1008551" y="1390056"/>
                      <a:pt x="1009532" y="1412358"/>
                    </a:cubicBezTo>
                    <a:cubicBezTo>
                      <a:pt x="1010367" y="1486340"/>
                      <a:pt x="1003102" y="1560175"/>
                      <a:pt x="1002906" y="1634156"/>
                    </a:cubicBezTo>
                    <a:cubicBezTo>
                      <a:pt x="999666" y="1759424"/>
                      <a:pt x="999224" y="1884741"/>
                      <a:pt x="993775" y="2009960"/>
                    </a:cubicBezTo>
                    <a:cubicBezTo>
                      <a:pt x="988425" y="2148148"/>
                      <a:pt x="987787" y="2286630"/>
                      <a:pt x="974386" y="2424327"/>
                    </a:cubicBezTo>
                    <a:cubicBezTo>
                      <a:pt x="985774" y="2426930"/>
                      <a:pt x="997604" y="2426242"/>
                      <a:pt x="1009140" y="24259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>
                <a:off x="6847563" y="8190719"/>
                <a:ext cx="2266100" cy="2396031"/>
              </a:xfrm>
              <a:custGeom>
                <a:rect b="b" l="l" r="r" t="t"/>
                <a:pathLst>
                  <a:path extrusionOk="0" h="2396031" w="2266100">
                    <a:moveTo>
                      <a:pt x="2038435" y="947762"/>
                    </a:moveTo>
                    <a:cubicBezTo>
                      <a:pt x="2114176" y="954787"/>
                      <a:pt x="2189918" y="965693"/>
                      <a:pt x="2266101" y="964612"/>
                    </a:cubicBezTo>
                    <a:cubicBezTo>
                      <a:pt x="2257216" y="1035302"/>
                      <a:pt x="2253289" y="1106484"/>
                      <a:pt x="2246417" y="1177469"/>
                    </a:cubicBezTo>
                    <a:cubicBezTo>
                      <a:pt x="2241557" y="1229836"/>
                      <a:pt x="2230169" y="1281270"/>
                      <a:pt x="2227077" y="1333784"/>
                    </a:cubicBezTo>
                    <a:cubicBezTo>
                      <a:pt x="2091695" y="1332801"/>
                      <a:pt x="1956313" y="1332163"/>
                      <a:pt x="1820882" y="1333440"/>
                    </a:cubicBezTo>
                    <a:cubicBezTo>
                      <a:pt x="1756480" y="1333047"/>
                      <a:pt x="1692127" y="1329068"/>
                      <a:pt x="1627774" y="1332654"/>
                    </a:cubicBezTo>
                    <a:cubicBezTo>
                      <a:pt x="1590664" y="1334766"/>
                      <a:pt x="1553554" y="1336829"/>
                      <a:pt x="1516444" y="1335257"/>
                    </a:cubicBezTo>
                    <a:cubicBezTo>
                      <a:pt x="1486943" y="1331966"/>
                      <a:pt x="1453515" y="1326169"/>
                      <a:pt x="1425437" y="1338352"/>
                    </a:cubicBezTo>
                    <a:cubicBezTo>
                      <a:pt x="1411349" y="1346311"/>
                      <a:pt x="1413754" y="1364388"/>
                      <a:pt x="1411594" y="1378242"/>
                    </a:cubicBezTo>
                    <a:cubicBezTo>
                      <a:pt x="1408846" y="1412088"/>
                      <a:pt x="1405999" y="1445886"/>
                      <a:pt x="1403986" y="1479831"/>
                    </a:cubicBezTo>
                    <a:cubicBezTo>
                      <a:pt x="1395150" y="1709735"/>
                      <a:pt x="1378755" y="1938557"/>
                      <a:pt x="1368349" y="2168559"/>
                    </a:cubicBezTo>
                    <a:cubicBezTo>
                      <a:pt x="1367760" y="2213017"/>
                      <a:pt x="1363440" y="2256984"/>
                      <a:pt x="1357206" y="2301441"/>
                    </a:cubicBezTo>
                    <a:cubicBezTo>
                      <a:pt x="1354114" y="2331407"/>
                      <a:pt x="1356421" y="2361717"/>
                      <a:pt x="1352395" y="2391634"/>
                    </a:cubicBezTo>
                    <a:cubicBezTo>
                      <a:pt x="1228451" y="2391732"/>
                      <a:pt x="1102592" y="2377634"/>
                      <a:pt x="978844" y="2395761"/>
                    </a:cubicBezTo>
                    <a:cubicBezTo>
                      <a:pt x="967308" y="2396006"/>
                      <a:pt x="955478" y="2396694"/>
                      <a:pt x="944139" y="2394140"/>
                    </a:cubicBezTo>
                    <a:cubicBezTo>
                      <a:pt x="957589" y="2256394"/>
                      <a:pt x="958227" y="2117912"/>
                      <a:pt x="963528" y="1979773"/>
                    </a:cubicBezTo>
                    <a:cubicBezTo>
                      <a:pt x="968928" y="1854554"/>
                      <a:pt x="969370" y="1729188"/>
                      <a:pt x="972659" y="1603969"/>
                    </a:cubicBezTo>
                    <a:cubicBezTo>
                      <a:pt x="972855" y="1529988"/>
                      <a:pt x="980120" y="1456104"/>
                      <a:pt x="979285" y="1382171"/>
                    </a:cubicBezTo>
                    <a:cubicBezTo>
                      <a:pt x="978304" y="1359820"/>
                      <a:pt x="978795" y="1320324"/>
                      <a:pt x="946544" y="1325433"/>
                    </a:cubicBezTo>
                    <a:cubicBezTo>
                      <a:pt x="862753" y="1324941"/>
                      <a:pt x="778961" y="1326857"/>
                      <a:pt x="695219" y="1327496"/>
                    </a:cubicBezTo>
                    <a:cubicBezTo>
                      <a:pt x="632289" y="1328871"/>
                      <a:pt x="569409" y="1325776"/>
                      <a:pt x="506479" y="1325482"/>
                    </a:cubicBezTo>
                    <a:cubicBezTo>
                      <a:pt x="431475" y="1324548"/>
                      <a:pt x="356519" y="1328773"/>
                      <a:pt x="281612" y="1331966"/>
                    </a:cubicBezTo>
                    <a:cubicBezTo>
                      <a:pt x="230414" y="1334570"/>
                      <a:pt x="179364" y="1338254"/>
                      <a:pt x="128313" y="1342921"/>
                    </a:cubicBezTo>
                    <a:cubicBezTo>
                      <a:pt x="85657" y="1345328"/>
                      <a:pt x="42657" y="1353679"/>
                      <a:pt x="0" y="1347686"/>
                    </a:cubicBezTo>
                    <a:cubicBezTo>
                      <a:pt x="8787" y="1215983"/>
                      <a:pt x="-49" y="1082560"/>
                      <a:pt x="17622" y="951692"/>
                    </a:cubicBezTo>
                    <a:cubicBezTo>
                      <a:pt x="154231" y="956162"/>
                      <a:pt x="291871" y="958668"/>
                      <a:pt x="428578" y="965643"/>
                    </a:cubicBezTo>
                    <a:cubicBezTo>
                      <a:pt x="531416" y="970359"/>
                      <a:pt x="634547" y="970065"/>
                      <a:pt x="737483" y="967805"/>
                    </a:cubicBezTo>
                    <a:cubicBezTo>
                      <a:pt x="806499" y="964268"/>
                      <a:pt x="875172" y="955229"/>
                      <a:pt x="943943" y="948794"/>
                    </a:cubicBezTo>
                    <a:cubicBezTo>
                      <a:pt x="990281" y="947418"/>
                      <a:pt x="983949" y="930961"/>
                      <a:pt x="987777" y="893381"/>
                    </a:cubicBezTo>
                    <a:cubicBezTo>
                      <a:pt x="993128" y="836986"/>
                      <a:pt x="996417" y="780345"/>
                      <a:pt x="998822" y="723803"/>
                    </a:cubicBezTo>
                    <a:cubicBezTo>
                      <a:pt x="1002356" y="635673"/>
                      <a:pt x="1007510" y="547691"/>
                      <a:pt x="1010505" y="459610"/>
                    </a:cubicBezTo>
                    <a:cubicBezTo>
                      <a:pt x="1009228" y="357677"/>
                      <a:pt x="1011192" y="255252"/>
                      <a:pt x="1005301" y="153662"/>
                    </a:cubicBezTo>
                    <a:cubicBezTo>
                      <a:pt x="1005252" y="153662"/>
                      <a:pt x="1005252" y="153662"/>
                      <a:pt x="1005252" y="153711"/>
                    </a:cubicBezTo>
                    <a:cubicBezTo>
                      <a:pt x="1005007" y="152630"/>
                      <a:pt x="1004418" y="151697"/>
                      <a:pt x="1003534" y="151009"/>
                    </a:cubicBezTo>
                    <a:cubicBezTo>
                      <a:pt x="1004369" y="115639"/>
                      <a:pt x="998380" y="78550"/>
                      <a:pt x="1006970" y="44016"/>
                    </a:cubicBezTo>
                    <a:cubicBezTo>
                      <a:pt x="1080306" y="41559"/>
                      <a:pt x="1153102" y="31145"/>
                      <a:pt x="1226537" y="30113"/>
                    </a:cubicBezTo>
                    <a:cubicBezTo>
                      <a:pt x="1291380" y="24955"/>
                      <a:pt x="1355341" y="11299"/>
                      <a:pt x="1419203" y="0"/>
                    </a:cubicBezTo>
                    <a:cubicBezTo>
                      <a:pt x="1409975" y="96628"/>
                      <a:pt x="1411742" y="195074"/>
                      <a:pt x="1410220" y="292243"/>
                    </a:cubicBezTo>
                    <a:cubicBezTo>
                      <a:pt x="1409729" y="365291"/>
                      <a:pt x="1405017" y="438094"/>
                      <a:pt x="1401826" y="511044"/>
                    </a:cubicBezTo>
                    <a:cubicBezTo>
                      <a:pt x="1395150" y="605854"/>
                      <a:pt x="1385333" y="700862"/>
                      <a:pt x="1388131" y="796163"/>
                    </a:cubicBezTo>
                    <a:cubicBezTo>
                      <a:pt x="1388180" y="817827"/>
                      <a:pt x="1388916" y="839491"/>
                      <a:pt x="1390536" y="861106"/>
                    </a:cubicBezTo>
                    <a:cubicBezTo>
                      <a:pt x="1392991" y="878300"/>
                      <a:pt x="1387444" y="902518"/>
                      <a:pt x="1403691" y="914259"/>
                    </a:cubicBezTo>
                    <a:cubicBezTo>
                      <a:pt x="1408600" y="917649"/>
                      <a:pt x="1414883" y="917649"/>
                      <a:pt x="1420479" y="915978"/>
                    </a:cubicBezTo>
                    <a:cubicBezTo>
                      <a:pt x="1472168" y="913817"/>
                      <a:pt x="1525083" y="917256"/>
                      <a:pt x="1577018" y="917550"/>
                    </a:cubicBezTo>
                    <a:cubicBezTo>
                      <a:pt x="1621098" y="917108"/>
                      <a:pt x="1664834" y="922266"/>
                      <a:pt x="1708669" y="926442"/>
                    </a:cubicBezTo>
                    <a:cubicBezTo>
                      <a:pt x="1764383" y="929537"/>
                      <a:pt x="1819605" y="933565"/>
                      <a:pt x="1875761" y="939362"/>
                    </a:cubicBezTo>
                    <a:cubicBezTo>
                      <a:pt x="1930198" y="941769"/>
                      <a:pt x="1983556" y="945306"/>
                      <a:pt x="2038435" y="9477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2" name="Google Shape;252;p11"/>
          <p:cNvGrpSpPr/>
          <p:nvPr/>
        </p:nvGrpSpPr>
        <p:grpSpPr>
          <a:xfrm>
            <a:off x="-112577" y="400320"/>
            <a:ext cx="1253886" cy="445679"/>
            <a:chOff x="-112577" y="400320"/>
            <a:chExt cx="1253886" cy="445679"/>
          </a:xfrm>
        </p:grpSpPr>
        <p:sp>
          <p:nvSpPr>
            <p:cNvPr id="253" name="Google Shape;253;p11"/>
            <p:cNvSpPr/>
            <p:nvPr/>
          </p:nvSpPr>
          <p:spPr>
            <a:xfrm>
              <a:off x="-112577" y="400320"/>
              <a:ext cx="1253886" cy="445679"/>
            </a:xfrm>
            <a:custGeom>
              <a:rect b="b" l="l" r="r" t="t"/>
              <a:pathLst>
                <a:path extrusionOk="0" h="891357" w="2507772">
                  <a:moveTo>
                    <a:pt x="22853" y="189529"/>
                  </a:moveTo>
                  <a:cubicBezTo>
                    <a:pt x="9261" y="189579"/>
                    <a:pt x="7255" y="204448"/>
                    <a:pt x="8007" y="215097"/>
                  </a:cubicBezTo>
                  <a:cubicBezTo>
                    <a:pt x="7556" y="231774"/>
                    <a:pt x="7505" y="248452"/>
                    <a:pt x="7355" y="265129"/>
                  </a:cubicBezTo>
                  <a:cubicBezTo>
                    <a:pt x="6753" y="341582"/>
                    <a:pt x="6001" y="418035"/>
                    <a:pt x="5349" y="494489"/>
                  </a:cubicBezTo>
                  <a:cubicBezTo>
                    <a:pt x="4546" y="599624"/>
                    <a:pt x="4747" y="704861"/>
                    <a:pt x="2039" y="809997"/>
                  </a:cubicBezTo>
                  <a:cubicBezTo>
                    <a:pt x="2841" y="834460"/>
                    <a:pt x="-8895" y="866960"/>
                    <a:pt x="16333" y="882683"/>
                  </a:cubicBezTo>
                  <a:cubicBezTo>
                    <a:pt x="54450" y="899912"/>
                    <a:pt x="98536" y="885948"/>
                    <a:pt x="139112" y="887153"/>
                  </a:cubicBezTo>
                  <a:cubicBezTo>
                    <a:pt x="246042" y="886098"/>
                    <a:pt x="352220" y="874193"/>
                    <a:pt x="458749" y="866759"/>
                  </a:cubicBezTo>
                  <a:cubicBezTo>
                    <a:pt x="623959" y="860279"/>
                    <a:pt x="788918" y="837675"/>
                    <a:pt x="953877" y="825569"/>
                  </a:cubicBezTo>
                  <a:cubicBezTo>
                    <a:pt x="1126811" y="814919"/>
                    <a:pt x="1304108" y="795530"/>
                    <a:pt x="1478346" y="796836"/>
                  </a:cubicBezTo>
                  <a:cubicBezTo>
                    <a:pt x="1749835" y="794575"/>
                    <a:pt x="2014100" y="766194"/>
                    <a:pt x="2283532" y="743288"/>
                  </a:cubicBezTo>
                  <a:cubicBezTo>
                    <a:pt x="2316785" y="741179"/>
                    <a:pt x="2355103" y="738667"/>
                    <a:pt x="2388958" y="736206"/>
                  </a:cubicBezTo>
                  <a:cubicBezTo>
                    <a:pt x="2412330" y="734799"/>
                    <a:pt x="2435953" y="733644"/>
                    <a:pt x="2459626" y="732890"/>
                  </a:cubicBezTo>
                  <a:cubicBezTo>
                    <a:pt x="2472114" y="733141"/>
                    <a:pt x="2484804" y="728771"/>
                    <a:pt x="2492427" y="718474"/>
                  </a:cubicBezTo>
                  <a:cubicBezTo>
                    <a:pt x="2526783" y="663721"/>
                    <a:pt x="2494032" y="485547"/>
                    <a:pt x="2484804" y="416679"/>
                  </a:cubicBezTo>
                  <a:cubicBezTo>
                    <a:pt x="2477080" y="365643"/>
                    <a:pt x="2474773" y="314055"/>
                    <a:pt x="2465444" y="263270"/>
                  </a:cubicBezTo>
                  <a:cubicBezTo>
                    <a:pt x="2452454" y="192192"/>
                    <a:pt x="2452353" y="119506"/>
                    <a:pt x="2450046" y="47422"/>
                  </a:cubicBezTo>
                  <a:cubicBezTo>
                    <a:pt x="2452404" y="-24058"/>
                    <a:pt x="2363529" y="4625"/>
                    <a:pt x="2319694" y="11406"/>
                  </a:cubicBezTo>
                  <a:cubicBezTo>
                    <a:pt x="2241252" y="28485"/>
                    <a:pt x="2160803" y="29088"/>
                    <a:pt x="2080957" y="32704"/>
                  </a:cubicBezTo>
                  <a:cubicBezTo>
                    <a:pt x="1973324" y="37577"/>
                    <a:pt x="1866394" y="51290"/>
                    <a:pt x="1758913" y="58323"/>
                  </a:cubicBezTo>
                  <a:cubicBezTo>
                    <a:pt x="1677912" y="63246"/>
                    <a:pt x="1595358" y="63045"/>
                    <a:pt x="1513906" y="63396"/>
                  </a:cubicBezTo>
                  <a:cubicBezTo>
                    <a:pt x="1382049" y="63597"/>
                    <a:pt x="1251546" y="85951"/>
                    <a:pt x="1119789" y="89869"/>
                  </a:cubicBezTo>
                  <a:cubicBezTo>
                    <a:pt x="938831" y="94490"/>
                    <a:pt x="746537" y="103632"/>
                    <a:pt x="565328" y="113126"/>
                  </a:cubicBezTo>
                  <a:cubicBezTo>
                    <a:pt x="476704" y="119355"/>
                    <a:pt x="384319" y="115688"/>
                    <a:pt x="295294" y="120862"/>
                  </a:cubicBezTo>
                  <a:cubicBezTo>
                    <a:pt x="251057" y="128095"/>
                    <a:pt x="208275" y="142010"/>
                    <a:pt x="163387" y="146179"/>
                  </a:cubicBezTo>
                  <a:cubicBezTo>
                    <a:pt x="123363" y="151252"/>
                    <a:pt x="87252" y="151956"/>
                    <a:pt x="45723" y="154869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-112577" y="400320"/>
              <a:ext cx="1253886" cy="445679"/>
            </a:xfrm>
            <a:custGeom>
              <a:rect b="b" l="l" r="r" t="t"/>
              <a:pathLst>
                <a:path extrusionOk="0" h="891357" w="2507772">
                  <a:moveTo>
                    <a:pt x="16333" y="882683"/>
                  </a:moveTo>
                  <a:cubicBezTo>
                    <a:pt x="-8895" y="866960"/>
                    <a:pt x="2841" y="834460"/>
                    <a:pt x="2039" y="809997"/>
                  </a:cubicBezTo>
                  <a:cubicBezTo>
                    <a:pt x="4747" y="704861"/>
                    <a:pt x="4546" y="599624"/>
                    <a:pt x="5349" y="494489"/>
                  </a:cubicBezTo>
                  <a:cubicBezTo>
                    <a:pt x="6001" y="418035"/>
                    <a:pt x="6753" y="341582"/>
                    <a:pt x="7355" y="265129"/>
                  </a:cubicBezTo>
                  <a:cubicBezTo>
                    <a:pt x="7505" y="248452"/>
                    <a:pt x="7556" y="231774"/>
                    <a:pt x="8007" y="215097"/>
                  </a:cubicBezTo>
                  <a:cubicBezTo>
                    <a:pt x="7255" y="204448"/>
                    <a:pt x="9261" y="189579"/>
                    <a:pt x="22853" y="189529"/>
                  </a:cubicBezTo>
                  <a:cubicBezTo>
                    <a:pt x="45573" y="192091"/>
                    <a:pt x="35442" y="222632"/>
                    <a:pt x="38351" y="238254"/>
                  </a:cubicBezTo>
                  <a:cubicBezTo>
                    <a:pt x="39404" y="279595"/>
                    <a:pt x="39855" y="320987"/>
                    <a:pt x="40357" y="362328"/>
                  </a:cubicBezTo>
                  <a:cubicBezTo>
                    <a:pt x="40808" y="523673"/>
                    <a:pt x="46626" y="685170"/>
                    <a:pt x="42614" y="846515"/>
                  </a:cubicBezTo>
                  <a:cubicBezTo>
                    <a:pt x="230544" y="845410"/>
                    <a:pt x="417822" y="823258"/>
                    <a:pt x="605552" y="813664"/>
                  </a:cubicBezTo>
                  <a:cubicBezTo>
                    <a:pt x="801758" y="793671"/>
                    <a:pt x="991794" y="778200"/>
                    <a:pt x="1188251" y="764034"/>
                  </a:cubicBezTo>
                  <a:cubicBezTo>
                    <a:pt x="1295933" y="754992"/>
                    <a:pt x="1403917" y="752883"/>
                    <a:pt x="1511900" y="752180"/>
                  </a:cubicBezTo>
                  <a:cubicBezTo>
                    <a:pt x="1645563" y="749768"/>
                    <a:pt x="1784190" y="739873"/>
                    <a:pt x="1915897" y="732137"/>
                  </a:cubicBezTo>
                  <a:cubicBezTo>
                    <a:pt x="2096605" y="716213"/>
                    <a:pt x="2276962" y="695266"/>
                    <a:pt x="2458372" y="688686"/>
                  </a:cubicBezTo>
                  <a:cubicBezTo>
                    <a:pt x="2471061" y="611479"/>
                    <a:pt x="2455062" y="531761"/>
                    <a:pt x="2445984" y="454755"/>
                  </a:cubicBezTo>
                  <a:cubicBezTo>
                    <a:pt x="2436856" y="403167"/>
                    <a:pt x="2433044" y="350875"/>
                    <a:pt x="2426323" y="298935"/>
                  </a:cubicBezTo>
                  <a:cubicBezTo>
                    <a:pt x="2410173" y="215148"/>
                    <a:pt x="2407364" y="129803"/>
                    <a:pt x="2405760" y="44609"/>
                  </a:cubicBezTo>
                  <a:cubicBezTo>
                    <a:pt x="2348382" y="47021"/>
                    <a:pt x="2292660" y="64803"/>
                    <a:pt x="2235333" y="69173"/>
                  </a:cubicBezTo>
                  <a:cubicBezTo>
                    <a:pt x="2162910" y="75804"/>
                    <a:pt x="2090035" y="75201"/>
                    <a:pt x="2017561" y="80927"/>
                  </a:cubicBezTo>
                  <a:cubicBezTo>
                    <a:pt x="1910129" y="88914"/>
                    <a:pt x="1802999" y="102326"/>
                    <a:pt x="1695216" y="105792"/>
                  </a:cubicBezTo>
                  <a:cubicBezTo>
                    <a:pt x="1617977" y="108856"/>
                    <a:pt x="1540538" y="106244"/>
                    <a:pt x="1463300" y="108806"/>
                  </a:cubicBezTo>
                  <a:cubicBezTo>
                    <a:pt x="1371316" y="112774"/>
                    <a:pt x="1279934" y="124529"/>
                    <a:pt x="1188150" y="131009"/>
                  </a:cubicBezTo>
                  <a:cubicBezTo>
                    <a:pt x="990891" y="138644"/>
                    <a:pt x="792328" y="145576"/>
                    <a:pt x="595320" y="155472"/>
                  </a:cubicBezTo>
                  <a:cubicBezTo>
                    <a:pt x="498973" y="163710"/>
                    <a:pt x="402174" y="160495"/>
                    <a:pt x="305676" y="164514"/>
                  </a:cubicBezTo>
                  <a:cubicBezTo>
                    <a:pt x="279947" y="166674"/>
                    <a:pt x="255521" y="175715"/>
                    <a:pt x="230193" y="180387"/>
                  </a:cubicBezTo>
                  <a:cubicBezTo>
                    <a:pt x="176628" y="191287"/>
                    <a:pt x="118247" y="195658"/>
                    <a:pt x="64531" y="197918"/>
                  </a:cubicBezTo>
                  <a:cubicBezTo>
                    <a:pt x="54551" y="198320"/>
                    <a:pt x="43667" y="201284"/>
                    <a:pt x="35191" y="194402"/>
                  </a:cubicBezTo>
                  <a:cubicBezTo>
                    <a:pt x="20144" y="183652"/>
                    <a:pt x="26514" y="156376"/>
                    <a:pt x="45723" y="154869"/>
                  </a:cubicBezTo>
                  <a:cubicBezTo>
                    <a:pt x="87252" y="151956"/>
                    <a:pt x="123363" y="151252"/>
                    <a:pt x="163387" y="146179"/>
                  </a:cubicBezTo>
                  <a:cubicBezTo>
                    <a:pt x="208275" y="142010"/>
                    <a:pt x="251057" y="128095"/>
                    <a:pt x="295294" y="120862"/>
                  </a:cubicBezTo>
                  <a:cubicBezTo>
                    <a:pt x="384319" y="115688"/>
                    <a:pt x="476704" y="119355"/>
                    <a:pt x="565328" y="113126"/>
                  </a:cubicBezTo>
                  <a:cubicBezTo>
                    <a:pt x="746537" y="103632"/>
                    <a:pt x="938831" y="94490"/>
                    <a:pt x="1119789" y="89869"/>
                  </a:cubicBezTo>
                  <a:cubicBezTo>
                    <a:pt x="1251546" y="85951"/>
                    <a:pt x="1382049" y="63597"/>
                    <a:pt x="1513906" y="63396"/>
                  </a:cubicBezTo>
                  <a:cubicBezTo>
                    <a:pt x="1595358" y="63045"/>
                    <a:pt x="1677912" y="63246"/>
                    <a:pt x="1758913" y="58323"/>
                  </a:cubicBezTo>
                  <a:cubicBezTo>
                    <a:pt x="1866394" y="51290"/>
                    <a:pt x="1973324" y="37577"/>
                    <a:pt x="2080957" y="32704"/>
                  </a:cubicBezTo>
                  <a:cubicBezTo>
                    <a:pt x="2160803" y="29088"/>
                    <a:pt x="2241252" y="28485"/>
                    <a:pt x="2319694" y="11406"/>
                  </a:cubicBezTo>
                  <a:cubicBezTo>
                    <a:pt x="2363529" y="4625"/>
                    <a:pt x="2452404" y="-24058"/>
                    <a:pt x="2450046" y="47422"/>
                  </a:cubicBezTo>
                  <a:cubicBezTo>
                    <a:pt x="2452353" y="119506"/>
                    <a:pt x="2452454" y="192192"/>
                    <a:pt x="2465444" y="263270"/>
                  </a:cubicBezTo>
                  <a:cubicBezTo>
                    <a:pt x="2474773" y="314055"/>
                    <a:pt x="2477080" y="365643"/>
                    <a:pt x="2484804" y="416679"/>
                  </a:cubicBezTo>
                  <a:cubicBezTo>
                    <a:pt x="2494032" y="485547"/>
                    <a:pt x="2526783" y="663721"/>
                    <a:pt x="2492427" y="718474"/>
                  </a:cubicBezTo>
                  <a:cubicBezTo>
                    <a:pt x="2484804" y="728771"/>
                    <a:pt x="2472114" y="733141"/>
                    <a:pt x="2459626" y="732890"/>
                  </a:cubicBezTo>
                  <a:cubicBezTo>
                    <a:pt x="2435953" y="733644"/>
                    <a:pt x="2412330" y="734799"/>
                    <a:pt x="2388958" y="736206"/>
                  </a:cubicBezTo>
                  <a:cubicBezTo>
                    <a:pt x="2355103" y="738667"/>
                    <a:pt x="2316785" y="741179"/>
                    <a:pt x="2283532" y="743288"/>
                  </a:cubicBezTo>
                  <a:cubicBezTo>
                    <a:pt x="2014100" y="766194"/>
                    <a:pt x="1749835" y="794575"/>
                    <a:pt x="1478346" y="796836"/>
                  </a:cubicBezTo>
                  <a:cubicBezTo>
                    <a:pt x="1304108" y="795530"/>
                    <a:pt x="1126811" y="814919"/>
                    <a:pt x="953877" y="825569"/>
                  </a:cubicBezTo>
                  <a:cubicBezTo>
                    <a:pt x="788918" y="837675"/>
                    <a:pt x="623959" y="860279"/>
                    <a:pt x="458749" y="866759"/>
                  </a:cubicBezTo>
                  <a:cubicBezTo>
                    <a:pt x="352220" y="874193"/>
                    <a:pt x="246042" y="886098"/>
                    <a:pt x="139112" y="887153"/>
                  </a:cubicBezTo>
                  <a:cubicBezTo>
                    <a:pt x="98536" y="885948"/>
                    <a:pt x="54450" y="899912"/>
                    <a:pt x="16333" y="8826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-93685" y="422625"/>
              <a:ext cx="1212613" cy="400928"/>
            </a:xfrm>
            <a:custGeom>
              <a:rect b="b" l="l" r="r" t="t"/>
              <a:pathLst>
                <a:path extrusionOk="0" h="801855" w="2425225">
                  <a:moveTo>
                    <a:pt x="2408152" y="410146"/>
                  </a:moveTo>
                  <a:cubicBezTo>
                    <a:pt x="2417230" y="487151"/>
                    <a:pt x="2433179" y="566870"/>
                    <a:pt x="2420540" y="644077"/>
                  </a:cubicBezTo>
                  <a:cubicBezTo>
                    <a:pt x="2239180" y="650607"/>
                    <a:pt x="2058824" y="671554"/>
                    <a:pt x="1878116" y="687477"/>
                  </a:cubicBezTo>
                  <a:cubicBezTo>
                    <a:pt x="1746409" y="695213"/>
                    <a:pt x="1607831" y="705109"/>
                    <a:pt x="1474119" y="707520"/>
                  </a:cubicBezTo>
                  <a:cubicBezTo>
                    <a:pt x="1366135" y="708273"/>
                    <a:pt x="1258102" y="710333"/>
                    <a:pt x="1150469" y="719375"/>
                  </a:cubicBezTo>
                  <a:cubicBezTo>
                    <a:pt x="953963" y="733540"/>
                    <a:pt x="763976" y="748961"/>
                    <a:pt x="567770" y="769004"/>
                  </a:cubicBezTo>
                  <a:cubicBezTo>
                    <a:pt x="380041" y="778598"/>
                    <a:pt x="192763" y="800751"/>
                    <a:pt x="4832" y="801856"/>
                  </a:cubicBezTo>
                  <a:cubicBezTo>
                    <a:pt x="8845" y="640560"/>
                    <a:pt x="3077" y="479064"/>
                    <a:pt x="2575" y="317668"/>
                  </a:cubicBezTo>
                  <a:cubicBezTo>
                    <a:pt x="2074" y="276277"/>
                    <a:pt x="1622" y="234936"/>
                    <a:pt x="569" y="193595"/>
                  </a:cubicBezTo>
                  <a:cubicBezTo>
                    <a:pt x="-986" y="185156"/>
                    <a:pt x="1271" y="172296"/>
                    <a:pt x="68" y="161898"/>
                  </a:cubicBezTo>
                  <a:cubicBezTo>
                    <a:pt x="1472" y="159537"/>
                    <a:pt x="2425" y="156322"/>
                    <a:pt x="3227" y="152957"/>
                  </a:cubicBezTo>
                  <a:cubicBezTo>
                    <a:pt x="10600" y="155469"/>
                    <a:pt x="18926" y="153560"/>
                    <a:pt x="26750" y="153258"/>
                  </a:cubicBezTo>
                  <a:cubicBezTo>
                    <a:pt x="80416" y="150998"/>
                    <a:pt x="138796" y="146678"/>
                    <a:pt x="192411" y="135777"/>
                  </a:cubicBezTo>
                  <a:cubicBezTo>
                    <a:pt x="217740" y="131106"/>
                    <a:pt x="242115" y="122064"/>
                    <a:pt x="267844" y="119854"/>
                  </a:cubicBezTo>
                  <a:cubicBezTo>
                    <a:pt x="364342" y="115886"/>
                    <a:pt x="461141" y="119050"/>
                    <a:pt x="557489" y="110812"/>
                  </a:cubicBezTo>
                  <a:cubicBezTo>
                    <a:pt x="754497" y="100916"/>
                    <a:pt x="953060" y="93934"/>
                    <a:pt x="1150319" y="86349"/>
                  </a:cubicBezTo>
                  <a:cubicBezTo>
                    <a:pt x="1242102" y="79869"/>
                    <a:pt x="1333484" y="68165"/>
                    <a:pt x="1425468" y="64146"/>
                  </a:cubicBezTo>
                  <a:cubicBezTo>
                    <a:pt x="1502707" y="61585"/>
                    <a:pt x="1580146" y="64197"/>
                    <a:pt x="1657384" y="61133"/>
                  </a:cubicBezTo>
                  <a:cubicBezTo>
                    <a:pt x="1765117" y="57717"/>
                    <a:pt x="1872248" y="44255"/>
                    <a:pt x="1979679" y="36318"/>
                  </a:cubicBezTo>
                  <a:cubicBezTo>
                    <a:pt x="2052153" y="30541"/>
                    <a:pt x="2125028" y="31144"/>
                    <a:pt x="2197452" y="24513"/>
                  </a:cubicBezTo>
                  <a:cubicBezTo>
                    <a:pt x="2254779" y="20193"/>
                    <a:pt x="2310501" y="2361"/>
                    <a:pt x="2367878" y="0"/>
                  </a:cubicBezTo>
                  <a:cubicBezTo>
                    <a:pt x="2369483" y="85194"/>
                    <a:pt x="2372342" y="170488"/>
                    <a:pt x="2388491" y="254325"/>
                  </a:cubicBezTo>
                  <a:cubicBezTo>
                    <a:pt x="2395212" y="306316"/>
                    <a:pt x="2399024" y="358557"/>
                    <a:pt x="2408152" y="410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20"/>
          <p:cNvPicPr preferRelativeResize="0"/>
          <p:nvPr/>
        </p:nvPicPr>
        <p:blipFill rotWithShape="1">
          <a:blip r:embed="rId3">
            <a:alphaModFix/>
          </a:blip>
          <a:srcRect b="0" l="12818" r="3457" t="0"/>
          <a:stretch/>
        </p:blipFill>
        <p:spPr>
          <a:xfrm>
            <a:off x="514350" y="514350"/>
            <a:ext cx="5167464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20"/>
          <p:cNvSpPr txBox="1"/>
          <p:nvPr/>
        </p:nvSpPr>
        <p:spPr>
          <a:xfrm>
            <a:off x="6259572" y="1828800"/>
            <a:ext cx="23319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Write a Heading Here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588" name="Google Shape;588;p20"/>
          <p:cNvGrpSpPr/>
          <p:nvPr/>
        </p:nvGrpSpPr>
        <p:grpSpPr>
          <a:xfrm rot="-5400000">
            <a:off x="3818206" y="151918"/>
            <a:ext cx="1067521" cy="1453240"/>
            <a:chOff x="7636464" y="303916"/>
            <a:chExt cx="2135041" cy="2906480"/>
          </a:xfrm>
        </p:grpSpPr>
        <p:sp>
          <p:nvSpPr>
            <p:cNvPr id="589" name="Google Shape;589;p20"/>
            <p:cNvSpPr/>
            <p:nvPr/>
          </p:nvSpPr>
          <p:spPr>
            <a:xfrm>
              <a:off x="7807822" y="602939"/>
              <a:ext cx="736646" cy="804988"/>
            </a:xfrm>
            <a:custGeom>
              <a:rect b="b" l="l" r="r" t="t"/>
              <a:pathLst>
                <a:path extrusionOk="0" h="804988" w="736646">
                  <a:moveTo>
                    <a:pt x="736646" y="630580"/>
                  </a:moveTo>
                  <a:cubicBezTo>
                    <a:pt x="736414" y="630813"/>
                    <a:pt x="736123" y="631045"/>
                    <a:pt x="735890" y="631336"/>
                  </a:cubicBezTo>
                  <a:cubicBezTo>
                    <a:pt x="732458" y="634824"/>
                    <a:pt x="730015" y="639183"/>
                    <a:pt x="727397" y="643310"/>
                  </a:cubicBezTo>
                  <a:cubicBezTo>
                    <a:pt x="700056" y="688534"/>
                    <a:pt x="657242" y="721435"/>
                    <a:pt x="615532" y="753232"/>
                  </a:cubicBezTo>
                  <a:cubicBezTo>
                    <a:pt x="597848" y="765148"/>
                    <a:pt x="577662" y="772240"/>
                    <a:pt x="557710" y="779331"/>
                  </a:cubicBezTo>
                  <a:cubicBezTo>
                    <a:pt x="522050" y="790957"/>
                    <a:pt x="485867" y="802874"/>
                    <a:pt x="448172" y="804908"/>
                  </a:cubicBezTo>
                  <a:cubicBezTo>
                    <a:pt x="418737" y="805431"/>
                    <a:pt x="385463" y="803862"/>
                    <a:pt x="360972" y="785668"/>
                  </a:cubicBezTo>
                  <a:cubicBezTo>
                    <a:pt x="358471" y="782180"/>
                    <a:pt x="354108" y="780087"/>
                    <a:pt x="349629" y="780669"/>
                  </a:cubicBezTo>
                  <a:cubicBezTo>
                    <a:pt x="349163" y="780727"/>
                    <a:pt x="348756" y="780785"/>
                    <a:pt x="348349" y="780901"/>
                  </a:cubicBezTo>
                  <a:cubicBezTo>
                    <a:pt x="347127" y="778750"/>
                    <a:pt x="345673" y="776774"/>
                    <a:pt x="344102" y="774972"/>
                  </a:cubicBezTo>
                  <a:cubicBezTo>
                    <a:pt x="319205" y="736839"/>
                    <a:pt x="287385" y="702137"/>
                    <a:pt x="261615" y="664353"/>
                  </a:cubicBezTo>
                  <a:cubicBezTo>
                    <a:pt x="245966" y="640462"/>
                    <a:pt x="232936" y="615002"/>
                    <a:pt x="218858" y="590181"/>
                  </a:cubicBezTo>
                  <a:cubicBezTo>
                    <a:pt x="194077" y="543155"/>
                    <a:pt x="163304" y="499907"/>
                    <a:pt x="135789" y="454566"/>
                  </a:cubicBezTo>
                  <a:cubicBezTo>
                    <a:pt x="118337" y="424165"/>
                    <a:pt x="101293" y="393589"/>
                    <a:pt x="81398" y="364699"/>
                  </a:cubicBezTo>
                  <a:cubicBezTo>
                    <a:pt x="63307" y="328427"/>
                    <a:pt x="-6034" y="264311"/>
                    <a:pt x="423" y="227923"/>
                  </a:cubicBezTo>
                  <a:cubicBezTo>
                    <a:pt x="3448" y="226237"/>
                    <a:pt x="6764" y="224551"/>
                    <a:pt x="8043" y="221180"/>
                  </a:cubicBezTo>
                  <a:cubicBezTo>
                    <a:pt x="8218" y="221063"/>
                    <a:pt x="8392" y="221005"/>
                    <a:pt x="8567" y="220831"/>
                  </a:cubicBezTo>
                  <a:cubicBezTo>
                    <a:pt x="9789" y="220889"/>
                    <a:pt x="11010" y="221005"/>
                    <a:pt x="12115" y="221122"/>
                  </a:cubicBezTo>
                  <a:cubicBezTo>
                    <a:pt x="58013" y="223156"/>
                    <a:pt x="99373" y="199614"/>
                    <a:pt x="137301" y="176537"/>
                  </a:cubicBezTo>
                  <a:cubicBezTo>
                    <a:pt x="155858" y="165725"/>
                    <a:pt x="173368" y="153518"/>
                    <a:pt x="190180" y="140265"/>
                  </a:cubicBezTo>
                  <a:lnTo>
                    <a:pt x="190180" y="140265"/>
                  </a:lnTo>
                  <a:cubicBezTo>
                    <a:pt x="190529" y="140090"/>
                    <a:pt x="190878" y="139858"/>
                    <a:pt x="191227" y="139625"/>
                  </a:cubicBezTo>
                  <a:cubicBezTo>
                    <a:pt x="191925" y="139160"/>
                    <a:pt x="192623" y="138637"/>
                    <a:pt x="193205" y="138056"/>
                  </a:cubicBezTo>
                  <a:cubicBezTo>
                    <a:pt x="193495" y="137823"/>
                    <a:pt x="193786" y="137533"/>
                    <a:pt x="194019" y="137242"/>
                  </a:cubicBezTo>
                  <a:lnTo>
                    <a:pt x="194077" y="137184"/>
                  </a:lnTo>
                  <a:cubicBezTo>
                    <a:pt x="200941" y="131662"/>
                    <a:pt x="207689" y="125965"/>
                    <a:pt x="214379" y="120094"/>
                  </a:cubicBezTo>
                  <a:cubicBezTo>
                    <a:pt x="216590" y="118176"/>
                    <a:pt x="218800" y="116199"/>
                    <a:pt x="221011" y="114223"/>
                  </a:cubicBezTo>
                  <a:cubicBezTo>
                    <a:pt x="235612" y="101086"/>
                    <a:pt x="249631" y="87309"/>
                    <a:pt x="263302" y="73184"/>
                  </a:cubicBezTo>
                  <a:cubicBezTo>
                    <a:pt x="266036" y="70336"/>
                    <a:pt x="268770" y="67487"/>
                    <a:pt x="271504" y="64639"/>
                  </a:cubicBezTo>
                  <a:cubicBezTo>
                    <a:pt x="274238" y="61791"/>
                    <a:pt x="276914" y="58943"/>
                    <a:pt x="279590" y="56036"/>
                  </a:cubicBezTo>
                  <a:cubicBezTo>
                    <a:pt x="282324" y="53188"/>
                    <a:pt x="284942" y="50281"/>
                    <a:pt x="287618" y="47375"/>
                  </a:cubicBezTo>
                  <a:cubicBezTo>
                    <a:pt x="290293" y="44468"/>
                    <a:pt x="292969" y="41620"/>
                    <a:pt x="295587" y="38714"/>
                  </a:cubicBezTo>
                  <a:cubicBezTo>
                    <a:pt x="295936" y="38307"/>
                    <a:pt x="296285" y="37842"/>
                    <a:pt x="296518" y="37377"/>
                  </a:cubicBezTo>
                  <a:cubicBezTo>
                    <a:pt x="296576" y="37319"/>
                    <a:pt x="296634" y="37260"/>
                    <a:pt x="296634" y="37202"/>
                  </a:cubicBezTo>
                  <a:cubicBezTo>
                    <a:pt x="297216" y="36272"/>
                    <a:pt x="297681" y="35284"/>
                    <a:pt x="297972" y="34296"/>
                  </a:cubicBezTo>
                  <a:cubicBezTo>
                    <a:pt x="298147" y="33657"/>
                    <a:pt x="298321" y="33017"/>
                    <a:pt x="298379" y="32436"/>
                  </a:cubicBezTo>
                  <a:cubicBezTo>
                    <a:pt x="298496" y="31680"/>
                    <a:pt x="298554" y="30924"/>
                    <a:pt x="298554" y="30169"/>
                  </a:cubicBezTo>
                  <a:cubicBezTo>
                    <a:pt x="298554" y="28832"/>
                    <a:pt x="298438" y="27553"/>
                    <a:pt x="298088" y="26274"/>
                  </a:cubicBezTo>
                  <a:lnTo>
                    <a:pt x="298088" y="26274"/>
                  </a:lnTo>
                  <a:cubicBezTo>
                    <a:pt x="298728" y="25286"/>
                    <a:pt x="299310" y="24298"/>
                    <a:pt x="299834" y="23251"/>
                  </a:cubicBezTo>
                  <a:lnTo>
                    <a:pt x="299834" y="23251"/>
                  </a:lnTo>
                  <a:cubicBezTo>
                    <a:pt x="300415" y="22205"/>
                    <a:pt x="300939" y="21217"/>
                    <a:pt x="301462" y="20171"/>
                  </a:cubicBezTo>
                  <a:cubicBezTo>
                    <a:pt x="301695" y="19648"/>
                    <a:pt x="301986" y="19124"/>
                    <a:pt x="302219" y="18543"/>
                  </a:cubicBezTo>
                  <a:cubicBezTo>
                    <a:pt x="302626" y="17613"/>
                    <a:pt x="303033" y="16683"/>
                    <a:pt x="303440" y="15753"/>
                  </a:cubicBezTo>
                  <a:cubicBezTo>
                    <a:pt x="303906" y="14648"/>
                    <a:pt x="304313" y="13544"/>
                    <a:pt x="304720" y="12440"/>
                  </a:cubicBezTo>
                  <a:cubicBezTo>
                    <a:pt x="304953" y="11742"/>
                    <a:pt x="305185" y="11044"/>
                    <a:pt x="305360" y="10405"/>
                  </a:cubicBezTo>
                  <a:cubicBezTo>
                    <a:pt x="305360" y="10347"/>
                    <a:pt x="305418" y="10231"/>
                    <a:pt x="305418" y="10114"/>
                  </a:cubicBezTo>
                  <a:cubicBezTo>
                    <a:pt x="305534" y="9649"/>
                    <a:pt x="305709" y="9184"/>
                    <a:pt x="305825" y="8719"/>
                  </a:cubicBezTo>
                  <a:cubicBezTo>
                    <a:pt x="306233" y="7208"/>
                    <a:pt x="306582" y="5638"/>
                    <a:pt x="306814" y="4069"/>
                  </a:cubicBezTo>
                  <a:cubicBezTo>
                    <a:pt x="306931" y="3488"/>
                    <a:pt x="306989" y="2906"/>
                    <a:pt x="307047" y="2383"/>
                  </a:cubicBezTo>
                  <a:cubicBezTo>
                    <a:pt x="307105" y="2209"/>
                    <a:pt x="307105" y="1976"/>
                    <a:pt x="307105" y="1802"/>
                  </a:cubicBezTo>
                  <a:cubicBezTo>
                    <a:pt x="307163" y="1221"/>
                    <a:pt x="307280" y="581"/>
                    <a:pt x="307280" y="0"/>
                  </a:cubicBezTo>
                  <a:cubicBezTo>
                    <a:pt x="331537" y="9475"/>
                    <a:pt x="344626" y="34122"/>
                    <a:pt x="356900" y="55629"/>
                  </a:cubicBezTo>
                  <a:cubicBezTo>
                    <a:pt x="371152" y="84403"/>
                    <a:pt x="386510" y="112886"/>
                    <a:pt x="407568" y="137358"/>
                  </a:cubicBezTo>
                  <a:cubicBezTo>
                    <a:pt x="452418" y="187233"/>
                    <a:pt x="484064" y="246989"/>
                    <a:pt x="522050" y="301979"/>
                  </a:cubicBezTo>
                  <a:cubicBezTo>
                    <a:pt x="561084" y="359177"/>
                    <a:pt x="601862" y="415388"/>
                    <a:pt x="628563" y="479852"/>
                  </a:cubicBezTo>
                  <a:cubicBezTo>
                    <a:pt x="628796" y="480376"/>
                    <a:pt x="629087" y="480899"/>
                    <a:pt x="629377" y="481364"/>
                  </a:cubicBezTo>
                  <a:cubicBezTo>
                    <a:pt x="629436" y="481422"/>
                    <a:pt x="629494" y="481538"/>
                    <a:pt x="629552" y="481596"/>
                  </a:cubicBezTo>
                  <a:cubicBezTo>
                    <a:pt x="629785" y="482061"/>
                    <a:pt x="630134" y="482526"/>
                    <a:pt x="630424" y="482933"/>
                  </a:cubicBezTo>
                  <a:cubicBezTo>
                    <a:pt x="630890" y="483573"/>
                    <a:pt x="631355" y="484096"/>
                    <a:pt x="631879" y="484619"/>
                  </a:cubicBezTo>
                  <a:cubicBezTo>
                    <a:pt x="632228" y="484968"/>
                    <a:pt x="632577" y="485316"/>
                    <a:pt x="632984" y="485607"/>
                  </a:cubicBezTo>
                  <a:cubicBezTo>
                    <a:pt x="633333" y="485898"/>
                    <a:pt x="633740" y="486188"/>
                    <a:pt x="634089" y="486421"/>
                  </a:cubicBezTo>
                  <a:cubicBezTo>
                    <a:pt x="634496" y="486712"/>
                    <a:pt x="634904" y="486944"/>
                    <a:pt x="635311" y="487177"/>
                  </a:cubicBezTo>
                  <a:cubicBezTo>
                    <a:pt x="635718" y="487351"/>
                    <a:pt x="636067" y="487525"/>
                    <a:pt x="636474" y="487700"/>
                  </a:cubicBezTo>
                  <a:cubicBezTo>
                    <a:pt x="637405" y="488049"/>
                    <a:pt x="638336" y="488339"/>
                    <a:pt x="639325" y="488514"/>
                  </a:cubicBezTo>
                  <a:cubicBezTo>
                    <a:pt x="639616" y="488514"/>
                    <a:pt x="639906" y="488572"/>
                    <a:pt x="640197" y="488572"/>
                  </a:cubicBezTo>
                  <a:cubicBezTo>
                    <a:pt x="640721" y="488630"/>
                    <a:pt x="641186" y="488630"/>
                    <a:pt x="641710" y="488630"/>
                  </a:cubicBezTo>
                  <a:cubicBezTo>
                    <a:pt x="649970" y="503976"/>
                    <a:pt x="659743" y="518334"/>
                    <a:pt x="670039" y="532343"/>
                  </a:cubicBezTo>
                  <a:cubicBezTo>
                    <a:pt x="671261" y="534028"/>
                    <a:pt x="672541" y="535772"/>
                    <a:pt x="673821" y="537458"/>
                  </a:cubicBezTo>
                  <a:cubicBezTo>
                    <a:pt x="686444" y="554432"/>
                    <a:pt x="699707" y="571056"/>
                    <a:pt x="711749" y="588437"/>
                  </a:cubicBezTo>
                  <a:cubicBezTo>
                    <a:pt x="712970" y="590181"/>
                    <a:pt x="714134" y="591925"/>
                    <a:pt x="715297" y="593668"/>
                  </a:cubicBezTo>
                  <a:cubicBezTo>
                    <a:pt x="715821" y="594424"/>
                    <a:pt x="716344" y="595238"/>
                    <a:pt x="716868" y="595994"/>
                  </a:cubicBezTo>
                  <a:cubicBezTo>
                    <a:pt x="717391" y="596749"/>
                    <a:pt x="717915" y="597563"/>
                    <a:pt x="718439" y="598319"/>
                  </a:cubicBezTo>
                  <a:cubicBezTo>
                    <a:pt x="720067" y="600760"/>
                    <a:pt x="721580" y="603202"/>
                    <a:pt x="723092" y="605701"/>
                  </a:cubicBezTo>
                  <a:cubicBezTo>
                    <a:pt x="723674" y="606689"/>
                    <a:pt x="724314" y="607619"/>
                    <a:pt x="724837" y="608608"/>
                  </a:cubicBezTo>
                  <a:cubicBezTo>
                    <a:pt x="726059" y="610584"/>
                    <a:pt x="727222" y="612618"/>
                    <a:pt x="728328" y="614653"/>
                  </a:cubicBezTo>
                  <a:cubicBezTo>
                    <a:pt x="728851" y="615583"/>
                    <a:pt x="729375" y="616455"/>
                    <a:pt x="729898" y="617443"/>
                  </a:cubicBezTo>
                  <a:cubicBezTo>
                    <a:pt x="731178" y="619710"/>
                    <a:pt x="732342" y="621977"/>
                    <a:pt x="733505" y="624244"/>
                  </a:cubicBezTo>
                  <a:cubicBezTo>
                    <a:pt x="733970" y="625116"/>
                    <a:pt x="734378" y="625988"/>
                    <a:pt x="734843" y="626918"/>
                  </a:cubicBezTo>
                  <a:cubicBezTo>
                    <a:pt x="735483" y="628139"/>
                    <a:pt x="736065" y="629360"/>
                    <a:pt x="736646" y="6305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20"/>
            <p:cNvSpPr/>
            <p:nvPr/>
          </p:nvSpPr>
          <p:spPr>
            <a:xfrm>
              <a:off x="9056090" y="2467068"/>
              <a:ext cx="542569" cy="472293"/>
            </a:xfrm>
            <a:custGeom>
              <a:rect b="b" l="l" r="r" t="t"/>
              <a:pathLst>
                <a:path extrusionOk="0" h="472293" w="542569">
                  <a:moveTo>
                    <a:pt x="541871" y="306396"/>
                  </a:moveTo>
                  <a:cubicBezTo>
                    <a:pt x="542046" y="307152"/>
                    <a:pt x="542278" y="307908"/>
                    <a:pt x="542569" y="308605"/>
                  </a:cubicBezTo>
                  <a:cubicBezTo>
                    <a:pt x="541929" y="309245"/>
                    <a:pt x="541289" y="310000"/>
                    <a:pt x="540708" y="310698"/>
                  </a:cubicBezTo>
                  <a:cubicBezTo>
                    <a:pt x="540359" y="311105"/>
                    <a:pt x="540010" y="311570"/>
                    <a:pt x="539661" y="311977"/>
                  </a:cubicBezTo>
                  <a:cubicBezTo>
                    <a:pt x="538555" y="313430"/>
                    <a:pt x="537508" y="314941"/>
                    <a:pt x="536403" y="316569"/>
                  </a:cubicBezTo>
                  <a:cubicBezTo>
                    <a:pt x="536170" y="316918"/>
                    <a:pt x="535938" y="317266"/>
                    <a:pt x="535705" y="317673"/>
                  </a:cubicBezTo>
                  <a:cubicBezTo>
                    <a:pt x="534309" y="319882"/>
                    <a:pt x="532971" y="322207"/>
                    <a:pt x="531633" y="324649"/>
                  </a:cubicBezTo>
                  <a:cubicBezTo>
                    <a:pt x="530993" y="325753"/>
                    <a:pt x="530353" y="326916"/>
                    <a:pt x="529771" y="328078"/>
                  </a:cubicBezTo>
                  <a:cubicBezTo>
                    <a:pt x="529771" y="328136"/>
                    <a:pt x="529713" y="328195"/>
                    <a:pt x="529655" y="328311"/>
                  </a:cubicBezTo>
                  <a:cubicBezTo>
                    <a:pt x="529015" y="329473"/>
                    <a:pt x="528375" y="330636"/>
                    <a:pt x="527793" y="331857"/>
                  </a:cubicBezTo>
                  <a:cubicBezTo>
                    <a:pt x="527735" y="331915"/>
                    <a:pt x="527735" y="331973"/>
                    <a:pt x="527735" y="332031"/>
                  </a:cubicBezTo>
                  <a:cubicBezTo>
                    <a:pt x="527095" y="333252"/>
                    <a:pt x="526456" y="334414"/>
                    <a:pt x="525874" y="335577"/>
                  </a:cubicBezTo>
                  <a:cubicBezTo>
                    <a:pt x="522500" y="342145"/>
                    <a:pt x="519126" y="348423"/>
                    <a:pt x="515578" y="353190"/>
                  </a:cubicBezTo>
                  <a:cubicBezTo>
                    <a:pt x="514705" y="354411"/>
                    <a:pt x="513832" y="355457"/>
                    <a:pt x="512901" y="356445"/>
                  </a:cubicBezTo>
                  <a:cubicBezTo>
                    <a:pt x="511854" y="357550"/>
                    <a:pt x="510807" y="358538"/>
                    <a:pt x="509702" y="359352"/>
                  </a:cubicBezTo>
                  <a:cubicBezTo>
                    <a:pt x="490040" y="380743"/>
                    <a:pt x="469796" y="401379"/>
                    <a:pt x="445422" y="417422"/>
                  </a:cubicBezTo>
                  <a:cubicBezTo>
                    <a:pt x="423375" y="430966"/>
                    <a:pt x="399117" y="441313"/>
                    <a:pt x="374860" y="452939"/>
                  </a:cubicBezTo>
                  <a:cubicBezTo>
                    <a:pt x="373347" y="453636"/>
                    <a:pt x="371835" y="454392"/>
                    <a:pt x="370322" y="455031"/>
                  </a:cubicBezTo>
                  <a:cubicBezTo>
                    <a:pt x="370031" y="455148"/>
                    <a:pt x="369799" y="455264"/>
                    <a:pt x="369508" y="455380"/>
                  </a:cubicBezTo>
                  <a:cubicBezTo>
                    <a:pt x="368926" y="455613"/>
                    <a:pt x="368286" y="455903"/>
                    <a:pt x="367705" y="456194"/>
                  </a:cubicBezTo>
                  <a:cubicBezTo>
                    <a:pt x="366483" y="456717"/>
                    <a:pt x="365319" y="457182"/>
                    <a:pt x="364098" y="457705"/>
                  </a:cubicBezTo>
                  <a:cubicBezTo>
                    <a:pt x="363283" y="457996"/>
                    <a:pt x="362527" y="458345"/>
                    <a:pt x="361713" y="458635"/>
                  </a:cubicBezTo>
                  <a:cubicBezTo>
                    <a:pt x="361655" y="458694"/>
                    <a:pt x="361597" y="458694"/>
                    <a:pt x="361538" y="458694"/>
                  </a:cubicBezTo>
                  <a:cubicBezTo>
                    <a:pt x="360200" y="459217"/>
                    <a:pt x="358862" y="459740"/>
                    <a:pt x="357583" y="460205"/>
                  </a:cubicBezTo>
                  <a:cubicBezTo>
                    <a:pt x="356012" y="460786"/>
                    <a:pt x="354441" y="461309"/>
                    <a:pt x="352929" y="461832"/>
                  </a:cubicBezTo>
                  <a:cubicBezTo>
                    <a:pt x="351475" y="462298"/>
                    <a:pt x="350078" y="462763"/>
                    <a:pt x="348682" y="463169"/>
                  </a:cubicBezTo>
                  <a:cubicBezTo>
                    <a:pt x="348101" y="463344"/>
                    <a:pt x="347461" y="463518"/>
                    <a:pt x="346879" y="463751"/>
                  </a:cubicBezTo>
                  <a:cubicBezTo>
                    <a:pt x="346705" y="463751"/>
                    <a:pt x="346530" y="463809"/>
                    <a:pt x="346355" y="463867"/>
                  </a:cubicBezTo>
                  <a:cubicBezTo>
                    <a:pt x="345483" y="464100"/>
                    <a:pt x="344610" y="464390"/>
                    <a:pt x="343679" y="464623"/>
                  </a:cubicBezTo>
                  <a:cubicBezTo>
                    <a:pt x="343621" y="464623"/>
                    <a:pt x="343505" y="464681"/>
                    <a:pt x="343389" y="464681"/>
                  </a:cubicBezTo>
                  <a:cubicBezTo>
                    <a:pt x="342516" y="464913"/>
                    <a:pt x="341585" y="465146"/>
                    <a:pt x="340655" y="465437"/>
                  </a:cubicBezTo>
                  <a:cubicBezTo>
                    <a:pt x="339666" y="465669"/>
                    <a:pt x="338735" y="465902"/>
                    <a:pt x="337746" y="466134"/>
                  </a:cubicBezTo>
                  <a:cubicBezTo>
                    <a:pt x="336408" y="466483"/>
                    <a:pt x="335012" y="466773"/>
                    <a:pt x="333674" y="467122"/>
                  </a:cubicBezTo>
                  <a:cubicBezTo>
                    <a:pt x="333383" y="467180"/>
                    <a:pt x="333092" y="467239"/>
                    <a:pt x="332801" y="467297"/>
                  </a:cubicBezTo>
                  <a:cubicBezTo>
                    <a:pt x="331114" y="467645"/>
                    <a:pt x="329427" y="467994"/>
                    <a:pt x="327799" y="468343"/>
                  </a:cubicBezTo>
                  <a:cubicBezTo>
                    <a:pt x="327682" y="468343"/>
                    <a:pt x="327508" y="468401"/>
                    <a:pt x="327391" y="468401"/>
                  </a:cubicBezTo>
                  <a:cubicBezTo>
                    <a:pt x="326926" y="468401"/>
                    <a:pt x="326461" y="468401"/>
                    <a:pt x="326053" y="468401"/>
                  </a:cubicBezTo>
                  <a:cubicBezTo>
                    <a:pt x="325763" y="468401"/>
                    <a:pt x="325530" y="468459"/>
                    <a:pt x="325239" y="468517"/>
                  </a:cubicBezTo>
                  <a:cubicBezTo>
                    <a:pt x="324715" y="468634"/>
                    <a:pt x="324192" y="468808"/>
                    <a:pt x="323610" y="469041"/>
                  </a:cubicBezTo>
                  <a:cubicBezTo>
                    <a:pt x="320818" y="469505"/>
                    <a:pt x="318026" y="469971"/>
                    <a:pt x="315234" y="470319"/>
                  </a:cubicBezTo>
                  <a:cubicBezTo>
                    <a:pt x="314419" y="470436"/>
                    <a:pt x="313605" y="470552"/>
                    <a:pt x="312790" y="470610"/>
                  </a:cubicBezTo>
                  <a:cubicBezTo>
                    <a:pt x="311394" y="470784"/>
                    <a:pt x="309998" y="470959"/>
                    <a:pt x="308660" y="471075"/>
                  </a:cubicBezTo>
                  <a:cubicBezTo>
                    <a:pt x="304123" y="471540"/>
                    <a:pt x="299585" y="471889"/>
                    <a:pt x="295048" y="472063"/>
                  </a:cubicBezTo>
                  <a:cubicBezTo>
                    <a:pt x="294175" y="472121"/>
                    <a:pt x="293303" y="472121"/>
                    <a:pt x="292430" y="472179"/>
                  </a:cubicBezTo>
                  <a:cubicBezTo>
                    <a:pt x="292256" y="472179"/>
                    <a:pt x="292081" y="472179"/>
                    <a:pt x="291907" y="472179"/>
                  </a:cubicBezTo>
                  <a:cubicBezTo>
                    <a:pt x="290801" y="472179"/>
                    <a:pt x="289696" y="472238"/>
                    <a:pt x="288591" y="472238"/>
                  </a:cubicBezTo>
                  <a:cubicBezTo>
                    <a:pt x="282774" y="472354"/>
                    <a:pt x="276956" y="472296"/>
                    <a:pt x="271256" y="472005"/>
                  </a:cubicBezTo>
                  <a:cubicBezTo>
                    <a:pt x="255433" y="471598"/>
                    <a:pt x="241297" y="465727"/>
                    <a:pt x="230303" y="454334"/>
                  </a:cubicBezTo>
                  <a:cubicBezTo>
                    <a:pt x="201915" y="431489"/>
                    <a:pt x="178588" y="403123"/>
                    <a:pt x="154097" y="376209"/>
                  </a:cubicBezTo>
                  <a:cubicBezTo>
                    <a:pt x="119020" y="330578"/>
                    <a:pt x="79230" y="289016"/>
                    <a:pt x="47294" y="240769"/>
                  </a:cubicBezTo>
                  <a:cubicBezTo>
                    <a:pt x="30424" y="215309"/>
                    <a:pt x="7970" y="192290"/>
                    <a:pt x="0" y="162121"/>
                  </a:cubicBezTo>
                  <a:cubicBezTo>
                    <a:pt x="175" y="162063"/>
                    <a:pt x="349" y="161946"/>
                    <a:pt x="524" y="161830"/>
                  </a:cubicBezTo>
                  <a:cubicBezTo>
                    <a:pt x="640" y="161714"/>
                    <a:pt x="756" y="161598"/>
                    <a:pt x="873" y="161423"/>
                  </a:cubicBezTo>
                  <a:cubicBezTo>
                    <a:pt x="1164" y="160958"/>
                    <a:pt x="1164" y="160377"/>
                    <a:pt x="1047" y="159738"/>
                  </a:cubicBezTo>
                  <a:cubicBezTo>
                    <a:pt x="3956" y="161714"/>
                    <a:pt x="6922" y="163574"/>
                    <a:pt x="10122" y="165085"/>
                  </a:cubicBezTo>
                  <a:cubicBezTo>
                    <a:pt x="10704" y="165376"/>
                    <a:pt x="11285" y="165667"/>
                    <a:pt x="11867" y="165899"/>
                  </a:cubicBezTo>
                  <a:cubicBezTo>
                    <a:pt x="13554" y="166655"/>
                    <a:pt x="15299" y="167411"/>
                    <a:pt x="17103" y="167992"/>
                  </a:cubicBezTo>
                  <a:cubicBezTo>
                    <a:pt x="17568" y="168166"/>
                    <a:pt x="18150" y="168341"/>
                    <a:pt x="18673" y="168515"/>
                  </a:cubicBezTo>
                  <a:cubicBezTo>
                    <a:pt x="19429" y="168748"/>
                    <a:pt x="20186" y="168980"/>
                    <a:pt x="20884" y="169155"/>
                  </a:cubicBezTo>
                  <a:cubicBezTo>
                    <a:pt x="94936" y="194034"/>
                    <a:pt x="175796" y="175200"/>
                    <a:pt x="242228" y="137997"/>
                  </a:cubicBezTo>
                  <a:cubicBezTo>
                    <a:pt x="243682" y="137242"/>
                    <a:pt x="245136" y="136428"/>
                    <a:pt x="246591" y="135672"/>
                  </a:cubicBezTo>
                  <a:cubicBezTo>
                    <a:pt x="248452" y="134626"/>
                    <a:pt x="250314" y="133580"/>
                    <a:pt x="252117" y="132475"/>
                  </a:cubicBezTo>
                  <a:cubicBezTo>
                    <a:pt x="253688" y="131545"/>
                    <a:pt x="255258" y="130557"/>
                    <a:pt x="256771" y="129569"/>
                  </a:cubicBezTo>
                  <a:cubicBezTo>
                    <a:pt x="257701" y="128988"/>
                    <a:pt x="258574" y="128406"/>
                    <a:pt x="259447" y="127767"/>
                  </a:cubicBezTo>
                  <a:cubicBezTo>
                    <a:pt x="260436" y="127127"/>
                    <a:pt x="261425" y="126430"/>
                    <a:pt x="262413" y="125732"/>
                  </a:cubicBezTo>
                  <a:cubicBezTo>
                    <a:pt x="264566" y="124221"/>
                    <a:pt x="266660" y="122652"/>
                    <a:pt x="268696" y="121024"/>
                  </a:cubicBezTo>
                  <a:cubicBezTo>
                    <a:pt x="269510" y="120384"/>
                    <a:pt x="270325" y="119745"/>
                    <a:pt x="271139" y="119106"/>
                  </a:cubicBezTo>
                  <a:cubicBezTo>
                    <a:pt x="272244" y="118234"/>
                    <a:pt x="273291" y="117362"/>
                    <a:pt x="274339" y="116432"/>
                  </a:cubicBezTo>
                  <a:cubicBezTo>
                    <a:pt x="276317" y="114746"/>
                    <a:pt x="278236" y="113060"/>
                    <a:pt x="280098" y="111258"/>
                  </a:cubicBezTo>
                  <a:cubicBezTo>
                    <a:pt x="282250" y="109224"/>
                    <a:pt x="284344" y="107131"/>
                    <a:pt x="286380" y="104980"/>
                  </a:cubicBezTo>
                  <a:cubicBezTo>
                    <a:pt x="287369" y="103992"/>
                    <a:pt x="288242" y="103004"/>
                    <a:pt x="289172" y="101958"/>
                  </a:cubicBezTo>
                  <a:cubicBezTo>
                    <a:pt x="290918" y="100039"/>
                    <a:pt x="292605" y="98063"/>
                    <a:pt x="294292" y="96029"/>
                  </a:cubicBezTo>
                  <a:cubicBezTo>
                    <a:pt x="295106" y="95040"/>
                    <a:pt x="295920" y="94052"/>
                    <a:pt x="296677" y="93006"/>
                  </a:cubicBezTo>
                  <a:cubicBezTo>
                    <a:pt x="297258" y="92250"/>
                    <a:pt x="297840" y="91495"/>
                    <a:pt x="298364" y="90797"/>
                  </a:cubicBezTo>
                  <a:cubicBezTo>
                    <a:pt x="298771" y="90274"/>
                    <a:pt x="299178" y="89751"/>
                    <a:pt x="299527" y="89228"/>
                  </a:cubicBezTo>
                  <a:cubicBezTo>
                    <a:pt x="302959" y="84577"/>
                    <a:pt x="306159" y="79753"/>
                    <a:pt x="309125" y="74753"/>
                  </a:cubicBezTo>
                  <a:cubicBezTo>
                    <a:pt x="309649" y="73823"/>
                    <a:pt x="310231" y="72951"/>
                    <a:pt x="310754" y="72021"/>
                  </a:cubicBezTo>
                  <a:cubicBezTo>
                    <a:pt x="310754" y="71963"/>
                    <a:pt x="310812" y="71905"/>
                    <a:pt x="310871" y="71847"/>
                  </a:cubicBezTo>
                  <a:cubicBezTo>
                    <a:pt x="311510" y="70685"/>
                    <a:pt x="312208" y="69522"/>
                    <a:pt x="312790" y="68301"/>
                  </a:cubicBezTo>
                  <a:cubicBezTo>
                    <a:pt x="315408" y="63418"/>
                    <a:pt x="317851" y="58419"/>
                    <a:pt x="320062" y="53246"/>
                  </a:cubicBezTo>
                  <a:cubicBezTo>
                    <a:pt x="320585" y="52083"/>
                    <a:pt x="321051" y="50921"/>
                    <a:pt x="321574" y="49700"/>
                  </a:cubicBezTo>
                  <a:cubicBezTo>
                    <a:pt x="322680" y="46968"/>
                    <a:pt x="323727" y="44236"/>
                    <a:pt x="324715" y="41388"/>
                  </a:cubicBezTo>
                  <a:cubicBezTo>
                    <a:pt x="325123" y="40225"/>
                    <a:pt x="325530" y="39121"/>
                    <a:pt x="325937" y="37958"/>
                  </a:cubicBezTo>
                  <a:cubicBezTo>
                    <a:pt x="326112" y="37493"/>
                    <a:pt x="326228" y="37028"/>
                    <a:pt x="326402" y="36563"/>
                  </a:cubicBezTo>
                  <a:cubicBezTo>
                    <a:pt x="326751" y="35517"/>
                    <a:pt x="327100" y="34412"/>
                    <a:pt x="327449" y="33366"/>
                  </a:cubicBezTo>
                  <a:cubicBezTo>
                    <a:pt x="327449" y="33366"/>
                    <a:pt x="327449" y="33308"/>
                    <a:pt x="327508" y="33250"/>
                  </a:cubicBezTo>
                  <a:cubicBezTo>
                    <a:pt x="327915" y="31913"/>
                    <a:pt x="328322" y="30576"/>
                    <a:pt x="328729" y="29181"/>
                  </a:cubicBezTo>
                  <a:cubicBezTo>
                    <a:pt x="329544" y="26448"/>
                    <a:pt x="330300" y="23658"/>
                    <a:pt x="330998" y="20810"/>
                  </a:cubicBezTo>
                  <a:cubicBezTo>
                    <a:pt x="332452" y="19648"/>
                    <a:pt x="333732" y="18194"/>
                    <a:pt x="334663" y="16567"/>
                  </a:cubicBezTo>
                  <a:cubicBezTo>
                    <a:pt x="334837" y="16276"/>
                    <a:pt x="335012" y="15985"/>
                    <a:pt x="335128" y="15637"/>
                  </a:cubicBezTo>
                  <a:cubicBezTo>
                    <a:pt x="335245" y="15404"/>
                    <a:pt x="335361" y="15055"/>
                    <a:pt x="335477" y="14765"/>
                  </a:cubicBezTo>
                  <a:cubicBezTo>
                    <a:pt x="335652" y="14300"/>
                    <a:pt x="335768" y="13835"/>
                    <a:pt x="335943" y="13370"/>
                  </a:cubicBezTo>
                  <a:cubicBezTo>
                    <a:pt x="337106" y="8719"/>
                    <a:pt x="337164" y="4301"/>
                    <a:pt x="336350" y="0"/>
                  </a:cubicBezTo>
                  <a:cubicBezTo>
                    <a:pt x="338444" y="1046"/>
                    <a:pt x="340422" y="2209"/>
                    <a:pt x="342342" y="3488"/>
                  </a:cubicBezTo>
                  <a:cubicBezTo>
                    <a:pt x="342981" y="3895"/>
                    <a:pt x="343621" y="4360"/>
                    <a:pt x="344203" y="4825"/>
                  </a:cubicBezTo>
                  <a:cubicBezTo>
                    <a:pt x="345250" y="5580"/>
                    <a:pt x="346239" y="6452"/>
                    <a:pt x="347228" y="7266"/>
                  </a:cubicBezTo>
                  <a:cubicBezTo>
                    <a:pt x="347752" y="7673"/>
                    <a:pt x="348217" y="8138"/>
                    <a:pt x="348682" y="8603"/>
                  </a:cubicBezTo>
                  <a:cubicBezTo>
                    <a:pt x="354616" y="14125"/>
                    <a:pt x="359560" y="20926"/>
                    <a:pt x="364098" y="28134"/>
                  </a:cubicBezTo>
                  <a:cubicBezTo>
                    <a:pt x="364563" y="28832"/>
                    <a:pt x="364970" y="29529"/>
                    <a:pt x="365436" y="30227"/>
                  </a:cubicBezTo>
                  <a:cubicBezTo>
                    <a:pt x="366192" y="31448"/>
                    <a:pt x="366948" y="32668"/>
                    <a:pt x="367646" y="33889"/>
                  </a:cubicBezTo>
                  <a:cubicBezTo>
                    <a:pt x="367763" y="34122"/>
                    <a:pt x="367937" y="34354"/>
                    <a:pt x="368054" y="34586"/>
                  </a:cubicBezTo>
                  <a:cubicBezTo>
                    <a:pt x="368519" y="35342"/>
                    <a:pt x="368926" y="36040"/>
                    <a:pt x="369392" y="36795"/>
                  </a:cubicBezTo>
                  <a:cubicBezTo>
                    <a:pt x="370031" y="37900"/>
                    <a:pt x="370671" y="39004"/>
                    <a:pt x="371311" y="40109"/>
                  </a:cubicBezTo>
                  <a:cubicBezTo>
                    <a:pt x="371718" y="40806"/>
                    <a:pt x="372184" y="41562"/>
                    <a:pt x="372591" y="42260"/>
                  </a:cubicBezTo>
                  <a:cubicBezTo>
                    <a:pt x="373405" y="43597"/>
                    <a:pt x="374162" y="44933"/>
                    <a:pt x="374976" y="46212"/>
                  </a:cubicBezTo>
                  <a:cubicBezTo>
                    <a:pt x="377419" y="50223"/>
                    <a:pt x="379921" y="54176"/>
                    <a:pt x="382596" y="57780"/>
                  </a:cubicBezTo>
                  <a:cubicBezTo>
                    <a:pt x="402898" y="85275"/>
                    <a:pt x="418081" y="119513"/>
                    <a:pt x="444608" y="141660"/>
                  </a:cubicBezTo>
                  <a:cubicBezTo>
                    <a:pt x="444957" y="141776"/>
                    <a:pt x="445306" y="141834"/>
                    <a:pt x="445655" y="141950"/>
                  </a:cubicBezTo>
                  <a:cubicBezTo>
                    <a:pt x="446004" y="142008"/>
                    <a:pt x="446353" y="142125"/>
                    <a:pt x="446644" y="142183"/>
                  </a:cubicBezTo>
                  <a:cubicBezTo>
                    <a:pt x="446818" y="142241"/>
                    <a:pt x="446935" y="142241"/>
                    <a:pt x="447109" y="142299"/>
                  </a:cubicBezTo>
                  <a:cubicBezTo>
                    <a:pt x="451356" y="148519"/>
                    <a:pt x="455660" y="154680"/>
                    <a:pt x="459616" y="160958"/>
                  </a:cubicBezTo>
                  <a:cubicBezTo>
                    <a:pt x="488411" y="208566"/>
                    <a:pt x="529771" y="250593"/>
                    <a:pt x="541871" y="3063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20"/>
            <p:cNvSpPr/>
            <p:nvPr/>
          </p:nvSpPr>
          <p:spPr>
            <a:xfrm>
              <a:off x="8998209" y="1782634"/>
              <a:ext cx="720187" cy="957420"/>
            </a:xfrm>
            <a:custGeom>
              <a:rect b="b" l="l" r="r" t="t"/>
              <a:pathLst>
                <a:path extrusionOk="0" h="957420" w="720187">
                  <a:moveTo>
                    <a:pt x="688988" y="824291"/>
                  </a:moveTo>
                  <a:cubicBezTo>
                    <a:pt x="699750" y="861610"/>
                    <a:pt x="720924" y="899800"/>
                    <a:pt x="720168" y="939095"/>
                  </a:cubicBezTo>
                  <a:cubicBezTo>
                    <a:pt x="710395" y="942874"/>
                    <a:pt x="700564" y="953918"/>
                    <a:pt x="690617" y="956534"/>
                  </a:cubicBezTo>
                  <a:cubicBezTo>
                    <a:pt x="690151" y="956650"/>
                    <a:pt x="689744" y="956766"/>
                    <a:pt x="689279" y="956824"/>
                  </a:cubicBezTo>
                  <a:cubicBezTo>
                    <a:pt x="677295" y="960545"/>
                    <a:pt x="667930" y="945838"/>
                    <a:pt x="657924" y="940665"/>
                  </a:cubicBezTo>
                  <a:cubicBezTo>
                    <a:pt x="628489" y="918227"/>
                    <a:pt x="603242" y="889802"/>
                    <a:pt x="575669" y="863760"/>
                  </a:cubicBezTo>
                  <a:cubicBezTo>
                    <a:pt x="570375" y="859052"/>
                    <a:pt x="565082" y="854227"/>
                    <a:pt x="559788" y="849403"/>
                  </a:cubicBezTo>
                  <a:cubicBezTo>
                    <a:pt x="557112" y="847019"/>
                    <a:pt x="554494" y="844520"/>
                    <a:pt x="551877" y="842078"/>
                  </a:cubicBezTo>
                  <a:cubicBezTo>
                    <a:pt x="549259" y="839637"/>
                    <a:pt x="546699" y="837196"/>
                    <a:pt x="544140" y="834696"/>
                  </a:cubicBezTo>
                  <a:cubicBezTo>
                    <a:pt x="540649" y="831325"/>
                    <a:pt x="537159" y="827837"/>
                    <a:pt x="533727" y="824349"/>
                  </a:cubicBezTo>
                  <a:cubicBezTo>
                    <a:pt x="532447" y="823070"/>
                    <a:pt x="531226" y="821850"/>
                    <a:pt x="530062" y="820571"/>
                  </a:cubicBezTo>
                  <a:cubicBezTo>
                    <a:pt x="528724" y="819176"/>
                    <a:pt x="527386" y="817781"/>
                    <a:pt x="526048" y="816327"/>
                  </a:cubicBezTo>
                  <a:cubicBezTo>
                    <a:pt x="524769" y="814932"/>
                    <a:pt x="523489" y="813595"/>
                    <a:pt x="522267" y="812200"/>
                  </a:cubicBezTo>
                  <a:cubicBezTo>
                    <a:pt x="521278" y="811154"/>
                    <a:pt x="520289" y="810049"/>
                    <a:pt x="519359" y="808945"/>
                  </a:cubicBezTo>
                  <a:cubicBezTo>
                    <a:pt x="518195" y="807608"/>
                    <a:pt x="517032" y="806329"/>
                    <a:pt x="515926" y="804992"/>
                  </a:cubicBezTo>
                  <a:cubicBezTo>
                    <a:pt x="513600" y="802318"/>
                    <a:pt x="511331" y="799645"/>
                    <a:pt x="509120" y="796912"/>
                  </a:cubicBezTo>
                  <a:cubicBezTo>
                    <a:pt x="509120" y="796854"/>
                    <a:pt x="509120" y="796854"/>
                    <a:pt x="509062" y="796796"/>
                  </a:cubicBezTo>
                  <a:cubicBezTo>
                    <a:pt x="508480" y="795634"/>
                    <a:pt x="507899" y="794471"/>
                    <a:pt x="507259" y="793308"/>
                  </a:cubicBezTo>
                  <a:cubicBezTo>
                    <a:pt x="506619" y="792088"/>
                    <a:pt x="505979" y="790925"/>
                    <a:pt x="505281" y="789704"/>
                  </a:cubicBezTo>
                  <a:cubicBezTo>
                    <a:pt x="504641" y="788484"/>
                    <a:pt x="503943" y="787263"/>
                    <a:pt x="503245" y="786100"/>
                  </a:cubicBezTo>
                  <a:cubicBezTo>
                    <a:pt x="500045" y="780520"/>
                    <a:pt x="496672" y="775056"/>
                    <a:pt x="493530" y="770115"/>
                  </a:cubicBezTo>
                  <a:cubicBezTo>
                    <a:pt x="492890" y="769127"/>
                    <a:pt x="492309" y="768255"/>
                    <a:pt x="491727" y="767325"/>
                  </a:cubicBezTo>
                  <a:cubicBezTo>
                    <a:pt x="486666" y="759536"/>
                    <a:pt x="482419" y="753432"/>
                    <a:pt x="480907" y="750933"/>
                  </a:cubicBezTo>
                  <a:cubicBezTo>
                    <a:pt x="479976" y="749770"/>
                    <a:pt x="479045" y="748608"/>
                    <a:pt x="478115" y="747387"/>
                  </a:cubicBezTo>
                  <a:cubicBezTo>
                    <a:pt x="478522" y="746980"/>
                    <a:pt x="478929" y="746515"/>
                    <a:pt x="479278" y="745992"/>
                  </a:cubicBezTo>
                  <a:cubicBezTo>
                    <a:pt x="479569" y="745585"/>
                    <a:pt x="479860" y="745178"/>
                    <a:pt x="480093" y="744771"/>
                  </a:cubicBezTo>
                  <a:cubicBezTo>
                    <a:pt x="481023" y="743201"/>
                    <a:pt x="481663" y="741458"/>
                    <a:pt x="481896" y="739656"/>
                  </a:cubicBezTo>
                  <a:cubicBezTo>
                    <a:pt x="482303" y="736982"/>
                    <a:pt x="482478" y="734192"/>
                    <a:pt x="483641" y="731750"/>
                  </a:cubicBezTo>
                  <a:cubicBezTo>
                    <a:pt x="498068" y="712393"/>
                    <a:pt x="505805" y="687921"/>
                    <a:pt x="498708" y="664147"/>
                  </a:cubicBezTo>
                  <a:cubicBezTo>
                    <a:pt x="487655" y="618283"/>
                    <a:pt x="466073" y="575558"/>
                    <a:pt x="440827" y="535914"/>
                  </a:cubicBezTo>
                  <a:cubicBezTo>
                    <a:pt x="411275" y="488191"/>
                    <a:pt x="382189" y="439828"/>
                    <a:pt x="345948" y="396754"/>
                  </a:cubicBezTo>
                  <a:cubicBezTo>
                    <a:pt x="320353" y="366121"/>
                    <a:pt x="292197" y="337696"/>
                    <a:pt x="265613" y="307876"/>
                  </a:cubicBezTo>
                  <a:cubicBezTo>
                    <a:pt x="216632" y="248642"/>
                    <a:pt x="170967" y="186793"/>
                    <a:pt x="117565" y="131281"/>
                  </a:cubicBezTo>
                  <a:cubicBezTo>
                    <a:pt x="79405" y="93613"/>
                    <a:pt x="46828" y="50889"/>
                    <a:pt x="7330" y="14500"/>
                  </a:cubicBezTo>
                  <a:cubicBezTo>
                    <a:pt x="5526" y="13221"/>
                    <a:pt x="2792" y="10722"/>
                    <a:pt x="0" y="8745"/>
                  </a:cubicBezTo>
                  <a:cubicBezTo>
                    <a:pt x="58" y="8687"/>
                    <a:pt x="175" y="8629"/>
                    <a:pt x="291" y="8513"/>
                  </a:cubicBezTo>
                  <a:cubicBezTo>
                    <a:pt x="3025" y="5955"/>
                    <a:pt x="5061" y="2584"/>
                    <a:pt x="8144" y="375"/>
                  </a:cubicBezTo>
                  <a:cubicBezTo>
                    <a:pt x="17161" y="-1602"/>
                    <a:pt x="25828" y="4676"/>
                    <a:pt x="33507" y="8978"/>
                  </a:cubicBezTo>
                  <a:cubicBezTo>
                    <a:pt x="66141" y="32055"/>
                    <a:pt x="95460" y="59492"/>
                    <a:pt x="124139" y="87277"/>
                  </a:cubicBezTo>
                  <a:cubicBezTo>
                    <a:pt x="149851" y="111749"/>
                    <a:pt x="173527" y="138082"/>
                    <a:pt x="197319" y="164356"/>
                  </a:cubicBezTo>
                  <a:cubicBezTo>
                    <a:pt x="230768" y="201326"/>
                    <a:pt x="268289" y="234285"/>
                    <a:pt x="300690" y="272243"/>
                  </a:cubicBezTo>
                  <a:cubicBezTo>
                    <a:pt x="374569" y="364667"/>
                    <a:pt x="455719" y="452035"/>
                    <a:pt x="522558" y="550389"/>
                  </a:cubicBezTo>
                  <a:cubicBezTo>
                    <a:pt x="584046" y="637349"/>
                    <a:pt x="656644" y="720996"/>
                    <a:pt x="688988" y="824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20"/>
            <p:cNvSpPr/>
            <p:nvPr/>
          </p:nvSpPr>
          <p:spPr>
            <a:xfrm>
              <a:off x="9101639" y="1939957"/>
              <a:ext cx="91504" cy="111108"/>
            </a:xfrm>
            <a:custGeom>
              <a:rect b="b" l="l" r="r" t="t"/>
              <a:pathLst>
                <a:path extrusionOk="0" h="111108" w="91504">
                  <a:moveTo>
                    <a:pt x="91504" y="108584"/>
                  </a:moveTo>
                  <a:cubicBezTo>
                    <a:pt x="90399" y="108643"/>
                    <a:pt x="89294" y="108759"/>
                    <a:pt x="88130" y="108933"/>
                  </a:cubicBezTo>
                  <a:cubicBezTo>
                    <a:pt x="86793" y="109049"/>
                    <a:pt x="85513" y="109224"/>
                    <a:pt x="84175" y="109398"/>
                  </a:cubicBezTo>
                  <a:cubicBezTo>
                    <a:pt x="71610" y="110968"/>
                    <a:pt x="58986" y="112886"/>
                    <a:pt x="47177" y="107887"/>
                  </a:cubicBezTo>
                  <a:cubicBezTo>
                    <a:pt x="44443" y="106201"/>
                    <a:pt x="41826" y="104283"/>
                    <a:pt x="39324" y="102306"/>
                  </a:cubicBezTo>
                  <a:cubicBezTo>
                    <a:pt x="37637" y="100970"/>
                    <a:pt x="36008" y="99516"/>
                    <a:pt x="34380" y="98063"/>
                  </a:cubicBezTo>
                  <a:cubicBezTo>
                    <a:pt x="32751" y="96610"/>
                    <a:pt x="31238" y="95040"/>
                    <a:pt x="29726" y="93471"/>
                  </a:cubicBezTo>
                  <a:cubicBezTo>
                    <a:pt x="28213" y="91901"/>
                    <a:pt x="26759" y="90216"/>
                    <a:pt x="25363" y="88530"/>
                  </a:cubicBezTo>
                  <a:cubicBezTo>
                    <a:pt x="23967" y="86844"/>
                    <a:pt x="22629" y="85159"/>
                    <a:pt x="21349" y="83357"/>
                  </a:cubicBezTo>
                  <a:cubicBezTo>
                    <a:pt x="14892" y="74463"/>
                    <a:pt x="9715" y="64465"/>
                    <a:pt x="6108" y="53943"/>
                  </a:cubicBezTo>
                  <a:cubicBezTo>
                    <a:pt x="5875" y="53188"/>
                    <a:pt x="5585" y="52432"/>
                    <a:pt x="5352" y="51676"/>
                  </a:cubicBezTo>
                  <a:cubicBezTo>
                    <a:pt x="3548" y="46096"/>
                    <a:pt x="2152" y="40341"/>
                    <a:pt x="1280" y="34528"/>
                  </a:cubicBezTo>
                  <a:cubicBezTo>
                    <a:pt x="1105" y="33424"/>
                    <a:pt x="931" y="32378"/>
                    <a:pt x="814" y="31215"/>
                  </a:cubicBezTo>
                  <a:cubicBezTo>
                    <a:pt x="582" y="29122"/>
                    <a:pt x="349" y="27030"/>
                    <a:pt x="233" y="24879"/>
                  </a:cubicBezTo>
                  <a:cubicBezTo>
                    <a:pt x="116" y="22612"/>
                    <a:pt x="0" y="20287"/>
                    <a:pt x="0" y="18020"/>
                  </a:cubicBezTo>
                  <a:cubicBezTo>
                    <a:pt x="0" y="16509"/>
                    <a:pt x="0" y="14997"/>
                    <a:pt x="116" y="13486"/>
                  </a:cubicBezTo>
                  <a:cubicBezTo>
                    <a:pt x="175" y="12265"/>
                    <a:pt x="233" y="10986"/>
                    <a:pt x="349" y="9766"/>
                  </a:cubicBezTo>
                  <a:cubicBezTo>
                    <a:pt x="349" y="9707"/>
                    <a:pt x="349" y="9591"/>
                    <a:pt x="349" y="9533"/>
                  </a:cubicBezTo>
                  <a:cubicBezTo>
                    <a:pt x="349" y="9068"/>
                    <a:pt x="407" y="8603"/>
                    <a:pt x="465" y="8080"/>
                  </a:cubicBezTo>
                  <a:cubicBezTo>
                    <a:pt x="582" y="6685"/>
                    <a:pt x="756" y="5290"/>
                    <a:pt x="989" y="3895"/>
                  </a:cubicBezTo>
                  <a:cubicBezTo>
                    <a:pt x="1164" y="2616"/>
                    <a:pt x="1396" y="1279"/>
                    <a:pt x="1629" y="0"/>
                  </a:cubicBezTo>
                  <a:cubicBezTo>
                    <a:pt x="1687" y="58"/>
                    <a:pt x="1745" y="174"/>
                    <a:pt x="1862" y="232"/>
                  </a:cubicBezTo>
                  <a:cubicBezTo>
                    <a:pt x="5701" y="4476"/>
                    <a:pt x="9540" y="8777"/>
                    <a:pt x="13321" y="13137"/>
                  </a:cubicBezTo>
                  <a:cubicBezTo>
                    <a:pt x="17859" y="18252"/>
                    <a:pt x="22280" y="23426"/>
                    <a:pt x="26759" y="28657"/>
                  </a:cubicBezTo>
                  <a:cubicBezTo>
                    <a:pt x="29028" y="31273"/>
                    <a:pt x="31238" y="33947"/>
                    <a:pt x="33449" y="36621"/>
                  </a:cubicBezTo>
                  <a:cubicBezTo>
                    <a:pt x="33856" y="37086"/>
                    <a:pt x="34263" y="37551"/>
                    <a:pt x="34612" y="38016"/>
                  </a:cubicBezTo>
                  <a:cubicBezTo>
                    <a:pt x="36881" y="40690"/>
                    <a:pt x="39092" y="43364"/>
                    <a:pt x="41302" y="46096"/>
                  </a:cubicBezTo>
                  <a:cubicBezTo>
                    <a:pt x="43687" y="48944"/>
                    <a:pt x="46072" y="51793"/>
                    <a:pt x="48399" y="54641"/>
                  </a:cubicBezTo>
                  <a:cubicBezTo>
                    <a:pt x="51540" y="58535"/>
                    <a:pt x="54682" y="62372"/>
                    <a:pt x="57823" y="66325"/>
                  </a:cubicBezTo>
                  <a:cubicBezTo>
                    <a:pt x="60382" y="69464"/>
                    <a:pt x="62942" y="72661"/>
                    <a:pt x="65443" y="75800"/>
                  </a:cubicBezTo>
                  <a:cubicBezTo>
                    <a:pt x="67887" y="78881"/>
                    <a:pt x="70330" y="81845"/>
                    <a:pt x="72715" y="84926"/>
                  </a:cubicBezTo>
                  <a:cubicBezTo>
                    <a:pt x="79056" y="92773"/>
                    <a:pt x="85280" y="100679"/>
                    <a:pt x="91504" y="1085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20"/>
            <p:cNvSpPr/>
            <p:nvPr/>
          </p:nvSpPr>
          <p:spPr>
            <a:xfrm>
              <a:off x="9410415" y="2852229"/>
              <a:ext cx="332045" cy="328908"/>
            </a:xfrm>
            <a:custGeom>
              <a:rect b="b" l="l" r="r" t="t"/>
              <a:pathLst>
                <a:path extrusionOk="0" h="328908" w="332045">
                  <a:moveTo>
                    <a:pt x="288998" y="175607"/>
                  </a:moveTo>
                  <a:cubicBezTo>
                    <a:pt x="303192" y="202753"/>
                    <a:pt x="324890" y="227283"/>
                    <a:pt x="332045" y="257626"/>
                  </a:cubicBezTo>
                  <a:cubicBezTo>
                    <a:pt x="311336" y="279018"/>
                    <a:pt x="285798" y="298491"/>
                    <a:pt x="257992" y="310989"/>
                  </a:cubicBezTo>
                  <a:cubicBezTo>
                    <a:pt x="247638" y="316162"/>
                    <a:pt x="236876" y="320347"/>
                    <a:pt x="225881" y="324009"/>
                  </a:cubicBezTo>
                  <a:cubicBezTo>
                    <a:pt x="215701" y="326625"/>
                    <a:pt x="203253" y="333833"/>
                    <a:pt x="195341" y="323544"/>
                  </a:cubicBezTo>
                  <a:cubicBezTo>
                    <a:pt x="166779" y="296340"/>
                    <a:pt x="137227" y="270124"/>
                    <a:pt x="110643" y="240885"/>
                  </a:cubicBezTo>
                  <a:cubicBezTo>
                    <a:pt x="82022" y="207171"/>
                    <a:pt x="58346" y="169561"/>
                    <a:pt x="28039" y="137242"/>
                  </a:cubicBezTo>
                  <a:cubicBezTo>
                    <a:pt x="19720" y="128116"/>
                    <a:pt x="11460" y="118989"/>
                    <a:pt x="3258" y="109747"/>
                  </a:cubicBezTo>
                  <a:cubicBezTo>
                    <a:pt x="2269" y="108875"/>
                    <a:pt x="1222" y="107712"/>
                    <a:pt x="0" y="106317"/>
                  </a:cubicBezTo>
                  <a:cubicBezTo>
                    <a:pt x="2618" y="105562"/>
                    <a:pt x="5177" y="104748"/>
                    <a:pt x="7737" y="103876"/>
                  </a:cubicBezTo>
                  <a:cubicBezTo>
                    <a:pt x="8144" y="103760"/>
                    <a:pt x="8609" y="103585"/>
                    <a:pt x="9017" y="103469"/>
                  </a:cubicBezTo>
                  <a:cubicBezTo>
                    <a:pt x="12041" y="102481"/>
                    <a:pt x="15008" y="101434"/>
                    <a:pt x="17975" y="100330"/>
                  </a:cubicBezTo>
                  <a:cubicBezTo>
                    <a:pt x="24490" y="97947"/>
                    <a:pt x="30889" y="95331"/>
                    <a:pt x="37288" y="92541"/>
                  </a:cubicBezTo>
                  <a:cubicBezTo>
                    <a:pt x="39615" y="91495"/>
                    <a:pt x="42000" y="90448"/>
                    <a:pt x="44269" y="89402"/>
                  </a:cubicBezTo>
                  <a:cubicBezTo>
                    <a:pt x="47817" y="87716"/>
                    <a:pt x="51307" y="86030"/>
                    <a:pt x="54798" y="84287"/>
                  </a:cubicBezTo>
                  <a:cubicBezTo>
                    <a:pt x="56834" y="83298"/>
                    <a:pt x="58870" y="82252"/>
                    <a:pt x="60906" y="81206"/>
                  </a:cubicBezTo>
                  <a:cubicBezTo>
                    <a:pt x="61429" y="80973"/>
                    <a:pt x="61895" y="80682"/>
                    <a:pt x="62418" y="80392"/>
                  </a:cubicBezTo>
                  <a:cubicBezTo>
                    <a:pt x="64862" y="79113"/>
                    <a:pt x="67305" y="77834"/>
                    <a:pt x="69748" y="76497"/>
                  </a:cubicBezTo>
                  <a:cubicBezTo>
                    <a:pt x="71959" y="75567"/>
                    <a:pt x="74169" y="74579"/>
                    <a:pt x="76380" y="73533"/>
                  </a:cubicBezTo>
                  <a:cubicBezTo>
                    <a:pt x="76612" y="73475"/>
                    <a:pt x="76787" y="73358"/>
                    <a:pt x="77020" y="73242"/>
                  </a:cubicBezTo>
                  <a:cubicBezTo>
                    <a:pt x="78997" y="72312"/>
                    <a:pt x="80975" y="71382"/>
                    <a:pt x="82895" y="70394"/>
                  </a:cubicBezTo>
                  <a:cubicBezTo>
                    <a:pt x="84349" y="69696"/>
                    <a:pt x="85745" y="68941"/>
                    <a:pt x="87200" y="68185"/>
                  </a:cubicBezTo>
                  <a:cubicBezTo>
                    <a:pt x="88770" y="67371"/>
                    <a:pt x="90341" y="66499"/>
                    <a:pt x="91912" y="65627"/>
                  </a:cubicBezTo>
                  <a:cubicBezTo>
                    <a:pt x="93133" y="64930"/>
                    <a:pt x="94355" y="64232"/>
                    <a:pt x="95576" y="63535"/>
                  </a:cubicBezTo>
                  <a:cubicBezTo>
                    <a:pt x="99823" y="61093"/>
                    <a:pt x="103953" y="58477"/>
                    <a:pt x="108025" y="55803"/>
                  </a:cubicBezTo>
                  <a:cubicBezTo>
                    <a:pt x="109189" y="55048"/>
                    <a:pt x="110410" y="54234"/>
                    <a:pt x="111574" y="53420"/>
                  </a:cubicBezTo>
                  <a:cubicBezTo>
                    <a:pt x="113144" y="52374"/>
                    <a:pt x="114715" y="51269"/>
                    <a:pt x="116286" y="50107"/>
                  </a:cubicBezTo>
                  <a:cubicBezTo>
                    <a:pt x="117391" y="49351"/>
                    <a:pt x="118438" y="48596"/>
                    <a:pt x="119485" y="47782"/>
                  </a:cubicBezTo>
                  <a:cubicBezTo>
                    <a:pt x="128967" y="40806"/>
                    <a:pt x="138042" y="33249"/>
                    <a:pt x="146651" y="25228"/>
                  </a:cubicBezTo>
                  <a:cubicBezTo>
                    <a:pt x="147640" y="24298"/>
                    <a:pt x="148629" y="23426"/>
                    <a:pt x="149618" y="22438"/>
                  </a:cubicBezTo>
                  <a:cubicBezTo>
                    <a:pt x="157180" y="15288"/>
                    <a:pt x="164452" y="7731"/>
                    <a:pt x="171433" y="0"/>
                  </a:cubicBezTo>
                  <a:cubicBezTo>
                    <a:pt x="175097" y="4708"/>
                    <a:pt x="178704" y="9417"/>
                    <a:pt x="182311" y="14183"/>
                  </a:cubicBezTo>
                  <a:cubicBezTo>
                    <a:pt x="185859" y="18892"/>
                    <a:pt x="189408" y="23600"/>
                    <a:pt x="192840" y="28309"/>
                  </a:cubicBezTo>
                  <a:cubicBezTo>
                    <a:pt x="192956" y="28425"/>
                    <a:pt x="193014" y="28483"/>
                    <a:pt x="193072" y="28599"/>
                  </a:cubicBezTo>
                  <a:cubicBezTo>
                    <a:pt x="200111" y="38190"/>
                    <a:pt x="207034" y="47782"/>
                    <a:pt x="213840" y="57547"/>
                  </a:cubicBezTo>
                  <a:cubicBezTo>
                    <a:pt x="215876" y="60454"/>
                    <a:pt x="217912" y="63360"/>
                    <a:pt x="219948" y="66267"/>
                  </a:cubicBezTo>
                  <a:cubicBezTo>
                    <a:pt x="220297" y="66790"/>
                    <a:pt x="220704" y="67371"/>
                    <a:pt x="221053" y="67894"/>
                  </a:cubicBezTo>
                  <a:cubicBezTo>
                    <a:pt x="223322" y="71149"/>
                    <a:pt x="225532" y="74463"/>
                    <a:pt x="227801" y="77776"/>
                  </a:cubicBezTo>
                  <a:cubicBezTo>
                    <a:pt x="233444" y="86089"/>
                    <a:pt x="238970" y="94459"/>
                    <a:pt x="244438" y="102888"/>
                  </a:cubicBezTo>
                  <a:cubicBezTo>
                    <a:pt x="245718" y="104864"/>
                    <a:pt x="246998" y="106840"/>
                    <a:pt x="248278" y="108875"/>
                  </a:cubicBezTo>
                  <a:cubicBezTo>
                    <a:pt x="251768" y="114339"/>
                    <a:pt x="255258" y="119861"/>
                    <a:pt x="258690" y="125383"/>
                  </a:cubicBezTo>
                  <a:cubicBezTo>
                    <a:pt x="261308" y="129511"/>
                    <a:pt x="263809" y="133696"/>
                    <a:pt x="266369" y="137823"/>
                  </a:cubicBezTo>
                  <a:cubicBezTo>
                    <a:pt x="268929" y="141950"/>
                    <a:pt x="271488" y="146135"/>
                    <a:pt x="273989" y="150321"/>
                  </a:cubicBezTo>
                  <a:cubicBezTo>
                    <a:pt x="276025" y="153750"/>
                    <a:pt x="278120" y="157238"/>
                    <a:pt x="280156" y="160668"/>
                  </a:cubicBezTo>
                  <a:cubicBezTo>
                    <a:pt x="283239" y="165667"/>
                    <a:pt x="286148" y="170666"/>
                    <a:pt x="288998" y="175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20"/>
            <p:cNvSpPr/>
            <p:nvPr/>
          </p:nvSpPr>
          <p:spPr>
            <a:xfrm>
              <a:off x="7636464" y="303916"/>
              <a:ext cx="2135041" cy="2906480"/>
            </a:xfrm>
            <a:custGeom>
              <a:rect b="b" l="l" r="r" t="t"/>
              <a:pathLst>
                <a:path extrusionOk="0" h="2906480" w="2135041">
                  <a:moveTo>
                    <a:pt x="46887" y="79819"/>
                  </a:moveTo>
                  <a:cubicBezTo>
                    <a:pt x="50726" y="77319"/>
                    <a:pt x="54682" y="74878"/>
                    <a:pt x="58637" y="72495"/>
                  </a:cubicBezTo>
                  <a:cubicBezTo>
                    <a:pt x="53751" y="68309"/>
                    <a:pt x="49504" y="62206"/>
                    <a:pt x="46130" y="57962"/>
                  </a:cubicBezTo>
                  <a:cubicBezTo>
                    <a:pt x="37870" y="47441"/>
                    <a:pt x="29144" y="37269"/>
                    <a:pt x="19371" y="28142"/>
                  </a:cubicBezTo>
                  <a:cubicBezTo>
                    <a:pt x="23036" y="47964"/>
                    <a:pt x="27399" y="68832"/>
                    <a:pt x="37405" y="86387"/>
                  </a:cubicBezTo>
                  <a:cubicBezTo>
                    <a:pt x="39324" y="84934"/>
                    <a:pt x="41302" y="83539"/>
                    <a:pt x="43280" y="82202"/>
                  </a:cubicBezTo>
                  <a:cubicBezTo>
                    <a:pt x="43222" y="81272"/>
                    <a:pt x="43164" y="80342"/>
                    <a:pt x="43164" y="79412"/>
                  </a:cubicBezTo>
                  <a:cubicBezTo>
                    <a:pt x="43164" y="77087"/>
                    <a:pt x="46828" y="77087"/>
                    <a:pt x="46828" y="79412"/>
                  </a:cubicBezTo>
                  <a:cubicBezTo>
                    <a:pt x="46828" y="79586"/>
                    <a:pt x="46828" y="79703"/>
                    <a:pt x="46887" y="79819"/>
                  </a:cubicBezTo>
                  <a:close/>
                  <a:moveTo>
                    <a:pt x="89119" y="140040"/>
                  </a:moveTo>
                  <a:cubicBezTo>
                    <a:pt x="94297" y="137599"/>
                    <a:pt x="98834" y="133878"/>
                    <a:pt x="103604" y="130681"/>
                  </a:cubicBezTo>
                  <a:cubicBezTo>
                    <a:pt x="96449" y="114870"/>
                    <a:pt x="84524" y="101850"/>
                    <a:pt x="74169" y="88015"/>
                  </a:cubicBezTo>
                  <a:cubicBezTo>
                    <a:pt x="66316" y="91445"/>
                    <a:pt x="58463" y="94932"/>
                    <a:pt x="50726" y="98769"/>
                  </a:cubicBezTo>
                  <a:cubicBezTo>
                    <a:pt x="61371" y="114405"/>
                    <a:pt x="73471" y="129112"/>
                    <a:pt x="89119" y="140040"/>
                  </a:cubicBezTo>
                  <a:close/>
                  <a:moveTo>
                    <a:pt x="291732" y="456667"/>
                  </a:moveTo>
                  <a:cubicBezTo>
                    <a:pt x="291325" y="456144"/>
                    <a:pt x="290859" y="455621"/>
                    <a:pt x="290452" y="455040"/>
                  </a:cubicBezTo>
                  <a:cubicBezTo>
                    <a:pt x="280679" y="442658"/>
                    <a:pt x="271605" y="429870"/>
                    <a:pt x="262239" y="417198"/>
                  </a:cubicBezTo>
                  <a:cubicBezTo>
                    <a:pt x="238621" y="387378"/>
                    <a:pt x="214771" y="357674"/>
                    <a:pt x="190280" y="328610"/>
                  </a:cubicBezTo>
                  <a:cubicBezTo>
                    <a:pt x="164161" y="299022"/>
                    <a:pt x="141009" y="266993"/>
                    <a:pt x="117740" y="235197"/>
                  </a:cubicBezTo>
                  <a:cubicBezTo>
                    <a:pt x="109887" y="222815"/>
                    <a:pt x="69923" y="180556"/>
                    <a:pt x="76031" y="161548"/>
                  </a:cubicBezTo>
                  <a:cubicBezTo>
                    <a:pt x="69283" y="154689"/>
                    <a:pt x="65792" y="145155"/>
                    <a:pt x="59510" y="137773"/>
                  </a:cubicBezTo>
                  <a:cubicBezTo>
                    <a:pt x="56950" y="134053"/>
                    <a:pt x="45374" y="117370"/>
                    <a:pt x="40197" y="104523"/>
                  </a:cubicBezTo>
                  <a:cubicBezTo>
                    <a:pt x="38975" y="105221"/>
                    <a:pt x="37812" y="105919"/>
                    <a:pt x="36648" y="106616"/>
                  </a:cubicBezTo>
                  <a:cubicBezTo>
                    <a:pt x="34612" y="108011"/>
                    <a:pt x="31529" y="109988"/>
                    <a:pt x="28562" y="111092"/>
                  </a:cubicBezTo>
                  <a:cubicBezTo>
                    <a:pt x="44036" y="178928"/>
                    <a:pt x="69108" y="244149"/>
                    <a:pt x="94646" y="308788"/>
                  </a:cubicBezTo>
                  <a:cubicBezTo>
                    <a:pt x="113028" y="353140"/>
                    <a:pt x="134726" y="396039"/>
                    <a:pt x="152294" y="440798"/>
                  </a:cubicBezTo>
                  <a:cubicBezTo>
                    <a:pt x="158228" y="455970"/>
                    <a:pt x="165790" y="470502"/>
                    <a:pt x="171200" y="485906"/>
                  </a:cubicBezTo>
                  <a:cubicBezTo>
                    <a:pt x="172363" y="489452"/>
                    <a:pt x="171607" y="492939"/>
                    <a:pt x="169804" y="495846"/>
                  </a:cubicBezTo>
                  <a:cubicBezTo>
                    <a:pt x="170793" y="498055"/>
                    <a:pt x="171433" y="500671"/>
                    <a:pt x="171782" y="502938"/>
                  </a:cubicBezTo>
                  <a:cubicBezTo>
                    <a:pt x="197784" y="501833"/>
                    <a:pt x="223264" y="495730"/>
                    <a:pt x="246300" y="483464"/>
                  </a:cubicBezTo>
                  <a:cubicBezTo>
                    <a:pt x="262006" y="475210"/>
                    <a:pt x="277131" y="466258"/>
                    <a:pt x="291732" y="456667"/>
                  </a:cubicBezTo>
                  <a:close/>
                  <a:moveTo>
                    <a:pt x="447633" y="317042"/>
                  </a:moveTo>
                  <a:cubicBezTo>
                    <a:pt x="449785" y="311287"/>
                    <a:pt x="451646" y="305474"/>
                    <a:pt x="451996" y="299255"/>
                  </a:cubicBezTo>
                  <a:cubicBezTo>
                    <a:pt x="445829" y="295069"/>
                    <a:pt x="441001" y="289024"/>
                    <a:pt x="435358" y="284083"/>
                  </a:cubicBezTo>
                  <a:cubicBezTo>
                    <a:pt x="435242" y="283909"/>
                    <a:pt x="435068" y="283734"/>
                    <a:pt x="434893" y="283502"/>
                  </a:cubicBezTo>
                  <a:cubicBezTo>
                    <a:pt x="431635" y="283444"/>
                    <a:pt x="428320" y="282107"/>
                    <a:pt x="425411" y="279200"/>
                  </a:cubicBezTo>
                  <a:cubicBezTo>
                    <a:pt x="395743" y="252868"/>
                    <a:pt x="370788" y="221188"/>
                    <a:pt x="338619" y="197820"/>
                  </a:cubicBezTo>
                  <a:cubicBezTo>
                    <a:pt x="295688" y="171895"/>
                    <a:pt x="255491" y="141435"/>
                    <a:pt x="211687" y="116963"/>
                  </a:cubicBezTo>
                  <a:cubicBezTo>
                    <a:pt x="178820" y="101152"/>
                    <a:pt x="144732" y="87085"/>
                    <a:pt x="110178" y="75575"/>
                  </a:cubicBezTo>
                  <a:cubicBezTo>
                    <a:pt x="105756" y="74064"/>
                    <a:pt x="101684" y="75401"/>
                    <a:pt x="97729" y="77203"/>
                  </a:cubicBezTo>
                  <a:cubicBezTo>
                    <a:pt x="110817" y="91735"/>
                    <a:pt x="130247" y="111325"/>
                    <a:pt x="132167" y="130100"/>
                  </a:cubicBezTo>
                  <a:cubicBezTo>
                    <a:pt x="134261" y="130798"/>
                    <a:pt x="136239" y="131786"/>
                    <a:pt x="138042" y="132716"/>
                  </a:cubicBezTo>
                  <a:cubicBezTo>
                    <a:pt x="162183" y="152363"/>
                    <a:pt x="179984" y="178754"/>
                    <a:pt x="199762" y="202587"/>
                  </a:cubicBezTo>
                  <a:cubicBezTo>
                    <a:pt x="238621" y="248101"/>
                    <a:pt x="273931" y="296464"/>
                    <a:pt x="309998" y="344246"/>
                  </a:cubicBezTo>
                  <a:cubicBezTo>
                    <a:pt x="326170" y="364591"/>
                    <a:pt x="342342" y="385169"/>
                    <a:pt x="357699" y="406211"/>
                  </a:cubicBezTo>
                  <a:cubicBezTo>
                    <a:pt x="385912" y="381565"/>
                    <a:pt x="412322" y="354768"/>
                    <a:pt x="438092" y="326866"/>
                  </a:cubicBezTo>
                  <a:cubicBezTo>
                    <a:pt x="440594" y="323204"/>
                    <a:pt x="443910" y="319425"/>
                    <a:pt x="447633" y="317042"/>
                  </a:cubicBezTo>
                  <a:close/>
                  <a:moveTo>
                    <a:pt x="907249" y="930358"/>
                  </a:moveTo>
                  <a:cubicBezTo>
                    <a:pt x="907481" y="930125"/>
                    <a:pt x="907772" y="929835"/>
                    <a:pt x="908005" y="929602"/>
                  </a:cubicBezTo>
                  <a:cubicBezTo>
                    <a:pt x="907423" y="928323"/>
                    <a:pt x="906841" y="927103"/>
                    <a:pt x="906202" y="925882"/>
                  </a:cubicBezTo>
                  <a:cubicBezTo>
                    <a:pt x="905794" y="925010"/>
                    <a:pt x="905329" y="924138"/>
                    <a:pt x="904864" y="923208"/>
                  </a:cubicBezTo>
                  <a:cubicBezTo>
                    <a:pt x="903700" y="920883"/>
                    <a:pt x="902537" y="918616"/>
                    <a:pt x="901257" y="916407"/>
                  </a:cubicBezTo>
                  <a:cubicBezTo>
                    <a:pt x="900792" y="915477"/>
                    <a:pt x="900268" y="914547"/>
                    <a:pt x="899686" y="913617"/>
                  </a:cubicBezTo>
                  <a:cubicBezTo>
                    <a:pt x="898523" y="911582"/>
                    <a:pt x="897359" y="909548"/>
                    <a:pt x="896196" y="907572"/>
                  </a:cubicBezTo>
                  <a:cubicBezTo>
                    <a:pt x="895614" y="906583"/>
                    <a:pt x="895033" y="905653"/>
                    <a:pt x="894451" y="904665"/>
                  </a:cubicBezTo>
                  <a:cubicBezTo>
                    <a:pt x="892938" y="902166"/>
                    <a:pt x="891426" y="899724"/>
                    <a:pt x="889797" y="897283"/>
                  </a:cubicBezTo>
                  <a:cubicBezTo>
                    <a:pt x="889274" y="896527"/>
                    <a:pt x="888808" y="895713"/>
                    <a:pt x="888226" y="894958"/>
                  </a:cubicBezTo>
                  <a:cubicBezTo>
                    <a:pt x="887703" y="894202"/>
                    <a:pt x="887179" y="893388"/>
                    <a:pt x="886656" y="892632"/>
                  </a:cubicBezTo>
                  <a:cubicBezTo>
                    <a:pt x="885492" y="890889"/>
                    <a:pt x="884271" y="889145"/>
                    <a:pt x="883107" y="887401"/>
                  </a:cubicBezTo>
                  <a:cubicBezTo>
                    <a:pt x="871124" y="870020"/>
                    <a:pt x="857803" y="853454"/>
                    <a:pt x="845179" y="836422"/>
                  </a:cubicBezTo>
                  <a:cubicBezTo>
                    <a:pt x="843900" y="834736"/>
                    <a:pt x="842620" y="833050"/>
                    <a:pt x="841398" y="831307"/>
                  </a:cubicBezTo>
                  <a:cubicBezTo>
                    <a:pt x="831102" y="817298"/>
                    <a:pt x="821329" y="802940"/>
                    <a:pt x="813068" y="787594"/>
                  </a:cubicBezTo>
                  <a:cubicBezTo>
                    <a:pt x="812545" y="787594"/>
                    <a:pt x="812080" y="787594"/>
                    <a:pt x="811556" y="787536"/>
                  </a:cubicBezTo>
                  <a:cubicBezTo>
                    <a:pt x="811265" y="787536"/>
                    <a:pt x="810974" y="787478"/>
                    <a:pt x="810683" y="787478"/>
                  </a:cubicBezTo>
                  <a:cubicBezTo>
                    <a:pt x="809753" y="787303"/>
                    <a:pt x="808764" y="787071"/>
                    <a:pt x="807833" y="786664"/>
                  </a:cubicBezTo>
                  <a:cubicBezTo>
                    <a:pt x="807426" y="786548"/>
                    <a:pt x="807077" y="786373"/>
                    <a:pt x="806669" y="786141"/>
                  </a:cubicBezTo>
                  <a:cubicBezTo>
                    <a:pt x="806262" y="785908"/>
                    <a:pt x="805855" y="785676"/>
                    <a:pt x="805448" y="785385"/>
                  </a:cubicBezTo>
                  <a:cubicBezTo>
                    <a:pt x="805099" y="785152"/>
                    <a:pt x="804692" y="784862"/>
                    <a:pt x="804343" y="784571"/>
                  </a:cubicBezTo>
                  <a:cubicBezTo>
                    <a:pt x="803994" y="784281"/>
                    <a:pt x="803586" y="783932"/>
                    <a:pt x="803237" y="783583"/>
                  </a:cubicBezTo>
                  <a:cubicBezTo>
                    <a:pt x="802714" y="783060"/>
                    <a:pt x="802248" y="782537"/>
                    <a:pt x="801783" y="781897"/>
                  </a:cubicBezTo>
                  <a:cubicBezTo>
                    <a:pt x="801492" y="781490"/>
                    <a:pt x="801143" y="781025"/>
                    <a:pt x="800910" y="780560"/>
                  </a:cubicBezTo>
                  <a:cubicBezTo>
                    <a:pt x="800852" y="780502"/>
                    <a:pt x="800794" y="780386"/>
                    <a:pt x="800736" y="780328"/>
                  </a:cubicBezTo>
                  <a:cubicBezTo>
                    <a:pt x="800445" y="779863"/>
                    <a:pt x="800212" y="779340"/>
                    <a:pt x="799922" y="778816"/>
                  </a:cubicBezTo>
                  <a:cubicBezTo>
                    <a:pt x="773221" y="714352"/>
                    <a:pt x="732442" y="658141"/>
                    <a:pt x="693409" y="600943"/>
                  </a:cubicBezTo>
                  <a:cubicBezTo>
                    <a:pt x="655423" y="545953"/>
                    <a:pt x="623777" y="486197"/>
                    <a:pt x="578927" y="436322"/>
                  </a:cubicBezTo>
                  <a:cubicBezTo>
                    <a:pt x="557868" y="411850"/>
                    <a:pt x="542511" y="383367"/>
                    <a:pt x="528259" y="354593"/>
                  </a:cubicBezTo>
                  <a:cubicBezTo>
                    <a:pt x="516043" y="333086"/>
                    <a:pt x="502896" y="308439"/>
                    <a:pt x="478638" y="298964"/>
                  </a:cubicBezTo>
                  <a:cubicBezTo>
                    <a:pt x="478580" y="299545"/>
                    <a:pt x="478522" y="300185"/>
                    <a:pt x="478464" y="300766"/>
                  </a:cubicBezTo>
                  <a:cubicBezTo>
                    <a:pt x="478464" y="300940"/>
                    <a:pt x="478464" y="301173"/>
                    <a:pt x="478406" y="301347"/>
                  </a:cubicBezTo>
                  <a:cubicBezTo>
                    <a:pt x="478347" y="301929"/>
                    <a:pt x="478289" y="302510"/>
                    <a:pt x="478173" y="303033"/>
                  </a:cubicBezTo>
                  <a:cubicBezTo>
                    <a:pt x="477940" y="304602"/>
                    <a:pt x="477591" y="306172"/>
                    <a:pt x="477184" y="307683"/>
                  </a:cubicBezTo>
                  <a:cubicBezTo>
                    <a:pt x="477068" y="308148"/>
                    <a:pt x="476951" y="308613"/>
                    <a:pt x="476777" y="309078"/>
                  </a:cubicBezTo>
                  <a:cubicBezTo>
                    <a:pt x="476777" y="309137"/>
                    <a:pt x="476719" y="309253"/>
                    <a:pt x="476719" y="309369"/>
                  </a:cubicBezTo>
                  <a:cubicBezTo>
                    <a:pt x="476544" y="310067"/>
                    <a:pt x="476311" y="310764"/>
                    <a:pt x="476079" y="311404"/>
                  </a:cubicBezTo>
                  <a:cubicBezTo>
                    <a:pt x="475730" y="312508"/>
                    <a:pt x="475264" y="313612"/>
                    <a:pt x="474799" y="314717"/>
                  </a:cubicBezTo>
                  <a:cubicBezTo>
                    <a:pt x="474450" y="315647"/>
                    <a:pt x="474043" y="316577"/>
                    <a:pt x="473577" y="317507"/>
                  </a:cubicBezTo>
                  <a:cubicBezTo>
                    <a:pt x="473345" y="318030"/>
                    <a:pt x="473054" y="318553"/>
                    <a:pt x="472821" y="319135"/>
                  </a:cubicBezTo>
                  <a:cubicBezTo>
                    <a:pt x="472298" y="320181"/>
                    <a:pt x="471774" y="321169"/>
                    <a:pt x="471192" y="322215"/>
                  </a:cubicBezTo>
                  <a:lnTo>
                    <a:pt x="471192" y="322215"/>
                  </a:lnTo>
                  <a:cubicBezTo>
                    <a:pt x="470611" y="323262"/>
                    <a:pt x="470029" y="324250"/>
                    <a:pt x="469447" y="325238"/>
                  </a:cubicBezTo>
                  <a:lnTo>
                    <a:pt x="469447" y="325238"/>
                  </a:lnTo>
                  <a:cubicBezTo>
                    <a:pt x="469796" y="326517"/>
                    <a:pt x="469971" y="327796"/>
                    <a:pt x="469912" y="329133"/>
                  </a:cubicBezTo>
                  <a:cubicBezTo>
                    <a:pt x="469912" y="329888"/>
                    <a:pt x="469854" y="330644"/>
                    <a:pt x="469738" y="331400"/>
                  </a:cubicBezTo>
                  <a:cubicBezTo>
                    <a:pt x="469680" y="331981"/>
                    <a:pt x="469505" y="332621"/>
                    <a:pt x="469331" y="333260"/>
                  </a:cubicBezTo>
                  <a:cubicBezTo>
                    <a:pt x="469040" y="334248"/>
                    <a:pt x="468575" y="335236"/>
                    <a:pt x="467993" y="336166"/>
                  </a:cubicBezTo>
                  <a:cubicBezTo>
                    <a:pt x="467993" y="336224"/>
                    <a:pt x="467935" y="336283"/>
                    <a:pt x="467876" y="336341"/>
                  </a:cubicBezTo>
                  <a:cubicBezTo>
                    <a:pt x="467586" y="336806"/>
                    <a:pt x="467295" y="337271"/>
                    <a:pt x="466946" y="337678"/>
                  </a:cubicBezTo>
                  <a:cubicBezTo>
                    <a:pt x="464328" y="340584"/>
                    <a:pt x="461652" y="343432"/>
                    <a:pt x="458976" y="346339"/>
                  </a:cubicBezTo>
                  <a:cubicBezTo>
                    <a:pt x="456300" y="349245"/>
                    <a:pt x="453624" y="352094"/>
                    <a:pt x="450948" y="355000"/>
                  </a:cubicBezTo>
                  <a:cubicBezTo>
                    <a:pt x="448273" y="357906"/>
                    <a:pt x="445597" y="360755"/>
                    <a:pt x="442863" y="363603"/>
                  </a:cubicBezTo>
                  <a:cubicBezTo>
                    <a:pt x="440128" y="366451"/>
                    <a:pt x="437394" y="369300"/>
                    <a:pt x="434660" y="372148"/>
                  </a:cubicBezTo>
                  <a:cubicBezTo>
                    <a:pt x="420990" y="386273"/>
                    <a:pt x="406970" y="400050"/>
                    <a:pt x="392369" y="413187"/>
                  </a:cubicBezTo>
                  <a:cubicBezTo>
                    <a:pt x="390217" y="415163"/>
                    <a:pt x="388006" y="417140"/>
                    <a:pt x="385738" y="419058"/>
                  </a:cubicBezTo>
                  <a:cubicBezTo>
                    <a:pt x="379106" y="424929"/>
                    <a:pt x="372358" y="430626"/>
                    <a:pt x="365436" y="436148"/>
                  </a:cubicBezTo>
                  <a:lnTo>
                    <a:pt x="365378" y="436206"/>
                  </a:lnTo>
                  <a:cubicBezTo>
                    <a:pt x="365145" y="436496"/>
                    <a:pt x="364854" y="436787"/>
                    <a:pt x="364563" y="437020"/>
                  </a:cubicBezTo>
                  <a:cubicBezTo>
                    <a:pt x="363981" y="437601"/>
                    <a:pt x="363283" y="438124"/>
                    <a:pt x="362585" y="438589"/>
                  </a:cubicBezTo>
                  <a:cubicBezTo>
                    <a:pt x="362294" y="438822"/>
                    <a:pt x="361887" y="439054"/>
                    <a:pt x="361538" y="439229"/>
                  </a:cubicBezTo>
                  <a:lnTo>
                    <a:pt x="361538" y="439229"/>
                  </a:lnTo>
                  <a:cubicBezTo>
                    <a:pt x="344727" y="452482"/>
                    <a:pt x="327217" y="464689"/>
                    <a:pt x="308660" y="475501"/>
                  </a:cubicBezTo>
                  <a:cubicBezTo>
                    <a:pt x="270732" y="498578"/>
                    <a:pt x="229372" y="522178"/>
                    <a:pt x="183474" y="520086"/>
                  </a:cubicBezTo>
                  <a:cubicBezTo>
                    <a:pt x="182369" y="519969"/>
                    <a:pt x="181147" y="519911"/>
                    <a:pt x="179926" y="519795"/>
                  </a:cubicBezTo>
                  <a:cubicBezTo>
                    <a:pt x="179751" y="519911"/>
                    <a:pt x="179577" y="520027"/>
                    <a:pt x="179402" y="520144"/>
                  </a:cubicBezTo>
                  <a:cubicBezTo>
                    <a:pt x="178064" y="523515"/>
                    <a:pt x="174807" y="525201"/>
                    <a:pt x="171782" y="526887"/>
                  </a:cubicBezTo>
                  <a:cubicBezTo>
                    <a:pt x="165324" y="563217"/>
                    <a:pt x="234665" y="627333"/>
                    <a:pt x="252757" y="663663"/>
                  </a:cubicBezTo>
                  <a:cubicBezTo>
                    <a:pt x="272652" y="692553"/>
                    <a:pt x="289696" y="723129"/>
                    <a:pt x="307148" y="753530"/>
                  </a:cubicBezTo>
                  <a:cubicBezTo>
                    <a:pt x="334663" y="798871"/>
                    <a:pt x="365436" y="842119"/>
                    <a:pt x="390217" y="889145"/>
                  </a:cubicBezTo>
                  <a:cubicBezTo>
                    <a:pt x="404353" y="913966"/>
                    <a:pt x="417383" y="939426"/>
                    <a:pt x="432973" y="963317"/>
                  </a:cubicBezTo>
                  <a:cubicBezTo>
                    <a:pt x="458743" y="1001101"/>
                    <a:pt x="490563" y="1035803"/>
                    <a:pt x="515461" y="1073936"/>
                  </a:cubicBezTo>
                  <a:cubicBezTo>
                    <a:pt x="517032" y="1075680"/>
                    <a:pt x="518486" y="1077714"/>
                    <a:pt x="519708" y="1079865"/>
                  </a:cubicBezTo>
                  <a:cubicBezTo>
                    <a:pt x="520115" y="1079749"/>
                    <a:pt x="520522" y="1079691"/>
                    <a:pt x="520987" y="1079632"/>
                  </a:cubicBezTo>
                  <a:cubicBezTo>
                    <a:pt x="525467" y="1079051"/>
                    <a:pt x="529830" y="1081144"/>
                    <a:pt x="532331" y="1084632"/>
                  </a:cubicBezTo>
                  <a:cubicBezTo>
                    <a:pt x="556821" y="1102826"/>
                    <a:pt x="590037" y="1104395"/>
                    <a:pt x="619531" y="1103872"/>
                  </a:cubicBezTo>
                  <a:cubicBezTo>
                    <a:pt x="657226" y="1101779"/>
                    <a:pt x="693409" y="1089921"/>
                    <a:pt x="729068" y="1078296"/>
                  </a:cubicBezTo>
                  <a:cubicBezTo>
                    <a:pt x="749021" y="1071262"/>
                    <a:pt x="769207" y="1064112"/>
                    <a:pt x="786891" y="1052196"/>
                  </a:cubicBezTo>
                  <a:cubicBezTo>
                    <a:pt x="828600" y="1020457"/>
                    <a:pt x="871415" y="987557"/>
                    <a:pt x="898756" y="942274"/>
                  </a:cubicBezTo>
                  <a:cubicBezTo>
                    <a:pt x="901373" y="938205"/>
                    <a:pt x="903758" y="933904"/>
                    <a:pt x="907249" y="930358"/>
                  </a:cubicBezTo>
                  <a:close/>
                  <a:moveTo>
                    <a:pt x="1553364" y="1744974"/>
                  </a:moveTo>
                  <a:cubicBezTo>
                    <a:pt x="1554469" y="1744857"/>
                    <a:pt x="1555574" y="1744741"/>
                    <a:pt x="1556738" y="1744625"/>
                  </a:cubicBezTo>
                  <a:cubicBezTo>
                    <a:pt x="1550513" y="1736719"/>
                    <a:pt x="1544289" y="1728872"/>
                    <a:pt x="1538065" y="1720966"/>
                  </a:cubicBezTo>
                  <a:cubicBezTo>
                    <a:pt x="1535621" y="1717944"/>
                    <a:pt x="1533178" y="1714863"/>
                    <a:pt x="1530793" y="1711840"/>
                  </a:cubicBezTo>
                  <a:cubicBezTo>
                    <a:pt x="1528233" y="1708643"/>
                    <a:pt x="1525674" y="1705504"/>
                    <a:pt x="1523173" y="1702365"/>
                  </a:cubicBezTo>
                  <a:cubicBezTo>
                    <a:pt x="1520031" y="1698471"/>
                    <a:pt x="1516890" y="1694576"/>
                    <a:pt x="1513749" y="1690681"/>
                  </a:cubicBezTo>
                  <a:cubicBezTo>
                    <a:pt x="1511422" y="1687833"/>
                    <a:pt x="1509037" y="1684985"/>
                    <a:pt x="1506652" y="1682136"/>
                  </a:cubicBezTo>
                  <a:cubicBezTo>
                    <a:pt x="1504441" y="1679463"/>
                    <a:pt x="1502231" y="1676789"/>
                    <a:pt x="1499962" y="1674057"/>
                  </a:cubicBezTo>
                  <a:cubicBezTo>
                    <a:pt x="1499613" y="1673592"/>
                    <a:pt x="1499206" y="1673126"/>
                    <a:pt x="1498799" y="1672661"/>
                  </a:cubicBezTo>
                  <a:cubicBezTo>
                    <a:pt x="1496588" y="1669988"/>
                    <a:pt x="1494319" y="1667372"/>
                    <a:pt x="1492109" y="1664698"/>
                  </a:cubicBezTo>
                  <a:cubicBezTo>
                    <a:pt x="1487688" y="1659466"/>
                    <a:pt x="1483208" y="1654293"/>
                    <a:pt x="1478671" y="1649177"/>
                  </a:cubicBezTo>
                  <a:cubicBezTo>
                    <a:pt x="1474890" y="1644876"/>
                    <a:pt x="1471051" y="1640574"/>
                    <a:pt x="1467211" y="1636273"/>
                  </a:cubicBezTo>
                  <a:cubicBezTo>
                    <a:pt x="1467153" y="1636215"/>
                    <a:pt x="1467095" y="1636098"/>
                    <a:pt x="1466978" y="1636040"/>
                  </a:cubicBezTo>
                  <a:cubicBezTo>
                    <a:pt x="1466746" y="1637319"/>
                    <a:pt x="1466513" y="1638598"/>
                    <a:pt x="1466339" y="1639935"/>
                  </a:cubicBezTo>
                  <a:cubicBezTo>
                    <a:pt x="1466164" y="1641330"/>
                    <a:pt x="1465990" y="1642725"/>
                    <a:pt x="1465815" y="1644120"/>
                  </a:cubicBezTo>
                  <a:cubicBezTo>
                    <a:pt x="1465757" y="1644585"/>
                    <a:pt x="1465699" y="1645109"/>
                    <a:pt x="1465699" y="1645573"/>
                  </a:cubicBezTo>
                  <a:cubicBezTo>
                    <a:pt x="1465699" y="1645632"/>
                    <a:pt x="1465699" y="1645748"/>
                    <a:pt x="1465699" y="1645806"/>
                  </a:cubicBezTo>
                  <a:cubicBezTo>
                    <a:pt x="1465582" y="1647027"/>
                    <a:pt x="1465524" y="1648306"/>
                    <a:pt x="1465466" y="1649526"/>
                  </a:cubicBezTo>
                  <a:cubicBezTo>
                    <a:pt x="1465408" y="1651038"/>
                    <a:pt x="1465350" y="1652549"/>
                    <a:pt x="1465350" y="1654060"/>
                  </a:cubicBezTo>
                  <a:cubicBezTo>
                    <a:pt x="1465350" y="1656327"/>
                    <a:pt x="1465408" y="1658652"/>
                    <a:pt x="1465582" y="1660920"/>
                  </a:cubicBezTo>
                  <a:cubicBezTo>
                    <a:pt x="1465699" y="1663012"/>
                    <a:pt x="1465873" y="1665105"/>
                    <a:pt x="1466164" y="1667256"/>
                  </a:cubicBezTo>
                  <a:cubicBezTo>
                    <a:pt x="1466280" y="1668360"/>
                    <a:pt x="1466455" y="1669464"/>
                    <a:pt x="1466629" y="1670569"/>
                  </a:cubicBezTo>
                  <a:cubicBezTo>
                    <a:pt x="1467502" y="1676382"/>
                    <a:pt x="1468898" y="1682136"/>
                    <a:pt x="1470702" y="1687717"/>
                  </a:cubicBezTo>
                  <a:cubicBezTo>
                    <a:pt x="1470934" y="1688472"/>
                    <a:pt x="1471167" y="1689228"/>
                    <a:pt x="1471458" y="1689984"/>
                  </a:cubicBezTo>
                  <a:cubicBezTo>
                    <a:pt x="1475064" y="1700505"/>
                    <a:pt x="1480242" y="1710503"/>
                    <a:pt x="1486699" y="1719397"/>
                  </a:cubicBezTo>
                  <a:cubicBezTo>
                    <a:pt x="1487979" y="1721141"/>
                    <a:pt x="1489316" y="1722885"/>
                    <a:pt x="1490713" y="1724570"/>
                  </a:cubicBezTo>
                  <a:cubicBezTo>
                    <a:pt x="1492109" y="1726256"/>
                    <a:pt x="1493563" y="1727884"/>
                    <a:pt x="1495076" y="1729511"/>
                  </a:cubicBezTo>
                  <a:cubicBezTo>
                    <a:pt x="1496588" y="1731139"/>
                    <a:pt x="1498100" y="1732650"/>
                    <a:pt x="1499729" y="1734104"/>
                  </a:cubicBezTo>
                  <a:cubicBezTo>
                    <a:pt x="1501300" y="1735615"/>
                    <a:pt x="1502987" y="1737010"/>
                    <a:pt x="1504674" y="1738347"/>
                  </a:cubicBezTo>
                  <a:cubicBezTo>
                    <a:pt x="1507175" y="1740323"/>
                    <a:pt x="1509793" y="1742242"/>
                    <a:pt x="1512527" y="1743927"/>
                  </a:cubicBezTo>
                  <a:cubicBezTo>
                    <a:pt x="1524336" y="1748926"/>
                    <a:pt x="1536959" y="1746950"/>
                    <a:pt x="1549524" y="1745439"/>
                  </a:cubicBezTo>
                  <a:cubicBezTo>
                    <a:pt x="1550688" y="1745206"/>
                    <a:pt x="1552026" y="1745090"/>
                    <a:pt x="1553364" y="1744974"/>
                  </a:cubicBezTo>
                  <a:close/>
                  <a:moveTo>
                    <a:pt x="1605893" y="2295627"/>
                  </a:moveTo>
                  <a:cubicBezTo>
                    <a:pt x="1602403" y="2290860"/>
                    <a:pt x="1599552" y="2285454"/>
                    <a:pt x="1596585" y="2281153"/>
                  </a:cubicBezTo>
                  <a:cubicBezTo>
                    <a:pt x="1587569" y="2267318"/>
                    <a:pt x="1577971" y="2253890"/>
                    <a:pt x="1568256" y="2240463"/>
                  </a:cubicBezTo>
                  <a:cubicBezTo>
                    <a:pt x="1531840" y="2189949"/>
                    <a:pt x="1495366" y="2139435"/>
                    <a:pt x="1458485" y="2089212"/>
                  </a:cubicBezTo>
                  <a:cubicBezTo>
                    <a:pt x="1425735" y="2044627"/>
                    <a:pt x="1396649" y="1997543"/>
                    <a:pt x="1364771" y="1952261"/>
                  </a:cubicBezTo>
                  <a:cubicBezTo>
                    <a:pt x="1320676" y="1888028"/>
                    <a:pt x="1271696" y="1827342"/>
                    <a:pt x="1226321" y="1764040"/>
                  </a:cubicBezTo>
                  <a:cubicBezTo>
                    <a:pt x="1182169" y="1699808"/>
                    <a:pt x="1130803" y="1641098"/>
                    <a:pt x="1082753" y="1579830"/>
                  </a:cubicBezTo>
                  <a:cubicBezTo>
                    <a:pt x="1050584" y="1538849"/>
                    <a:pt x="1020451" y="1496357"/>
                    <a:pt x="988224" y="1455376"/>
                  </a:cubicBezTo>
                  <a:cubicBezTo>
                    <a:pt x="956113" y="1414570"/>
                    <a:pt x="921675" y="1375624"/>
                    <a:pt x="891135" y="1333597"/>
                  </a:cubicBezTo>
                  <a:cubicBezTo>
                    <a:pt x="860653" y="1292209"/>
                    <a:pt x="834068" y="1248089"/>
                    <a:pt x="804634" y="1205946"/>
                  </a:cubicBezTo>
                  <a:cubicBezTo>
                    <a:pt x="789916" y="1184264"/>
                    <a:pt x="775897" y="1162059"/>
                    <a:pt x="762226" y="1139738"/>
                  </a:cubicBezTo>
                  <a:cubicBezTo>
                    <a:pt x="755711" y="1127879"/>
                    <a:pt x="746287" y="1116777"/>
                    <a:pt x="741924" y="1103930"/>
                  </a:cubicBezTo>
                  <a:cubicBezTo>
                    <a:pt x="732908" y="1106953"/>
                    <a:pt x="723775" y="1109801"/>
                    <a:pt x="714758" y="1112650"/>
                  </a:cubicBezTo>
                  <a:cubicBezTo>
                    <a:pt x="681251" y="1122938"/>
                    <a:pt x="646464" y="1131367"/>
                    <a:pt x="611212" y="1131193"/>
                  </a:cubicBezTo>
                  <a:cubicBezTo>
                    <a:pt x="618891" y="1140203"/>
                    <a:pt x="625464" y="1150608"/>
                    <a:pt x="632619" y="1159443"/>
                  </a:cubicBezTo>
                  <a:cubicBezTo>
                    <a:pt x="651351" y="1186124"/>
                    <a:pt x="669966" y="1212863"/>
                    <a:pt x="688057" y="1239893"/>
                  </a:cubicBezTo>
                  <a:cubicBezTo>
                    <a:pt x="728894" y="1303079"/>
                    <a:pt x="765484" y="1368823"/>
                    <a:pt x="810800" y="1429044"/>
                  </a:cubicBezTo>
                  <a:cubicBezTo>
                    <a:pt x="884969" y="1533501"/>
                    <a:pt x="969144" y="1645341"/>
                    <a:pt x="1046628" y="1748171"/>
                  </a:cubicBezTo>
                  <a:cubicBezTo>
                    <a:pt x="1088396" y="1806997"/>
                    <a:pt x="1127895" y="1866579"/>
                    <a:pt x="1171349" y="1923952"/>
                  </a:cubicBezTo>
                  <a:cubicBezTo>
                    <a:pt x="1195025" y="1957725"/>
                    <a:pt x="1216549" y="1994811"/>
                    <a:pt x="1239119" y="2028351"/>
                  </a:cubicBezTo>
                  <a:cubicBezTo>
                    <a:pt x="1278502" y="2086247"/>
                    <a:pt x="1320385" y="2142341"/>
                    <a:pt x="1359535" y="2200412"/>
                  </a:cubicBezTo>
                  <a:cubicBezTo>
                    <a:pt x="1378557" y="2226047"/>
                    <a:pt x="1394147" y="2253309"/>
                    <a:pt x="1415206" y="2276735"/>
                  </a:cubicBezTo>
                  <a:cubicBezTo>
                    <a:pt x="1421546" y="2283594"/>
                    <a:pt x="1427480" y="2290860"/>
                    <a:pt x="1434228" y="2297371"/>
                  </a:cubicBezTo>
                  <a:cubicBezTo>
                    <a:pt x="1444815" y="2304114"/>
                    <a:pt x="1457031" y="2307369"/>
                    <a:pt x="1469131" y="2310217"/>
                  </a:cubicBezTo>
                  <a:cubicBezTo>
                    <a:pt x="1515378" y="2319576"/>
                    <a:pt x="1562439" y="2312600"/>
                    <a:pt x="1605893" y="2295627"/>
                  </a:cubicBezTo>
                  <a:close/>
                  <a:moveTo>
                    <a:pt x="1641436" y="2279060"/>
                  </a:moveTo>
                  <a:cubicBezTo>
                    <a:pt x="1645683" y="2277026"/>
                    <a:pt x="1649813" y="2274759"/>
                    <a:pt x="1653768" y="2272317"/>
                  </a:cubicBezTo>
                  <a:cubicBezTo>
                    <a:pt x="1639982" y="2256622"/>
                    <a:pt x="1630034" y="2237207"/>
                    <a:pt x="1618109" y="2220118"/>
                  </a:cubicBezTo>
                  <a:cubicBezTo>
                    <a:pt x="1573433" y="2158618"/>
                    <a:pt x="1532887" y="2094269"/>
                    <a:pt x="1487513" y="2033292"/>
                  </a:cubicBezTo>
                  <a:cubicBezTo>
                    <a:pt x="1452145" y="1985743"/>
                    <a:pt x="1415904" y="1938833"/>
                    <a:pt x="1381524" y="1890528"/>
                  </a:cubicBezTo>
                  <a:cubicBezTo>
                    <a:pt x="1378964" y="1892156"/>
                    <a:pt x="1376289" y="1893551"/>
                    <a:pt x="1373787" y="1895004"/>
                  </a:cubicBezTo>
                  <a:cubicBezTo>
                    <a:pt x="1370704" y="1896690"/>
                    <a:pt x="1367214" y="1898898"/>
                    <a:pt x="1363607" y="1900758"/>
                  </a:cubicBezTo>
                  <a:cubicBezTo>
                    <a:pt x="1393624" y="1942146"/>
                    <a:pt x="1422942" y="1983999"/>
                    <a:pt x="1450400" y="2027188"/>
                  </a:cubicBezTo>
                  <a:cubicBezTo>
                    <a:pt x="1491527" y="2086073"/>
                    <a:pt x="1534342" y="2143737"/>
                    <a:pt x="1576633" y="2201749"/>
                  </a:cubicBezTo>
                  <a:cubicBezTo>
                    <a:pt x="1595015" y="2229069"/>
                    <a:pt x="1616655" y="2254879"/>
                    <a:pt x="1632012" y="2283943"/>
                  </a:cubicBezTo>
                  <a:cubicBezTo>
                    <a:pt x="1635270" y="2282374"/>
                    <a:pt x="1638353" y="2280746"/>
                    <a:pt x="1641436" y="2279060"/>
                  </a:cubicBezTo>
                  <a:close/>
                  <a:moveTo>
                    <a:pt x="1718165" y="2189542"/>
                  </a:moveTo>
                  <a:cubicBezTo>
                    <a:pt x="1721131" y="2182857"/>
                    <a:pt x="1721364" y="2173963"/>
                    <a:pt x="1727007" y="2168964"/>
                  </a:cubicBezTo>
                  <a:cubicBezTo>
                    <a:pt x="1724564" y="2158734"/>
                    <a:pt x="1715431" y="2151235"/>
                    <a:pt x="1710370" y="2142167"/>
                  </a:cubicBezTo>
                  <a:cubicBezTo>
                    <a:pt x="1698735" y="2124089"/>
                    <a:pt x="1687915" y="2105313"/>
                    <a:pt x="1675757" y="2087700"/>
                  </a:cubicBezTo>
                  <a:cubicBezTo>
                    <a:pt x="1645624" y="2046080"/>
                    <a:pt x="1618051" y="2002891"/>
                    <a:pt x="1593968" y="1957492"/>
                  </a:cubicBezTo>
                  <a:cubicBezTo>
                    <a:pt x="1573200" y="1919185"/>
                    <a:pt x="1546441" y="1881692"/>
                    <a:pt x="1523056" y="1846583"/>
                  </a:cubicBezTo>
                  <a:cubicBezTo>
                    <a:pt x="1470643" y="1771422"/>
                    <a:pt x="1415729" y="1698180"/>
                    <a:pt x="1359419" y="1625926"/>
                  </a:cubicBezTo>
                  <a:cubicBezTo>
                    <a:pt x="1313347" y="1558962"/>
                    <a:pt x="1266984" y="1494090"/>
                    <a:pt x="1218526" y="1429218"/>
                  </a:cubicBezTo>
                  <a:cubicBezTo>
                    <a:pt x="1193920" y="1394283"/>
                    <a:pt x="1172163" y="1358534"/>
                    <a:pt x="1147208" y="1324296"/>
                  </a:cubicBezTo>
                  <a:cubicBezTo>
                    <a:pt x="1124230" y="1291860"/>
                    <a:pt x="1098285" y="1261517"/>
                    <a:pt x="1077401" y="1227570"/>
                  </a:cubicBezTo>
                  <a:cubicBezTo>
                    <a:pt x="1052155" y="1183334"/>
                    <a:pt x="1027490" y="1138459"/>
                    <a:pt x="998055" y="1096839"/>
                  </a:cubicBezTo>
                  <a:cubicBezTo>
                    <a:pt x="990667" y="1084806"/>
                    <a:pt x="926736" y="999299"/>
                    <a:pt x="916847" y="968142"/>
                  </a:cubicBezTo>
                  <a:cubicBezTo>
                    <a:pt x="916614" y="968490"/>
                    <a:pt x="916382" y="968839"/>
                    <a:pt x="916207" y="969188"/>
                  </a:cubicBezTo>
                  <a:cubicBezTo>
                    <a:pt x="901024" y="992963"/>
                    <a:pt x="881130" y="1012843"/>
                    <a:pt x="859373" y="1030572"/>
                  </a:cubicBezTo>
                  <a:cubicBezTo>
                    <a:pt x="843609" y="1044465"/>
                    <a:pt x="827844" y="1058532"/>
                    <a:pt x="810741" y="1070797"/>
                  </a:cubicBezTo>
                  <a:cubicBezTo>
                    <a:pt x="827728" y="1089049"/>
                    <a:pt x="839944" y="1113056"/>
                    <a:pt x="855185" y="1133111"/>
                  </a:cubicBezTo>
                  <a:cubicBezTo>
                    <a:pt x="884678" y="1176940"/>
                    <a:pt x="918534" y="1217514"/>
                    <a:pt x="948842" y="1260645"/>
                  </a:cubicBezTo>
                  <a:cubicBezTo>
                    <a:pt x="993459" y="1324296"/>
                    <a:pt x="1036623" y="1388993"/>
                    <a:pt x="1082986" y="1451365"/>
                  </a:cubicBezTo>
                  <a:cubicBezTo>
                    <a:pt x="1157213" y="1539954"/>
                    <a:pt x="1223587" y="1634355"/>
                    <a:pt x="1293743" y="1725966"/>
                  </a:cubicBezTo>
                  <a:cubicBezTo>
                    <a:pt x="1353078" y="1793162"/>
                    <a:pt x="1400197" y="1869311"/>
                    <a:pt x="1454472" y="1940286"/>
                  </a:cubicBezTo>
                  <a:cubicBezTo>
                    <a:pt x="1510898" y="2011842"/>
                    <a:pt x="1561566" y="2087642"/>
                    <a:pt x="1613339" y="2162396"/>
                  </a:cubicBezTo>
                  <a:cubicBezTo>
                    <a:pt x="1635735" y="2191460"/>
                    <a:pt x="1653768" y="2223722"/>
                    <a:pt x="1675816" y="2252902"/>
                  </a:cubicBezTo>
                  <a:cubicBezTo>
                    <a:pt x="1676339" y="2253658"/>
                    <a:pt x="1676863" y="2254413"/>
                    <a:pt x="1677444" y="2255169"/>
                  </a:cubicBezTo>
                  <a:cubicBezTo>
                    <a:pt x="1696583" y="2237731"/>
                    <a:pt x="1711126" y="2215409"/>
                    <a:pt x="1718165" y="2189542"/>
                  </a:cubicBezTo>
                  <a:close/>
                  <a:moveTo>
                    <a:pt x="1831774" y="2174370"/>
                  </a:moveTo>
                  <a:cubicBezTo>
                    <a:pt x="1837301" y="2157106"/>
                    <a:pt x="1828575" y="2139144"/>
                    <a:pt x="1824096" y="2122520"/>
                  </a:cubicBezTo>
                  <a:cubicBezTo>
                    <a:pt x="1801118" y="2059973"/>
                    <a:pt x="1763132" y="2007483"/>
                    <a:pt x="1728170" y="1951854"/>
                  </a:cubicBezTo>
                  <a:cubicBezTo>
                    <a:pt x="1690940" y="1894306"/>
                    <a:pt x="1643588" y="1849489"/>
                    <a:pt x="1599436" y="1798510"/>
                  </a:cubicBezTo>
                  <a:cubicBezTo>
                    <a:pt x="1592688" y="1790140"/>
                    <a:pt x="1585998" y="1781711"/>
                    <a:pt x="1579250" y="1773282"/>
                  </a:cubicBezTo>
                  <a:cubicBezTo>
                    <a:pt x="1575876" y="1773689"/>
                    <a:pt x="1572270" y="1773515"/>
                    <a:pt x="1569012" y="1773515"/>
                  </a:cubicBezTo>
                  <a:cubicBezTo>
                    <a:pt x="1552608" y="1773166"/>
                    <a:pt x="1536319" y="1777409"/>
                    <a:pt x="1519915" y="1775491"/>
                  </a:cubicBezTo>
                  <a:cubicBezTo>
                    <a:pt x="1514796" y="1774619"/>
                    <a:pt x="1509851" y="1773166"/>
                    <a:pt x="1505197" y="1771248"/>
                  </a:cubicBezTo>
                  <a:cubicBezTo>
                    <a:pt x="1535098" y="1812984"/>
                    <a:pt x="1564416" y="1855244"/>
                    <a:pt x="1592281" y="1897678"/>
                  </a:cubicBezTo>
                  <a:cubicBezTo>
                    <a:pt x="1619738" y="1940344"/>
                    <a:pt x="1641436" y="1986847"/>
                    <a:pt x="1670231" y="2028700"/>
                  </a:cubicBezTo>
                  <a:cubicBezTo>
                    <a:pt x="1693093" y="2060845"/>
                    <a:pt x="1715082" y="2093571"/>
                    <a:pt x="1735558" y="2127286"/>
                  </a:cubicBezTo>
                  <a:cubicBezTo>
                    <a:pt x="1739805" y="2133390"/>
                    <a:pt x="1744866" y="2139667"/>
                    <a:pt x="1748938" y="2146352"/>
                  </a:cubicBezTo>
                  <a:cubicBezTo>
                    <a:pt x="1750276" y="2145132"/>
                    <a:pt x="1751846" y="2144143"/>
                    <a:pt x="1753533" y="2143504"/>
                  </a:cubicBezTo>
                  <a:cubicBezTo>
                    <a:pt x="1759583" y="2140830"/>
                    <a:pt x="1766506" y="2142748"/>
                    <a:pt x="1772206" y="2145364"/>
                  </a:cubicBezTo>
                  <a:cubicBezTo>
                    <a:pt x="1793963" y="2156641"/>
                    <a:pt x="1807284" y="2176289"/>
                    <a:pt x="1819965" y="2196285"/>
                  </a:cubicBezTo>
                  <a:cubicBezTo>
                    <a:pt x="1823863" y="2189019"/>
                    <a:pt x="1829040" y="2182160"/>
                    <a:pt x="1831774" y="2174370"/>
                  </a:cubicBezTo>
                  <a:close/>
                  <a:moveTo>
                    <a:pt x="1962196" y="2471757"/>
                  </a:moveTo>
                  <a:cubicBezTo>
                    <a:pt x="1961905" y="2471059"/>
                    <a:pt x="1961672" y="2470304"/>
                    <a:pt x="1961498" y="2469548"/>
                  </a:cubicBezTo>
                  <a:cubicBezTo>
                    <a:pt x="1949398" y="2413744"/>
                    <a:pt x="1908038" y="2371717"/>
                    <a:pt x="1879243" y="2324226"/>
                  </a:cubicBezTo>
                  <a:cubicBezTo>
                    <a:pt x="1875287" y="2318006"/>
                    <a:pt x="1870982" y="2311845"/>
                    <a:pt x="1866736" y="2305567"/>
                  </a:cubicBezTo>
                  <a:cubicBezTo>
                    <a:pt x="1866561" y="2305567"/>
                    <a:pt x="1866445" y="2305509"/>
                    <a:pt x="1866270" y="2305450"/>
                  </a:cubicBezTo>
                  <a:cubicBezTo>
                    <a:pt x="1865979" y="2305392"/>
                    <a:pt x="1865630" y="2305334"/>
                    <a:pt x="1865281" y="2305218"/>
                  </a:cubicBezTo>
                  <a:cubicBezTo>
                    <a:pt x="1864932" y="2305160"/>
                    <a:pt x="1864583" y="2305044"/>
                    <a:pt x="1864234" y="2304927"/>
                  </a:cubicBezTo>
                  <a:cubicBezTo>
                    <a:pt x="1837650" y="2282839"/>
                    <a:pt x="1822467" y="2248543"/>
                    <a:pt x="1802223" y="2221048"/>
                  </a:cubicBezTo>
                  <a:cubicBezTo>
                    <a:pt x="1799547" y="2217444"/>
                    <a:pt x="1797104" y="2213491"/>
                    <a:pt x="1794603" y="2209480"/>
                  </a:cubicBezTo>
                  <a:cubicBezTo>
                    <a:pt x="1793846" y="2208143"/>
                    <a:pt x="1793032" y="2206864"/>
                    <a:pt x="1792217" y="2205527"/>
                  </a:cubicBezTo>
                  <a:cubicBezTo>
                    <a:pt x="1791810" y="2204830"/>
                    <a:pt x="1791345" y="2204074"/>
                    <a:pt x="1790938" y="2203376"/>
                  </a:cubicBezTo>
                  <a:cubicBezTo>
                    <a:pt x="1790298" y="2202272"/>
                    <a:pt x="1789658" y="2201168"/>
                    <a:pt x="1789018" y="2200063"/>
                  </a:cubicBezTo>
                  <a:cubicBezTo>
                    <a:pt x="1788611" y="2199308"/>
                    <a:pt x="1788146" y="2198610"/>
                    <a:pt x="1787680" y="2197854"/>
                  </a:cubicBezTo>
                  <a:cubicBezTo>
                    <a:pt x="1787564" y="2197622"/>
                    <a:pt x="1787389" y="2197389"/>
                    <a:pt x="1787273" y="2197157"/>
                  </a:cubicBezTo>
                  <a:cubicBezTo>
                    <a:pt x="1786575" y="2195936"/>
                    <a:pt x="1785819" y="2194715"/>
                    <a:pt x="1785062" y="2193495"/>
                  </a:cubicBezTo>
                  <a:cubicBezTo>
                    <a:pt x="1784655" y="2192797"/>
                    <a:pt x="1784190" y="2192042"/>
                    <a:pt x="1783724" y="2191402"/>
                  </a:cubicBezTo>
                  <a:cubicBezTo>
                    <a:pt x="1779187" y="2184194"/>
                    <a:pt x="1774242" y="2177393"/>
                    <a:pt x="1768309" y="2171871"/>
                  </a:cubicBezTo>
                  <a:cubicBezTo>
                    <a:pt x="1767843" y="2171406"/>
                    <a:pt x="1767378" y="2170941"/>
                    <a:pt x="1766855" y="2170534"/>
                  </a:cubicBezTo>
                  <a:cubicBezTo>
                    <a:pt x="1765866" y="2169662"/>
                    <a:pt x="1764877" y="2168848"/>
                    <a:pt x="1763830" y="2168093"/>
                  </a:cubicBezTo>
                  <a:cubicBezTo>
                    <a:pt x="1763248" y="2167627"/>
                    <a:pt x="1762608" y="2167162"/>
                    <a:pt x="1761968" y="2166755"/>
                  </a:cubicBezTo>
                  <a:cubicBezTo>
                    <a:pt x="1760107" y="2165477"/>
                    <a:pt x="1758071" y="2164314"/>
                    <a:pt x="1755976" y="2163268"/>
                  </a:cubicBezTo>
                  <a:cubicBezTo>
                    <a:pt x="1756791" y="2167511"/>
                    <a:pt x="1756733" y="2171929"/>
                    <a:pt x="1755569" y="2176637"/>
                  </a:cubicBezTo>
                  <a:cubicBezTo>
                    <a:pt x="1755453" y="2177102"/>
                    <a:pt x="1755278" y="2177567"/>
                    <a:pt x="1755104" y="2178032"/>
                  </a:cubicBezTo>
                  <a:cubicBezTo>
                    <a:pt x="1754988" y="2178323"/>
                    <a:pt x="1754871" y="2178614"/>
                    <a:pt x="1754755" y="2178904"/>
                  </a:cubicBezTo>
                  <a:cubicBezTo>
                    <a:pt x="1754580" y="2179253"/>
                    <a:pt x="1754464" y="2179544"/>
                    <a:pt x="1754289" y="2179834"/>
                  </a:cubicBezTo>
                  <a:cubicBezTo>
                    <a:pt x="1753359" y="2181520"/>
                    <a:pt x="1752079" y="2182915"/>
                    <a:pt x="1750625" y="2184078"/>
                  </a:cubicBezTo>
                  <a:cubicBezTo>
                    <a:pt x="1749927" y="2186868"/>
                    <a:pt x="1749170" y="2189658"/>
                    <a:pt x="1748356" y="2192448"/>
                  </a:cubicBezTo>
                  <a:cubicBezTo>
                    <a:pt x="1748007" y="2193843"/>
                    <a:pt x="1747542" y="2195181"/>
                    <a:pt x="1747134" y="2196517"/>
                  </a:cubicBezTo>
                  <a:cubicBezTo>
                    <a:pt x="1747134" y="2196517"/>
                    <a:pt x="1747134" y="2196576"/>
                    <a:pt x="1747076" y="2196634"/>
                  </a:cubicBezTo>
                  <a:cubicBezTo>
                    <a:pt x="1746785" y="2197680"/>
                    <a:pt x="1746436" y="2198784"/>
                    <a:pt x="1746029" y="2199831"/>
                  </a:cubicBezTo>
                  <a:cubicBezTo>
                    <a:pt x="1745913" y="2200296"/>
                    <a:pt x="1745738" y="2200761"/>
                    <a:pt x="1745564" y="2201226"/>
                  </a:cubicBezTo>
                  <a:cubicBezTo>
                    <a:pt x="1745215" y="2202388"/>
                    <a:pt x="1744807" y="2203493"/>
                    <a:pt x="1744342" y="2204655"/>
                  </a:cubicBezTo>
                  <a:cubicBezTo>
                    <a:pt x="1743353" y="2207446"/>
                    <a:pt x="1742306" y="2210236"/>
                    <a:pt x="1741201" y="2212968"/>
                  </a:cubicBezTo>
                  <a:cubicBezTo>
                    <a:pt x="1740735" y="2214189"/>
                    <a:pt x="1740212" y="2215351"/>
                    <a:pt x="1739688" y="2216514"/>
                  </a:cubicBezTo>
                  <a:cubicBezTo>
                    <a:pt x="1737478" y="2221629"/>
                    <a:pt x="1735035" y="2226686"/>
                    <a:pt x="1732417" y="2231569"/>
                  </a:cubicBezTo>
                  <a:cubicBezTo>
                    <a:pt x="1731777" y="2232790"/>
                    <a:pt x="1731137" y="2233952"/>
                    <a:pt x="1730497" y="2235115"/>
                  </a:cubicBezTo>
                  <a:cubicBezTo>
                    <a:pt x="1730497" y="2235173"/>
                    <a:pt x="1730439" y="2235231"/>
                    <a:pt x="1730381" y="2235289"/>
                  </a:cubicBezTo>
                  <a:cubicBezTo>
                    <a:pt x="1729857" y="2236219"/>
                    <a:pt x="1729334" y="2237091"/>
                    <a:pt x="1728752" y="2238021"/>
                  </a:cubicBezTo>
                  <a:cubicBezTo>
                    <a:pt x="1725785" y="2243020"/>
                    <a:pt x="1722586" y="2247845"/>
                    <a:pt x="1719154" y="2252495"/>
                  </a:cubicBezTo>
                  <a:cubicBezTo>
                    <a:pt x="1718805" y="2253018"/>
                    <a:pt x="1718397" y="2253542"/>
                    <a:pt x="1717990" y="2254065"/>
                  </a:cubicBezTo>
                  <a:cubicBezTo>
                    <a:pt x="1717467" y="2254820"/>
                    <a:pt x="1716885" y="2255576"/>
                    <a:pt x="1716303" y="2256274"/>
                  </a:cubicBezTo>
                  <a:cubicBezTo>
                    <a:pt x="1715547" y="2257320"/>
                    <a:pt x="1714674" y="2258308"/>
                    <a:pt x="1713918" y="2259296"/>
                  </a:cubicBezTo>
                  <a:cubicBezTo>
                    <a:pt x="1712231" y="2261331"/>
                    <a:pt x="1710544" y="2263307"/>
                    <a:pt x="1708799" y="2265226"/>
                  </a:cubicBezTo>
                  <a:cubicBezTo>
                    <a:pt x="1707868" y="2266272"/>
                    <a:pt x="1706937" y="2267260"/>
                    <a:pt x="1706007" y="2268248"/>
                  </a:cubicBezTo>
                  <a:cubicBezTo>
                    <a:pt x="1703971" y="2270399"/>
                    <a:pt x="1701877" y="2272492"/>
                    <a:pt x="1699724" y="2274526"/>
                  </a:cubicBezTo>
                  <a:cubicBezTo>
                    <a:pt x="1697863" y="2276270"/>
                    <a:pt x="1695943" y="2278014"/>
                    <a:pt x="1693965" y="2279700"/>
                  </a:cubicBezTo>
                  <a:cubicBezTo>
                    <a:pt x="1692918" y="2280630"/>
                    <a:pt x="1691871" y="2281501"/>
                    <a:pt x="1690766" y="2282374"/>
                  </a:cubicBezTo>
                  <a:cubicBezTo>
                    <a:pt x="1689951" y="2283013"/>
                    <a:pt x="1689137" y="2283710"/>
                    <a:pt x="1688323" y="2284292"/>
                  </a:cubicBezTo>
                  <a:cubicBezTo>
                    <a:pt x="1686287" y="2285919"/>
                    <a:pt x="1684192" y="2287489"/>
                    <a:pt x="1682040" y="2289000"/>
                  </a:cubicBezTo>
                  <a:cubicBezTo>
                    <a:pt x="1681051" y="2289698"/>
                    <a:pt x="1680120" y="2290395"/>
                    <a:pt x="1679073" y="2291035"/>
                  </a:cubicBezTo>
                  <a:cubicBezTo>
                    <a:pt x="1678201" y="2291674"/>
                    <a:pt x="1677328" y="2292255"/>
                    <a:pt x="1676397" y="2292837"/>
                  </a:cubicBezTo>
                  <a:cubicBezTo>
                    <a:pt x="1674885" y="2293825"/>
                    <a:pt x="1673314" y="2294755"/>
                    <a:pt x="1671744" y="2295743"/>
                  </a:cubicBezTo>
                  <a:cubicBezTo>
                    <a:pt x="1669940" y="2296848"/>
                    <a:pt x="1668137" y="2297894"/>
                    <a:pt x="1666217" y="2298940"/>
                  </a:cubicBezTo>
                  <a:cubicBezTo>
                    <a:pt x="1664763" y="2299754"/>
                    <a:pt x="1663309" y="2300510"/>
                    <a:pt x="1661854" y="2301265"/>
                  </a:cubicBezTo>
                  <a:cubicBezTo>
                    <a:pt x="1595422" y="2338468"/>
                    <a:pt x="1514505" y="2357301"/>
                    <a:pt x="1440510" y="2332422"/>
                  </a:cubicBezTo>
                  <a:cubicBezTo>
                    <a:pt x="1439754" y="2332248"/>
                    <a:pt x="1438998" y="2332015"/>
                    <a:pt x="1438300" y="2331783"/>
                  </a:cubicBezTo>
                  <a:cubicBezTo>
                    <a:pt x="1437776" y="2331667"/>
                    <a:pt x="1437253" y="2331492"/>
                    <a:pt x="1436729" y="2331260"/>
                  </a:cubicBezTo>
                  <a:cubicBezTo>
                    <a:pt x="1434926" y="2330678"/>
                    <a:pt x="1433181" y="2329923"/>
                    <a:pt x="1431494" y="2329167"/>
                  </a:cubicBezTo>
                  <a:cubicBezTo>
                    <a:pt x="1430912" y="2328935"/>
                    <a:pt x="1430272" y="2328644"/>
                    <a:pt x="1429749" y="2328353"/>
                  </a:cubicBezTo>
                  <a:cubicBezTo>
                    <a:pt x="1426549" y="2326784"/>
                    <a:pt x="1423524" y="2324982"/>
                    <a:pt x="1420674" y="2323005"/>
                  </a:cubicBezTo>
                  <a:cubicBezTo>
                    <a:pt x="1420790" y="2323645"/>
                    <a:pt x="1420732" y="2324226"/>
                    <a:pt x="1420499" y="2324691"/>
                  </a:cubicBezTo>
                  <a:cubicBezTo>
                    <a:pt x="1420441" y="2324807"/>
                    <a:pt x="1420325" y="2324982"/>
                    <a:pt x="1420150" y="2325098"/>
                  </a:cubicBezTo>
                  <a:cubicBezTo>
                    <a:pt x="1420034" y="2325214"/>
                    <a:pt x="1419859" y="2325272"/>
                    <a:pt x="1419627" y="2325389"/>
                  </a:cubicBezTo>
                  <a:cubicBezTo>
                    <a:pt x="1427596" y="2355558"/>
                    <a:pt x="1450051" y="2378576"/>
                    <a:pt x="1466920" y="2404037"/>
                  </a:cubicBezTo>
                  <a:cubicBezTo>
                    <a:pt x="1498799" y="2452225"/>
                    <a:pt x="1538588" y="2493846"/>
                    <a:pt x="1573724" y="2539477"/>
                  </a:cubicBezTo>
                  <a:cubicBezTo>
                    <a:pt x="1598156" y="2566390"/>
                    <a:pt x="1621541" y="2594757"/>
                    <a:pt x="1649929" y="2617602"/>
                  </a:cubicBezTo>
                  <a:cubicBezTo>
                    <a:pt x="1660982" y="2628995"/>
                    <a:pt x="1675059" y="2634866"/>
                    <a:pt x="1690882" y="2635273"/>
                  </a:cubicBezTo>
                  <a:cubicBezTo>
                    <a:pt x="1696641" y="2635563"/>
                    <a:pt x="1702458" y="2635622"/>
                    <a:pt x="1708217" y="2635505"/>
                  </a:cubicBezTo>
                  <a:cubicBezTo>
                    <a:pt x="1709323" y="2635505"/>
                    <a:pt x="1710428" y="2635447"/>
                    <a:pt x="1711533" y="2635447"/>
                  </a:cubicBezTo>
                  <a:cubicBezTo>
                    <a:pt x="1711708" y="2635447"/>
                    <a:pt x="1711882" y="2635447"/>
                    <a:pt x="1712057" y="2635447"/>
                  </a:cubicBezTo>
                  <a:cubicBezTo>
                    <a:pt x="1712929" y="2635447"/>
                    <a:pt x="1713802" y="2635389"/>
                    <a:pt x="1714674" y="2635331"/>
                  </a:cubicBezTo>
                  <a:cubicBezTo>
                    <a:pt x="1719212" y="2635156"/>
                    <a:pt x="1723749" y="2634808"/>
                    <a:pt x="1728287" y="2634343"/>
                  </a:cubicBezTo>
                  <a:cubicBezTo>
                    <a:pt x="1729683" y="2634227"/>
                    <a:pt x="1731079" y="2634052"/>
                    <a:pt x="1732417" y="2633878"/>
                  </a:cubicBezTo>
                  <a:cubicBezTo>
                    <a:pt x="1733231" y="2633820"/>
                    <a:pt x="1734046" y="2633703"/>
                    <a:pt x="1734860" y="2633587"/>
                  </a:cubicBezTo>
                  <a:cubicBezTo>
                    <a:pt x="1737652" y="2633238"/>
                    <a:pt x="1740445" y="2632831"/>
                    <a:pt x="1743237" y="2632308"/>
                  </a:cubicBezTo>
                  <a:cubicBezTo>
                    <a:pt x="1743760" y="2632076"/>
                    <a:pt x="1744284" y="2631901"/>
                    <a:pt x="1744866" y="2631785"/>
                  </a:cubicBezTo>
                  <a:cubicBezTo>
                    <a:pt x="1745156" y="2631727"/>
                    <a:pt x="1745389" y="2631669"/>
                    <a:pt x="1745680" y="2631669"/>
                  </a:cubicBezTo>
                  <a:cubicBezTo>
                    <a:pt x="1746087" y="2631611"/>
                    <a:pt x="1746553" y="2631611"/>
                    <a:pt x="1747018" y="2631669"/>
                  </a:cubicBezTo>
                  <a:cubicBezTo>
                    <a:pt x="1747134" y="2631669"/>
                    <a:pt x="1747309" y="2631611"/>
                    <a:pt x="1747425" y="2631611"/>
                  </a:cubicBezTo>
                  <a:cubicBezTo>
                    <a:pt x="1749112" y="2631320"/>
                    <a:pt x="1750741" y="2630971"/>
                    <a:pt x="1752428" y="2630564"/>
                  </a:cubicBezTo>
                  <a:cubicBezTo>
                    <a:pt x="1752719" y="2630506"/>
                    <a:pt x="1753010" y="2630448"/>
                    <a:pt x="1753300" y="2630390"/>
                  </a:cubicBezTo>
                  <a:cubicBezTo>
                    <a:pt x="1754639" y="2630099"/>
                    <a:pt x="1756035" y="2629809"/>
                    <a:pt x="1757373" y="2629402"/>
                  </a:cubicBezTo>
                  <a:cubicBezTo>
                    <a:pt x="1758361" y="2629227"/>
                    <a:pt x="1759292" y="2628937"/>
                    <a:pt x="1760281" y="2628704"/>
                  </a:cubicBezTo>
                  <a:cubicBezTo>
                    <a:pt x="1761212" y="2628472"/>
                    <a:pt x="1762085" y="2628239"/>
                    <a:pt x="1763015" y="2627949"/>
                  </a:cubicBezTo>
                  <a:cubicBezTo>
                    <a:pt x="1763132" y="2627949"/>
                    <a:pt x="1763190" y="2627890"/>
                    <a:pt x="1763306" y="2627890"/>
                  </a:cubicBezTo>
                  <a:cubicBezTo>
                    <a:pt x="1764237" y="2627658"/>
                    <a:pt x="1765109" y="2627425"/>
                    <a:pt x="1765982" y="2627135"/>
                  </a:cubicBezTo>
                  <a:cubicBezTo>
                    <a:pt x="1766156" y="2627077"/>
                    <a:pt x="1766331" y="2627018"/>
                    <a:pt x="1766506" y="2627018"/>
                  </a:cubicBezTo>
                  <a:cubicBezTo>
                    <a:pt x="1767145" y="2626844"/>
                    <a:pt x="1767727" y="2626670"/>
                    <a:pt x="1768309" y="2626437"/>
                  </a:cubicBezTo>
                  <a:cubicBezTo>
                    <a:pt x="1769763" y="2626030"/>
                    <a:pt x="1771159" y="2625565"/>
                    <a:pt x="1772555" y="2625100"/>
                  </a:cubicBezTo>
                  <a:cubicBezTo>
                    <a:pt x="1774126" y="2624635"/>
                    <a:pt x="1775697" y="2624054"/>
                    <a:pt x="1777209" y="2623473"/>
                  </a:cubicBezTo>
                  <a:cubicBezTo>
                    <a:pt x="1778547" y="2623008"/>
                    <a:pt x="1779885" y="2622543"/>
                    <a:pt x="1781165" y="2621961"/>
                  </a:cubicBezTo>
                  <a:cubicBezTo>
                    <a:pt x="1781223" y="2621961"/>
                    <a:pt x="1781281" y="2621961"/>
                    <a:pt x="1781339" y="2621903"/>
                  </a:cubicBezTo>
                  <a:cubicBezTo>
                    <a:pt x="1782154" y="2621613"/>
                    <a:pt x="1782910" y="2621322"/>
                    <a:pt x="1783724" y="2620973"/>
                  </a:cubicBezTo>
                  <a:cubicBezTo>
                    <a:pt x="1784946" y="2620508"/>
                    <a:pt x="1786110" y="2619985"/>
                    <a:pt x="1787331" y="2619462"/>
                  </a:cubicBezTo>
                  <a:cubicBezTo>
                    <a:pt x="1787913" y="2619229"/>
                    <a:pt x="1788553" y="2618939"/>
                    <a:pt x="1789134" y="2618648"/>
                  </a:cubicBezTo>
                  <a:cubicBezTo>
                    <a:pt x="1789425" y="2618532"/>
                    <a:pt x="1789658" y="2618416"/>
                    <a:pt x="1789949" y="2618299"/>
                  </a:cubicBezTo>
                  <a:cubicBezTo>
                    <a:pt x="1791461" y="2617660"/>
                    <a:pt x="1792974" y="2616904"/>
                    <a:pt x="1794486" y="2616207"/>
                  </a:cubicBezTo>
                  <a:cubicBezTo>
                    <a:pt x="1818744" y="2604581"/>
                    <a:pt x="1843060" y="2594234"/>
                    <a:pt x="1865049" y="2580690"/>
                  </a:cubicBezTo>
                  <a:cubicBezTo>
                    <a:pt x="1889365" y="2564647"/>
                    <a:pt x="1909667" y="2543953"/>
                    <a:pt x="1929329" y="2522619"/>
                  </a:cubicBezTo>
                  <a:cubicBezTo>
                    <a:pt x="1930434" y="2521806"/>
                    <a:pt x="1931481" y="2520876"/>
                    <a:pt x="1932528" y="2519713"/>
                  </a:cubicBezTo>
                  <a:cubicBezTo>
                    <a:pt x="1933459" y="2518725"/>
                    <a:pt x="1934331" y="2517678"/>
                    <a:pt x="1935204" y="2516458"/>
                  </a:cubicBezTo>
                  <a:cubicBezTo>
                    <a:pt x="1938752" y="2511691"/>
                    <a:pt x="1942068" y="2505413"/>
                    <a:pt x="1945500" y="2498845"/>
                  </a:cubicBezTo>
                  <a:cubicBezTo>
                    <a:pt x="1946140" y="2497624"/>
                    <a:pt x="1946780" y="2496461"/>
                    <a:pt x="1947362" y="2495299"/>
                  </a:cubicBezTo>
                  <a:cubicBezTo>
                    <a:pt x="1947362" y="2495241"/>
                    <a:pt x="1947362" y="2495183"/>
                    <a:pt x="1947420" y="2495124"/>
                  </a:cubicBezTo>
                  <a:cubicBezTo>
                    <a:pt x="1948060" y="2493904"/>
                    <a:pt x="1948642" y="2492741"/>
                    <a:pt x="1949282" y="2491579"/>
                  </a:cubicBezTo>
                  <a:cubicBezTo>
                    <a:pt x="1949282" y="2491521"/>
                    <a:pt x="1949340" y="2491404"/>
                    <a:pt x="1949398" y="2491346"/>
                  </a:cubicBezTo>
                  <a:cubicBezTo>
                    <a:pt x="1949980" y="2490184"/>
                    <a:pt x="1950620" y="2489021"/>
                    <a:pt x="1951259" y="2487917"/>
                  </a:cubicBezTo>
                  <a:cubicBezTo>
                    <a:pt x="1952597" y="2485475"/>
                    <a:pt x="1953935" y="2483150"/>
                    <a:pt x="1955331" y="2480941"/>
                  </a:cubicBezTo>
                  <a:cubicBezTo>
                    <a:pt x="1955564" y="2480592"/>
                    <a:pt x="1955797" y="2480244"/>
                    <a:pt x="1956030" y="2479837"/>
                  </a:cubicBezTo>
                  <a:cubicBezTo>
                    <a:pt x="1957077" y="2478209"/>
                    <a:pt x="1958124" y="2476640"/>
                    <a:pt x="1959287" y="2475245"/>
                  </a:cubicBezTo>
                  <a:cubicBezTo>
                    <a:pt x="1959636" y="2474838"/>
                    <a:pt x="1959985" y="2474373"/>
                    <a:pt x="1960334" y="2473966"/>
                  </a:cubicBezTo>
                  <a:cubicBezTo>
                    <a:pt x="1960974" y="2473152"/>
                    <a:pt x="1961556" y="2472454"/>
                    <a:pt x="1962196" y="2471757"/>
                  </a:cubicBezTo>
                  <a:close/>
                  <a:moveTo>
                    <a:pt x="2105997" y="2805939"/>
                  </a:moveTo>
                  <a:cubicBezTo>
                    <a:pt x="2098841" y="2775595"/>
                    <a:pt x="2077143" y="2751123"/>
                    <a:pt x="2062949" y="2723919"/>
                  </a:cubicBezTo>
                  <a:cubicBezTo>
                    <a:pt x="2060099" y="2718920"/>
                    <a:pt x="2057191" y="2713979"/>
                    <a:pt x="2054282" y="2709038"/>
                  </a:cubicBezTo>
                  <a:cubicBezTo>
                    <a:pt x="2052246" y="2705609"/>
                    <a:pt x="2050210" y="2702121"/>
                    <a:pt x="2048116" y="2698691"/>
                  </a:cubicBezTo>
                  <a:cubicBezTo>
                    <a:pt x="2045614" y="2694506"/>
                    <a:pt x="2043055" y="2690321"/>
                    <a:pt x="2040495" y="2686193"/>
                  </a:cubicBezTo>
                  <a:cubicBezTo>
                    <a:pt x="2037935" y="2682008"/>
                    <a:pt x="2035376" y="2677881"/>
                    <a:pt x="2032816" y="2673754"/>
                  </a:cubicBezTo>
                  <a:cubicBezTo>
                    <a:pt x="2029384" y="2668232"/>
                    <a:pt x="2025894" y="2662710"/>
                    <a:pt x="2022404" y="2657245"/>
                  </a:cubicBezTo>
                  <a:cubicBezTo>
                    <a:pt x="2021124" y="2655269"/>
                    <a:pt x="2019844" y="2653293"/>
                    <a:pt x="2018564" y="2651258"/>
                  </a:cubicBezTo>
                  <a:cubicBezTo>
                    <a:pt x="2013154" y="2642830"/>
                    <a:pt x="2007570" y="2634459"/>
                    <a:pt x="2001927" y="2626147"/>
                  </a:cubicBezTo>
                  <a:cubicBezTo>
                    <a:pt x="1999717" y="2622833"/>
                    <a:pt x="1997448" y="2619578"/>
                    <a:pt x="1995179" y="2616265"/>
                  </a:cubicBezTo>
                  <a:cubicBezTo>
                    <a:pt x="1994830" y="2615742"/>
                    <a:pt x="1994423" y="2615160"/>
                    <a:pt x="1994074" y="2614637"/>
                  </a:cubicBezTo>
                  <a:cubicBezTo>
                    <a:pt x="1992038" y="2611731"/>
                    <a:pt x="1990002" y="2608766"/>
                    <a:pt x="1987966" y="2605918"/>
                  </a:cubicBezTo>
                  <a:cubicBezTo>
                    <a:pt x="1984592" y="2601035"/>
                    <a:pt x="1981160" y="2596210"/>
                    <a:pt x="1977669" y="2591386"/>
                  </a:cubicBezTo>
                  <a:cubicBezTo>
                    <a:pt x="1974237" y="2586561"/>
                    <a:pt x="1970689" y="2581736"/>
                    <a:pt x="1967199" y="2576970"/>
                  </a:cubicBezTo>
                  <a:cubicBezTo>
                    <a:pt x="1967140" y="2576853"/>
                    <a:pt x="1967082" y="2576795"/>
                    <a:pt x="1966966" y="2576679"/>
                  </a:cubicBezTo>
                  <a:cubicBezTo>
                    <a:pt x="1963534" y="2571913"/>
                    <a:pt x="1959985" y="2567262"/>
                    <a:pt x="1956437" y="2562554"/>
                  </a:cubicBezTo>
                  <a:cubicBezTo>
                    <a:pt x="1952830" y="2557787"/>
                    <a:pt x="1949223" y="2553079"/>
                    <a:pt x="1945559" y="2548370"/>
                  </a:cubicBezTo>
                  <a:cubicBezTo>
                    <a:pt x="1938636" y="2556102"/>
                    <a:pt x="1931365" y="2563658"/>
                    <a:pt x="1923744" y="2570808"/>
                  </a:cubicBezTo>
                  <a:cubicBezTo>
                    <a:pt x="1922755" y="2571738"/>
                    <a:pt x="1921824" y="2572668"/>
                    <a:pt x="1920777" y="2573598"/>
                  </a:cubicBezTo>
                  <a:cubicBezTo>
                    <a:pt x="1912168" y="2581620"/>
                    <a:pt x="1903093" y="2589177"/>
                    <a:pt x="1893611" y="2596152"/>
                  </a:cubicBezTo>
                  <a:cubicBezTo>
                    <a:pt x="1892564" y="2596966"/>
                    <a:pt x="1891517" y="2597722"/>
                    <a:pt x="1890412" y="2598477"/>
                  </a:cubicBezTo>
                  <a:cubicBezTo>
                    <a:pt x="1888841" y="2599640"/>
                    <a:pt x="1887270" y="2600744"/>
                    <a:pt x="1885700" y="2601791"/>
                  </a:cubicBezTo>
                  <a:cubicBezTo>
                    <a:pt x="1884536" y="2602605"/>
                    <a:pt x="1883315" y="2603418"/>
                    <a:pt x="1882151" y="2604174"/>
                  </a:cubicBezTo>
                  <a:cubicBezTo>
                    <a:pt x="1878079" y="2606906"/>
                    <a:pt x="1873891" y="2609464"/>
                    <a:pt x="1869702" y="2611905"/>
                  </a:cubicBezTo>
                  <a:cubicBezTo>
                    <a:pt x="1868481" y="2612603"/>
                    <a:pt x="1867259" y="2613300"/>
                    <a:pt x="1866038" y="2613998"/>
                  </a:cubicBezTo>
                  <a:cubicBezTo>
                    <a:pt x="1864467" y="2614870"/>
                    <a:pt x="1862896" y="2615684"/>
                    <a:pt x="1861326" y="2616555"/>
                  </a:cubicBezTo>
                  <a:cubicBezTo>
                    <a:pt x="1859930" y="2617311"/>
                    <a:pt x="1858475" y="2618067"/>
                    <a:pt x="1857021" y="2618764"/>
                  </a:cubicBezTo>
                  <a:cubicBezTo>
                    <a:pt x="1855101" y="2619752"/>
                    <a:pt x="1853123" y="2620682"/>
                    <a:pt x="1851146" y="2621613"/>
                  </a:cubicBezTo>
                  <a:cubicBezTo>
                    <a:pt x="1850971" y="2621729"/>
                    <a:pt x="1850738" y="2621787"/>
                    <a:pt x="1850506" y="2621903"/>
                  </a:cubicBezTo>
                  <a:cubicBezTo>
                    <a:pt x="1848295" y="2622950"/>
                    <a:pt x="1846085" y="2623880"/>
                    <a:pt x="1843874" y="2624868"/>
                  </a:cubicBezTo>
                  <a:cubicBezTo>
                    <a:pt x="1841431" y="2626205"/>
                    <a:pt x="1838988" y="2627484"/>
                    <a:pt x="1836544" y="2628762"/>
                  </a:cubicBezTo>
                  <a:cubicBezTo>
                    <a:pt x="1836021" y="2629053"/>
                    <a:pt x="1835556" y="2629286"/>
                    <a:pt x="1835032" y="2629576"/>
                  </a:cubicBezTo>
                  <a:cubicBezTo>
                    <a:pt x="1832996" y="2630622"/>
                    <a:pt x="1830960" y="2631669"/>
                    <a:pt x="1828924" y="2632657"/>
                  </a:cubicBezTo>
                  <a:cubicBezTo>
                    <a:pt x="1825434" y="2634401"/>
                    <a:pt x="1821943" y="2636087"/>
                    <a:pt x="1818395" y="2637772"/>
                  </a:cubicBezTo>
                  <a:cubicBezTo>
                    <a:pt x="1816068" y="2638819"/>
                    <a:pt x="1813741" y="2639865"/>
                    <a:pt x="1811414" y="2640911"/>
                  </a:cubicBezTo>
                  <a:cubicBezTo>
                    <a:pt x="1805015" y="2643701"/>
                    <a:pt x="1798616" y="2646317"/>
                    <a:pt x="1792101" y="2648701"/>
                  </a:cubicBezTo>
                  <a:cubicBezTo>
                    <a:pt x="1789134" y="2649805"/>
                    <a:pt x="1786168" y="2650851"/>
                    <a:pt x="1783143" y="2651840"/>
                  </a:cubicBezTo>
                  <a:cubicBezTo>
                    <a:pt x="1782735" y="2651956"/>
                    <a:pt x="1782270" y="2652130"/>
                    <a:pt x="1781863" y="2652246"/>
                  </a:cubicBezTo>
                  <a:cubicBezTo>
                    <a:pt x="1779303" y="2653118"/>
                    <a:pt x="1776744" y="2653932"/>
                    <a:pt x="1774126" y="2654688"/>
                  </a:cubicBezTo>
                  <a:cubicBezTo>
                    <a:pt x="1775348" y="2656083"/>
                    <a:pt x="1776395" y="2657245"/>
                    <a:pt x="1777384" y="2658117"/>
                  </a:cubicBezTo>
                  <a:cubicBezTo>
                    <a:pt x="1785586" y="2667360"/>
                    <a:pt x="1793846" y="2676486"/>
                    <a:pt x="1802165" y="2685612"/>
                  </a:cubicBezTo>
                  <a:cubicBezTo>
                    <a:pt x="1832531" y="2717874"/>
                    <a:pt x="1856207" y="2755541"/>
                    <a:pt x="1884769" y="2789256"/>
                  </a:cubicBezTo>
                  <a:cubicBezTo>
                    <a:pt x="1911295" y="2818494"/>
                    <a:pt x="1940905" y="2844711"/>
                    <a:pt x="1969467" y="2871915"/>
                  </a:cubicBezTo>
                  <a:cubicBezTo>
                    <a:pt x="1977379" y="2882203"/>
                    <a:pt x="1989827" y="2874996"/>
                    <a:pt x="2000007" y="2872380"/>
                  </a:cubicBezTo>
                  <a:cubicBezTo>
                    <a:pt x="2010944" y="2868718"/>
                    <a:pt x="2021764" y="2864532"/>
                    <a:pt x="2032118" y="2859359"/>
                  </a:cubicBezTo>
                  <a:cubicBezTo>
                    <a:pt x="2059750" y="2846803"/>
                    <a:pt x="2085287" y="2827330"/>
                    <a:pt x="2105997" y="2805939"/>
                  </a:cubicBezTo>
                  <a:close/>
                  <a:moveTo>
                    <a:pt x="2081914" y="2417813"/>
                  </a:moveTo>
                  <a:cubicBezTo>
                    <a:pt x="2082612" y="2378518"/>
                    <a:pt x="2061495" y="2340328"/>
                    <a:pt x="2050733" y="2303009"/>
                  </a:cubicBezTo>
                  <a:cubicBezTo>
                    <a:pt x="2018390" y="2199656"/>
                    <a:pt x="1945791" y="2116067"/>
                    <a:pt x="1884187" y="2029049"/>
                  </a:cubicBezTo>
                  <a:cubicBezTo>
                    <a:pt x="1817406" y="1930695"/>
                    <a:pt x="1736256" y="1843327"/>
                    <a:pt x="1662320" y="1750903"/>
                  </a:cubicBezTo>
                  <a:cubicBezTo>
                    <a:pt x="1629918" y="1712945"/>
                    <a:pt x="1592397" y="1679986"/>
                    <a:pt x="1558948" y="1643016"/>
                  </a:cubicBezTo>
                  <a:cubicBezTo>
                    <a:pt x="1535156" y="1616742"/>
                    <a:pt x="1511422" y="1590409"/>
                    <a:pt x="1485768" y="1565937"/>
                  </a:cubicBezTo>
                  <a:cubicBezTo>
                    <a:pt x="1457089" y="1538152"/>
                    <a:pt x="1427829" y="1510715"/>
                    <a:pt x="1395136" y="1487638"/>
                  </a:cubicBezTo>
                  <a:cubicBezTo>
                    <a:pt x="1387516" y="1483278"/>
                    <a:pt x="1378848" y="1477000"/>
                    <a:pt x="1369773" y="1479035"/>
                  </a:cubicBezTo>
                  <a:cubicBezTo>
                    <a:pt x="1366690" y="1481244"/>
                    <a:pt x="1364654" y="1484615"/>
                    <a:pt x="1361920" y="1487173"/>
                  </a:cubicBezTo>
                  <a:cubicBezTo>
                    <a:pt x="1361862" y="1487231"/>
                    <a:pt x="1361746" y="1487289"/>
                    <a:pt x="1361629" y="1487405"/>
                  </a:cubicBezTo>
                  <a:cubicBezTo>
                    <a:pt x="1364422" y="1489382"/>
                    <a:pt x="1367156" y="1491881"/>
                    <a:pt x="1368959" y="1493160"/>
                  </a:cubicBezTo>
                  <a:cubicBezTo>
                    <a:pt x="1408399" y="1529549"/>
                    <a:pt x="1441034" y="1572273"/>
                    <a:pt x="1479195" y="1609941"/>
                  </a:cubicBezTo>
                  <a:cubicBezTo>
                    <a:pt x="1532596" y="1665454"/>
                    <a:pt x="1578261" y="1727302"/>
                    <a:pt x="1627242" y="1786536"/>
                  </a:cubicBezTo>
                  <a:cubicBezTo>
                    <a:pt x="1653827" y="1816356"/>
                    <a:pt x="1681924" y="1844780"/>
                    <a:pt x="1707577" y="1875414"/>
                  </a:cubicBezTo>
                  <a:cubicBezTo>
                    <a:pt x="1743818" y="1918488"/>
                    <a:pt x="1772904" y="1966851"/>
                    <a:pt x="1802456" y="2014575"/>
                  </a:cubicBezTo>
                  <a:cubicBezTo>
                    <a:pt x="1827702" y="2054160"/>
                    <a:pt x="1849284" y="2096943"/>
                    <a:pt x="1860337" y="2142806"/>
                  </a:cubicBezTo>
                  <a:cubicBezTo>
                    <a:pt x="1867492" y="2166581"/>
                    <a:pt x="1859755" y="2191053"/>
                    <a:pt x="1845270" y="2210410"/>
                  </a:cubicBezTo>
                  <a:cubicBezTo>
                    <a:pt x="1844107" y="2212852"/>
                    <a:pt x="1843932" y="2215642"/>
                    <a:pt x="1843525" y="2218316"/>
                  </a:cubicBezTo>
                  <a:cubicBezTo>
                    <a:pt x="1843292" y="2220176"/>
                    <a:pt x="1842653" y="2221920"/>
                    <a:pt x="1841722" y="2223431"/>
                  </a:cubicBezTo>
                  <a:cubicBezTo>
                    <a:pt x="1841489" y="2223838"/>
                    <a:pt x="1841198" y="2224245"/>
                    <a:pt x="1840907" y="2224652"/>
                  </a:cubicBezTo>
                  <a:cubicBezTo>
                    <a:pt x="1840558" y="2225117"/>
                    <a:pt x="1840151" y="2225582"/>
                    <a:pt x="1839744" y="2226047"/>
                  </a:cubicBezTo>
                  <a:cubicBezTo>
                    <a:pt x="1840675" y="2227267"/>
                    <a:pt x="1841547" y="2228430"/>
                    <a:pt x="1842536" y="2229593"/>
                  </a:cubicBezTo>
                  <a:cubicBezTo>
                    <a:pt x="1844049" y="2232034"/>
                    <a:pt x="1848295" y="2238138"/>
                    <a:pt x="1853356" y="2245985"/>
                  </a:cubicBezTo>
                  <a:cubicBezTo>
                    <a:pt x="1853938" y="2246915"/>
                    <a:pt x="1854520" y="2247845"/>
                    <a:pt x="1855160" y="2248775"/>
                  </a:cubicBezTo>
                  <a:cubicBezTo>
                    <a:pt x="1858301" y="2253774"/>
                    <a:pt x="1861733" y="2259180"/>
                    <a:pt x="1864874" y="2264760"/>
                  </a:cubicBezTo>
                  <a:cubicBezTo>
                    <a:pt x="1865572" y="2265981"/>
                    <a:pt x="1866270" y="2267202"/>
                    <a:pt x="1866910" y="2268365"/>
                  </a:cubicBezTo>
                  <a:cubicBezTo>
                    <a:pt x="1867608" y="2269585"/>
                    <a:pt x="1868248" y="2270806"/>
                    <a:pt x="1868888" y="2271968"/>
                  </a:cubicBezTo>
                  <a:cubicBezTo>
                    <a:pt x="1869528" y="2273131"/>
                    <a:pt x="1870168" y="2274294"/>
                    <a:pt x="1870691" y="2275456"/>
                  </a:cubicBezTo>
                  <a:cubicBezTo>
                    <a:pt x="1870750" y="2275514"/>
                    <a:pt x="1870750" y="2275514"/>
                    <a:pt x="1870750" y="2275572"/>
                  </a:cubicBezTo>
                  <a:cubicBezTo>
                    <a:pt x="1872960" y="2278304"/>
                    <a:pt x="1875229" y="2280978"/>
                    <a:pt x="1877556" y="2283652"/>
                  </a:cubicBezTo>
                  <a:cubicBezTo>
                    <a:pt x="1878719" y="2284989"/>
                    <a:pt x="1879824" y="2286268"/>
                    <a:pt x="1880988" y="2287605"/>
                  </a:cubicBezTo>
                  <a:cubicBezTo>
                    <a:pt x="1881919" y="2288710"/>
                    <a:pt x="1882907" y="2289756"/>
                    <a:pt x="1883896" y="2290860"/>
                  </a:cubicBezTo>
                  <a:cubicBezTo>
                    <a:pt x="1885118" y="2292255"/>
                    <a:pt x="1886398" y="2293592"/>
                    <a:pt x="1887678" y="2294987"/>
                  </a:cubicBezTo>
                  <a:cubicBezTo>
                    <a:pt x="1889016" y="2296441"/>
                    <a:pt x="1890353" y="2297836"/>
                    <a:pt x="1891691" y="2299231"/>
                  </a:cubicBezTo>
                  <a:cubicBezTo>
                    <a:pt x="1892913" y="2300510"/>
                    <a:pt x="1894135" y="2301789"/>
                    <a:pt x="1895356" y="2303009"/>
                  </a:cubicBezTo>
                  <a:cubicBezTo>
                    <a:pt x="1898788" y="2306497"/>
                    <a:pt x="1902279" y="2309927"/>
                    <a:pt x="1905769" y="2313356"/>
                  </a:cubicBezTo>
                  <a:cubicBezTo>
                    <a:pt x="1908329" y="2315856"/>
                    <a:pt x="1910888" y="2318297"/>
                    <a:pt x="1913506" y="2320738"/>
                  </a:cubicBezTo>
                  <a:cubicBezTo>
                    <a:pt x="1916124" y="2323238"/>
                    <a:pt x="1918741" y="2325679"/>
                    <a:pt x="1921417" y="2328063"/>
                  </a:cubicBezTo>
                  <a:cubicBezTo>
                    <a:pt x="1926711" y="2332945"/>
                    <a:pt x="1932005" y="2337712"/>
                    <a:pt x="1937298" y="2342420"/>
                  </a:cubicBezTo>
                  <a:cubicBezTo>
                    <a:pt x="1964872" y="2368462"/>
                    <a:pt x="1990118" y="2396887"/>
                    <a:pt x="2019553" y="2419325"/>
                  </a:cubicBezTo>
                  <a:cubicBezTo>
                    <a:pt x="2029559" y="2424498"/>
                    <a:pt x="2038866" y="2439205"/>
                    <a:pt x="2050908" y="2435485"/>
                  </a:cubicBezTo>
                  <a:cubicBezTo>
                    <a:pt x="2051373" y="2435426"/>
                    <a:pt x="2051780" y="2435310"/>
                    <a:pt x="2052246" y="2435194"/>
                  </a:cubicBezTo>
                  <a:cubicBezTo>
                    <a:pt x="2062309" y="2432636"/>
                    <a:pt x="2072141" y="2421592"/>
                    <a:pt x="2081914" y="2417813"/>
                  </a:cubicBezTo>
                  <a:close/>
                  <a:moveTo>
                    <a:pt x="2096166" y="2722989"/>
                  </a:moveTo>
                  <a:cubicBezTo>
                    <a:pt x="2111872" y="2752751"/>
                    <a:pt x="2159631" y="2806404"/>
                    <a:pt x="2119144" y="2833375"/>
                  </a:cubicBezTo>
                  <a:cubicBezTo>
                    <a:pt x="2095293" y="2859068"/>
                    <a:pt x="2064811" y="2876914"/>
                    <a:pt x="2032875" y="2891039"/>
                  </a:cubicBezTo>
                  <a:cubicBezTo>
                    <a:pt x="2010886" y="2898480"/>
                    <a:pt x="1985290" y="2913419"/>
                    <a:pt x="1962254" y="2902781"/>
                  </a:cubicBezTo>
                  <a:cubicBezTo>
                    <a:pt x="1932412" y="2879530"/>
                    <a:pt x="1906874" y="2850582"/>
                    <a:pt x="1879883" y="2824075"/>
                  </a:cubicBezTo>
                  <a:cubicBezTo>
                    <a:pt x="1853821" y="2796987"/>
                    <a:pt x="1833927" y="2765132"/>
                    <a:pt x="1811938" y="2734847"/>
                  </a:cubicBezTo>
                  <a:cubicBezTo>
                    <a:pt x="1792857" y="2709329"/>
                    <a:pt x="1772439" y="2684857"/>
                    <a:pt x="1752312" y="2660152"/>
                  </a:cubicBezTo>
                  <a:cubicBezTo>
                    <a:pt x="1733522" y="2664046"/>
                    <a:pt x="1714267" y="2665790"/>
                    <a:pt x="1694663" y="2664686"/>
                  </a:cubicBezTo>
                  <a:cubicBezTo>
                    <a:pt x="1659120" y="2665500"/>
                    <a:pt x="1638004" y="2647306"/>
                    <a:pt x="1613746" y="2624228"/>
                  </a:cubicBezTo>
                  <a:cubicBezTo>
                    <a:pt x="1588558" y="2599582"/>
                    <a:pt x="1565347" y="2572784"/>
                    <a:pt x="1543125" y="2545406"/>
                  </a:cubicBezTo>
                  <a:cubicBezTo>
                    <a:pt x="1509793" y="2500472"/>
                    <a:pt x="1471749" y="2458097"/>
                    <a:pt x="1442954" y="2410257"/>
                  </a:cubicBezTo>
                  <a:cubicBezTo>
                    <a:pt x="1428934" y="2388284"/>
                    <a:pt x="1412297" y="2367241"/>
                    <a:pt x="1404909" y="2341955"/>
                  </a:cubicBezTo>
                  <a:cubicBezTo>
                    <a:pt x="1402524" y="2333817"/>
                    <a:pt x="1400314" y="2317600"/>
                    <a:pt x="1408399" y="2312833"/>
                  </a:cubicBezTo>
                  <a:cubicBezTo>
                    <a:pt x="1400546" y="2305160"/>
                    <a:pt x="1393566" y="2296382"/>
                    <a:pt x="1386352" y="2288070"/>
                  </a:cubicBezTo>
                  <a:cubicBezTo>
                    <a:pt x="1360524" y="2255460"/>
                    <a:pt x="1338826" y="2220757"/>
                    <a:pt x="1314917" y="2186926"/>
                  </a:cubicBezTo>
                  <a:cubicBezTo>
                    <a:pt x="1258723" y="2107871"/>
                    <a:pt x="1202995" y="2028525"/>
                    <a:pt x="1151687" y="1946157"/>
                  </a:cubicBezTo>
                  <a:cubicBezTo>
                    <a:pt x="1098402" y="1875879"/>
                    <a:pt x="1051748" y="1800952"/>
                    <a:pt x="998113" y="1731023"/>
                  </a:cubicBezTo>
                  <a:cubicBezTo>
                    <a:pt x="920047" y="1625519"/>
                    <a:pt x="841107" y="1520190"/>
                    <a:pt x="767578" y="1411547"/>
                  </a:cubicBezTo>
                  <a:cubicBezTo>
                    <a:pt x="705160" y="1320111"/>
                    <a:pt x="656586" y="1219606"/>
                    <a:pt x="591085" y="1130088"/>
                  </a:cubicBezTo>
                  <a:cubicBezTo>
                    <a:pt x="564093" y="1127531"/>
                    <a:pt x="535356" y="1121601"/>
                    <a:pt x="515577" y="1102128"/>
                  </a:cubicBezTo>
                  <a:lnTo>
                    <a:pt x="515577" y="1102128"/>
                  </a:lnTo>
                  <a:cubicBezTo>
                    <a:pt x="509411" y="1105616"/>
                    <a:pt x="501500" y="1103988"/>
                    <a:pt x="496904" y="1098350"/>
                  </a:cubicBezTo>
                  <a:cubicBezTo>
                    <a:pt x="465026" y="1049464"/>
                    <a:pt x="423840" y="1007320"/>
                    <a:pt x="394580" y="956690"/>
                  </a:cubicBezTo>
                  <a:cubicBezTo>
                    <a:pt x="377186" y="925882"/>
                    <a:pt x="360375" y="894667"/>
                    <a:pt x="342691" y="864033"/>
                  </a:cubicBezTo>
                  <a:cubicBezTo>
                    <a:pt x="315582" y="819041"/>
                    <a:pt x="285449" y="775968"/>
                    <a:pt x="260901" y="729523"/>
                  </a:cubicBezTo>
                  <a:cubicBezTo>
                    <a:pt x="240832" y="695053"/>
                    <a:pt x="219424" y="661106"/>
                    <a:pt x="196388" y="628670"/>
                  </a:cubicBezTo>
                  <a:cubicBezTo>
                    <a:pt x="182951" y="610766"/>
                    <a:pt x="169047" y="592979"/>
                    <a:pt x="159624" y="572576"/>
                  </a:cubicBezTo>
                  <a:cubicBezTo>
                    <a:pt x="153865" y="559788"/>
                    <a:pt x="146709" y="545662"/>
                    <a:pt x="150142" y="531304"/>
                  </a:cubicBezTo>
                  <a:cubicBezTo>
                    <a:pt x="152178" y="523225"/>
                    <a:pt x="155726" y="517412"/>
                    <a:pt x="160962" y="515028"/>
                  </a:cubicBezTo>
                  <a:cubicBezTo>
                    <a:pt x="160322" y="514389"/>
                    <a:pt x="159740" y="513691"/>
                    <a:pt x="159275" y="512878"/>
                  </a:cubicBezTo>
                  <a:cubicBezTo>
                    <a:pt x="158286" y="509855"/>
                    <a:pt x="159333" y="507646"/>
                    <a:pt x="161311" y="506077"/>
                  </a:cubicBezTo>
                  <a:cubicBezTo>
                    <a:pt x="160671" y="504856"/>
                    <a:pt x="160089" y="503635"/>
                    <a:pt x="159507" y="502356"/>
                  </a:cubicBezTo>
                  <a:cubicBezTo>
                    <a:pt x="157588" y="502531"/>
                    <a:pt x="155552" y="502240"/>
                    <a:pt x="153632" y="501368"/>
                  </a:cubicBezTo>
                  <a:cubicBezTo>
                    <a:pt x="142928" y="494974"/>
                    <a:pt x="141823" y="480500"/>
                    <a:pt x="136588" y="470153"/>
                  </a:cubicBezTo>
                  <a:cubicBezTo>
                    <a:pt x="127280" y="446553"/>
                    <a:pt x="118380" y="422778"/>
                    <a:pt x="108607" y="399410"/>
                  </a:cubicBezTo>
                  <a:cubicBezTo>
                    <a:pt x="81848" y="338143"/>
                    <a:pt x="58754" y="275596"/>
                    <a:pt x="38975" y="211887"/>
                  </a:cubicBezTo>
                  <a:cubicBezTo>
                    <a:pt x="34845" y="197064"/>
                    <a:pt x="14310" y="131670"/>
                    <a:pt x="21000" y="110569"/>
                  </a:cubicBezTo>
                  <a:cubicBezTo>
                    <a:pt x="20186" y="109697"/>
                    <a:pt x="19662" y="108418"/>
                    <a:pt x="19429" y="106616"/>
                  </a:cubicBezTo>
                  <a:cubicBezTo>
                    <a:pt x="20535" y="100861"/>
                    <a:pt x="25305" y="96618"/>
                    <a:pt x="29668" y="92723"/>
                  </a:cubicBezTo>
                  <a:cubicBezTo>
                    <a:pt x="15590" y="77552"/>
                    <a:pt x="9133" y="56684"/>
                    <a:pt x="3141" y="37210"/>
                  </a:cubicBezTo>
                  <a:cubicBezTo>
                    <a:pt x="1280" y="28840"/>
                    <a:pt x="873" y="20179"/>
                    <a:pt x="0" y="11634"/>
                  </a:cubicBezTo>
                  <a:cubicBezTo>
                    <a:pt x="1687" y="-6967"/>
                    <a:pt x="20651" y="473"/>
                    <a:pt x="30366" y="8320"/>
                  </a:cubicBezTo>
                  <a:cubicBezTo>
                    <a:pt x="45665" y="19132"/>
                    <a:pt x="57765" y="33665"/>
                    <a:pt x="70446" y="47267"/>
                  </a:cubicBezTo>
                  <a:cubicBezTo>
                    <a:pt x="74053" y="50754"/>
                    <a:pt x="78241" y="54940"/>
                    <a:pt x="80335" y="59416"/>
                  </a:cubicBezTo>
                  <a:cubicBezTo>
                    <a:pt x="84931" y="56509"/>
                    <a:pt x="89468" y="53545"/>
                    <a:pt x="93889" y="50289"/>
                  </a:cubicBezTo>
                  <a:cubicBezTo>
                    <a:pt x="110527" y="43430"/>
                    <a:pt x="128211" y="52324"/>
                    <a:pt x="143975" y="57962"/>
                  </a:cubicBezTo>
                  <a:cubicBezTo>
                    <a:pt x="177541" y="70809"/>
                    <a:pt x="211455" y="83074"/>
                    <a:pt x="242519" y="101268"/>
                  </a:cubicBezTo>
                  <a:cubicBezTo>
                    <a:pt x="279109" y="124287"/>
                    <a:pt x="314652" y="148818"/>
                    <a:pt x="351475" y="171430"/>
                  </a:cubicBezTo>
                  <a:cubicBezTo>
                    <a:pt x="381433" y="191775"/>
                    <a:pt x="405749" y="219037"/>
                    <a:pt x="431286" y="244672"/>
                  </a:cubicBezTo>
                  <a:cubicBezTo>
                    <a:pt x="433264" y="244672"/>
                    <a:pt x="435300" y="245137"/>
                    <a:pt x="437278" y="246358"/>
                  </a:cubicBezTo>
                  <a:cubicBezTo>
                    <a:pt x="441466" y="248683"/>
                    <a:pt x="444724" y="252519"/>
                    <a:pt x="447982" y="256007"/>
                  </a:cubicBezTo>
                  <a:cubicBezTo>
                    <a:pt x="452635" y="261122"/>
                    <a:pt x="457696" y="266238"/>
                    <a:pt x="462525" y="271411"/>
                  </a:cubicBezTo>
                  <a:cubicBezTo>
                    <a:pt x="473286" y="266179"/>
                    <a:pt x="487190" y="270655"/>
                    <a:pt x="497428" y="275771"/>
                  </a:cubicBezTo>
                  <a:cubicBezTo>
                    <a:pt x="530120" y="292628"/>
                    <a:pt x="547107" y="327505"/>
                    <a:pt x="563162" y="358895"/>
                  </a:cubicBezTo>
                  <a:cubicBezTo>
                    <a:pt x="578752" y="391621"/>
                    <a:pt x="602312" y="419174"/>
                    <a:pt x="625813" y="446495"/>
                  </a:cubicBezTo>
                  <a:cubicBezTo>
                    <a:pt x="652747" y="481023"/>
                    <a:pt x="673107" y="520027"/>
                    <a:pt x="698819" y="555428"/>
                  </a:cubicBezTo>
                  <a:cubicBezTo>
                    <a:pt x="734187" y="610883"/>
                    <a:pt x="774675" y="663780"/>
                    <a:pt x="805506" y="721908"/>
                  </a:cubicBezTo>
                  <a:cubicBezTo>
                    <a:pt x="810218" y="729407"/>
                    <a:pt x="814581" y="737138"/>
                    <a:pt x="818537" y="745044"/>
                  </a:cubicBezTo>
                  <a:cubicBezTo>
                    <a:pt x="849309" y="809973"/>
                    <a:pt x="906900" y="857755"/>
                    <a:pt x="937905" y="922452"/>
                  </a:cubicBezTo>
                  <a:cubicBezTo>
                    <a:pt x="941861" y="932276"/>
                    <a:pt x="940698" y="946169"/>
                    <a:pt x="928889" y="948785"/>
                  </a:cubicBezTo>
                  <a:cubicBezTo>
                    <a:pt x="927434" y="951924"/>
                    <a:pt x="925573" y="954888"/>
                    <a:pt x="923711" y="957795"/>
                  </a:cubicBezTo>
                  <a:cubicBezTo>
                    <a:pt x="955997" y="998717"/>
                    <a:pt x="985199" y="1042430"/>
                    <a:pt x="1017077" y="1083818"/>
                  </a:cubicBezTo>
                  <a:cubicBezTo>
                    <a:pt x="1052213" y="1129681"/>
                    <a:pt x="1078856" y="1180893"/>
                    <a:pt x="1110152" y="1229256"/>
                  </a:cubicBezTo>
                  <a:cubicBezTo>
                    <a:pt x="1141100" y="1271457"/>
                    <a:pt x="1174258" y="1311973"/>
                    <a:pt x="1202878" y="1355802"/>
                  </a:cubicBezTo>
                  <a:cubicBezTo>
                    <a:pt x="1224053" y="1388238"/>
                    <a:pt x="1245925" y="1419627"/>
                    <a:pt x="1269310" y="1450435"/>
                  </a:cubicBezTo>
                  <a:cubicBezTo>
                    <a:pt x="1329867" y="1528677"/>
                    <a:pt x="1381233" y="1612905"/>
                    <a:pt x="1444815" y="1688647"/>
                  </a:cubicBezTo>
                  <a:cubicBezTo>
                    <a:pt x="1445571" y="1689693"/>
                    <a:pt x="1446386" y="1690739"/>
                    <a:pt x="1447142" y="1691786"/>
                  </a:cubicBezTo>
                  <a:cubicBezTo>
                    <a:pt x="1442895" y="1670278"/>
                    <a:pt x="1444117" y="1648073"/>
                    <a:pt x="1451970" y="1629821"/>
                  </a:cubicBezTo>
                  <a:cubicBezTo>
                    <a:pt x="1452726" y="1628135"/>
                    <a:pt x="1453890" y="1625926"/>
                    <a:pt x="1455344" y="1623659"/>
                  </a:cubicBezTo>
                  <a:cubicBezTo>
                    <a:pt x="1428760" y="1596048"/>
                    <a:pt x="1405782" y="1565530"/>
                    <a:pt x="1381757" y="1535652"/>
                  </a:cubicBezTo>
                  <a:cubicBezTo>
                    <a:pt x="1372275" y="1522457"/>
                    <a:pt x="1360699" y="1510424"/>
                    <a:pt x="1352787" y="1496241"/>
                  </a:cubicBezTo>
                  <a:cubicBezTo>
                    <a:pt x="1351798" y="1493741"/>
                    <a:pt x="1350518" y="1491184"/>
                    <a:pt x="1350926" y="1488452"/>
                  </a:cubicBezTo>
                  <a:cubicBezTo>
                    <a:pt x="1351158" y="1487812"/>
                    <a:pt x="1351449" y="1487231"/>
                    <a:pt x="1351798" y="1486766"/>
                  </a:cubicBezTo>
                  <a:cubicBezTo>
                    <a:pt x="1350169" y="1485313"/>
                    <a:pt x="1349064" y="1483220"/>
                    <a:pt x="1349064" y="1480779"/>
                  </a:cubicBezTo>
                  <a:cubicBezTo>
                    <a:pt x="1367214" y="1415151"/>
                    <a:pt x="1442605" y="1489847"/>
                    <a:pt x="1469713" y="1512343"/>
                  </a:cubicBezTo>
                  <a:cubicBezTo>
                    <a:pt x="1541031" y="1575122"/>
                    <a:pt x="1601821" y="1648712"/>
                    <a:pt x="1669649" y="1715154"/>
                  </a:cubicBezTo>
                  <a:cubicBezTo>
                    <a:pt x="1736547" y="1796185"/>
                    <a:pt x="1805655" y="1873903"/>
                    <a:pt x="1868481" y="1957666"/>
                  </a:cubicBezTo>
                  <a:cubicBezTo>
                    <a:pt x="1903908" y="2006030"/>
                    <a:pt x="1939567" y="2054218"/>
                    <a:pt x="1974179" y="2103221"/>
                  </a:cubicBezTo>
                  <a:cubicBezTo>
                    <a:pt x="2013329" y="2159896"/>
                    <a:pt x="2054282" y="2217269"/>
                    <a:pt x="2074933" y="2283652"/>
                  </a:cubicBezTo>
                  <a:cubicBezTo>
                    <a:pt x="2083426" y="2317716"/>
                    <a:pt x="2143343" y="2437577"/>
                    <a:pt x="2089418" y="2447924"/>
                  </a:cubicBezTo>
                  <a:cubicBezTo>
                    <a:pt x="2088371" y="2448621"/>
                    <a:pt x="2087382" y="2449261"/>
                    <a:pt x="2086335" y="2449784"/>
                  </a:cubicBezTo>
                  <a:cubicBezTo>
                    <a:pt x="2070628" y="2460131"/>
                    <a:pt x="2049977" y="2471757"/>
                    <a:pt x="2031188" y="2462805"/>
                  </a:cubicBezTo>
                  <a:cubicBezTo>
                    <a:pt x="2009839" y="2449842"/>
                    <a:pt x="1990816" y="2433857"/>
                    <a:pt x="1972841" y="2416709"/>
                  </a:cubicBezTo>
                  <a:cubicBezTo>
                    <a:pt x="1983428" y="2436996"/>
                    <a:pt x="1994190" y="2463037"/>
                    <a:pt x="1987210" y="2474663"/>
                  </a:cubicBezTo>
                  <a:cubicBezTo>
                    <a:pt x="1989595" y="2480476"/>
                    <a:pt x="1987791" y="2487684"/>
                    <a:pt x="1983196" y="2492509"/>
                  </a:cubicBezTo>
                  <a:cubicBezTo>
                    <a:pt x="1975866" y="2502856"/>
                    <a:pt x="1971271" y="2514714"/>
                    <a:pt x="1964465" y="2525410"/>
                  </a:cubicBezTo>
                  <a:cubicBezTo>
                    <a:pt x="1966093" y="2527677"/>
                    <a:pt x="1967722" y="2530002"/>
                    <a:pt x="1969525" y="2531920"/>
                  </a:cubicBezTo>
                  <a:cubicBezTo>
                    <a:pt x="1979240" y="2544650"/>
                    <a:pt x="1988955" y="2557380"/>
                    <a:pt x="1998669" y="2570111"/>
                  </a:cubicBezTo>
                  <a:cubicBezTo>
                    <a:pt x="2033922" y="2619171"/>
                    <a:pt x="2066207" y="2670441"/>
                    <a:pt x="2096166" y="27229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20"/>
            <p:cNvSpPr/>
            <p:nvPr/>
          </p:nvSpPr>
          <p:spPr>
            <a:xfrm>
              <a:off x="7734134" y="378836"/>
              <a:ext cx="354324" cy="331291"/>
            </a:xfrm>
            <a:custGeom>
              <a:rect b="b" l="l" r="r" t="t"/>
              <a:pathLst>
                <a:path extrusionOk="0" h="331291" w="354324">
                  <a:moveTo>
                    <a:pt x="354325" y="224335"/>
                  </a:moveTo>
                  <a:cubicBezTo>
                    <a:pt x="354034" y="230555"/>
                    <a:pt x="352173" y="236367"/>
                    <a:pt x="349962" y="242122"/>
                  </a:cubicBezTo>
                  <a:cubicBezTo>
                    <a:pt x="346239" y="244506"/>
                    <a:pt x="342923" y="248284"/>
                    <a:pt x="340422" y="251946"/>
                  </a:cubicBezTo>
                  <a:cubicBezTo>
                    <a:pt x="314652" y="279848"/>
                    <a:pt x="288242" y="306645"/>
                    <a:pt x="260028" y="331292"/>
                  </a:cubicBezTo>
                  <a:cubicBezTo>
                    <a:pt x="244671" y="310249"/>
                    <a:pt x="228499" y="289730"/>
                    <a:pt x="212327" y="269326"/>
                  </a:cubicBezTo>
                  <a:cubicBezTo>
                    <a:pt x="176261" y="221545"/>
                    <a:pt x="140950" y="173182"/>
                    <a:pt x="102033" y="127667"/>
                  </a:cubicBezTo>
                  <a:cubicBezTo>
                    <a:pt x="82255" y="103892"/>
                    <a:pt x="64454" y="77444"/>
                    <a:pt x="40313" y="57796"/>
                  </a:cubicBezTo>
                  <a:cubicBezTo>
                    <a:pt x="38568" y="56808"/>
                    <a:pt x="36532" y="55878"/>
                    <a:pt x="34438" y="55180"/>
                  </a:cubicBezTo>
                  <a:cubicBezTo>
                    <a:pt x="32518" y="36405"/>
                    <a:pt x="13089" y="16815"/>
                    <a:pt x="0" y="2283"/>
                  </a:cubicBezTo>
                  <a:cubicBezTo>
                    <a:pt x="3956" y="481"/>
                    <a:pt x="8028" y="-856"/>
                    <a:pt x="12449" y="656"/>
                  </a:cubicBezTo>
                  <a:cubicBezTo>
                    <a:pt x="47061" y="12223"/>
                    <a:pt x="81092" y="26290"/>
                    <a:pt x="114017" y="42101"/>
                  </a:cubicBezTo>
                  <a:cubicBezTo>
                    <a:pt x="157820" y="66515"/>
                    <a:pt x="198017" y="96975"/>
                    <a:pt x="240948" y="122958"/>
                  </a:cubicBezTo>
                  <a:cubicBezTo>
                    <a:pt x="273175" y="146326"/>
                    <a:pt x="298131" y="178006"/>
                    <a:pt x="327740" y="204339"/>
                  </a:cubicBezTo>
                  <a:cubicBezTo>
                    <a:pt x="330649" y="207303"/>
                    <a:pt x="333965" y="208582"/>
                    <a:pt x="337222" y="208640"/>
                  </a:cubicBezTo>
                  <a:cubicBezTo>
                    <a:pt x="337397" y="208815"/>
                    <a:pt x="337513" y="208989"/>
                    <a:pt x="337688" y="209221"/>
                  </a:cubicBezTo>
                  <a:cubicBezTo>
                    <a:pt x="343330" y="214046"/>
                    <a:pt x="348159" y="220091"/>
                    <a:pt x="354325" y="2243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20"/>
            <p:cNvSpPr/>
            <p:nvPr/>
          </p:nvSpPr>
          <p:spPr>
            <a:xfrm>
              <a:off x="7665026" y="408382"/>
              <a:ext cx="263169" cy="398472"/>
            </a:xfrm>
            <a:custGeom>
              <a:rect b="b" l="l" r="r" t="t"/>
              <a:pathLst>
                <a:path extrusionOk="0" h="398472" w="263169">
                  <a:moveTo>
                    <a:pt x="261890" y="350632"/>
                  </a:moveTo>
                  <a:cubicBezTo>
                    <a:pt x="262297" y="351155"/>
                    <a:pt x="262704" y="351679"/>
                    <a:pt x="263170" y="352260"/>
                  </a:cubicBezTo>
                  <a:cubicBezTo>
                    <a:pt x="248627" y="361851"/>
                    <a:pt x="233502" y="370803"/>
                    <a:pt x="217679" y="378999"/>
                  </a:cubicBezTo>
                  <a:cubicBezTo>
                    <a:pt x="194643" y="391264"/>
                    <a:pt x="169164" y="397426"/>
                    <a:pt x="143161" y="398472"/>
                  </a:cubicBezTo>
                  <a:cubicBezTo>
                    <a:pt x="142812" y="396205"/>
                    <a:pt x="142172" y="393589"/>
                    <a:pt x="141183" y="391381"/>
                  </a:cubicBezTo>
                  <a:cubicBezTo>
                    <a:pt x="142986" y="388532"/>
                    <a:pt x="143743" y="384986"/>
                    <a:pt x="142579" y="381441"/>
                  </a:cubicBezTo>
                  <a:cubicBezTo>
                    <a:pt x="137169" y="366095"/>
                    <a:pt x="129607" y="351504"/>
                    <a:pt x="123673" y="336333"/>
                  </a:cubicBezTo>
                  <a:cubicBezTo>
                    <a:pt x="106106" y="291574"/>
                    <a:pt x="84407" y="248675"/>
                    <a:pt x="66025" y="204322"/>
                  </a:cubicBezTo>
                  <a:cubicBezTo>
                    <a:pt x="40546" y="139683"/>
                    <a:pt x="15474" y="74463"/>
                    <a:pt x="0" y="6569"/>
                  </a:cubicBezTo>
                  <a:cubicBezTo>
                    <a:pt x="2967" y="5406"/>
                    <a:pt x="6050" y="3430"/>
                    <a:pt x="8086" y="2093"/>
                  </a:cubicBezTo>
                  <a:cubicBezTo>
                    <a:pt x="9249" y="1395"/>
                    <a:pt x="10413" y="698"/>
                    <a:pt x="11634" y="0"/>
                  </a:cubicBezTo>
                  <a:cubicBezTo>
                    <a:pt x="16812" y="12846"/>
                    <a:pt x="28388" y="29529"/>
                    <a:pt x="30947" y="33250"/>
                  </a:cubicBezTo>
                  <a:cubicBezTo>
                    <a:pt x="37230" y="40632"/>
                    <a:pt x="40720" y="50165"/>
                    <a:pt x="47468" y="57024"/>
                  </a:cubicBezTo>
                  <a:cubicBezTo>
                    <a:pt x="41360" y="75974"/>
                    <a:pt x="81324" y="118292"/>
                    <a:pt x="89177" y="130673"/>
                  </a:cubicBezTo>
                  <a:cubicBezTo>
                    <a:pt x="112446" y="162528"/>
                    <a:pt x="135599" y="194499"/>
                    <a:pt x="161718" y="224086"/>
                  </a:cubicBezTo>
                  <a:cubicBezTo>
                    <a:pt x="186266" y="253151"/>
                    <a:pt x="210117" y="282854"/>
                    <a:pt x="233676" y="312674"/>
                  </a:cubicBezTo>
                  <a:cubicBezTo>
                    <a:pt x="243042" y="325463"/>
                    <a:pt x="252117" y="338251"/>
                    <a:pt x="261890" y="3506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0"/>
            <p:cNvSpPr/>
            <p:nvPr/>
          </p:nvSpPr>
          <p:spPr>
            <a:xfrm>
              <a:off x="8247675" y="1407847"/>
              <a:ext cx="994680" cy="1210471"/>
            </a:xfrm>
            <a:custGeom>
              <a:rect b="b" l="l" r="r" t="t"/>
              <a:pathLst>
                <a:path extrusionOk="0" h="1210471" w="994680">
                  <a:moveTo>
                    <a:pt x="985373" y="1177222"/>
                  </a:moveTo>
                  <a:cubicBezTo>
                    <a:pt x="988340" y="1181466"/>
                    <a:pt x="991191" y="1186930"/>
                    <a:pt x="994681" y="1191697"/>
                  </a:cubicBezTo>
                  <a:cubicBezTo>
                    <a:pt x="951285" y="1208670"/>
                    <a:pt x="904166" y="1215646"/>
                    <a:pt x="857919" y="1206287"/>
                  </a:cubicBezTo>
                  <a:cubicBezTo>
                    <a:pt x="845877" y="1203380"/>
                    <a:pt x="833603" y="1200125"/>
                    <a:pt x="823016" y="1193440"/>
                  </a:cubicBezTo>
                  <a:cubicBezTo>
                    <a:pt x="816268" y="1186930"/>
                    <a:pt x="810334" y="1179664"/>
                    <a:pt x="803994" y="1172805"/>
                  </a:cubicBezTo>
                  <a:cubicBezTo>
                    <a:pt x="782935" y="1149379"/>
                    <a:pt x="767345" y="1122175"/>
                    <a:pt x="748323" y="1096482"/>
                  </a:cubicBezTo>
                  <a:cubicBezTo>
                    <a:pt x="709173" y="1038469"/>
                    <a:pt x="667290" y="982317"/>
                    <a:pt x="627907" y="924421"/>
                  </a:cubicBezTo>
                  <a:cubicBezTo>
                    <a:pt x="605337" y="890881"/>
                    <a:pt x="583813" y="853794"/>
                    <a:pt x="560137" y="820022"/>
                  </a:cubicBezTo>
                  <a:cubicBezTo>
                    <a:pt x="516625" y="762648"/>
                    <a:pt x="477126" y="703067"/>
                    <a:pt x="435417" y="644240"/>
                  </a:cubicBezTo>
                  <a:cubicBezTo>
                    <a:pt x="357990" y="541411"/>
                    <a:pt x="273815" y="429571"/>
                    <a:pt x="199588" y="325114"/>
                  </a:cubicBezTo>
                  <a:cubicBezTo>
                    <a:pt x="154272" y="264892"/>
                    <a:pt x="117682" y="199149"/>
                    <a:pt x="76845" y="135963"/>
                  </a:cubicBezTo>
                  <a:cubicBezTo>
                    <a:pt x="58754" y="108875"/>
                    <a:pt x="40139" y="82136"/>
                    <a:pt x="21407" y="55513"/>
                  </a:cubicBezTo>
                  <a:cubicBezTo>
                    <a:pt x="14252" y="46677"/>
                    <a:pt x="7679" y="36272"/>
                    <a:pt x="0" y="27262"/>
                  </a:cubicBezTo>
                  <a:cubicBezTo>
                    <a:pt x="35252" y="27437"/>
                    <a:pt x="70039" y="19066"/>
                    <a:pt x="103546" y="8719"/>
                  </a:cubicBezTo>
                  <a:cubicBezTo>
                    <a:pt x="112563" y="5813"/>
                    <a:pt x="121696" y="3023"/>
                    <a:pt x="130712" y="0"/>
                  </a:cubicBezTo>
                  <a:cubicBezTo>
                    <a:pt x="135075" y="12846"/>
                    <a:pt x="144499" y="23891"/>
                    <a:pt x="151014" y="35807"/>
                  </a:cubicBezTo>
                  <a:cubicBezTo>
                    <a:pt x="164685" y="58187"/>
                    <a:pt x="178704" y="80334"/>
                    <a:pt x="193422" y="102016"/>
                  </a:cubicBezTo>
                  <a:cubicBezTo>
                    <a:pt x="222857" y="144159"/>
                    <a:pt x="249441" y="188279"/>
                    <a:pt x="279923" y="229666"/>
                  </a:cubicBezTo>
                  <a:cubicBezTo>
                    <a:pt x="310463" y="271752"/>
                    <a:pt x="344901" y="310640"/>
                    <a:pt x="377012" y="351446"/>
                  </a:cubicBezTo>
                  <a:cubicBezTo>
                    <a:pt x="409297" y="392427"/>
                    <a:pt x="439430" y="434919"/>
                    <a:pt x="471541" y="475900"/>
                  </a:cubicBezTo>
                  <a:cubicBezTo>
                    <a:pt x="519591" y="537167"/>
                    <a:pt x="570957" y="595877"/>
                    <a:pt x="615109" y="660110"/>
                  </a:cubicBezTo>
                  <a:cubicBezTo>
                    <a:pt x="660542" y="723412"/>
                    <a:pt x="709522" y="784098"/>
                    <a:pt x="753559" y="848330"/>
                  </a:cubicBezTo>
                  <a:cubicBezTo>
                    <a:pt x="785437" y="893554"/>
                    <a:pt x="814523" y="940697"/>
                    <a:pt x="847273" y="985281"/>
                  </a:cubicBezTo>
                  <a:cubicBezTo>
                    <a:pt x="884154" y="1035505"/>
                    <a:pt x="920628" y="1086018"/>
                    <a:pt x="957044" y="1136532"/>
                  </a:cubicBezTo>
                  <a:cubicBezTo>
                    <a:pt x="966759" y="1149960"/>
                    <a:pt x="976357" y="1163388"/>
                    <a:pt x="985373" y="11772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20"/>
            <p:cNvSpPr/>
            <p:nvPr/>
          </p:nvSpPr>
          <p:spPr>
            <a:xfrm>
              <a:off x="8446972" y="1272000"/>
              <a:ext cx="916439" cy="1287027"/>
            </a:xfrm>
            <a:custGeom>
              <a:rect b="b" l="l" r="r" t="t"/>
              <a:pathLst>
                <a:path extrusionOk="0" h="1287027" w="916439">
                  <a:moveTo>
                    <a:pt x="916440" y="1200881"/>
                  </a:moveTo>
                  <a:cubicBezTo>
                    <a:pt x="910797" y="1205880"/>
                    <a:pt x="910564" y="1214774"/>
                    <a:pt x="907598" y="1221459"/>
                  </a:cubicBezTo>
                  <a:cubicBezTo>
                    <a:pt x="900617" y="1247326"/>
                    <a:pt x="886074" y="1269647"/>
                    <a:pt x="866703" y="1287028"/>
                  </a:cubicBezTo>
                  <a:cubicBezTo>
                    <a:pt x="866179" y="1286272"/>
                    <a:pt x="865656" y="1285516"/>
                    <a:pt x="865074" y="1284761"/>
                  </a:cubicBezTo>
                  <a:cubicBezTo>
                    <a:pt x="843027" y="1255580"/>
                    <a:pt x="824994" y="1223319"/>
                    <a:pt x="802597" y="1194254"/>
                  </a:cubicBezTo>
                  <a:cubicBezTo>
                    <a:pt x="750824" y="1119501"/>
                    <a:pt x="700157" y="1043759"/>
                    <a:pt x="643730" y="972144"/>
                  </a:cubicBezTo>
                  <a:cubicBezTo>
                    <a:pt x="589456" y="901169"/>
                    <a:pt x="542336" y="825021"/>
                    <a:pt x="483001" y="757824"/>
                  </a:cubicBezTo>
                  <a:cubicBezTo>
                    <a:pt x="412846" y="666213"/>
                    <a:pt x="346472" y="571812"/>
                    <a:pt x="272244" y="483224"/>
                  </a:cubicBezTo>
                  <a:cubicBezTo>
                    <a:pt x="225881" y="420852"/>
                    <a:pt x="182776" y="356096"/>
                    <a:pt x="138100" y="292504"/>
                  </a:cubicBezTo>
                  <a:cubicBezTo>
                    <a:pt x="107792" y="249372"/>
                    <a:pt x="73936" y="208798"/>
                    <a:pt x="44443" y="164969"/>
                  </a:cubicBezTo>
                  <a:cubicBezTo>
                    <a:pt x="29202" y="144915"/>
                    <a:pt x="16986" y="120908"/>
                    <a:pt x="0" y="102655"/>
                  </a:cubicBezTo>
                  <a:cubicBezTo>
                    <a:pt x="17103" y="90448"/>
                    <a:pt x="32809" y="76381"/>
                    <a:pt x="48632" y="62430"/>
                  </a:cubicBezTo>
                  <a:cubicBezTo>
                    <a:pt x="70388" y="44701"/>
                    <a:pt x="90341" y="24763"/>
                    <a:pt x="105466" y="1046"/>
                  </a:cubicBezTo>
                  <a:cubicBezTo>
                    <a:pt x="105640" y="698"/>
                    <a:pt x="105873" y="349"/>
                    <a:pt x="106106" y="0"/>
                  </a:cubicBezTo>
                  <a:cubicBezTo>
                    <a:pt x="115995" y="31157"/>
                    <a:pt x="179926" y="116664"/>
                    <a:pt x="187313" y="128697"/>
                  </a:cubicBezTo>
                  <a:cubicBezTo>
                    <a:pt x="216748" y="170317"/>
                    <a:pt x="241471" y="215192"/>
                    <a:pt x="266660" y="259428"/>
                  </a:cubicBezTo>
                  <a:cubicBezTo>
                    <a:pt x="287544" y="293317"/>
                    <a:pt x="313488" y="323719"/>
                    <a:pt x="336466" y="356155"/>
                  </a:cubicBezTo>
                  <a:cubicBezTo>
                    <a:pt x="361422" y="390392"/>
                    <a:pt x="383178" y="426142"/>
                    <a:pt x="407785" y="461077"/>
                  </a:cubicBezTo>
                  <a:cubicBezTo>
                    <a:pt x="456242" y="525948"/>
                    <a:pt x="502605" y="590820"/>
                    <a:pt x="548677" y="657785"/>
                  </a:cubicBezTo>
                  <a:cubicBezTo>
                    <a:pt x="604988" y="730038"/>
                    <a:pt x="659902" y="803281"/>
                    <a:pt x="712315" y="878441"/>
                  </a:cubicBezTo>
                  <a:cubicBezTo>
                    <a:pt x="735700" y="913551"/>
                    <a:pt x="762459" y="951044"/>
                    <a:pt x="783226" y="989350"/>
                  </a:cubicBezTo>
                  <a:cubicBezTo>
                    <a:pt x="807309" y="1034749"/>
                    <a:pt x="834941" y="1077939"/>
                    <a:pt x="865016" y="1119559"/>
                  </a:cubicBezTo>
                  <a:cubicBezTo>
                    <a:pt x="877174" y="1137230"/>
                    <a:pt x="887994" y="1155947"/>
                    <a:pt x="899628" y="1174026"/>
                  </a:cubicBezTo>
                  <a:cubicBezTo>
                    <a:pt x="904922" y="1183094"/>
                    <a:pt x="914055" y="1190650"/>
                    <a:pt x="916440" y="12008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20"/>
            <p:cNvSpPr/>
            <p:nvPr/>
          </p:nvSpPr>
          <p:spPr>
            <a:xfrm>
              <a:off x="9000245" y="2194444"/>
              <a:ext cx="290044" cy="393414"/>
            </a:xfrm>
            <a:custGeom>
              <a:rect b="b" l="l" r="r" t="t"/>
              <a:pathLst>
                <a:path extrusionOk="0" h="393414" w="290044">
                  <a:moveTo>
                    <a:pt x="290045" y="381847"/>
                  </a:moveTo>
                  <a:cubicBezTo>
                    <a:pt x="286031" y="384289"/>
                    <a:pt x="281901" y="386498"/>
                    <a:pt x="277713" y="388590"/>
                  </a:cubicBezTo>
                  <a:cubicBezTo>
                    <a:pt x="274629" y="390276"/>
                    <a:pt x="271546" y="391904"/>
                    <a:pt x="268405" y="393415"/>
                  </a:cubicBezTo>
                  <a:cubicBezTo>
                    <a:pt x="253048" y="364351"/>
                    <a:pt x="231408" y="338600"/>
                    <a:pt x="213025" y="311221"/>
                  </a:cubicBezTo>
                  <a:cubicBezTo>
                    <a:pt x="170735" y="253209"/>
                    <a:pt x="127920" y="195545"/>
                    <a:pt x="86792" y="136660"/>
                  </a:cubicBezTo>
                  <a:cubicBezTo>
                    <a:pt x="59277" y="93529"/>
                    <a:pt x="30017" y="51618"/>
                    <a:pt x="0" y="10231"/>
                  </a:cubicBezTo>
                  <a:cubicBezTo>
                    <a:pt x="3607" y="8371"/>
                    <a:pt x="7097" y="6162"/>
                    <a:pt x="10180" y="4476"/>
                  </a:cubicBezTo>
                  <a:cubicBezTo>
                    <a:pt x="12681" y="3023"/>
                    <a:pt x="15357" y="1628"/>
                    <a:pt x="17917" y="0"/>
                  </a:cubicBezTo>
                  <a:cubicBezTo>
                    <a:pt x="52238" y="48305"/>
                    <a:pt x="88538" y="95215"/>
                    <a:pt x="123906" y="142764"/>
                  </a:cubicBezTo>
                  <a:cubicBezTo>
                    <a:pt x="169280" y="203799"/>
                    <a:pt x="209826" y="268148"/>
                    <a:pt x="254502" y="329590"/>
                  </a:cubicBezTo>
                  <a:cubicBezTo>
                    <a:pt x="266311" y="346738"/>
                    <a:pt x="276258" y="366094"/>
                    <a:pt x="290045" y="3818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20"/>
            <p:cNvSpPr/>
            <p:nvPr/>
          </p:nvSpPr>
          <p:spPr>
            <a:xfrm>
              <a:off x="7687189" y="391989"/>
              <a:ext cx="52878" cy="51967"/>
            </a:xfrm>
            <a:custGeom>
              <a:rect b="b" l="l" r="r" t="t"/>
              <a:pathLst>
                <a:path extrusionOk="0" h="51967" w="52878">
                  <a:moveTo>
                    <a:pt x="52878" y="42608"/>
                  </a:moveTo>
                  <a:cubicBezTo>
                    <a:pt x="48108" y="45805"/>
                    <a:pt x="43571" y="49468"/>
                    <a:pt x="38393" y="51967"/>
                  </a:cubicBezTo>
                  <a:cubicBezTo>
                    <a:pt x="22745" y="41039"/>
                    <a:pt x="10645" y="26332"/>
                    <a:pt x="0" y="10754"/>
                  </a:cubicBezTo>
                  <a:cubicBezTo>
                    <a:pt x="7679" y="6917"/>
                    <a:pt x="15532" y="3430"/>
                    <a:pt x="23443" y="0"/>
                  </a:cubicBezTo>
                  <a:cubicBezTo>
                    <a:pt x="33856" y="13835"/>
                    <a:pt x="45781" y="26797"/>
                    <a:pt x="52878" y="426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20"/>
            <p:cNvSpPr/>
            <p:nvPr/>
          </p:nvSpPr>
          <p:spPr>
            <a:xfrm>
              <a:off x="7655835" y="332059"/>
              <a:ext cx="39207" cy="58303"/>
            </a:xfrm>
            <a:custGeom>
              <a:rect b="b" l="l" r="r" t="t"/>
              <a:pathLst>
                <a:path extrusionOk="0" h="58303" w="39207">
                  <a:moveTo>
                    <a:pt x="39208" y="44352"/>
                  </a:moveTo>
                  <a:cubicBezTo>
                    <a:pt x="35252" y="46735"/>
                    <a:pt x="31355" y="49177"/>
                    <a:pt x="27457" y="51676"/>
                  </a:cubicBezTo>
                  <a:cubicBezTo>
                    <a:pt x="27457" y="51560"/>
                    <a:pt x="27457" y="51444"/>
                    <a:pt x="27457" y="51328"/>
                  </a:cubicBezTo>
                  <a:cubicBezTo>
                    <a:pt x="27457" y="49002"/>
                    <a:pt x="23792" y="49002"/>
                    <a:pt x="23792" y="51328"/>
                  </a:cubicBezTo>
                  <a:cubicBezTo>
                    <a:pt x="23792" y="52200"/>
                    <a:pt x="23792" y="53130"/>
                    <a:pt x="23909" y="54118"/>
                  </a:cubicBezTo>
                  <a:cubicBezTo>
                    <a:pt x="21931" y="55455"/>
                    <a:pt x="19953" y="56850"/>
                    <a:pt x="18033" y="58303"/>
                  </a:cubicBezTo>
                  <a:cubicBezTo>
                    <a:pt x="7970" y="40690"/>
                    <a:pt x="3665" y="19822"/>
                    <a:pt x="0" y="0"/>
                  </a:cubicBezTo>
                  <a:cubicBezTo>
                    <a:pt x="9773" y="9126"/>
                    <a:pt x="18499" y="19299"/>
                    <a:pt x="26701" y="29820"/>
                  </a:cubicBezTo>
                  <a:cubicBezTo>
                    <a:pt x="30075" y="34063"/>
                    <a:pt x="34380" y="40167"/>
                    <a:pt x="39208" y="443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2" name="Google Shape;602;p20"/>
          <p:cNvGrpSpPr/>
          <p:nvPr/>
        </p:nvGrpSpPr>
        <p:grpSpPr>
          <a:xfrm>
            <a:off x="753712" y="2924176"/>
            <a:ext cx="1356855" cy="1938429"/>
            <a:chOff x="6043777" y="1850434"/>
            <a:chExt cx="1781117" cy="2544538"/>
          </a:xfrm>
        </p:grpSpPr>
        <p:sp>
          <p:nvSpPr>
            <p:cNvPr id="603" name="Google Shape;603;p20"/>
            <p:cNvSpPr/>
            <p:nvPr/>
          </p:nvSpPr>
          <p:spPr>
            <a:xfrm>
              <a:off x="6043777" y="1850434"/>
              <a:ext cx="1781117" cy="2544538"/>
            </a:xfrm>
            <a:custGeom>
              <a:rect b="b" l="l" r="r" t="t"/>
              <a:pathLst>
                <a:path extrusionOk="0" h="5089076" w="3562234">
                  <a:moveTo>
                    <a:pt x="3487936" y="3560897"/>
                  </a:moveTo>
                  <a:cubicBezTo>
                    <a:pt x="3433994" y="3329454"/>
                    <a:pt x="3389415" y="3095466"/>
                    <a:pt x="3316949" y="2868806"/>
                  </a:cubicBezTo>
                  <a:cubicBezTo>
                    <a:pt x="3240513" y="2639806"/>
                    <a:pt x="3189930" y="2403579"/>
                    <a:pt x="3121128" y="2172339"/>
                  </a:cubicBezTo>
                  <a:cubicBezTo>
                    <a:pt x="3075124" y="2013158"/>
                    <a:pt x="3023014" y="1855809"/>
                    <a:pt x="2980165" y="1695814"/>
                  </a:cubicBezTo>
                  <a:cubicBezTo>
                    <a:pt x="2938843" y="1534597"/>
                    <a:pt x="2903526" y="1371752"/>
                    <a:pt x="2860881" y="1210841"/>
                  </a:cubicBezTo>
                  <a:cubicBezTo>
                    <a:pt x="2840118" y="1130742"/>
                    <a:pt x="2816099" y="1051558"/>
                    <a:pt x="2791672" y="972578"/>
                  </a:cubicBezTo>
                  <a:cubicBezTo>
                    <a:pt x="2743938" y="817367"/>
                    <a:pt x="2711776" y="657575"/>
                    <a:pt x="2659971" y="503585"/>
                  </a:cubicBezTo>
                  <a:cubicBezTo>
                    <a:pt x="2609896" y="368831"/>
                    <a:pt x="2571424" y="224713"/>
                    <a:pt x="2526947" y="85888"/>
                  </a:cubicBezTo>
                  <a:cubicBezTo>
                    <a:pt x="2538957" y="73980"/>
                    <a:pt x="2542214" y="54235"/>
                    <a:pt x="2527761" y="39477"/>
                  </a:cubicBezTo>
                  <a:cubicBezTo>
                    <a:pt x="2514123" y="27365"/>
                    <a:pt x="2493869" y="25635"/>
                    <a:pt x="2476771" y="20750"/>
                  </a:cubicBezTo>
                  <a:cubicBezTo>
                    <a:pt x="2461300" y="19121"/>
                    <a:pt x="2444609" y="16373"/>
                    <a:pt x="2428426" y="16577"/>
                  </a:cubicBezTo>
                  <a:cubicBezTo>
                    <a:pt x="2424457" y="9554"/>
                    <a:pt x="2418655" y="7010"/>
                    <a:pt x="2409801" y="14541"/>
                  </a:cubicBezTo>
                  <a:cubicBezTo>
                    <a:pt x="2400844" y="2531"/>
                    <a:pt x="2384254" y="-3881"/>
                    <a:pt x="2369089" y="2531"/>
                  </a:cubicBezTo>
                  <a:cubicBezTo>
                    <a:pt x="2174286" y="85989"/>
                    <a:pt x="1986912" y="182068"/>
                    <a:pt x="1792414" y="269088"/>
                  </a:cubicBezTo>
                  <a:cubicBezTo>
                    <a:pt x="1520769" y="397939"/>
                    <a:pt x="1252685" y="527401"/>
                    <a:pt x="981548" y="659509"/>
                  </a:cubicBezTo>
                  <a:cubicBezTo>
                    <a:pt x="723032" y="783577"/>
                    <a:pt x="477543" y="931562"/>
                    <a:pt x="235413" y="1084433"/>
                  </a:cubicBezTo>
                  <a:cubicBezTo>
                    <a:pt x="168646" y="1121276"/>
                    <a:pt x="111142" y="1171453"/>
                    <a:pt x="48955" y="1214912"/>
                  </a:cubicBezTo>
                  <a:cubicBezTo>
                    <a:pt x="42340" y="1221121"/>
                    <a:pt x="29007" y="1226311"/>
                    <a:pt x="18727" y="1232723"/>
                  </a:cubicBezTo>
                  <a:cubicBezTo>
                    <a:pt x="11501" y="1228652"/>
                    <a:pt x="1323" y="1228754"/>
                    <a:pt x="0" y="1238016"/>
                  </a:cubicBezTo>
                  <a:cubicBezTo>
                    <a:pt x="1934" y="1257659"/>
                    <a:pt x="10992" y="1276284"/>
                    <a:pt x="15572" y="1295724"/>
                  </a:cubicBezTo>
                  <a:cubicBezTo>
                    <a:pt x="80201" y="1521366"/>
                    <a:pt x="117248" y="1753216"/>
                    <a:pt x="165898" y="1982421"/>
                  </a:cubicBezTo>
                  <a:cubicBezTo>
                    <a:pt x="221571" y="2190862"/>
                    <a:pt x="284775" y="2397268"/>
                    <a:pt x="336071" y="2606931"/>
                  </a:cubicBezTo>
                  <a:cubicBezTo>
                    <a:pt x="374238" y="2755018"/>
                    <a:pt x="401820" y="2905752"/>
                    <a:pt x="444567" y="3052618"/>
                  </a:cubicBezTo>
                  <a:cubicBezTo>
                    <a:pt x="489756" y="3204776"/>
                    <a:pt x="544208" y="3354186"/>
                    <a:pt x="580950" y="3508889"/>
                  </a:cubicBezTo>
                  <a:cubicBezTo>
                    <a:pt x="620439" y="3657179"/>
                    <a:pt x="651889" y="3807506"/>
                    <a:pt x="694330" y="3954982"/>
                  </a:cubicBezTo>
                  <a:cubicBezTo>
                    <a:pt x="764252" y="4175841"/>
                    <a:pt x="819416" y="4400872"/>
                    <a:pt x="871933" y="4626514"/>
                  </a:cubicBezTo>
                  <a:cubicBezTo>
                    <a:pt x="883841" y="4688701"/>
                    <a:pt x="897378" y="4759844"/>
                    <a:pt x="916207" y="4823862"/>
                  </a:cubicBezTo>
                  <a:cubicBezTo>
                    <a:pt x="916105" y="4824167"/>
                    <a:pt x="915901" y="4824371"/>
                    <a:pt x="915799" y="4824676"/>
                  </a:cubicBezTo>
                  <a:cubicBezTo>
                    <a:pt x="890966" y="4874853"/>
                    <a:pt x="1081800" y="5008793"/>
                    <a:pt x="1141747" y="5060191"/>
                  </a:cubicBezTo>
                  <a:cubicBezTo>
                    <a:pt x="1142154" y="5064465"/>
                    <a:pt x="1143477" y="5068740"/>
                    <a:pt x="1146022" y="5072302"/>
                  </a:cubicBezTo>
                  <a:cubicBezTo>
                    <a:pt x="1152332" y="5081259"/>
                    <a:pt x="1164443" y="5082073"/>
                    <a:pt x="1174214" y="5083498"/>
                  </a:cubicBezTo>
                  <a:cubicBezTo>
                    <a:pt x="1205867" y="5087671"/>
                    <a:pt x="1237825" y="5087976"/>
                    <a:pt x="1269682" y="5088994"/>
                  </a:cubicBezTo>
                  <a:cubicBezTo>
                    <a:pt x="1438430" y="5090317"/>
                    <a:pt x="1606669" y="5075356"/>
                    <a:pt x="1775417" y="5073625"/>
                  </a:cubicBezTo>
                  <a:cubicBezTo>
                    <a:pt x="1960348" y="5073829"/>
                    <a:pt x="2145076" y="5070979"/>
                    <a:pt x="2329905" y="5065585"/>
                  </a:cubicBezTo>
                  <a:cubicBezTo>
                    <a:pt x="2595851" y="5048384"/>
                    <a:pt x="2864545" y="5032812"/>
                    <a:pt x="3132323" y="5021108"/>
                  </a:cubicBezTo>
                  <a:cubicBezTo>
                    <a:pt x="3172119" y="5015816"/>
                    <a:pt x="3208046" y="5007978"/>
                    <a:pt x="3249267" y="5009505"/>
                  </a:cubicBezTo>
                  <a:cubicBezTo>
                    <a:pt x="3264024" y="5009607"/>
                    <a:pt x="3278884" y="5009607"/>
                    <a:pt x="3293642" y="5008386"/>
                  </a:cubicBezTo>
                  <a:cubicBezTo>
                    <a:pt x="3321936" y="5005943"/>
                    <a:pt x="3332419" y="4967267"/>
                    <a:pt x="3311962" y="4949558"/>
                  </a:cubicBezTo>
                  <a:cubicBezTo>
                    <a:pt x="3318984" y="4929202"/>
                    <a:pt x="3323157" y="4905692"/>
                    <a:pt x="3329264" y="4892461"/>
                  </a:cubicBezTo>
                  <a:cubicBezTo>
                    <a:pt x="3332216" y="4883199"/>
                    <a:pt x="3335574" y="4874039"/>
                    <a:pt x="3339035" y="4864980"/>
                  </a:cubicBezTo>
                  <a:cubicBezTo>
                    <a:pt x="3342597" y="4864166"/>
                    <a:pt x="3346159" y="4863454"/>
                    <a:pt x="3349620" y="4862436"/>
                  </a:cubicBezTo>
                  <a:cubicBezTo>
                    <a:pt x="3365497" y="4853683"/>
                    <a:pt x="3367431" y="4832920"/>
                    <a:pt x="3357762" y="4819791"/>
                  </a:cubicBezTo>
                  <a:cubicBezTo>
                    <a:pt x="3367125" y="4798214"/>
                    <a:pt x="3376489" y="4776637"/>
                    <a:pt x="3384123" y="4754551"/>
                  </a:cubicBezTo>
                  <a:lnTo>
                    <a:pt x="3384021" y="4754551"/>
                  </a:lnTo>
                  <a:cubicBezTo>
                    <a:pt x="3382189" y="4750175"/>
                    <a:pt x="3379848" y="4747630"/>
                    <a:pt x="3377201" y="4746510"/>
                  </a:cubicBezTo>
                  <a:cubicBezTo>
                    <a:pt x="3424019" y="4696639"/>
                    <a:pt x="3340460" y="4540817"/>
                    <a:pt x="3322750" y="4490335"/>
                  </a:cubicBezTo>
                  <a:cubicBezTo>
                    <a:pt x="3292115" y="4415935"/>
                    <a:pt x="3266976" y="4339704"/>
                    <a:pt x="3243974" y="4262658"/>
                  </a:cubicBezTo>
                  <a:cubicBezTo>
                    <a:pt x="3241124" y="4254210"/>
                    <a:pt x="3238682" y="4245457"/>
                    <a:pt x="3234407" y="4237518"/>
                  </a:cubicBezTo>
                  <a:cubicBezTo>
                    <a:pt x="3232066" y="4233142"/>
                    <a:pt x="3229012" y="4229783"/>
                    <a:pt x="3225552" y="4227137"/>
                  </a:cubicBezTo>
                  <a:cubicBezTo>
                    <a:pt x="3332012" y="4143475"/>
                    <a:pt x="3425444" y="4043020"/>
                    <a:pt x="3509717" y="3936560"/>
                  </a:cubicBezTo>
                  <a:cubicBezTo>
                    <a:pt x="3512566" y="3933202"/>
                    <a:pt x="3521421" y="3922006"/>
                    <a:pt x="3528953" y="3910098"/>
                  </a:cubicBezTo>
                  <a:cubicBezTo>
                    <a:pt x="3546968" y="3901141"/>
                    <a:pt x="3559995" y="3886282"/>
                    <a:pt x="3562234" y="3861245"/>
                  </a:cubicBezTo>
                  <a:cubicBezTo>
                    <a:pt x="3541980" y="3760383"/>
                    <a:pt x="3509615" y="3661760"/>
                    <a:pt x="3487936" y="35608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4" name="Google Shape;604;p20"/>
            <p:cNvGrpSpPr/>
            <p:nvPr/>
          </p:nvGrpSpPr>
          <p:grpSpPr>
            <a:xfrm>
              <a:off x="6043777" y="1850434"/>
              <a:ext cx="1781117" cy="2544538"/>
              <a:chOff x="12087555" y="3700868"/>
              <a:chExt cx="3562234" cy="5089076"/>
            </a:xfrm>
          </p:grpSpPr>
          <p:grpSp>
            <p:nvGrpSpPr>
              <p:cNvPr id="605" name="Google Shape;605;p20"/>
              <p:cNvGrpSpPr/>
              <p:nvPr/>
            </p:nvGrpSpPr>
            <p:grpSpPr>
              <a:xfrm>
                <a:off x="12087555" y="3700868"/>
                <a:ext cx="3562234" cy="5089076"/>
                <a:chOff x="12087555" y="3700868"/>
                <a:chExt cx="3562234" cy="5089076"/>
              </a:xfrm>
            </p:grpSpPr>
            <p:sp>
              <p:nvSpPr>
                <p:cNvPr id="606" name="Google Shape;606;p20"/>
                <p:cNvSpPr/>
                <p:nvPr/>
              </p:nvSpPr>
              <p:spPr>
                <a:xfrm>
                  <a:off x="12087555" y="3700868"/>
                  <a:ext cx="3562234" cy="5089076"/>
                </a:xfrm>
                <a:custGeom>
                  <a:rect b="b" l="l" r="r" t="t"/>
                  <a:pathLst>
                    <a:path extrusionOk="0" h="5089076" w="3562234">
                      <a:moveTo>
                        <a:pt x="3562234" y="3861245"/>
                      </a:moveTo>
                      <a:cubicBezTo>
                        <a:pt x="3541980" y="3760383"/>
                        <a:pt x="3509615" y="3661760"/>
                        <a:pt x="3487936" y="3560897"/>
                      </a:cubicBezTo>
                      <a:cubicBezTo>
                        <a:pt x="3433994" y="3329454"/>
                        <a:pt x="3389415" y="3095466"/>
                        <a:pt x="3316949" y="2868806"/>
                      </a:cubicBezTo>
                      <a:cubicBezTo>
                        <a:pt x="3240513" y="2639806"/>
                        <a:pt x="3189930" y="2403579"/>
                        <a:pt x="3121128" y="2172339"/>
                      </a:cubicBezTo>
                      <a:cubicBezTo>
                        <a:pt x="3075124" y="2013158"/>
                        <a:pt x="3023014" y="1855809"/>
                        <a:pt x="2980165" y="1695814"/>
                      </a:cubicBezTo>
                      <a:cubicBezTo>
                        <a:pt x="2938843" y="1534597"/>
                        <a:pt x="2903526" y="1371752"/>
                        <a:pt x="2860881" y="1210841"/>
                      </a:cubicBezTo>
                      <a:cubicBezTo>
                        <a:pt x="2840118" y="1130742"/>
                        <a:pt x="2816099" y="1051558"/>
                        <a:pt x="2791672" y="972578"/>
                      </a:cubicBezTo>
                      <a:cubicBezTo>
                        <a:pt x="2743938" y="817367"/>
                        <a:pt x="2711776" y="657575"/>
                        <a:pt x="2659971" y="503585"/>
                      </a:cubicBezTo>
                      <a:cubicBezTo>
                        <a:pt x="2609896" y="368831"/>
                        <a:pt x="2571424" y="224713"/>
                        <a:pt x="2526947" y="85888"/>
                      </a:cubicBezTo>
                      <a:cubicBezTo>
                        <a:pt x="2538957" y="73980"/>
                        <a:pt x="2542214" y="54235"/>
                        <a:pt x="2527761" y="39477"/>
                      </a:cubicBezTo>
                      <a:cubicBezTo>
                        <a:pt x="2514123" y="27365"/>
                        <a:pt x="2493869" y="25635"/>
                        <a:pt x="2476771" y="20750"/>
                      </a:cubicBezTo>
                      <a:cubicBezTo>
                        <a:pt x="2461300" y="19121"/>
                        <a:pt x="2444609" y="16373"/>
                        <a:pt x="2428426" y="16577"/>
                      </a:cubicBezTo>
                      <a:cubicBezTo>
                        <a:pt x="2424457" y="9554"/>
                        <a:pt x="2418655" y="7010"/>
                        <a:pt x="2409801" y="14541"/>
                      </a:cubicBezTo>
                      <a:cubicBezTo>
                        <a:pt x="2400844" y="2531"/>
                        <a:pt x="2384254" y="-3881"/>
                        <a:pt x="2369089" y="2531"/>
                      </a:cubicBezTo>
                      <a:cubicBezTo>
                        <a:pt x="2174286" y="85989"/>
                        <a:pt x="1986912" y="182068"/>
                        <a:pt x="1792414" y="269088"/>
                      </a:cubicBezTo>
                      <a:cubicBezTo>
                        <a:pt x="1520769" y="397939"/>
                        <a:pt x="1252685" y="527401"/>
                        <a:pt x="981548" y="659509"/>
                      </a:cubicBezTo>
                      <a:cubicBezTo>
                        <a:pt x="723032" y="783577"/>
                        <a:pt x="477543" y="931562"/>
                        <a:pt x="235413" y="1084433"/>
                      </a:cubicBezTo>
                      <a:cubicBezTo>
                        <a:pt x="168646" y="1121276"/>
                        <a:pt x="111142" y="1171453"/>
                        <a:pt x="48955" y="1214912"/>
                      </a:cubicBezTo>
                      <a:cubicBezTo>
                        <a:pt x="42340" y="1221121"/>
                        <a:pt x="29007" y="1226311"/>
                        <a:pt x="18727" y="1232723"/>
                      </a:cubicBezTo>
                      <a:cubicBezTo>
                        <a:pt x="11501" y="1228652"/>
                        <a:pt x="1323" y="1228754"/>
                        <a:pt x="0" y="1238016"/>
                      </a:cubicBezTo>
                      <a:cubicBezTo>
                        <a:pt x="1934" y="1257659"/>
                        <a:pt x="10992" y="1276284"/>
                        <a:pt x="15572" y="1295724"/>
                      </a:cubicBezTo>
                      <a:cubicBezTo>
                        <a:pt x="80201" y="1521366"/>
                        <a:pt x="117248" y="1753216"/>
                        <a:pt x="165898" y="1982421"/>
                      </a:cubicBezTo>
                      <a:cubicBezTo>
                        <a:pt x="221571" y="2190862"/>
                        <a:pt x="284775" y="2397268"/>
                        <a:pt x="336071" y="2606931"/>
                      </a:cubicBezTo>
                      <a:cubicBezTo>
                        <a:pt x="374238" y="2755018"/>
                        <a:pt x="401820" y="2905752"/>
                        <a:pt x="444567" y="3052618"/>
                      </a:cubicBezTo>
                      <a:cubicBezTo>
                        <a:pt x="489756" y="3204776"/>
                        <a:pt x="544208" y="3354186"/>
                        <a:pt x="580950" y="3508889"/>
                      </a:cubicBezTo>
                      <a:cubicBezTo>
                        <a:pt x="620439" y="3657179"/>
                        <a:pt x="651889" y="3807506"/>
                        <a:pt x="694330" y="3954982"/>
                      </a:cubicBezTo>
                      <a:cubicBezTo>
                        <a:pt x="764252" y="4175841"/>
                        <a:pt x="819416" y="4400872"/>
                        <a:pt x="871933" y="4626514"/>
                      </a:cubicBezTo>
                      <a:cubicBezTo>
                        <a:pt x="883841" y="4688701"/>
                        <a:pt x="897378" y="4759844"/>
                        <a:pt x="916207" y="4823862"/>
                      </a:cubicBezTo>
                      <a:cubicBezTo>
                        <a:pt x="916105" y="4824167"/>
                        <a:pt x="915901" y="4824371"/>
                        <a:pt x="915799" y="4824676"/>
                      </a:cubicBezTo>
                      <a:cubicBezTo>
                        <a:pt x="890966" y="4874853"/>
                        <a:pt x="1081800" y="5008793"/>
                        <a:pt x="1141747" y="5060191"/>
                      </a:cubicBezTo>
                      <a:cubicBezTo>
                        <a:pt x="1142154" y="5064465"/>
                        <a:pt x="1143477" y="5068740"/>
                        <a:pt x="1146022" y="5072302"/>
                      </a:cubicBezTo>
                      <a:cubicBezTo>
                        <a:pt x="1152332" y="5081259"/>
                        <a:pt x="1164443" y="5082073"/>
                        <a:pt x="1174214" y="5083498"/>
                      </a:cubicBezTo>
                      <a:cubicBezTo>
                        <a:pt x="1205867" y="5087671"/>
                        <a:pt x="1237825" y="5087976"/>
                        <a:pt x="1269682" y="5088994"/>
                      </a:cubicBezTo>
                      <a:cubicBezTo>
                        <a:pt x="1438430" y="5090317"/>
                        <a:pt x="1606669" y="5075356"/>
                        <a:pt x="1775417" y="5073625"/>
                      </a:cubicBezTo>
                      <a:cubicBezTo>
                        <a:pt x="1960348" y="5073829"/>
                        <a:pt x="2145076" y="5070979"/>
                        <a:pt x="2329905" y="5065585"/>
                      </a:cubicBezTo>
                      <a:cubicBezTo>
                        <a:pt x="2595851" y="5048384"/>
                        <a:pt x="2864545" y="5032812"/>
                        <a:pt x="3132323" y="5021108"/>
                      </a:cubicBezTo>
                      <a:cubicBezTo>
                        <a:pt x="3172119" y="5015816"/>
                        <a:pt x="3208046" y="5007978"/>
                        <a:pt x="3249267" y="5009505"/>
                      </a:cubicBezTo>
                      <a:cubicBezTo>
                        <a:pt x="3264024" y="5009607"/>
                        <a:pt x="3278884" y="5009607"/>
                        <a:pt x="3293642" y="5008386"/>
                      </a:cubicBezTo>
                      <a:cubicBezTo>
                        <a:pt x="3321936" y="5005943"/>
                        <a:pt x="3332419" y="4967267"/>
                        <a:pt x="3311962" y="4949558"/>
                      </a:cubicBezTo>
                      <a:cubicBezTo>
                        <a:pt x="3318984" y="4929202"/>
                        <a:pt x="3323157" y="4905692"/>
                        <a:pt x="3329264" y="4892461"/>
                      </a:cubicBezTo>
                      <a:cubicBezTo>
                        <a:pt x="3332216" y="4883199"/>
                        <a:pt x="3335574" y="4874039"/>
                        <a:pt x="3339035" y="4864980"/>
                      </a:cubicBezTo>
                      <a:cubicBezTo>
                        <a:pt x="3342597" y="4864166"/>
                        <a:pt x="3346159" y="4863454"/>
                        <a:pt x="3349620" y="4862436"/>
                      </a:cubicBezTo>
                      <a:cubicBezTo>
                        <a:pt x="3365497" y="4853683"/>
                        <a:pt x="3367431" y="4832920"/>
                        <a:pt x="3357762" y="4819791"/>
                      </a:cubicBezTo>
                      <a:cubicBezTo>
                        <a:pt x="3367125" y="4798214"/>
                        <a:pt x="3376489" y="4776637"/>
                        <a:pt x="3384123" y="4754551"/>
                      </a:cubicBezTo>
                      <a:lnTo>
                        <a:pt x="3384021" y="4754551"/>
                      </a:lnTo>
                      <a:cubicBezTo>
                        <a:pt x="3382189" y="4750175"/>
                        <a:pt x="3379848" y="4747630"/>
                        <a:pt x="3377201" y="4746510"/>
                      </a:cubicBezTo>
                      <a:cubicBezTo>
                        <a:pt x="3424019" y="4696639"/>
                        <a:pt x="3340460" y="4540817"/>
                        <a:pt x="3322750" y="4490335"/>
                      </a:cubicBezTo>
                      <a:cubicBezTo>
                        <a:pt x="3292115" y="4415935"/>
                        <a:pt x="3266976" y="4339704"/>
                        <a:pt x="3243974" y="4262658"/>
                      </a:cubicBezTo>
                      <a:cubicBezTo>
                        <a:pt x="3241124" y="4254210"/>
                        <a:pt x="3238682" y="4245457"/>
                        <a:pt x="3234407" y="4237518"/>
                      </a:cubicBezTo>
                      <a:cubicBezTo>
                        <a:pt x="3232066" y="4233142"/>
                        <a:pt x="3229012" y="4229783"/>
                        <a:pt x="3225552" y="4227137"/>
                      </a:cubicBezTo>
                      <a:cubicBezTo>
                        <a:pt x="3332012" y="4143475"/>
                        <a:pt x="3425444" y="4043020"/>
                        <a:pt x="3509717" y="3936560"/>
                      </a:cubicBezTo>
                      <a:cubicBezTo>
                        <a:pt x="3512566" y="3933202"/>
                        <a:pt x="3521421" y="3922006"/>
                        <a:pt x="3528953" y="3910098"/>
                      </a:cubicBezTo>
                      <a:cubicBezTo>
                        <a:pt x="3546968" y="3901141"/>
                        <a:pt x="3559995" y="3886282"/>
                        <a:pt x="3562234" y="3861245"/>
                      </a:cubicBezTo>
                      <a:close/>
                      <a:moveTo>
                        <a:pt x="2492750" y="95251"/>
                      </a:moveTo>
                      <a:cubicBezTo>
                        <a:pt x="2530815" y="301047"/>
                        <a:pt x="2602263" y="498700"/>
                        <a:pt x="2652440" y="701543"/>
                      </a:cubicBezTo>
                      <a:cubicBezTo>
                        <a:pt x="2699054" y="901741"/>
                        <a:pt x="2763683" y="1096951"/>
                        <a:pt x="2813554" y="1296233"/>
                      </a:cubicBezTo>
                      <a:cubicBezTo>
                        <a:pt x="2854164" y="1457551"/>
                        <a:pt x="2887445" y="1620600"/>
                        <a:pt x="2932940" y="1780595"/>
                      </a:cubicBezTo>
                      <a:cubicBezTo>
                        <a:pt x="2999910" y="2016211"/>
                        <a:pt x="3077058" y="2248876"/>
                        <a:pt x="3136191" y="2486731"/>
                      </a:cubicBezTo>
                      <a:cubicBezTo>
                        <a:pt x="3182195" y="2682858"/>
                        <a:pt x="3249267" y="2872979"/>
                        <a:pt x="3303107" y="3066968"/>
                      </a:cubicBezTo>
                      <a:cubicBezTo>
                        <a:pt x="3368449" y="3327724"/>
                        <a:pt x="3419134" y="3592041"/>
                        <a:pt x="3490379" y="3851474"/>
                      </a:cubicBezTo>
                      <a:cubicBezTo>
                        <a:pt x="3464832" y="3855850"/>
                        <a:pt x="3438777" y="3853408"/>
                        <a:pt x="3413027" y="3855749"/>
                      </a:cubicBezTo>
                      <a:cubicBezTo>
                        <a:pt x="3413027" y="3854934"/>
                        <a:pt x="3413027" y="3854222"/>
                        <a:pt x="3413027" y="3853408"/>
                      </a:cubicBezTo>
                      <a:cubicBezTo>
                        <a:pt x="3413027" y="3842110"/>
                        <a:pt x="3408447" y="3833663"/>
                        <a:pt x="3401628" y="3828065"/>
                      </a:cubicBezTo>
                      <a:cubicBezTo>
                        <a:pt x="3403868" y="3817785"/>
                        <a:pt x="3400814" y="3806895"/>
                        <a:pt x="3398677" y="3796615"/>
                      </a:cubicBezTo>
                      <a:cubicBezTo>
                        <a:pt x="3378219" y="3691988"/>
                        <a:pt x="3355014" y="3585629"/>
                        <a:pt x="3326211" y="3482630"/>
                      </a:cubicBezTo>
                      <a:cubicBezTo>
                        <a:pt x="3264024" y="3251085"/>
                        <a:pt x="3211710" y="3017097"/>
                        <a:pt x="3151356" y="2785145"/>
                      </a:cubicBezTo>
                      <a:cubicBezTo>
                        <a:pt x="3062504" y="2475027"/>
                        <a:pt x="2960624" y="2168573"/>
                        <a:pt x="2877471" y="1856725"/>
                      </a:cubicBezTo>
                      <a:cubicBezTo>
                        <a:pt x="2813860" y="1620803"/>
                        <a:pt x="2734778" y="1388953"/>
                        <a:pt x="2680530" y="1150588"/>
                      </a:cubicBezTo>
                      <a:cubicBezTo>
                        <a:pt x="2644094" y="989168"/>
                        <a:pt x="2603383" y="828766"/>
                        <a:pt x="2565419" y="667753"/>
                      </a:cubicBezTo>
                      <a:cubicBezTo>
                        <a:pt x="2540077" y="561293"/>
                        <a:pt x="2505675" y="456869"/>
                        <a:pt x="2491325" y="348170"/>
                      </a:cubicBezTo>
                      <a:cubicBezTo>
                        <a:pt x="2480231" y="251379"/>
                        <a:pt x="2457942" y="159270"/>
                        <a:pt x="2439723" y="63293"/>
                      </a:cubicBezTo>
                      <a:cubicBezTo>
                        <a:pt x="2444710" y="65023"/>
                        <a:pt x="2448883" y="66652"/>
                        <a:pt x="2451326" y="68484"/>
                      </a:cubicBezTo>
                      <a:cubicBezTo>
                        <a:pt x="2455194" y="87923"/>
                        <a:pt x="2475040" y="94132"/>
                        <a:pt x="2492750" y="95251"/>
                      </a:cubicBezTo>
                      <a:close/>
                      <a:moveTo>
                        <a:pt x="237347" y="1147332"/>
                      </a:moveTo>
                      <a:cubicBezTo>
                        <a:pt x="335562" y="1096850"/>
                        <a:pt x="425331" y="1032220"/>
                        <a:pt x="521308" y="977973"/>
                      </a:cubicBezTo>
                      <a:cubicBezTo>
                        <a:pt x="614129" y="928305"/>
                        <a:pt x="703897" y="873243"/>
                        <a:pt x="797839" y="825916"/>
                      </a:cubicBezTo>
                      <a:cubicBezTo>
                        <a:pt x="1066329" y="685564"/>
                        <a:pt x="1341945" y="559665"/>
                        <a:pt x="1615626" y="429999"/>
                      </a:cubicBezTo>
                      <a:cubicBezTo>
                        <a:pt x="1738269" y="363844"/>
                        <a:pt x="1867934" y="312140"/>
                        <a:pt x="1993630" y="252193"/>
                      </a:cubicBezTo>
                      <a:cubicBezTo>
                        <a:pt x="2114848" y="191126"/>
                        <a:pt x="2238304" y="134843"/>
                        <a:pt x="2363390" y="81104"/>
                      </a:cubicBezTo>
                      <a:cubicBezTo>
                        <a:pt x="2373568" y="75812"/>
                        <a:pt x="2385781" y="71537"/>
                        <a:pt x="2395959" y="65227"/>
                      </a:cubicBezTo>
                      <a:cubicBezTo>
                        <a:pt x="2392600" y="120696"/>
                        <a:pt x="2414177" y="178709"/>
                        <a:pt x="2418553" y="233669"/>
                      </a:cubicBezTo>
                      <a:cubicBezTo>
                        <a:pt x="2435856" y="439567"/>
                        <a:pt x="2494887" y="637321"/>
                        <a:pt x="2539669" y="838231"/>
                      </a:cubicBezTo>
                      <a:cubicBezTo>
                        <a:pt x="2578447" y="995275"/>
                        <a:pt x="2611016" y="1153744"/>
                        <a:pt x="2650506" y="1310584"/>
                      </a:cubicBezTo>
                      <a:cubicBezTo>
                        <a:pt x="2704652" y="1508135"/>
                        <a:pt x="2765413" y="1703854"/>
                        <a:pt x="2819050" y="1901507"/>
                      </a:cubicBezTo>
                      <a:cubicBezTo>
                        <a:pt x="2901389" y="2215391"/>
                        <a:pt x="3007747" y="2522455"/>
                        <a:pt x="3092834" y="2835321"/>
                      </a:cubicBezTo>
                      <a:cubicBezTo>
                        <a:pt x="3160516" y="3107680"/>
                        <a:pt x="3228097" y="3380038"/>
                        <a:pt x="3297815" y="3651785"/>
                      </a:cubicBezTo>
                      <a:cubicBezTo>
                        <a:pt x="3311758" y="3711936"/>
                        <a:pt x="3322241" y="3766795"/>
                        <a:pt x="3334964" y="3828676"/>
                      </a:cubicBezTo>
                      <a:cubicBezTo>
                        <a:pt x="3336287" y="3835291"/>
                        <a:pt x="3340765" y="3841398"/>
                        <a:pt x="3346057" y="3845876"/>
                      </a:cubicBezTo>
                      <a:cubicBezTo>
                        <a:pt x="3345854" y="3846792"/>
                        <a:pt x="3345549" y="3847708"/>
                        <a:pt x="3345447" y="3848726"/>
                      </a:cubicBezTo>
                      <a:cubicBezTo>
                        <a:pt x="3346566" y="3873153"/>
                        <a:pt x="3331808" y="3891066"/>
                        <a:pt x="3309926" y="3899513"/>
                      </a:cubicBezTo>
                      <a:cubicBezTo>
                        <a:pt x="3093444" y="3994167"/>
                        <a:pt x="2880321" y="4096759"/>
                        <a:pt x="2662210" y="4187647"/>
                      </a:cubicBezTo>
                      <a:cubicBezTo>
                        <a:pt x="2566946" y="4229173"/>
                        <a:pt x="2468119" y="4261640"/>
                        <a:pt x="2371939" y="4300824"/>
                      </a:cubicBezTo>
                      <a:cubicBezTo>
                        <a:pt x="2237185" y="4352222"/>
                        <a:pt x="2105179" y="4410643"/>
                        <a:pt x="1967269" y="4453593"/>
                      </a:cubicBezTo>
                      <a:cubicBezTo>
                        <a:pt x="1679644" y="4551097"/>
                        <a:pt x="1394258" y="4656641"/>
                        <a:pt x="1117117" y="4781319"/>
                      </a:cubicBezTo>
                      <a:cubicBezTo>
                        <a:pt x="1118847" y="4779283"/>
                        <a:pt x="1120272" y="4777044"/>
                        <a:pt x="1120984" y="4774296"/>
                      </a:cubicBezTo>
                      <a:cubicBezTo>
                        <a:pt x="1120984" y="4774296"/>
                        <a:pt x="1120984" y="4774296"/>
                        <a:pt x="1121086" y="4774398"/>
                      </a:cubicBezTo>
                      <a:cubicBezTo>
                        <a:pt x="1122918" y="4765543"/>
                        <a:pt x="1121188" y="4756994"/>
                        <a:pt x="1118847" y="4748444"/>
                      </a:cubicBezTo>
                      <a:cubicBezTo>
                        <a:pt x="1121697" y="4742541"/>
                        <a:pt x="1123020" y="4735824"/>
                        <a:pt x="1121900" y="4729005"/>
                      </a:cubicBezTo>
                      <a:cubicBezTo>
                        <a:pt x="1106939" y="4600764"/>
                        <a:pt x="1077220" y="4475679"/>
                        <a:pt x="1049434" y="4349780"/>
                      </a:cubicBezTo>
                      <a:cubicBezTo>
                        <a:pt x="1027247" y="4237620"/>
                        <a:pt x="997934" y="4127292"/>
                        <a:pt x="972388" y="4015846"/>
                      </a:cubicBezTo>
                      <a:cubicBezTo>
                        <a:pt x="940430" y="3869794"/>
                        <a:pt x="910202" y="3723030"/>
                        <a:pt x="866335" y="3580032"/>
                      </a:cubicBezTo>
                      <a:cubicBezTo>
                        <a:pt x="823996" y="3434184"/>
                        <a:pt x="771987" y="3291084"/>
                        <a:pt x="734838" y="3143811"/>
                      </a:cubicBezTo>
                      <a:cubicBezTo>
                        <a:pt x="683033" y="2918474"/>
                        <a:pt x="630515" y="2693341"/>
                        <a:pt x="568024" y="2470752"/>
                      </a:cubicBezTo>
                      <a:cubicBezTo>
                        <a:pt x="497899" y="2212846"/>
                        <a:pt x="421463" y="1956671"/>
                        <a:pt x="368946" y="1694287"/>
                      </a:cubicBezTo>
                      <a:cubicBezTo>
                        <a:pt x="328031" y="1546200"/>
                        <a:pt x="281417" y="1399945"/>
                        <a:pt x="251290" y="1248906"/>
                      </a:cubicBezTo>
                      <a:cubicBezTo>
                        <a:pt x="242639" y="1217864"/>
                        <a:pt x="234191" y="1185600"/>
                        <a:pt x="217602" y="1157611"/>
                      </a:cubicBezTo>
                      <a:cubicBezTo>
                        <a:pt x="224930" y="1153336"/>
                        <a:pt x="231545" y="1149774"/>
                        <a:pt x="237347" y="1147332"/>
                      </a:cubicBezTo>
                      <a:close/>
                      <a:moveTo>
                        <a:pt x="810764" y="4104291"/>
                      </a:moveTo>
                      <a:cubicBezTo>
                        <a:pt x="763132" y="3955695"/>
                        <a:pt x="723032" y="3805165"/>
                        <a:pt x="687308" y="3653312"/>
                      </a:cubicBezTo>
                      <a:cubicBezTo>
                        <a:pt x="636215" y="3424311"/>
                        <a:pt x="558864" y="3203046"/>
                        <a:pt x="492606" y="2978422"/>
                      </a:cubicBezTo>
                      <a:cubicBezTo>
                        <a:pt x="444058" y="2788809"/>
                        <a:pt x="404161" y="2596855"/>
                        <a:pt x="349811" y="2408668"/>
                      </a:cubicBezTo>
                      <a:cubicBezTo>
                        <a:pt x="311034" y="2259257"/>
                        <a:pt x="261672" y="2112595"/>
                        <a:pt x="221469" y="1963592"/>
                      </a:cubicBezTo>
                      <a:cubicBezTo>
                        <a:pt x="172412" y="1747110"/>
                        <a:pt x="132617" y="1528287"/>
                        <a:pt x="59846" y="1317912"/>
                      </a:cubicBezTo>
                      <a:cubicBezTo>
                        <a:pt x="53434" y="1300813"/>
                        <a:pt x="47937" y="1282798"/>
                        <a:pt x="40304" y="1265903"/>
                      </a:cubicBezTo>
                      <a:cubicBezTo>
                        <a:pt x="83967" y="1256641"/>
                        <a:pt x="147375" y="1205243"/>
                        <a:pt x="195414" y="1172267"/>
                      </a:cubicBezTo>
                      <a:cubicBezTo>
                        <a:pt x="197551" y="1185091"/>
                        <a:pt x="200808" y="1197712"/>
                        <a:pt x="203556" y="1210434"/>
                      </a:cubicBezTo>
                      <a:cubicBezTo>
                        <a:pt x="223810" y="1318319"/>
                        <a:pt x="236736" y="1428341"/>
                        <a:pt x="266760" y="1534292"/>
                      </a:cubicBezTo>
                      <a:cubicBezTo>
                        <a:pt x="303401" y="1663855"/>
                        <a:pt x="327929" y="1796167"/>
                        <a:pt x="355104" y="1927868"/>
                      </a:cubicBezTo>
                      <a:cubicBezTo>
                        <a:pt x="394594" y="2113104"/>
                        <a:pt x="453523" y="2293353"/>
                        <a:pt x="499629" y="2476961"/>
                      </a:cubicBezTo>
                      <a:cubicBezTo>
                        <a:pt x="560797" y="2698837"/>
                        <a:pt x="614231" y="2922850"/>
                        <a:pt x="665222" y="3147169"/>
                      </a:cubicBezTo>
                      <a:cubicBezTo>
                        <a:pt x="731378" y="3405075"/>
                        <a:pt x="829797" y="3654126"/>
                        <a:pt x="880279" y="3916307"/>
                      </a:cubicBezTo>
                      <a:cubicBezTo>
                        <a:pt x="937682" y="4190395"/>
                        <a:pt x="1016356" y="4460616"/>
                        <a:pt x="1053811" y="4738470"/>
                      </a:cubicBezTo>
                      <a:cubicBezTo>
                        <a:pt x="1055948" y="4752516"/>
                        <a:pt x="1066329" y="4763508"/>
                        <a:pt x="1079153" y="4767070"/>
                      </a:cubicBezTo>
                      <a:cubicBezTo>
                        <a:pt x="1079459" y="4769614"/>
                        <a:pt x="1079968" y="4772057"/>
                        <a:pt x="1080477" y="4774296"/>
                      </a:cubicBezTo>
                      <a:cubicBezTo>
                        <a:pt x="1082003" y="4784983"/>
                        <a:pt x="1091367" y="4789461"/>
                        <a:pt x="1100730" y="4788952"/>
                      </a:cubicBezTo>
                      <a:cubicBezTo>
                        <a:pt x="1062971" y="4807069"/>
                        <a:pt x="1024906" y="4824574"/>
                        <a:pt x="985517" y="4839027"/>
                      </a:cubicBezTo>
                      <a:cubicBezTo>
                        <a:pt x="987248" y="4829256"/>
                        <a:pt x="986026" y="4818468"/>
                        <a:pt x="982769" y="4809104"/>
                      </a:cubicBezTo>
                      <a:cubicBezTo>
                        <a:pt x="973915" y="4773380"/>
                        <a:pt x="964144" y="4737758"/>
                        <a:pt x="956511" y="4701728"/>
                      </a:cubicBezTo>
                      <a:cubicBezTo>
                        <a:pt x="916105" y="4500920"/>
                        <a:pt x="865928" y="4301537"/>
                        <a:pt x="810764" y="4104291"/>
                      </a:cubicBezTo>
                      <a:close/>
                      <a:moveTo>
                        <a:pt x="1206071" y="5024670"/>
                      </a:moveTo>
                      <a:cubicBezTo>
                        <a:pt x="1205460" y="5026400"/>
                        <a:pt x="1204951" y="5028233"/>
                        <a:pt x="1204442" y="5030064"/>
                      </a:cubicBezTo>
                      <a:cubicBezTo>
                        <a:pt x="1202407" y="5025077"/>
                        <a:pt x="1199048" y="5020294"/>
                        <a:pt x="1193756" y="5016121"/>
                      </a:cubicBezTo>
                      <a:cubicBezTo>
                        <a:pt x="1138083" y="4968998"/>
                        <a:pt x="1077118" y="4927065"/>
                        <a:pt x="1021852" y="4879331"/>
                      </a:cubicBezTo>
                      <a:cubicBezTo>
                        <a:pt x="1064803" y="4871392"/>
                        <a:pt x="1113453" y="4882079"/>
                        <a:pt x="1147447" y="4908541"/>
                      </a:cubicBezTo>
                      <a:cubicBezTo>
                        <a:pt x="1177573" y="4938566"/>
                        <a:pt x="1212177" y="4979379"/>
                        <a:pt x="1206071" y="5024670"/>
                      </a:cubicBezTo>
                      <a:close/>
                      <a:moveTo>
                        <a:pt x="2734167" y="4972865"/>
                      </a:moveTo>
                      <a:cubicBezTo>
                        <a:pt x="2734167" y="4972865"/>
                        <a:pt x="2734778" y="4972763"/>
                        <a:pt x="2735490" y="4972763"/>
                      </a:cubicBezTo>
                      <a:cubicBezTo>
                        <a:pt x="2735083" y="4972865"/>
                        <a:pt x="2734676" y="4972865"/>
                        <a:pt x="2734167" y="4972865"/>
                      </a:cubicBezTo>
                      <a:close/>
                      <a:moveTo>
                        <a:pt x="3355523" y="4758622"/>
                      </a:moveTo>
                      <a:cubicBezTo>
                        <a:pt x="3345141" y="4770327"/>
                        <a:pt x="3333640" y="4788647"/>
                        <a:pt x="3322648" y="4808188"/>
                      </a:cubicBezTo>
                      <a:cubicBezTo>
                        <a:pt x="3246111" y="4801674"/>
                        <a:pt x="3167640" y="4810326"/>
                        <a:pt x="3090696" y="4810733"/>
                      </a:cubicBezTo>
                      <a:cubicBezTo>
                        <a:pt x="2902814" y="4821216"/>
                        <a:pt x="2713710" y="4842996"/>
                        <a:pt x="2523996" y="4847373"/>
                      </a:cubicBezTo>
                      <a:cubicBezTo>
                        <a:pt x="2408172" y="4856736"/>
                        <a:pt x="2298964" y="4868034"/>
                        <a:pt x="2181105" y="4871596"/>
                      </a:cubicBezTo>
                      <a:cubicBezTo>
                        <a:pt x="2059684" y="4884929"/>
                        <a:pt x="1938670" y="4900806"/>
                        <a:pt x="1818470" y="4922281"/>
                      </a:cubicBezTo>
                      <a:cubicBezTo>
                        <a:pt x="1706921" y="4936225"/>
                        <a:pt x="1594660" y="4943756"/>
                        <a:pt x="1484536" y="4967573"/>
                      </a:cubicBezTo>
                      <a:cubicBezTo>
                        <a:pt x="1471305" y="4971745"/>
                        <a:pt x="1452170" y="4971339"/>
                        <a:pt x="1444740" y="4984366"/>
                      </a:cubicBezTo>
                      <a:cubicBezTo>
                        <a:pt x="1443112" y="4987623"/>
                        <a:pt x="1445962" y="4990167"/>
                        <a:pt x="1448812" y="4990167"/>
                      </a:cubicBezTo>
                      <a:cubicBezTo>
                        <a:pt x="1451051" y="4990473"/>
                        <a:pt x="1452883" y="4987928"/>
                        <a:pt x="1453493" y="4985995"/>
                      </a:cubicBezTo>
                      <a:cubicBezTo>
                        <a:pt x="1487385" y="4980397"/>
                        <a:pt x="1522295" y="4978463"/>
                        <a:pt x="1556595" y="4975206"/>
                      </a:cubicBezTo>
                      <a:cubicBezTo>
                        <a:pt x="1769514" y="4959939"/>
                        <a:pt x="1968084" y="4945182"/>
                        <a:pt x="2182632" y="4925029"/>
                      </a:cubicBezTo>
                      <a:cubicBezTo>
                        <a:pt x="2273418" y="4922180"/>
                        <a:pt x="2366443" y="4923910"/>
                        <a:pt x="2457026" y="4912714"/>
                      </a:cubicBezTo>
                      <a:cubicBezTo>
                        <a:pt x="2532850" y="4908236"/>
                        <a:pt x="2608777" y="4909152"/>
                        <a:pt x="2684601" y="4904368"/>
                      </a:cubicBezTo>
                      <a:cubicBezTo>
                        <a:pt x="2861695" y="4897855"/>
                        <a:pt x="3037975" y="4877906"/>
                        <a:pt x="3215374" y="4873937"/>
                      </a:cubicBezTo>
                      <a:cubicBezTo>
                        <a:pt x="3240005" y="4871087"/>
                        <a:pt x="3265551" y="4871596"/>
                        <a:pt x="3290690" y="4870578"/>
                      </a:cubicBezTo>
                      <a:cubicBezTo>
                        <a:pt x="3285398" y="4881672"/>
                        <a:pt x="3281530" y="4890018"/>
                        <a:pt x="3279902" y="4893275"/>
                      </a:cubicBezTo>
                      <a:cubicBezTo>
                        <a:pt x="3272472" y="4908643"/>
                        <a:pt x="3265958" y="4924521"/>
                        <a:pt x="3258121" y="4939584"/>
                      </a:cubicBezTo>
                      <a:cubicBezTo>
                        <a:pt x="3203568" y="4939889"/>
                        <a:pt x="3149524" y="4949558"/>
                        <a:pt x="3095378" y="4955767"/>
                      </a:cubicBezTo>
                      <a:cubicBezTo>
                        <a:pt x="2975280" y="4960550"/>
                        <a:pt x="2857624" y="4962382"/>
                        <a:pt x="2737526" y="4972661"/>
                      </a:cubicBezTo>
                      <a:cubicBezTo>
                        <a:pt x="2596767" y="4980499"/>
                        <a:pt x="2462725" y="4991287"/>
                        <a:pt x="2319320" y="4999226"/>
                      </a:cubicBezTo>
                      <a:cubicBezTo>
                        <a:pt x="2069556" y="5009607"/>
                        <a:pt x="1819182" y="5003602"/>
                        <a:pt x="1569622" y="5019073"/>
                      </a:cubicBezTo>
                      <a:cubicBezTo>
                        <a:pt x="1469371" y="5025179"/>
                        <a:pt x="1367898" y="5030980"/>
                        <a:pt x="1267138" y="5033728"/>
                      </a:cubicBezTo>
                      <a:cubicBezTo>
                        <a:pt x="1271310" y="5000956"/>
                        <a:pt x="1261947" y="4968998"/>
                        <a:pt x="1244645" y="4941110"/>
                      </a:cubicBezTo>
                      <a:cubicBezTo>
                        <a:pt x="1251769" y="4940703"/>
                        <a:pt x="1258894" y="4939889"/>
                        <a:pt x="1266018" y="4938973"/>
                      </a:cubicBezTo>
                      <a:cubicBezTo>
                        <a:pt x="1271718" y="4946912"/>
                        <a:pt x="1280674" y="4952408"/>
                        <a:pt x="1292582" y="4952408"/>
                      </a:cubicBezTo>
                      <a:cubicBezTo>
                        <a:pt x="1401383" y="4941823"/>
                        <a:pt x="1509777" y="4920755"/>
                        <a:pt x="1615117" y="4891646"/>
                      </a:cubicBezTo>
                      <a:cubicBezTo>
                        <a:pt x="1651961" y="4878517"/>
                        <a:pt x="1689211" y="4866914"/>
                        <a:pt x="1726666" y="4855820"/>
                      </a:cubicBezTo>
                      <a:cubicBezTo>
                        <a:pt x="1836383" y="4853479"/>
                        <a:pt x="1945590" y="4836686"/>
                        <a:pt x="2055613" y="4839638"/>
                      </a:cubicBezTo>
                      <a:cubicBezTo>
                        <a:pt x="2182225" y="4839536"/>
                        <a:pt x="2306190" y="4809715"/>
                        <a:pt x="2431785" y="4798010"/>
                      </a:cubicBezTo>
                      <a:cubicBezTo>
                        <a:pt x="2586589" y="4795364"/>
                        <a:pt x="2728671" y="4793227"/>
                        <a:pt x="2883679" y="4776840"/>
                      </a:cubicBezTo>
                      <a:cubicBezTo>
                        <a:pt x="3040214" y="4764627"/>
                        <a:pt x="3198683" y="4761574"/>
                        <a:pt x="3355523" y="4758622"/>
                      </a:cubicBezTo>
                      <a:close/>
                      <a:moveTo>
                        <a:pt x="3253134" y="4501938"/>
                      </a:moveTo>
                      <a:cubicBezTo>
                        <a:pt x="3278680" y="4564532"/>
                        <a:pt x="3308094" y="4624886"/>
                        <a:pt x="3321834" y="4691856"/>
                      </a:cubicBezTo>
                      <a:cubicBezTo>
                        <a:pt x="3100569" y="4692772"/>
                        <a:pt x="2880321" y="4715265"/>
                        <a:pt x="2660277" y="4736536"/>
                      </a:cubicBezTo>
                      <a:cubicBezTo>
                        <a:pt x="2581907" y="4741015"/>
                        <a:pt x="2503029" y="4737961"/>
                        <a:pt x="2424864" y="4747121"/>
                      </a:cubicBezTo>
                      <a:cubicBezTo>
                        <a:pt x="2320032" y="4760556"/>
                        <a:pt x="2217135" y="4786510"/>
                        <a:pt x="2112201" y="4798417"/>
                      </a:cubicBezTo>
                      <a:cubicBezTo>
                        <a:pt x="2019685" y="4805339"/>
                        <a:pt x="1925845" y="4811038"/>
                        <a:pt x="1833228" y="4824676"/>
                      </a:cubicBezTo>
                      <a:cubicBezTo>
                        <a:pt x="2007573" y="4763406"/>
                        <a:pt x="2185990" y="4713636"/>
                        <a:pt x="2359522" y="4649109"/>
                      </a:cubicBezTo>
                      <a:cubicBezTo>
                        <a:pt x="2445728" y="4614097"/>
                        <a:pt x="2533868" y="4584582"/>
                        <a:pt x="2621499" y="4553234"/>
                      </a:cubicBezTo>
                      <a:cubicBezTo>
                        <a:pt x="2756660" y="4499393"/>
                        <a:pt x="2886631" y="4433747"/>
                        <a:pt x="3012225" y="4360365"/>
                      </a:cubicBezTo>
                      <a:cubicBezTo>
                        <a:pt x="3069119" y="4333597"/>
                        <a:pt x="3122655" y="4301638"/>
                        <a:pt x="3173340" y="4265915"/>
                      </a:cubicBezTo>
                      <a:cubicBezTo>
                        <a:pt x="3196138" y="4345709"/>
                        <a:pt x="3222601" y="4424790"/>
                        <a:pt x="3253134" y="4501938"/>
                      </a:cubicBezTo>
                      <a:close/>
                      <a:moveTo>
                        <a:pt x="3219038" y="4163119"/>
                      </a:moveTo>
                      <a:cubicBezTo>
                        <a:pt x="3139244" y="4226628"/>
                        <a:pt x="3048255" y="4272530"/>
                        <a:pt x="2957978" y="4319042"/>
                      </a:cubicBezTo>
                      <a:cubicBezTo>
                        <a:pt x="2788110" y="4417767"/>
                        <a:pt x="2606029" y="4491353"/>
                        <a:pt x="2420080" y="4553132"/>
                      </a:cubicBezTo>
                      <a:cubicBezTo>
                        <a:pt x="2275250" y="4608398"/>
                        <a:pt x="2127570" y="4661221"/>
                        <a:pt x="1977447" y="4702746"/>
                      </a:cubicBezTo>
                      <a:cubicBezTo>
                        <a:pt x="1882895" y="4733178"/>
                        <a:pt x="1790582" y="4769920"/>
                        <a:pt x="1693893" y="4793227"/>
                      </a:cubicBezTo>
                      <a:cubicBezTo>
                        <a:pt x="1595270" y="4828340"/>
                        <a:pt x="1494205" y="4854090"/>
                        <a:pt x="1390696" y="4870171"/>
                      </a:cubicBezTo>
                      <a:cubicBezTo>
                        <a:pt x="1355176" y="4876583"/>
                        <a:pt x="1319044" y="4879331"/>
                        <a:pt x="1283524" y="4885743"/>
                      </a:cubicBezTo>
                      <a:cubicBezTo>
                        <a:pt x="1267341" y="4890120"/>
                        <a:pt x="1259810" y="4902842"/>
                        <a:pt x="1259301" y="4916073"/>
                      </a:cubicBezTo>
                      <a:cubicBezTo>
                        <a:pt x="1249021" y="4917396"/>
                        <a:pt x="1238640" y="4918312"/>
                        <a:pt x="1228157" y="4918617"/>
                      </a:cubicBezTo>
                      <a:cubicBezTo>
                        <a:pt x="1207699" y="4894700"/>
                        <a:pt x="1181339" y="4875463"/>
                        <a:pt x="1153655" y="4864166"/>
                      </a:cubicBezTo>
                      <a:cubicBezTo>
                        <a:pt x="1136353" y="4857856"/>
                        <a:pt x="1111315" y="4851953"/>
                        <a:pt x="1085769" y="4850121"/>
                      </a:cubicBezTo>
                      <a:cubicBezTo>
                        <a:pt x="1125666" y="4835261"/>
                        <a:pt x="1164749" y="4815923"/>
                        <a:pt x="1203628" y="4801674"/>
                      </a:cubicBezTo>
                      <a:cubicBezTo>
                        <a:pt x="1339400" y="4749666"/>
                        <a:pt x="1474052" y="4694807"/>
                        <a:pt x="1611657" y="4647481"/>
                      </a:cubicBezTo>
                      <a:cubicBezTo>
                        <a:pt x="1794755" y="4573793"/>
                        <a:pt x="1988134" y="4523820"/>
                        <a:pt x="2172861" y="4452474"/>
                      </a:cubicBezTo>
                      <a:cubicBezTo>
                        <a:pt x="2341915" y="4382043"/>
                        <a:pt x="2515039" y="4321791"/>
                        <a:pt x="2684500" y="4252581"/>
                      </a:cubicBezTo>
                      <a:cubicBezTo>
                        <a:pt x="2849177" y="4186527"/>
                        <a:pt x="3008154" y="4107547"/>
                        <a:pt x="3170897" y="4036812"/>
                      </a:cubicBezTo>
                      <a:cubicBezTo>
                        <a:pt x="3183823" y="4030705"/>
                        <a:pt x="3196952" y="4024904"/>
                        <a:pt x="3210082" y="4019204"/>
                      </a:cubicBezTo>
                      <a:cubicBezTo>
                        <a:pt x="3194205" y="4031723"/>
                        <a:pt x="3178327" y="4044343"/>
                        <a:pt x="3163162" y="4057778"/>
                      </a:cubicBezTo>
                      <a:cubicBezTo>
                        <a:pt x="3109322" y="4107141"/>
                        <a:pt x="3049985" y="4149175"/>
                        <a:pt x="2984338" y="4181642"/>
                      </a:cubicBezTo>
                      <a:cubicBezTo>
                        <a:pt x="2878998" y="4245661"/>
                        <a:pt x="2762665" y="4285558"/>
                        <a:pt x="2649284" y="4332274"/>
                      </a:cubicBezTo>
                      <a:cubicBezTo>
                        <a:pt x="2462623" y="4407793"/>
                        <a:pt x="2271891" y="4473338"/>
                        <a:pt x="2085230" y="4549366"/>
                      </a:cubicBezTo>
                      <a:cubicBezTo>
                        <a:pt x="2010729" y="4573284"/>
                        <a:pt x="1938364" y="4603512"/>
                        <a:pt x="1863456" y="4625904"/>
                      </a:cubicBezTo>
                      <a:cubicBezTo>
                        <a:pt x="1769718" y="4656844"/>
                        <a:pt x="1673538" y="4676894"/>
                        <a:pt x="1581225" y="4712517"/>
                      </a:cubicBezTo>
                      <a:cubicBezTo>
                        <a:pt x="1565653" y="4723305"/>
                        <a:pt x="1408711" y="4758317"/>
                        <a:pt x="1436293" y="4780505"/>
                      </a:cubicBezTo>
                      <a:cubicBezTo>
                        <a:pt x="1514458" y="4768291"/>
                        <a:pt x="1589469" y="4739081"/>
                        <a:pt x="1665192" y="4716384"/>
                      </a:cubicBezTo>
                      <a:cubicBezTo>
                        <a:pt x="1783763" y="4686055"/>
                        <a:pt x="1901724" y="4652162"/>
                        <a:pt x="2016225" y="4609212"/>
                      </a:cubicBezTo>
                      <a:cubicBezTo>
                        <a:pt x="2101107" y="4582648"/>
                        <a:pt x="2182937" y="4547840"/>
                        <a:pt x="2266395" y="4517204"/>
                      </a:cubicBezTo>
                      <a:cubicBezTo>
                        <a:pt x="2437993" y="4457054"/>
                        <a:pt x="2610507" y="4398430"/>
                        <a:pt x="2779153" y="4330238"/>
                      </a:cubicBezTo>
                      <a:cubicBezTo>
                        <a:pt x="2891109" y="4289018"/>
                        <a:pt x="2996246" y="4231310"/>
                        <a:pt x="3098737" y="4170752"/>
                      </a:cubicBezTo>
                      <a:cubicBezTo>
                        <a:pt x="3175477" y="4113960"/>
                        <a:pt x="3248351" y="4050959"/>
                        <a:pt x="3321936" y="3989383"/>
                      </a:cubicBezTo>
                      <a:cubicBezTo>
                        <a:pt x="3334862" y="3976356"/>
                        <a:pt x="3348806" y="3963837"/>
                        <a:pt x="3360510" y="3949690"/>
                      </a:cubicBezTo>
                      <a:cubicBezTo>
                        <a:pt x="3372825" y="3941344"/>
                        <a:pt x="3383613" y="3931777"/>
                        <a:pt x="3392367" y="3920683"/>
                      </a:cubicBezTo>
                      <a:cubicBezTo>
                        <a:pt x="3401221" y="3925263"/>
                        <a:pt x="3411501" y="3924754"/>
                        <a:pt x="3421475" y="3923635"/>
                      </a:cubicBezTo>
                      <a:cubicBezTo>
                        <a:pt x="3439490" y="3923329"/>
                        <a:pt x="3461779" y="3923736"/>
                        <a:pt x="3483356" y="3921497"/>
                      </a:cubicBezTo>
                      <a:cubicBezTo>
                        <a:pt x="3398575" y="4005464"/>
                        <a:pt x="3313692" y="4090245"/>
                        <a:pt x="3219038" y="41631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7" name="Google Shape;607;p20"/>
                <p:cNvSpPr/>
                <p:nvPr/>
              </p:nvSpPr>
              <p:spPr>
                <a:xfrm>
                  <a:off x="15122577" y="8209281"/>
                  <a:ext cx="120706" cy="85118"/>
                </a:xfrm>
                <a:custGeom>
                  <a:rect b="b" l="l" r="r" t="t"/>
                  <a:pathLst>
                    <a:path extrusionOk="0" h="85118" w="120706">
                      <a:moveTo>
                        <a:pt x="37049" y="79832"/>
                      </a:moveTo>
                      <a:cubicBezTo>
                        <a:pt x="63308" y="86956"/>
                        <a:pt x="98829" y="91231"/>
                        <a:pt x="114197" y="63038"/>
                      </a:cubicBezTo>
                      <a:cubicBezTo>
                        <a:pt x="136690" y="20495"/>
                        <a:pt x="96691" y="-1998"/>
                        <a:pt x="58219" y="140"/>
                      </a:cubicBezTo>
                      <a:cubicBezTo>
                        <a:pt x="47125" y="-166"/>
                        <a:pt x="37457" y="6857"/>
                        <a:pt x="32876" y="16424"/>
                      </a:cubicBezTo>
                      <a:cubicBezTo>
                        <a:pt x="15371" y="3193"/>
                        <a:pt x="-201" y="27009"/>
                        <a:pt x="2" y="43395"/>
                      </a:cubicBezTo>
                      <a:cubicBezTo>
                        <a:pt x="511" y="63242"/>
                        <a:pt x="19544" y="75761"/>
                        <a:pt x="37049" y="798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8" name="Google Shape;608;p20"/>
                <p:cNvSpPr/>
                <p:nvPr/>
              </p:nvSpPr>
              <p:spPr>
                <a:xfrm>
                  <a:off x="12605502" y="4991682"/>
                  <a:ext cx="541114" cy="611001"/>
                </a:xfrm>
                <a:custGeom>
                  <a:rect b="b" l="l" r="r" t="t"/>
                  <a:pathLst>
                    <a:path extrusionOk="0" h="611001" w="541114">
                      <a:moveTo>
                        <a:pt x="83154" y="512680"/>
                      </a:moveTo>
                      <a:cubicBezTo>
                        <a:pt x="93638" y="552679"/>
                        <a:pt x="100762" y="609878"/>
                        <a:pt x="153178" y="610998"/>
                      </a:cubicBezTo>
                      <a:cubicBezTo>
                        <a:pt x="248442" y="611812"/>
                        <a:pt x="219944" y="482147"/>
                        <a:pt x="204067" y="422505"/>
                      </a:cubicBezTo>
                      <a:cubicBezTo>
                        <a:pt x="222998" y="456091"/>
                        <a:pt x="262080" y="468814"/>
                        <a:pt x="298924" y="462809"/>
                      </a:cubicBezTo>
                      <a:cubicBezTo>
                        <a:pt x="364978" y="451206"/>
                        <a:pt x="356022" y="363881"/>
                        <a:pt x="359787" y="312788"/>
                      </a:cubicBezTo>
                      <a:cubicBezTo>
                        <a:pt x="369762" y="352176"/>
                        <a:pt x="378718" y="391870"/>
                        <a:pt x="389405" y="431156"/>
                      </a:cubicBezTo>
                      <a:cubicBezTo>
                        <a:pt x="396020" y="452326"/>
                        <a:pt x="400600" y="476651"/>
                        <a:pt x="418106" y="491816"/>
                      </a:cubicBezTo>
                      <a:cubicBezTo>
                        <a:pt x="458614" y="522247"/>
                        <a:pt x="533217" y="506065"/>
                        <a:pt x="540342" y="450494"/>
                      </a:cubicBezTo>
                      <a:cubicBezTo>
                        <a:pt x="546754" y="373651"/>
                        <a:pt x="511844" y="299455"/>
                        <a:pt x="488435" y="227701"/>
                      </a:cubicBezTo>
                      <a:cubicBezTo>
                        <a:pt x="462074" y="160833"/>
                        <a:pt x="444976" y="90199"/>
                        <a:pt x="414646" y="24959"/>
                      </a:cubicBezTo>
                      <a:cubicBezTo>
                        <a:pt x="399379" y="126"/>
                        <a:pt x="365182" y="1958"/>
                        <a:pt x="339432" y="329"/>
                      </a:cubicBezTo>
                      <a:cubicBezTo>
                        <a:pt x="275311" y="-5472"/>
                        <a:pt x="261470" y="66689"/>
                        <a:pt x="256686" y="116051"/>
                      </a:cubicBezTo>
                      <a:cubicBezTo>
                        <a:pt x="251495" y="154930"/>
                        <a:pt x="242335" y="193097"/>
                        <a:pt x="232666" y="231060"/>
                      </a:cubicBezTo>
                      <a:cubicBezTo>
                        <a:pt x="201013" y="198593"/>
                        <a:pt x="177299" y="159205"/>
                        <a:pt x="151753" y="121852"/>
                      </a:cubicBezTo>
                      <a:cubicBezTo>
                        <a:pt x="138725" y="101904"/>
                        <a:pt x="122950" y="73508"/>
                        <a:pt x="94961" y="78495"/>
                      </a:cubicBezTo>
                      <a:cubicBezTo>
                        <a:pt x="78574" y="81650"/>
                        <a:pt x="64427" y="91115"/>
                        <a:pt x="48855" y="96815"/>
                      </a:cubicBezTo>
                      <a:cubicBezTo>
                        <a:pt x="33588" y="102922"/>
                        <a:pt x="16083" y="107909"/>
                        <a:pt x="7126" y="122870"/>
                      </a:cubicBezTo>
                      <a:cubicBezTo>
                        <a:pt x="-4375" y="146075"/>
                        <a:pt x="-2441" y="189942"/>
                        <a:pt x="16490" y="208567"/>
                      </a:cubicBezTo>
                      <a:cubicBezTo>
                        <a:pt x="43970" y="308513"/>
                        <a:pt x="59237" y="411411"/>
                        <a:pt x="83154" y="512680"/>
                      </a:cubicBezTo>
                      <a:close/>
                      <a:moveTo>
                        <a:pt x="33487" y="178136"/>
                      </a:moveTo>
                      <a:cubicBezTo>
                        <a:pt x="32978" y="167856"/>
                        <a:pt x="35217" y="157882"/>
                        <a:pt x="39593" y="148416"/>
                      </a:cubicBezTo>
                      <a:cubicBezTo>
                        <a:pt x="58015" y="140274"/>
                        <a:pt x="78167" y="135490"/>
                        <a:pt x="96793" y="127654"/>
                      </a:cubicBezTo>
                      <a:cubicBezTo>
                        <a:pt x="138013" y="180476"/>
                        <a:pt x="169157" y="275639"/>
                        <a:pt x="239893" y="293959"/>
                      </a:cubicBezTo>
                      <a:cubicBezTo>
                        <a:pt x="261164" y="294977"/>
                        <a:pt x="274294" y="276046"/>
                        <a:pt x="277754" y="257217"/>
                      </a:cubicBezTo>
                      <a:cubicBezTo>
                        <a:pt x="290476" y="218541"/>
                        <a:pt x="300756" y="179051"/>
                        <a:pt x="307372" y="138747"/>
                      </a:cubicBezTo>
                      <a:cubicBezTo>
                        <a:pt x="313784" y="110555"/>
                        <a:pt x="311137" y="81141"/>
                        <a:pt x="326709" y="55188"/>
                      </a:cubicBezTo>
                      <a:cubicBezTo>
                        <a:pt x="342790" y="47961"/>
                        <a:pt x="363553" y="51422"/>
                        <a:pt x="381263" y="50404"/>
                      </a:cubicBezTo>
                      <a:cubicBezTo>
                        <a:pt x="406707" y="126432"/>
                        <a:pt x="424213" y="205310"/>
                        <a:pt x="453423" y="280321"/>
                      </a:cubicBezTo>
                      <a:cubicBezTo>
                        <a:pt x="469097" y="327342"/>
                        <a:pt x="486094" y="375280"/>
                        <a:pt x="491590" y="424947"/>
                      </a:cubicBezTo>
                      <a:cubicBezTo>
                        <a:pt x="495966" y="453649"/>
                        <a:pt x="475814" y="459552"/>
                        <a:pt x="451998" y="452122"/>
                      </a:cubicBezTo>
                      <a:cubicBezTo>
                        <a:pt x="417597" y="368461"/>
                        <a:pt x="409048" y="274316"/>
                        <a:pt x="367014" y="193911"/>
                      </a:cubicBezTo>
                      <a:cubicBezTo>
                        <a:pt x="353782" y="173861"/>
                        <a:pt x="323045" y="181494"/>
                        <a:pt x="319789" y="205005"/>
                      </a:cubicBezTo>
                      <a:cubicBezTo>
                        <a:pt x="312053" y="246836"/>
                        <a:pt x="311748" y="289481"/>
                        <a:pt x="309305" y="331820"/>
                      </a:cubicBezTo>
                      <a:cubicBezTo>
                        <a:pt x="306863" y="356654"/>
                        <a:pt x="307575" y="385763"/>
                        <a:pt x="294955" y="409782"/>
                      </a:cubicBezTo>
                      <a:cubicBezTo>
                        <a:pt x="271546" y="414668"/>
                        <a:pt x="251903" y="404490"/>
                        <a:pt x="241012" y="383524"/>
                      </a:cubicBezTo>
                      <a:cubicBezTo>
                        <a:pt x="218010" y="349530"/>
                        <a:pt x="203151" y="313704"/>
                        <a:pt x="183101" y="277166"/>
                      </a:cubicBezTo>
                      <a:cubicBezTo>
                        <a:pt x="175365" y="257624"/>
                        <a:pt x="149616" y="237472"/>
                        <a:pt x="132415" y="258642"/>
                      </a:cubicBezTo>
                      <a:cubicBezTo>
                        <a:pt x="119795" y="277471"/>
                        <a:pt x="131804" y="301999"/>
                        <a:pt x="132924" y="322762"/>
                      </a:cubicBezTo>
                      <a:cubicBezTo>
                        <a:pt x="140761" y="373244"/>
                        <a:pt x="152872" y="422912"/>
                        <a:pt x="164679" y="472478"/>
                      </a:cubicBezTo>
                      <a:cubicBezTo>
                        <a:pt x="169259" y="500976"/>
                        <a:pt x="179335" y="534766"/>
                        <a:pt x="163356" y="561127"/>
                      </a:cubicBezTo>
                      <a:cubicBezTo>
                        <a:pt x="158267" y="560210"/>
                        <a:pt x="153076" y="558989"/>
                        <a:pt x="148394" y="556852"/>
                      </a:cubicBezTo>
                      <a:cubicBezTo>
                        <a:pt x="95266" y="444794"/>
                        <a:pt x="82137" y="317979"/>
                        <a:pt x="32672" y="204496"/>
                      </a:cubicBezTo>
                      <a:cubicBezTo>
                        <a:pt x="38677" y="197168"/>
                        <a:pt x="33385" y="186990"/>
                        <a:pt x="33487" y="1781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9" name="Google Shape;609;p20"/>
                <p:cNvSpPr/>
                <p:nvPr/>
              </p:nvSpPr>
              <p:spPr>
                <a:xfrm>
                  <a:off x="13178261" y="4821997"/>
                  <a:ext cx="367102" cy="615680"/>
                </a:xfrm>
                <a:custGeom>
                  <a:rect b="b" l="l" r="r" t="t"/>
                  <a:pathLst>
                    <a:path extrusionOk="0" h="615680" w="367102">
                      <a:moveTo>
                        <a:pt x="87376" y="614785"/>
                      </a:moveTo>
                      <a:cubicBezTo>
                        <a:pt x="191190" y="628321"/>
                        <a:pt x="166356" y="485018"/>
                        <a:pt x="161573" y="420185"/>
                      </a:cubicBezTo>
                      <a:cubicBezTo>
                        <a:pt x="177857" y="412857"/>
                        <a:pt x="194345" y="410516"/>
                        <a:pt x="212462" y="408175"/>
                      </a:cubicBezTo>
                      <a:cubicBezTo>
                        <a:pt x="242079" y="441151"/>
                        <a:pt x="237092" y="494483"/>
                        <a:pt x="269763" y="526034"/>
                      </a:cubicBezTo>
                      <a:cubicBezTo>
                        <a:pt x="288083" y="542420"/>
                        <a:pt x="317293" y="543744"/>
                        <a:pt x="338158" y="531327"/>
                      </a:cubicBezTo>
                      <a:cubicBezTo>
                        <a:pt x="382736" y="500590"/>
                        <a:pt x="365332" y="437894"/>
                        <a:pt x="354442" y="393926"/>
                      </a:cubicBezTo>
                      <a:cubicBezTo>
                        <a:pt x="325639" y="291639"/>
                        <a:pt x="292866" y="189454"/>
                        <a:pt x="243504" y="95106"/>
                      </a:cubicBezTo>
                      <a:cubicBezTo>
                        <a:pt x="227016" y="67422"/>
                        <a:pt x="216533" y="31189"/>
                        <a:pt x="186814" y="14905"/>
                      </a:cubicBezTo>
                      <a:cubicBezTo>
                        <a:pt x="156993" y="2996"/>
                        <a:pt x="123609" y="-1889"/>
                        <a:pt x="91549" y="656"/>
                      </a:cubicBezTo>
                      <a:cubicBezTo>
                        <a:pt x="64578" y="4523"/>
                        <a:pt x="36080" y="17144"/>
                        <a:pt x="24172" y="42995"/>
                      </a:cubicBezTo>
                      <a:cubicBezTo>
                        <a:pt x="18065" y="53682"/>
                        <a:pt x="21119" y="64063"/>
                        <a:pt x="27836" y="70883"/>
                      </a:cubicBezTo>
                      <a:cubicBezTo>
                        <a:pt x="26513" y="71900"/>
                        <a:pt x="25393" y="73223"/>
                        <a:pt x="24478" y="74954"/>
                      </a:cubicBezTo>
                      <a:cubicBezTo>
                        <a:pt x="17048" y="72002"/>
                        <a:pt x="9211" y="81976"/>
                        <a:pt x="9720" y="91747"/>
                      </a:cubicBezTo>
                      <a:cubicBezTo>
                        <a:pt x="-1578" y="199734"/>
                        <a:pt x="-3104" y="308840"/>
                        <a:pt x="5547" y="417132"/>
                      </a:cubicBezTo>
                      <a:cubicBezTo>
                        <a:pt x="13791" y="484509"/>
                        <a:pt x="3002" y="595243"/>
                        <a:pt x="87376" y="614785"/>
                      </a:cubicBezTo>
                      <a:close/>
                      <a:moveTo>
                        <a:pt x="63051" y="69254"/>
                      </a:moveTo>
                      <a:cubicBezTo>
                        <a:pt x="86766" y="40858"/>
                        <a:pt x="134194" y="52461"/>
                        <a:pt x="165847" y="60196"/>
                      </a:cubicBezTo>
                      <a:cubicBezTo>
                        <a:pt x="198620" y="104876"/>
                        <a:pt x="217856" y="161465"/>
                        <a:pt x="242079" y="211845"/>
                      </a:cubicBezTo>
                      <a:cubicBezTo>
                        <a:pt x="253275" y="248282"/>
                        <a:pt x="360651" y="488783"/>
                        <a:pt x="307929" y="495195"/>
                      </a:cubicBezTo>
                      <a:cubicBezTo>
                        <a:pt x="301823" y="495297"/>
                        <a:pt x="295513" y="491328"/>
                        <a:pt x="292968" y="485526"/>
                      </a:cubicBezTo>
                      <a:cubicBezTo>
                        <a:pt x="266201" y="429752"/>
                        <a:pt x="257040" y="345683"/>
                        <a:pt x="174295" y="375199"/>
                      </a:cubicBezTo>
                      <a:cubicBezTo>
                        <a:pt x="149665" y="379677"/>
                        <a:pt x="120760" y="394232"/>
                        <a:pt x="122999" y="423136"/>
                      </a:cubicBezTo>
                      <a:cubicBezTo>
                        <a:pt x="117503" y="466087"/>
                        <a:pt x="124424" y="516772"/>
                        <a:pt x="107121" y="558094"/>
                      </a:cubicBezTo>
                      <a:cubicBezTo>
                        <a:pt x="50431" y="552802"/>
                        <a:pt x="44324" y="233524"/>
                        <a:pt x="34757" y="115359"/>
                      </a:cubicBezTo>
                      <a:cubicBezTo>
                        <a:pt x="35877" y="114749"/>
                        <a:pt x="36894" y="113833"/>
                        <a:pt x="37607" y="112612"/>
                      </a:cubicBezTo>
                      <a:cubicBezTo>
                        <a:pt x="40151" y="101314"/>
                        <a:pt x="39337" y="89304"/>
                        <a:pt x="40151" y="77600"/>
                      </a:cubicBezTo>
                      <a:cubicBezTo>
                        <a:pt x="47988" y="79635"/>
                        <a:pt x="56741" y="77498"/>
                        <a:pt x="63051" y="6925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0" name="Google Shape;610;p20"/>
                <p:cNvSpPr/>
                <p:nvPr/>
              </p:nvSpPr>
              <p:spPr>
                <a:xfrm>
                  <a:off x="13272152" y="4936354"/>
                  <a:ext cx="119562" cy="183455"/>
                </a:xfrm>
                <a:custGeom>
                  <a:rect b="b" l="l" r="r" t="t"/>
                  <a:pathLst>
                    <a:path extrusionOk="0" h="183455" w="119562">
                      <a:moveTo>
                        <a:pt x="40304" y="175145"/>
                      </a:moveTo>
                      <a:cubicBezTo>
                        <a:pt x="155415" y="228070"/>
                        <a:pt x="133634" y="11282"/>
                        <a:pt x="48344" y="1512"/>
                      </a:cubicBezTo>
                      <a:cubicBezTo>
                        <a:pt x="24121" y="-4697"/>
                        <a:pt x="-11807" y="8433"/>
                        <a:pt x="8651" y="36931"/>
                      </a:cubicBezTo>
                      <a:cubicBezTo>
                        <a:pt x="-1222" y="83952"/>
                        <a:pt x="-13537" y="150617"/>
                        <a:pt x="40304" y="175145"/>
                      </a:cubicBezTo>
                      <a:close/>
                      <a:moveTo>
                        <a:pt x="67784" y="129650"/>
                      </a:moveTo>
                      <a:cubicBezTo>
                        <a:pt x="32161" y="118862"/>
                        <a:pt x="42136" y="71433"/>
                        <a:pt x="32365" y="42732"/>
                      </a:cubicBezTo>
                      <a:cubicBezTo>
                        <a:pt x="69412" y="48330"/>
                        <a:pt x="67071" y="100644"/>
                        <a:pt x="67784" y="1296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1" name="Google Shape;611;p20"/>
                <p:cNvSpPr/>
                <p:nvPr/>
              </p:nvSpPr>
              <p:spPr>
                <a:xfrm>
                  <a:off x="13464650" y="4659418"/>
                  <a:ext cx="425563" cy="568093"/>
                </a:xfrm>
                <a:custGeom>
                  <a:rect b="b" l="l" r="r" t="t"/>
                  <a:pathLst>
                    <a:path extrusionOk="0" h="568093" w="425563">
                      <a:moveTo>
                        <a:pt x="14314" y="155398"/>
                      </a:moveTo>
                      <a:cubicBezTo>
                        <a:pt x="-7466" y="232444"/>
                        <a:pt x="85152" y="234785"/>
                        <a:pt x="137466" y="227457"/>
                      </a:cubicBezTo>
                      <a:cubicBezTo>
                        <a:pt x="174615" y="305826"/>
                        <a:pt x="185912" y="554877"/>
                        <a:pt x="287690" y="566073"/>
                      </a:cubicBezTo>
                      <a:cubicBezTo>
                        <a:pt x="392623" y="585614"/>
                        <a:pt x="388247" y="458697"/>
                        <a:pt x="371250" y="389487"/>
                      </a:cubicBezTo>
                      <a:cubicBezTo>
                        <a:pt x="357612" y="321703"/>
                        <a:pt x="325450" y="258906"/>
                        <a:pt x="309369" y="192445"/>
                      </a:cubicBezTo>
                      <a:cubicBezTo>
                        <a:pt x="310285" y="190410"/>
                        <a:pt x="312015" y="189086"/>
                        <a:pt x="313745" y="187763"/>
                      </a:cubicBezTo>
                      <a:lnTo>
                        <a:pt x="313745" y="187865"/>
                      </a:lnTo>
                      <a:cubicBezTo>
                        <a:pt x="345704" y="165372"/>
                        <a:pt x="392114" y="160181"/>
                        <a:pt x="413081" y="124559"/>
                      </a:cubicBezTo>
                      <a:cubicBezTo>
                        <a:pt x="436388" y="81711"/>
                        <a:pt x="429671" y="7311"/>
                        <a:pt x="370538" y="1917"/>
                      </a:cubicBezTo>
                      <a:cubicBezTo>
                        <a:pt x="257157" y="-7854"/>
                        <a:pt x="141537" y="21051"/>
                        <a:pt x="34263" y="58709"/>
                      </a:cubicBezTo>
                      <a:cubicBezTo>
                        <a:pt x="3322" y="72652"/>
                        <a:pt x="-3802" y="107155"/>
                        <a:pt x="1694" y="137892"/>
                      </a:cubicBezTo>
                      <a:cubicBezTo>
                        <a:pt x="2406" y="145627"/>
                        <a:pt x="7597" y="152141"/>
                        <a:pt x="14314" y="155398"/>
                      </a:cubicBezTo>
                      <a:close/>
                      <a:moveTo>
                        <a:pt x="51056" y="116111"/>
                      </a:moveTo>
                      <a:cubicBezTo>
                        <a:pt x="133496" y="90260"/>
                        <a:pt x="217463" y="73467"/>
                        <a:pt x="303567" y="58200"/>
                      </a:cubicBezTo>
                      <a:cubicBezTo>
                        <a:pt x="327791" y="54536"/>
                        <a:pt x="351505" y="47920"/>
                        <a:pt x="376237" y="53722"/>
                      </a:cubicBezTo>
                      <a:cubicBezTo>
                        <a:pt x="396694" y="116824"/>
                        <a:pt x="328300" y="125679"/>
                        <a:pt x="292474" y="157841"/>
                      </a:cubicBezTo>
                      <a:cubicBezTo>
                        <a:pt x="262958" y="180537"/>
                        <a:pt x="284535" y="219315"/>
                        <a:pt x="286978" y="249339"/>
                      </a:cubicBezTo>
                      <a:cubicBezTo>
                        <a:pt x="300107" y="332797"/>
                        <a:pt x="342854" y="420428"/>
                        <a:pt x="317308" y="504700"/>
                      </a:cubicBezTo>
                      <a:cubicBezTo>
                        <a:pt x="317002" y="504700"/>
                        <a:pt x="316595" y="504802"/>
                        <a:pt x="316290" y="504802"/>
                      </a:cubicBezTo>
                      <a:cubicBezTo>
                        <a:pt x="308453" y="505107"/>
                        <a:pt x="300514" y="504395"/>
                        <a:pt x="292983" y="501952"/>
                      </a:cubicBezTo>
                      <a:cubicBezTo>
                        <a:pt x="261024" y="442514"/>
                        <a:pt x="243010" y="376562"/>
                        <a:pt x="227132" y="311322"/>
                      </a:cubicBezTo>
                      <a:cubicBezTo>
                        <a:pt x="211255" y="252392"/>
                        <a:pt x="197718" y="140029"/>
                        <a:pt x="110902" y="177280"/>
                      </a:cubicBezTo>
                      <a:cubicBezTo>
                        <a:pt x="88714" y="183387"/>
                        <a:pt x="61030" y="192852"/>
                        <a:pt x="39759" y="180537"/>
                      </a:cubicBezTo>
                      <a:cubicBezTo>
                        <a:pt x="35280" y="173514"/>
                        <a:pt x="34161" y="164354"/>
                        <a:pt x="32838" y="156110"/>
                      </a:cubicBezTo>
                      <a:cubicBezTo>
                        <a:pt x="49428" y="150207"/>
                        <a:pt x="47087" y="130259"/>
                        <a:pt x="51056" y="1161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2" name="Google Shape;612;p20"/>
                <p:cNvSpPr/>
                <p:nvPr/>
              </p:nvSpPr>
              <p:spPr>
                <a:xfrm>
                  <a:off x="13952066" y="4408232"/>
                  <a:ext cx="403823" cy="688253"/>
                </a:xfrm>
                <a:custGeom>
                  <a:rect b="b" l="l" r="r" t="t"/>
                  <a:pathLst>
                    <a:path extrusionOk="0" h="688253" w="403823">
                      <a:moveTo>
                        <a:pt x="370" y="352540"/>
                      </a:moveTo>
                      <a:cubicBezTo>
                        <a:pt x="370" y="412894"/>
                        <a:pt x="4848" y="473045"/>
                        <a:pt x="11566" y="532993"/>
                      </a:cubicBezTo>
                      <a:cubicBezTo>
                        <a:pt x="16146" y="584085"/>
                        <a:pt x="19097" y="645152"/>
                        <a:pt x="65406" y="677110"/>
                      </a:cubicBezTo>
                      <a:cubicBezTo>
                        <a:pt x="83625" y="688917"/>
                        <a:pt x="110494" y="692784"/>
                        <a:pt x="130137" y="681589"/>
                      </a:cubicBezTo>
                      <a:cubicBezTo>
                        <a:pt x="203621" y="625203"/>
                        <a:pt x="160162" y="494419"/>
                        <a:pt x="153750" y="415744"/>
                      </a:cubicBezTo>
                      <a:cubicBezTo>
                        <a:pt x="178889" y="403124"/>
                        <a:pt x="205962" y="393658"/>
                        <a:pt x="233137" y="386228"/>
                      </a:cubicBezTo>
                      <a:cubicBezTo>
                        <a:pt x="254917" y="435082"/>
                        <a:pt x="249421" y="495233"/>
                        <a:pt x="280972" y="539608"/>
                      </a:cubicBezTo>
                      <a:cubicBezTo>
                        <a:pt x="306519" y="568411"/>
                        <a:pt x="350487" y="551720"/>
                        <a:pt x="372878" y="527395"/>
                      </a:cubicBezTo>
                      <a:cubicBezTo>
                        <a:pt x="412063" y="484343"/>
                        <a:pt x="408093" y="422156"/>
                        <a:pt x="393335" y="369639"/>
                      </a:cubicBezTo>
                      <a:cubicBezTo>
                        <a:pt x="366059" y="278344"/>
                        <a:pt x="344482" y="185420"/>
                        <a:pt x="319648" y="93413"/>
                      </a:cubicBezTo>
                      <a:cubicBezTo>
                        <a:pt x="312524" y="68579"/>
                        <a:pt x="308554" y="41506"/>
                        <a:pt x="292168" y="20642"/>
                      </a:cubicBezTo>
                      <a:cubicBezTo>
                        <a:pt x="270693" y="-4803"/>
                        <a:pt x="225503" y="-7144"/>
                        <a:pt x="201585" y="15960"/>
                      </a:cubicBezTo>
                      <a:cubicBezTo>
                        <a:pt x="153037" y="82930"/>
                        <a:pt x="186929" y="173411"/>
                        <a:pt x="185708" y="249439"/>
                      </a:cubicBezTo>
                      <a:lnTo>
                        <a:pt x="185708" y="249439"/>
                      </a:lnTo>
                      <a:lnTo>
                        <a:pt x="185708" y="249439"/>
                      </a:lnTo>
                      <a:cubicBezTo>
                        <a:pt x="168711" y="259006"/>
                        <a:pt x="151918" y="264298"/>
                        <a:pt x="132274" y="268878"/>
                      </a:cubicBezTo>
                      <a:cubicBezTo>
                        <a:pt x="116601" y="254121"/>
                        <a:pt x="120468" y="227353"/>
                        <a:pt x="117110" y="207404"/>
                      </a:cubicBezTo>
                      <a:cubicBezTo>
                        <a:pt x="114260" y="172291"/>
                        <a:pt x="114870" y="131885"/>
                        <a:pt x="99705" y="98909"/>
                      </a:cubicBezTo>
                      <a:cubicBezTo>
                        <a:pt x="77925" y="45577"/>
                        <a:pt x="22354" y="47307"/>
                        <a:pt x="8818" y="104812"/>
                      </a:cubicBezTo>
                      <a:cubicBezTo>
                        <a:pt x="-3599" y="151426"/>
                        <a:pt x="2202" y="200483"/>
                        <a:pt x="2609" y="248116"/>
                      </a:cubicBezTo>
                      <a:cubicBezTo>
                        <a:pt x="-953" y="282924"/>
                        <a:pt x="65" y="317732"/>
                        <a:pt x="370" y="352540"/>
                      </a:cubicBezTo>
                      <a:close/>
                      <a:moveTo>
                        <a:pt x="49325" y="106135"/>
                      </a:moveTo>
                      <a:cubicBezTo>
                        <a:pt x="78739" y="162011"/>
                        <a:pt x="55839" y="232747"/>
                        <a:pt x="85965" y="288929"/>
                      </a:cubicBezTo>
                      <a:cubicBezTo>
                        <a:pt x="98281" y="309895"/>
                        <a:pt x="123725" y="322515"/>
                        <a:pt x="147439" y="313864"/>
                      </a:cubicBezTo>
                      <a:cubicBezTo>
                        <a:pt x="171968" y="304908"/>
                        <a:pt x="199346" y="297783"/>
                        <a:pt x="218379" y="279260"/>
                      </a:cubicBezTo>
                      <a:cubicBezTo>
                        <a:pt x="255426" y="250049"/>
                        <a:pt x="178482" y="12398"/>
                        <a:pt x="260108" y="45883"/>
                      </a:cubicBezTo>
                      <a:cubicBezTo>
                        <a:pt x="266622" y="54330"/>
                        <a:pt x="267436" y="61760"/>
                        <a:pt x="270387" y="73261"/>
                      </a:cubicBezTo>
                      <a:cubicBezTo>
                        <a:pt x="285145" y="145829"/>
                        <a:pt x="303465" y="217684"/>
                        <a:pt x="321378" y="289539"/>
                      </a:cubicBezTo>
                      <a:cubicBezTo>
                        <a:pt x="330945" y="346840"/>
                        <a:pt x="397610" y="468160"/>
                        <a:pt x="322091" y="499813"/>
                      </a:cubicBezTo>
                      <a:cubicBezTo>
                        <a:pt x="294203" y="457880"/>
                        <a:pt x="293898" y="320989"/>
                        <a:pt x="222857" y="341650"/>
                      </a:cubicBezTo>
                      <a:cubicBezTo>
                        <a:pt x="186522" y="351420"/>
                        <a:pt x="144081" y="361293"/>
                        <a:pt x="119959" y="392233"/>
                      </a:cubicBezTo>
                      <a:cubicBezTo>
                        <a:pt x="111512" y="408416"/>
                        <a:pt x="118534" y="427449"/>
                        <a:pt x="117211" y="444853"/>
                      </a:cubicBezTo>
                      <a:cubicBezTo>
                        <a:pt x="116499" y="505920"/>
                        <a:pt x="139094" y="574722"/>
                        <a:pt x="108153" y="631005"/>
                      </a:cubicBezTo>
                      <a:cubicBezTo>
                        <a:pt x="61437" y="610140"/>
                        <a:pt x="49325" y="373710"/>
                        <a:pt x="39758" y="316205"/>
                      </a:cubicBezTo>
                      <a:cubicBezTo>
                        <a:pt x="33550" y="246894"/>
                        <a:pt x="18996" y="171579"/>
                        <a:pt x="49325" y="10613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3" name="Google Shape;613;p20"/>
                <p:cNvSpPr/>
                <p:nvPr/>
              </p:nvSpPr>
              <p:spPr>
                <a:xfrm>
                  <a:off x="12889369" y="5276562"/>
                  <a:ext cx="1801369" cy="1702156"/>
                </a:xfrm>
                <a:custGeom>
                  <a:rect b="b" l="l" r="r" t="t"/>
                  <a:pathLst>
                    <a:path extrusionOk="0" h="1702156" w="1801369">
                      <a:moveTo>
                        <a:pt x="1384889" y="8163"/>
                      </a:moveTo>
                      <a:cubicBezTo>
                        <a:pt x="1187032" y="67398"/>
                        <a:pt x="991110" y="135589"/>
                        <a:pt x="802820" y="221083"/>
                      </a:cubicBezTo>
                      <a:cubicBezTo>
                        <a:pt x="728827" y="256094"/>
                        <a:pt x="654733" y="290801"/>
                        <a:pt x="577483" y="317975"/>
                      </a:cubicBezTo>
                      <a:cubicBezTo>
                        <a:pt x="440083" y="369882"/>
                        <a:pt x="300952" y="417107"/>
                        <a:pt x="160295" y="459447"/>
                      </a:cubicBezTo>
                      <a:cubicBezTo>
                        <a:pt x="121110" y="474917"/>
                        <a:pt x="72460" y="476647"/>
                        <a:pt x="40502" y="505349"/>
                      </a:cubicBezTo>
                      <a:cubicBezTo>
                        <a:pt x="34802" y="511252"/>
                        <a:pt x="32462" y="518784"/>
                        <a:pt x="32767" y="526315"/>
                      </a:cubicBezTo>
                      <a:cubicBezTo>
                        <a:pt x="26660" y="523872"/>
                        <a:pt x="20452" y="522448"/>
                        <a:pt x="14447" y="526417"/>
                      </a:cubicBezTo>
                      <a:cubicBezTo>
                        <a:pt x="11393" y="528860"/>
                        <a:pt x="8951" y="532320"/>
                        <a:pt x="7119" y="536289"/>
                      </a:cubicBezTo>
                      <a:cubicBezTo>
                        <a:pt x="-11100" y="540870"/>
                        <a:pt x="11292" y="593591"/>
                        <a:pt x="12208" y="608857"/>
                      </a:cubicBezTo>
                      <a:cubicBezTo>
                        <a:pt x="27169" y="673995"/>
                        <a:pt x="43555" y="738726"/>
                        <a:pt x="60145" y="803457"/>
                      </a:cubicBezTo>
                      <a:cubicBezTo>
                        <a:pt x="78669" y="874193"/>
                        <a:pt x="91595" y="946150"/>
                        <a:pt x="106454" y="1017700"/>
                      </a:cubicBezTo>
                      <a:cubicBezTo>
                        <a:pt x="137293" y="1143701"/>
                        <a:pt x="178208" y="1267260"/>
                        <a:pt x="217596" y="1390818"/>
                      </a:cubicBezTo>
                      <a:cubicBezTo>
                        <a:pt x="242735" y="1465015"/>
                        <a:pt x="260139" y="1541450"/>
                        <a:pt x="279681" y="1617173"/>
                      </a:cubicBezTo>
                      <a:cubicBezTo>
                        <a:pt x="286296" y="1638852"/>
                        <a:pt x="290367" y="1662464"/>
                        <a:pt x="304006" y="1681089"/>
                      </a:cubicBezTo>
                      <a:cubicBezTo>
                        <a:pt x="333826" y="1715490"/>
                        <a:pt x="385021" y="1699206"/>
                        <a:pt x="423391" y="1691471"/>
                      </a:cubicBezTo>
                      <a:cubicBezTo>
                        <a:pt x="507867" y="1674881"/>
                        <a:pt x="584710" y="1637020"/>
                        <a:pt x="661654" y="1599769"/>
                      </a:cubicBezTo>
                      <a:cubicBezTo>
                        <a:pt x="738089" y="1568218"/>
                        <a:pt x="816051" y="1539923"/>
                        <a:pt x="892995" y="1509594"/>
                      </a:cubicBezTo>
                      <a:cubicBezTo>
                        <a:pt x="1041184" y="1471427"/>
                        <a:pt x="1182860" y="1416263"/>
                        <a:pt x="1323212" y="1356214"/>
                      </a:cubicBezTo>
                      <a:cubicBezTo>
                        <a:pt x="1363618" y="1341049"/>
                        <a:pt x="1406059" y="1333110"/>
                        <a:pt x="1447890" y="1322831"/>
                      </a:cubicBezTo>
                      <a:cubicBezTo>
                        <a:pt x="1507430" y="1306037"/>
                        <a:pt x="1564629" y="1281916"/>
                        <a:pt x="1622032" y="1259016"/>
                      </a:cubicBezTo>
                      <a:cubicBezTo>
                        <a:pt x="1676483" y="1233062"/>
                        <a:pt x="1746914" y="1221460"/>
                        <a:pt x="1789762" y="1177898"/>
                      </a:cubicBezTo>
                      <a:cubicBezTo>
                        <a:pt x="1812052" y="1141564"/>
                        <a:pt x="1797192" y="1097494"/>
                        <a:pt x="1786913" y="1059632"/>
                      </a:cubicBezTo>
                      <a:cubicBezTo>
                        <a:pt x="1752512" y="917347"/>
                        <a:pt x="1700503" y="780353"/>
                        <a:pt x="1662438" y="639187"/>
                      </a:cubicBezTo>
                      <a:cubicBezTo>
                        <a:pt x="1621116" y="457920"/>
                        <a:pt x="1579489" y="275330"/>
                        <a:pt x="1502646" y="105056"/>
                      </a:cubicBezTo>
                      <a:cubicBezTo>
                        <a:pt x="1475472" y="47653"/>
                        <a:pt x="1467431" y="-24508"/>
                        <a:pt x="1384889" y="8163"/>
                      </a:cubicBezTo>
                      <a:close/>
                      <a:moveTo>
                        <a:pt x="981034" y="219556"/>
                      </a:moveTo>
                      <a:cubicBezTo>
                        <a:pt x="1124032" y="164698"/>
                        <a:pt x="1266216" y="114114"/>
                        <a:pt x="1414099" y="70655"/>
                      </a:cubicBezTo>
                      <a:cubicBezTo>
                        <a:pt x="1447686" y="142306"/>
                        <a:pt x="1475370" y="215892"/>
                        <a:pt x="1499390" y="290597"/>
                      </a:cubicBezTo>
                      <a:cubicBezTo>
                        <a:pt x="1397306" y="317772"/>
                        <a:pt x="1302856" y="369373"/>
                        <a:pt x="1199449" y="393800"/>
                      </a:cubicBezTo>
                      <a:cubicBezTo>
                        <a:pt x="1137059" y="409372"/>
                        <a:pt x="1078435" y="436649"/>
                        <a:pt x="1016452" y="453646"/>
                      </a:cubicBezTo>
                      <a:cubicBezTo>
                        <a:pt x="1002102" y="458327"/>
                        <a:pt x="885871" y="489064"/>
                        <a:pt x="820122" y="519496"/>
                      </a:cubicBezTo>
                      <a:cubicBezTo>
                        <a:pt x="799970" y="450694"/>
                        <a:pt x="779716" y="381994"/>
                        <a:pt x="773712" y="310444"/>
                      </a:cubicBezTo>
                      <a:cubicBezTo>
                        <a:pt x="842310" y="278893"/>
                        <a:pt x="910298" y="246018"/>
                        <a:pt x="981034" y="219556"/>
                      </a:cubicBezTo>
                      <a:close/>
                      <a:moveTo>
                        <a:pt x="1546818" y="453442"/>
                      </a:moveTo>
                      <a:cubicBezTo>
                        <a:pt x="1455829" y="474612"/>
                        <a:pt x="1364737" y="495883"/>
                        <a:pt x="1274765" y="521125"/>
                      </a:cubicBezTo>
                      <a:cubicBezTo>
                        <a:pt x="1205658" y="527944"/>
                        <a:pt x="1141843" y="557561"/>
                        <a:pt x="1073143" y="565602"/>
                      </a:cubicBezTo>
                      <a:cubicBezTo>
                        <a:pt x="1009226" y="568960"/>
                        <a:pt x="949889" y="593794"/>
                        <a:pt x="889128" y="611402"/>
                      </a:cubicBezTo>
                      <a:cubicBezTo>
                        <a:pt x="880680" y="614353"/>
                        <a:pt x="862666" y="617610"/>
                        <a:pt x="848519" y="623310"/>
                      </a:cubicBezTo>
                      <a:cubicBezTo>
                        <a:pt x="843430" y="601733"/>
                        <a:pt x="837730" y="580258"/>
                        <a:pt x="831623" y="558884"/>
                      </a:cubicBezTo>
                      <a:cubicBezTo>
                        <a:pt x="881189" y="546773"/>
                        <a:pt x="930043" y="529572"/>
                        <a:pt x="980118" y="519191"/>
                      </a:cubicBezTo>
                      <a:cubicBezTo>
                        <a:pt x="1063576" y="502906"/>
                        <a:pt x="1142759" y="471253"/>
                        <a:pt x="1225708" y="452831"/>
                      </a:cubicBezTo>
                      <a:cubicBezTo>
                        <a:pt x="1325756" y="430338"/>
                        <a:pt x="1416542" y="385149"/>
                        <a:pt x="1514758" y="356753"/>
                      </a:cubicBezTo>
                      <a:cubicBezTo>
                        <a:pt x="1516386" y="356346"/>
                        <a:pt x="1517811" y="355633"/>
                        <a:pt x="1519236" y="355023"/>
                      </a:cubicBezTo>
                      <a:cubicBezTo>
                        <a:pt x="1528905" y="387693"/>
                        <a:pt x="1538065" y="420466"/>
                        <a:pt x="1546818" y="453442"/>
                      </a:cubicBezTo>
                      <a:close/>
                      <a:moveTo>
                        <a:pt x="1682997" y="940450"/>
                      </a:moveTo>
                      <a:cubicBezTo>
                        <a:pt x="1457152" y="994087"/>
                        <a:pt x="1245148" y="1094542"/>
                        <a:pt x="1017877" y="1143701"/>
                      </a:cubicBezTo>
                      <a:cubicBezTo>
                        <a:pt x="1007903" y="1146042"/>
                        <a:pt x="993450" y="1146551"/>
                        <a:pt x="981339" y="1149604"/>
                      </a:cubicBezTo>
                      <a:cubicBezTo>
                        <a:pt x="980219" y="1144719"/>
                        <a:pt x="978998" y="1139935"/>
                        <a:pt x="977878" y="1135050"/>
                      </a:cubicBezTo>
                      <a:cubicBezTo>
                        <a:pt x="972993" y="1116119"/>
                        <a:pt x="968311" y="1097189"/>
                        <a:pt x="963426" y="1078258"/>
                      </a:cubicBezTo>
                      <a:cubicBezTo>
                        <a:pt x="1052176" y="1073169"/>
                        <a:pt x="1138077" y="1033475"/>
                        <a:pt x="1224894" y="1016275"/>
                      </a:cubicBezTo>
                      <a:cubicBezTo>
                        <a:pt x="1280770" y="1007929"/>
                        <a:pt x="1333084" y="987472"/>
                        <a:pt x="1386314" y="969457"/>
                      </a:cubicBezTo>
                      <a:cubicBezTo>
                        <a:pt x="1481375" y="947778"/>
                        <a:pt x="1574095" y="918161"/>
                        <a:pt x="1667527" y="891291"/>
                      </a:cubicBezTo>
                      <a:cubicBezTo>
                        <a:pt x="1672819" y="907779"/>
                        <a:pt x="1677908" y="924064"/>
                        <a:pt x="1682997" y="940450"/>
                      </a:cubicBezTo>
                      <a:close/>
                      <a:moveTo>
                        <a:pt x="919254" y="1171283"/>
                      </a:moveTo>
                      <a:cubicBezTo>
                        <a:pt x="925768" y="1197745"/>
                        <a:pt x="931468" y="1224615"/>
                        <a:pt x="937065" y="1251484"/>
                      </a:cubicBezTo>
                      <a:cubicBezTo>
                        <a:pt x="888721" y="1231027"/>
                        <a:pt x="837628" y="1217694"/>
                        <a:pt x="786943" y="1204157"/>
                      </a:cubicBezTo>
                      <a:cubicBezTo>
                        <a:pt x="822667" y="1142989"/>
                        <a:pt x="860121" y="1080395"/>
                        <a:pt x="882207" y="1012713"/>
                      </a:cubicBezTo>
                      <a:cubicBezTo>
                        <a:pt x="894420" y="1065536"/>
                        <a:pt x="906634" y="1118257"/>
                        <a:pt x="919254" y="1171283"/>
                      </a:cubicBezTo>
                      <a:close/>
                      <a:moveTo>
                        <a:pt x="1571347" y="850987"/>
                      </a:moveTo>
                      <a:cubicBezTo>
                        <a:pt x="1498575" y="873277"/>
                        <a:pt x="1424176" y="890274"/>
                        <a:pt x="1351811" y="913988"/>
                      </a:cubicBezTo>
                      <a:cubicBezTo>
                        <a:pt x="1313746" y="928746"/>
                        <a:pt x="1276292" y="944623"/>
                        <a:pt x="1236497" y="953987"/>
                      </a:cubicBezTo>
                      <a:cubicBezTo>
                        <a:pt x="1140316" y="977192"/>
                        <a:pt x="1050141" y="1019023"/>
                        <a:pt x="955894" y="1048131"/>
                      </a:cubicBezTo>
                      <a:cubicBezTo>
                        <a:pt x="942154" y="993986"/>
                        <a:pt x="928313" y="939840"/>
                        <a:pt x="914674" y="885592"/>
                      </a:cubicBezTo>
                      <a:cubicBezTo>
                        <a:pt x="953961" y="873786"/>
                        <a:pt x="993349" y="861979"/>
                        <a:pt x="1032737" y="850580"/>
                      </a:cubicBezTo>
                      <a:cubicBezTo>
                        <a:pt x="1081387" y="832565"/>
                        <a:pt x="1130139" y="814856"/>
                        <a:pt x="1179603" y="798775"/>
                      </a:cubicBezTo>
                      <a:cubicBezTo>
                        <a:pt x="1164438" y="835924"/>
                        <a:pt x="1181842" y="886304"/>
                        <a:pt x="1233443" y="900146"/>
                      </a:cubicBezTo>
                      <a:cubicBezTo>
                        <a:pt x="1292475" y="914192"/>
                        <a:pt x="1368605" y="883251"/>
                        <a:pt x="1376136" y="817299"/>
                      </a:cubicBezTo>
                      <a:cubicBezTo>
                        <a:pt x="1380920" y="790837"/>
                        <a:pt x="1372371" y="760201"/>
                        <a:pt x="1350488" y="744934"/>
                      </a:cubicBezTo>
                      <a:cubicBezTo>
                        <a:pt x="1432420" y="714706"/>
                        <a:pt x="1513333" y="681120"/>
                        <a:pt x="1598114" y="659950"/>
                      </a:cubicBezTo>
                      <a:cubicBezTo>
                        <a:pt x="1601473" y="673893"/>
                        <a:pt x="1604832" y="687837"/>
                        <a:pt x="1608190" y="701781"/>
                      </a:cubicBezTo>
                      <a:cubicBezTo>
                        <a:pt x="1619691" y="742695"/>
                        <a:pt x="1632617" y="783305"/>
                        <a:pt x="1645645" y="823914"/>
                      </a:cubicBezTo>
                      <a:cubicBezTo>
                        <a:pt x="1617452" y="832769"/>
                        <a:pt x="1588445" y="846509"/>
                        <a:pt x="1571347" y="850987"/>
                      </a:cubicBezTo>
                      <a:close/>
                      <a:moveTo>
                        <a:pt x="1266419" y="773229"/>
                      </a:moveTo>
                      <a:cubicBezTo>
                        <a:pt x="1270083" y="794399"/>
                        <a:pt x="1292169" y="798673"/>
                        <a:pt x="1310693" y="799996"/>
                      </a:cubicBezTo>
                      <a:cubicBezTo>
                        <a:pt x="1317410" y="850275"/>
                        <a:pt x="1218889" y="871445"/>
                        <a:pt x="1203419" y="822388"/>
                      </a:cubicBezTo>
                      <a:cubicBezTo>
                        <a:pt x="1199653" y="811803"/>
                        <a:pt x="1200773" y="800607"/>
                        <a:pt x="1205149" y="790837"/>
                      </a:cubicBezTo>
                      <a:cubicBezTo>
                        <a:pt x="1225403" y="784526"/>
                        <a:pt x="1245759" y="778623"/>
                        <a:pt x="1266419" y="773229"/>
                      </a:cubicBezTo>
                      <a:close/>
                      <a:moveTo>
                        <a:pt x="1582033" y="593387"/>
                      </a:moveTo>
                      <a:cubicBezTo>
                        <a:pt x="1506310" y="612623"/>
                        <a:pt x="1433437" y="641324"/>
                        <a:pt x="1360259" y="668601"/>
                      </a:cubicBezTo>
                      <a:cubicBezTo>
                        <a:pt x="1246064" y="714503"/>
                        <a:pt x="1125253" y="740456"/>
                        <a:pt x="1011669" y="788496"/>
                      </a:cubicBezTo>
                      <a:cubicBezTo>
                        <a:pt x="973909" y="799793"/>
                        <a:pt x="936251" y="810989"/>
                        <a:pt x="898593" y="822388"/>
                      </a:cubicBezTo>
                      <a:cubicBezTo>
                        <a:pt x="884650" y="767020"/>
                        <a:pt x="870706" y="711755"/>
                        <a:pt x="856661" y="656388"/>
                      </a:cubicBezTo>
                      <a:cubicBezTo>
                        <a:pt x="901647" y="656693"/>
                        <a:pt x="947142" y="638475"/>
                        <a:pt x="991211" y="630943"/>
                      </a:cubicBezTo>
                      <a:cubicBezTo>
                        <a:pt x="1038945" y="619646"/>
                        <a:pt x="1088613" y="626159"/>
                        <a:pt x="1136347" y="614862"/>
                      </a:cubicBezTo>
                      <a:cubicBezTo>
                        <a:pt x="1278836" y="583413"/>
                        <a:pt x="1421733" y="554101"/>
                        <a:pt x="1563815" y="519394"/>
                      </a:cubicBezTo>
                      <a:cubicBezTo>
                        <a:pt x="1569922" y="544025"/>
                        <a:pt x="1576028" y="568655"/>
                        <a:pt x="1582033" y="593387"/>
                      </a:cubicBezTo>
                      <a:close/>
                      <a:moveTo>
                        <a:pt x="171999" y="1045180"/>
                      </a:moveTo>
                      <a:cubicBezTo>
                        <a:pt x="156020" y="984927"/>
                        <a:pt x="140957" y="924471"/>
                        <a:pt x="125080" y="864320"/>
                      </a:cubicBezTo>
                      <a:cubicBezTo>
                        <a:pt x="128845" y="865643"/>
                        <a:pt x="133425" y="866763"/>
                        <a:pt x="138921" y="867374"/>
                      </a:cubicBezTo>
                      <a:cubicBezTo>
                        <a:pt x="212507" y="876839"/>
                        <a:pt x="284668" y="862692"/>
                        <a:pt x="356930" y="848137"/>
                      </a:cubicBezTo>
                      <a:cubicBezTo>
                        <a:pt x="373724" y="887220"/>
                        <a:pt x="376675" y="930985"/>
                        <a:pt x="390313" y="970882"/>
                      </a:cubicBezTo>
                      <a:cubicBezTo>
                        <a:pt x="318051" y="997242"/>
                        <a:pt x="247620" y="1029303"/>
                        <a:pt x="171999" y="1045180"/>
                      </a:cubicBezTo>
                      <a:close/>
                      <a:moveTo>
                        <a:pt x="538299" y="986352"/>
                      </a:moveTo>
                      <a:cubicBezTo>
                        <a:pt x="589086" y="975869"/>
                        <a:pt x="639263" y="963554"/>
                        <a:pt x="689338" y="950323"/>
                      </a:cubicBezTo>
                      <a:cubicBezTo>
                        <a:pt x="654835" y="1011899"/>
                        <a:pt x="621248" y="1074390"/>
                        <a:pt x="581962" y="1133015"/>
                      </a:cubicBezTo>
                      <a:cubicBezTo>
                        <a:pt x="507358" y="1111539"/>
                        <a:pt x="440083" y="1072965"/>
                        <a:pt x="373215" y="1033068"/>
                      </a:cubicBezTo>
                      <a:cubicBezTo>
                        <a:pt x="427564" y="1014545"/>
                        <a:pt x="482015" y="996225"/>
                        <a:pt x="538299" y="986352"/>
                      </a:cubicBezTo>
                      <a:close/>
                      <a:moveTo>
                        <a:pt x="623385" y="904930"/>
                      </a:moveTo>
                      <a:cubicBezTo>
                        <a:pt x="623894" y="856382"/>
                        <a:pt x="614938" y="807325"/>
                        <a:pt x="610968" y="758878"/>
                      </a:cubicBezTo>
                      <a:cubicBezTo>
                        <a:pt x="674478" y="727429"/>
                        <a:pt x="746842" y="723867"/>
                        <a:pt x="814626" y="706157"/>
                      </a:cubicBezTo>
                      <a:cubicBezTo>
                        <a:pt x="824194" y="750736"/>
                        <a:pt x="833862" y="795213"/>
                        <a:pt x="843531" y="839588"/>
                      </a:cubicBezTo>
                      <a:cubicBezTo>
                        <a:pt x="815135" y="848646"/>
                        <a:pt x="786739" y="857807"/>
                        <a:pt x="758648" y="867679"/>
                      </a:cubicBezTo>
                      <a:cubicBezTo>
                        <a:pt x="713968" y="881623"/>
                        <a:pt x="668677" y="893429"/>
                        <a:pt x="623385" y="904930"/>
                      </a:cubicBezTo>
                      <a:close/>
                      <a:moveTo>
                        <a:pt x="666743" y="357567"/>
                      </a:moveTo>
                      <a:cubicBezTo>
                        <a:pt x="693918" y="346575"/>
                        <a:pt x="720685" y="334769"/>
                        <a:pt x="747453" y="322657"/>
                      </a:cubicBezTo>
                      <a:cubicBezTo>
                        <a:pt x="745926" y="350239"/>
                        <a:pt x="747351" y="377516"/>
                        <a:pt x="750608" y="404589"/>
                      </a:cubicBezTo>
                      <a:cubicBezTo>
                        <a:pt x="748776" y="415886"/>
                        <a:pt x="748471" y="427387"/>
                        <a:pt x="748572" y="438786"/>
                      </a:cubicBezTo>
                      <a:cubicBezTo>
                        <a:pt x="748572" y="441127"/>
                        <a:pt x="750506" y="443061"/>
                        <a:pt x="752847" y="443061"/>
                      </a:cubicBezTo>
                      <a:cubicBezTo>
                        <a:pt x="754374" y="442654"/>
                        <a:pt x="755290" y="441839"/>
                        <a:pt x="756002" y="440720"/>
                      </a:cubicBezTo>
                      <a:cubicBezTo>
                        <a:pt x="762211" y="475833"/>
                        <a:pt x="770658" y="510641"/>
                        <a:pt x="779309" y="545450"/>
                      </a:cubicBezTo>
                      <a:cubicBezTo>
                        <a:pt x="776969" y="548299"/>
                        <a:pt x="775645" y="551047"/>
                        <a:pt x="775340" y="553694"/>
                      </a:cubicBezTo>
                      <a:cubicBezTo>
                        <a:pt x="755799" y="543007"/>
                        <a:pt x="731168" y="552167"/>
                        <a:pt x="709998" y="553999"/>
                      </a:cubicBezTo>
                      <a:cubicBezTo>
                        <a:pt x="478250" y="592573"/>
                        <a:pt x="559062" y="627381"/>
                        <a:pt x="465935" y="431865"/>
                      </a:cubicBezTo>
                      <a:cubicBezTo>
                        <a:pt x="533312" y="408049"/>
                        <a:pt x="600180" y="383317"/>
                        <a:pt x="666743" y="357567"/>
                      </a:cubicBezTo>
                      <a:close/>
                      <a:moveTo>
                        <a:pt x="35820" y="576899"/>
                      </a:moveTo>
                      <a:cubicBezTo>
                        <a:pt x="45387" y="567637"/>
                        <a:pt x="47525" y="548808"/>
                        <a:pt x="32258" y="542396"/>
                      </a:cubicBezTo>
                      <a:cubicBezTo>
                        <a:pt x="32258" y="542294"/>
                        <a:pt x="32258" y="542091"/>
                        <a:pt x="32156" y="541989"/>
                      </a:cubicBezTo>
                      <a:cubicBezTo>
                        <a:pt x="33581" y="541480"/>
                        <a:pt x="35108" y="541073"/>
                        <a:pt x="36634" y="540768"/>
                      </a:cubicBezTo>
                      <a:cubicBezTo>
                        <a:pt x="41316" y="549724"/>
                        <a:pt x="49662" y="556645"/>
                        <a:pt x="60247" y="557561"/>
                      </a:cubicBezTo>
                      <a:cubicBezTo>
                        <a:pt x="73376" y="559800"/>
                        <a:pt x="85793" y="555017"/>
                        <a:pt x="97803" y="550437"/>
                      </a:cubicBezTo>
                      <a:cubicBezTo>
                        <a:pt x="142585" y="536086"/>
                        <a:pt x="187877" y="523160"/>
                        <a:pt x="232761" y="508911"/>
                      </a:cubicBezTo>
                      <a:cubicBezTo>
                        <a:pt x="261361" y="500158"/>
                        <a:pt x="289757" y="491100"/>
                        <a:pt x="318153" y="481940"/>
                      </a:cubicBezTo>
                      <a:cubicBezTo>
                        <a:pt x="319476" y="539343"/>
                        <a:pt x="332809" y="597153"/>
                        <a:pt x="338712" y="654148"/>
                      </a:cubicBezTo>
                      <a:cubicBezTo>
                        <a:pt x="281207" y="685293"/>
                        <a:pt x="214135" y="694351"/>
                        <a:pt x="151135" y="709414"/>
                      </a:cubicBezTo>
                      <a:cubicBezTo>
                        <a:pt x="133425" y="714910"/>
                        <a:pt x="105131" y="719592"/>
                        <a:pt x="87422" y="731398"/>
                      </a:cubicBezTo>
                      <a:cubicBezTo>
                        <a:pt x="78974" y="703714"/>
                        <a:pt x="70119" y="676133"/>
                        <a:pt x="60552" y="648652"/>
                      </a:cubicBezTo>
                      <a:cubicBezTo>
                        <a:pt x="52410" y="624836"/>
                        <a:pt x="45387" y="600308"/>
                        <a:pt x="35820" y="576899"/>
                      </a:cubicBezTo>
                      <a:close/>
                      <a:moveTo>
                        <a:pt x="105131" y="791447"/>
                      </a:moveTo>
                      <a:cubicBezTo>
                        <a:pt x="123451" y="791345"/>
                        <a:pt x="145028" y="781066"/>
                        <a:pt x="163959" y="777096"/>
                      </a:cubicBezTo>
                      <a:cubicBezTo>
                        <a:pt x="225331" y="762848"/>
                        <a:pt x="290062" y="750023"/>
                        <a:pt x="349399" y="724274"/>
                      </a:cubicBezTo>
                      <a:cubicBezTo>
                        <a:pt x="401611" y="701170"/>
                        <a:pt x="410974" y="673181"/>
                        <a:pt x="393876" y="620460"/>
                      </a:cubicBezTo>
                      <a:cubicBezTo>
                        <a:pt x="383291" y="568757"/>
                        <a:pt x="373825" y="518682"/>
                        <a:pt x="363342" y="467182"/>
                      </a:cubicBezTo>
                      <a:cubicBezTo>
                        <a:pt x="391942" y="457615"/>
                        <a:pt x="420440" y="447946"/>
                        <a:pt x="448938" y="437972"/>
                      </a:cubicBezTo>
                      <a:cubicBezTo>
                        <a:pt x="451889" y="468098"/>
                        <a:pt x="470820" y="521328"/>
                        <a:pt x="470413" y="532015"/>
                      </a:cubicBezTo>
                      <a:cubicBezTo>
                        <a:pt x="478759" y="572523"/>
                        <a:pt x="476825" y="630841"/>
                        <a:pt x="528935" y="639594"/>
                      </a:cubicBezTo>
                      <a:cubicBezTo>
                        <a:pt x="602724" y="648958"/>
                        <a:pt x="676106" y="620155"/>
                        <a:pt x="749895" y="616491"/>
                      </a:cubicBezTo>
                      <a:cubicBezTo>
                        <a:pt x="762516" y="616287"/>
                        <a:pt x="776561" y="614048"/>
                        <a:pt x="784704" y="602852"/>
                      </a:cubicBezTo>
                      <a:cubicBezTo>
                        <a:pt x="787553" y="599392"/>
                        <a:pt x="789385" y="595321"/>
                        <a:pt x="790505" y="591148"/>
                      </a:cubicBezTo>
                      <a:cubicBezTo>
                        <a:pt x="794474" y="607839"/>
                        <a:pt x="798240" y="624633"/>
                        <a:pt x="801599" y="641426"/>
                      </a:cubicBezTo>
                      <a:cubicBezTo>
                        <a:pt x="800785" y="641630"/>
                        <a:pt x="800072" y="641630"/>
                        <a:pt x="799258" y="641833"/>
                      </a:cubicBezTo>
                      <a:cubicBezTo>
                        <a:pt x="727097" y="669619"/>
                        <a:pt x="631731" y="668601"/>
                        <a:pt x="579417" y="731195"/>
                      </a:cubicBezTo>
                      <a:cubicBezTo>
                        <a:pt x="551530" y="721118"/>
                        <a:pt x="569138" y="824220"/>
                        <a:pt x="565982" y="841726"/>
                      </a:cubicBezTo>
                      <a:cubicBezTo>
                        <a:pt x="570054" y="865542"/>
                        <a:pt x="561606" y="896380"/>
                        <a:pt x="573718" y="917550"/>
                      </a:cubicBezTo>
                      <a:cubicBezTo>
                        <a:pt x="533922" y="927626"/>
                        <a:pt x="494331" y="937906"/>
                        <a:pt x="454942" y="949712"/>
                      </a:cubicBezTo>
                      <a:cubicBezTo>
                        <a:pt x="391942" y="671044"/>
                        <a:pt x="373418" y="822693"/>
                        <a:pt x="144010" y="833583"/>
                      </a:cubicBezTo>
                      <a:cubicBezTo>
                        <a:pt x="132713" y="833685"/>
                        <a:pt x="124164" y="836331"/>
                        <a:pt x="118566" y="839995"/>
                      </a:cubicBezTo>
                      <a:cubicBezTo>
                        <a:pt x="114189" y="823711"/>
                        <a:pt x="109711" y="807528"/>
                        <a:pt x="105131" y="791447"/>
                      </a:cubicBezTo>
                      <a:close/>
                      <a:moveTo>
                        <a:pt x="281207" y="1377486"/>
                      </a:moveTo>
                      <a:cubicBezTo>
                        <a:pt x="257798" y="1311024"/>
                        <a:pt x="235712" y="1242019"/>
                        <a:pt x="213219" y="1173217"/>
                      </a:cubicBezTo>
                      <a:cubicBezTo>
                        <a:pt x="300443" y="1206804"/>
                        <a:pt x="376879" y="1262273"/>
                        <a:pt x="464815" y="1295249"/>
                      </a:cubicBezTo>
                      <a:cubicBezTo>
                        <a:pt x="447513" y="1393770"/>
                        <a:pt x="376777" y="1471020"/>
                        <a:pt x="333725" y="1559770"/>
                      </a:cubicBezTo>
                      <a:cubicBezTo>
                        <a:pt x="317237" y="1498805"/>
                        <a:pt x="302988" y="1437026"/>
                        <a:pt x="281207" y="1377486"/>
                      </a:cubicBezTo>
                      <a:close/>
                      <a:moveTo>
                        <a:pt x="608017" y="1549287"/>
                      </a:moveTo>
                      <a:cubicBezTo>
                        <a:pt x="582572" y="1562315"/>
                        <a:pt x="556517" y="1574630"/>
                        <a:pt x="530055" y="1585825"/>
                      </a:cubicBezTo>
                      <a:cubicBezTo>
                        <a:pt x="547561" y="1536565"/>
                        <a:pt x="571580" y="1487304"/>
                        <a:pt x="585829" y="1436517"/>
                      </a:cubicBezTo>
                      <a:cubicBezTo>
                        <a:pt x="591325" y="1426950"/>
                        <a:pt x="597127" y="1417484"/>
                        <a:pt x="603335" y="1408426"/>
                      </a:cubicBezTo>
                      <a:cubicBezTo>
                        <a:pt x="667557" y="1424609"/>
                        <a:pt x="732797" y="1442725"/>
                        <a:pt x="793355" y="1470002"/>
                      </a:cubicBezTo>
                      <a:cubicBezTo>
                        <a:pt x="795187" y="1470918"/>
                        <a:pt x="797121" y="1471834"/>
                        <a:pt x="798952" y="1472750"/>
                      </a:cubicBezTo>
                      <a:cubicBezTo>
                        <a:pt x="734934" y="1497482"/>
                        <a:pt x="669898" y="1519771"/>
                        <a:pt x="608017" y="1549287"/>
                      </a:cubicBezTo>
                      <a:close/>
                      <a:moveTo>
                        <a:pt x="877932" y="1442929"/>
                      </a:moveTo>
                      <a:cubicBezTo>
                        <a:pt x="869179" y="1428680"/>
                        <a:pt x="850859" y="1422980"/>
                        <a:pt x="836102" y="1416365"/>
                      </a:cubicBezTo>
                      <a:cubicBezTo>
                        <a:pt x="792032" y="1392956"/>
                        <a:pt x="743789" y="1381353"/>
                        <a:pt x="695953" y="1368427"/>
                      </a:cubicBezTo>
                      <a:cubicBezTo>
                        <a:pt x="660738" y="1360590"/>
                        <a:pt x="622978" y="1343186"/>
                        <a:pt x="586949" y="1354789"/>
                      </a:cubicBezTo>
                      <a:cubicBezTo>
                        <a:pt x="570563" y="1360794"/>
                        <a:pt x="563336" y="1377994"/>
                        <a:pt x="559977" y="1393770"/>
                      </a:cubicBezTo>
                      <a:cubicBezTo>
                        <a:pt x="553464" y="1415042"/>
                        <a:pt x="544609" y="1436110"/>
                        <a:pt x="537077" y="1457483"/>
                      </a:cubicBezTo>
                      <a:cubicBezTo>
                        <a:pt x="524457" y="1485065"/>
                        <a:pt x="513770" y="1510102"/>
                        <a:pt x="509597" y="1515700"/>
                      </a:cubicBezTo>
                      <a:cubicBezTo>
                        <a:pt x="502473" y="1537888"/>
                        <a:pt x="468479" y="1579617"/>
                        <a:pt x="466647" y="1609234"/>
                      </a:cubicBezTo>
                      <a:cubicBezTo>
                        <a:pt x="437335" y="1618699"/>
                        <a:pt x="407310" y="1626027"/>
                        <a:pt x="376777" y="1630608"/>
                      </a:cubicBezTo>
                      <a:cubicBezTo>
                        <a:pt x="395708" y="1600278"/>
                        <a:pt x="409651" y="1555495"/>
                        <a:pt x="424307" y="1536870"/>
                      </a:cubicBezTo>
                      <a:cubicBezTo>
                        <a:pt x="460540" y="1467661"/>
                        <a:pt x="577687" y="1318251"/>
                        <a:pt x="513567" y="1245479"/>
                      </a:cubicBezTo>
                      <a:cubicBezTo>
                        <a:pt x="496468" y="1234182"/>
                        <a:pt x="475095" y="1231230"/>
                        <a:pt x="456266" y="1223699"/>
                      </a:cubicBezTo>
                      <a:cubicBezTo>
                        <a:pt x="414231" y="1208534"/>
                        <a:pt x="373418" y="1190010"/>
                        <a:pt x="331893" y="1173420"/>
                      </a:cubicBezTo>
                      <a:cubicBezTo>
                        <a:pt x="292912" y="1158255"/>
                        <a:pt x="248129" y="1140444"/>
                        <a:pt x="206197" y="1151335"/>
                      </a:cubicBezTo>
                      <a:cubicBezTo>
                        <a:pt x="198869" y="1128943"/>
                        <a:pt x="191337" y="1106756"/>
                        <a:pt x="183806" y="1084568"/>
                      </a:cubicBezTo>
                      <a:cubicBezTo>
                        <a:pt x="224822" y="1078869"/>
                        <a:pt x="264923" y="1068080"/>
                        <a:pt x="304718" y="1055561"/>
                      </a:cubicBezTo>
                      <a:cubicBezTo>
                        <a:pt x="307262" y="1079683"/>
                        <a:pt x="341562" y="1092914"/>
                        <a:pt x="361510" y="1106043"/>
                      </a:cubicBezTo>
                      <a:cubicBezTo>
                        <a:pt x="417895" y="1138307"/>
                        <a:pt x="476825" y="1167415"/>
                        <a:pt x="537892" y="1189501"/>
                      </a:cubicBezTo>
                      <a:cubicBezTo>
                        <a:pt x="564761" y="1198661"/>
                        <a:pt x="599264" y="1204972"/>
                        <a:pt x="621655" y="1182886"/>
                      </a:cubicBezTo>
                      <a:cubicBezTo>
                        <a:pt x="652087" y="1141259"/>
                        <a:pt x="670101" y="1091286"/>
                        <a:pt x="693205" y="1045383"/>
                      </a:cubicBezTo>
                      <a:cubicBezTo>
                        <a:pt x="700838" y="1022789"/>
                        <a:pt x="733611" y="970373"/>
                        <a:pt x="732186" y="938618"/>
                      </a:cubicBezTo>
                      <a:cubicBezTo>
                        <a:pt x="774119" y="927016"/>
                        <a:pt x="815848" y="914904"/>
                        <a:pt x="857475" y="902487"/>
                      </a:cubicBezTo>
                      <a:cubicBezTo>
                        <a:pt x="860325" y="915209"/>
                        <a:pt x="863175" y="928033"/>
                        <a:pt x="866024" y="940756"/>
                      </a:cubicBezTo>
                      <a:cubicBezTo>
                        <a:pt x="864905" y="942486"/>
                        <a:pt x="863785" y="944318"/>
                        <a:pt x="863073" y="946760"/>
                      </a:cubicBezTo>
                      <a:cubicBezTo>
                        <a:pt x="840376" y="1005690"/>
                        <a:pt x="807298" y="1060141"/>
                        <a:pt x="773101" y="1113168"/>
                      </a:cubicBezTo>
                      <a:cubicBezTo>
                        <a:pt x="755086" y="1139732"/>
                        <a:pt x="736563" y="1165889"/>
                        <a:pt x="719260" y="1192758"/>
                      </a:cubicBezTo>
                      <a:cubicBezTo>
                        <a:pt x="711830" y="1204768"/>
                        <a:pt x="709591" y="1218712"/>
                        <a:pt x="715189" y="1232045"/>
                      </a:cubicBezTo>
                      <a:cubicBezTo>
                        <a:pt x="726894" y="1257082"/>
                        <a:pt x="756409" y="1265530"/>
                        <a:pt x="780938" y="1272349"/>
                      </a:cubicBezTo>
                      <a:cubicBezTo>
                        <a:pt x="836000" y="1287615"/>
                        <a:pt x="885362" y="1300439"/>
                        <a:pt x="938083" y="1327309"/>
                      </a:cubicBezTo>
                      <a:cubicBezTo>
                        <a:pt x="943478" y="1330362"/>
                        <a:pt x="949381" y="1331685"/>
                        <a:pt x="955386" y="1331685"/>
                      </a:cubicBezTo>
                      <a:cubicBezTo>
                        <a:pt x="962205" y="1359064"/>
                        <a:pt x="969838" y="1386238"/>
                        <a:pt x="979507" y="1412701"/>
                      </a:cubicBezTo>
                      <a:cubicBezTo>
                        <a:pt x="945411" y="1422573"/>
                        <a:pt x="911417" y="1432038"/>
                        <a:pt x="877932" y="1442929"/>
                      </a:cubicBezTo>
                      <a:close/>
                      <a:moveTo>
                        <a:pt x="1413998" y="1200086"/>
                      </a:moveTo>
                      <a:cubicBezTo>
                        <a:pt x="1405754" y="1207821"/>
                        <a:pt x="1404838" y="1218915"/>
                        <a:pt x="1403922" y="1229500"/>
                      </a:cubicBezTo>
                      <a:cubicBezTo>
                        <a:pt x="1399749" y="1240492"/>
                        <a:pt x="1383464" y="1242630"/>
                        <a:pt x="1372981" y="1244461"/>
                      </a:cubicBezTo>
                      <a:cubicBezTo>
                        <a:pt x="1269371" y="1241001"/>
                        <a:pt x="1375729" y="1133320"/>
                        <a:pt x="1413998" y="1200086"/>
                      </a:cubicBezTo>
                      <a:close/>
                      <a:moveTo>
                        <a:pt x="1470179" y="1243749"/>
                      </a:moveTo>
                      <a:cubicBezTo>
                        <a:pt x="1470281" y="1243037"/>
                        <a:pt x="1470586" y="1242324"/>
                        <a:pt x="1470688" y="1241510"/>
                      </a:cubicBezTo>
                      <a:cubicBezTo>
                        <a:pt x="1472011" y="1226345"/>
                        <a:pt x="1472724" y="1208432"/>
                        <a:pt x="1459493" y="1198051"/>
                      </a:cubicBezTo>
                      <a:cubicBezTo>
                        <a:pt x="1460307" y="1130775"/>
                        <a:pt x="1379190" y="1104517"/>
                        <a:pt x="1325247" y="1128434"/>
                      </a:cubicBezTo>
                      <a:cubicBezTo>
                        <a:pt x="1255936" y="1159171"/>
                        <a:pt x="1242298" y="1250670"/>
                        <a:pt x="1300312" y="1291687"/>
                      </a:cubicBezTo>
                      <a:cubicBezTo>
                        <a:pt x="1226522" y="1318047"/>
                        <a:pt x="1156601" y="1354382"/>
                        <a:pt x="1082405" y="1379827"/>
                      </a:cubicBezTo>
                      <a:cubicBezTo>
                        <a:pt x="1068766" y="1384915"/>
                        <a:pt x="1054925" y="1389597"/>
                        <a:pt x="1041083" y="1394075"/>
                      </a:cubicBezTo>
                      <a:cubicBezTo>
                        <a:pt x="1040981" y="1393465"/>
                        <a:pt x="1041083" y="1392956"/>
                        <a:pt x="1040981" y="1392345"/>
                      </a:cubicBezTo>
                      <a:cubicBezTo>
                        <a:pt x="1023373" y="1321304"/>
                        <a:pt x="1005257" y="1250263"/>
                        <a:pt x="988260" y="1179018"/>
                      </a:cubicBezTo>
                      <a:cubicBezTo>
                        <a:pt x="989074" y="1179120"/>
                        <a:pt x="989888" y="1179222"/>
                        <a:pt x="990703" y="1179222"/>
                      </a:cubicBezTo>
                      <a:cubicBezTo>
                        <a:pt x="1081896" y="1185837"/>
                        <a:pt x="1171867" y="1153268"/>
                        <a:pt x="1259498" y="1131997"/>
                      </a:cubicBezTo>
                      <a:cubicBezTo>
                        <a:pt x="1407484" y="1090980"/>
                        <a:pt x="1551602" y="1037445"/>
                        <a:pt x="1701724" y="1004469"/>
                      </a:cubicBezTo>
                      <a:cubicBezTo>
                        <a:pt x="1713938" y="1048640"/>
                        <a:pt x="1724625" y="1093117"/>
                        <a:pt x="1732258" y="1138104"/>
                      </a:cubicBezTo>
                      <a:cubicBezTo>
                        <a:pt x="1647070" y="1178306"/>
                        <a:pt x="1558421" y="1210976"/>
                        <a:pt x="1470179" y="12437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4" name="Google Shape;614;p20"/>
                <p:cNvSpPr/>
                <p:nvPr/>
              </p:nvSpPr>
              <p:spPr>
                <a:xfrm>
                  <a:off x="13688675" y="6925811"/>
                  <a:ext cx="832348" cy="390913"/>
                </a:xfrm>
                <a:custGeom>
                  <a:rect b="b" l="l" r="r" t="t"/>
                  <a:pathLst>
                    <a:path extrusionOk="0" h="390913" w="832348">
                      <a:moveTo>
                        <a:pt x="651027" y="9144"/>
                      </a:moveTo>
                      <a:cubicBezTo>
                        <a:pt x="490930" y="45581"/>
                        <a:pt x="333581" y="93315"/>
                        <a:pt x="175520" y="138097"/>
                      </a:cubicBezTo>
                      <a:cubicBezTo>
                        <a:pt x="136946" y="150311"/>
                        <a:pt x="97965" y="162015"/>
                        <a:pt x="60510" y="177485"/>
                      </a:cubicBezTo>
                      <a:cubicBezTo>
                        <a:pt x="24277" y="187561"/>
                        <a:pt x="-2287" y="217484"/>
                        <a:pt x="156" y="256262"/>
                      </a:cubicBezTo>
                      <a:cubicBezTo>
                        <a:pt x="2598" y="286082"/>
                        <a:pt x="5245" y="326794"/>
                        <a:pt x="35167" y="342060"/>
                      </a:cubicBezTo>
                      <a:cubicBezTo>
                        <a:pt x="34353" y="367403"/>
                        <a:pt x="54709" y="388369"/>
                        <a:pt x="79644" y="390914"/>
                      </a:cubicBezTo>
                      <a:cubicBezTo>
                        <a:pt x="192618" y="390608"/>
                        <a:pt x="294091" y="335445"/>
                        <a:pt x="402383" y="308067"/>
                      </a:cubicBezTo>
                      <a:cubicBezTo>
                        <a:pt x="508029" y="295039"/>
                        <a:pt x="610926" y="267559"/>
                        <a:pt x="713010" y="238043"/>
                      </a:cubicBezTo>
                      <a:cubicBezTo>
                        <a:pt x="741711" y="228578"/>
                        <a:pt x="770209" y="219418"/>
                        <a:pt x="799012" y="210665"/>
                      </a:cubicBezTo>
                      <a:cubicBezTo>
                        <a:pt x="809597" y="207001"/>
                        <a:pt x="820284" y="201098"/>
                        <a:pt x="825678" y="190716"/>
                      </a:cubicBezTo>
                      <a:cubicBezTo>
                        <a:pt x="843184" y="155705"/>
                        <a:pt x="821403" y="116622"/>
                        <a:pt x="815195" y="81101"/>
                      </a:cubicBezTo>
                      <a:cubicBezTo>
                        <a:pt x="808885" y="-7242"/>
                        <a:pt x="718302" y="-8972"/>
                        <a:pt x="651027" y="91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15" name="Google Shape;615;p20"/>
              <p:cNvSpPr/>
              <p:nvPr/>
            </p:nvSpPr>
            <p:spPr>
              <a:xfrm>
                <a:off x="12305259" y="3766400"/>
                <a:ext cx="3128455" cy="4715684"/>
              </a:xfrm>
              <a:custGeom>
                <a:rect b="b" l="l" r="r" t="t"/>
                <a:pathLst>
                  <a:path extrusionOk="0" h="4715684" w="3128455">
                    <a:moveTo>
                      <a:pt x="840484" y="1675776"/>
                    </a:moveTo>
                    <a:cubicBezTo>
                      <a:pt x="846896" y="1598934"/>
                      <a:pt x="811986" y="1524738"/>
                      <a:pt x="788577" y="1452984"/>
                    </a:cubicBezTo>
                    <a:cubicBezTo>
                      <a:pt x="762216" y="1386014"/>
                      <a:pt x="745016" y="1315482"/>
                      <a:pt x="714788" y="1250242"/>
                    </a:cubicBezTo>
                    <a:cubicBezTo>
                      <a:pt x="699521" y="1225510"/>
                      <a:pt x="665324" y="1227240"/>
                      <a:pt x="639472" y="1225612"/>
                    </a:cubicBezTo>
                    <a:cubicBezTo>
                      <a:pt x="575454" y="1219811"/>
                      <a:pt x="561612" y="1291971"/>
                      <a:pt x="556726" y="1341334"/>
                    </a:cubicBezTo>
                    <a:cubicBezTo>
                      <a:pt x="551434" y="1380213"/>
                      <a:pt x="542376" y="1418380"/>
                      <a:pt x="532707" y="1456343"/>
                    </a:cubicBezTo>
                    <a:cubicBezTo>
                      <a:pt x="501054" y="1423876"/>
                      <a:pt x="477339" y="1384488"/>
                      <a:pt x="451793" y="1347135"/>
                    </a:cubicBezTo>
                    <a:cubicBezTo>
                      <a:pt x="438765" y="1327186"/>
                      <a:pt x="423092" y="1298790"/>
                      <a:pt x="395001" y="1303777"/>
                    </a:cubicBezTo>
                    <a:cubicBezTo>
                      <a:pt x="378615" y="1306933"/>
                      <a:pt x="364569" y="1316398"/>
                      <a:pt x="348895" y="1322098"/>
                    </a:cubicBezTo>
                    <a:cubicBezTo>
                      <a:pt x="333730" y="1328204"/>
                      <a:pt x="316123" y="1333090"/>
                      <a:pt x="307166" y="1348153"/>
                    </a:cubicBezTo>
                    <a:cubicBezTo>
                      <a:pt x="295665" y="1371358"/>
                      <a:pt x="297599" y="1415326"/>
                      <a:pt x="316530" y="1433850"/>
                    </a:cubicBezTo>
                    <a:cubicBezTo>
                      <a:pt x="344112" y="1533796"/>
                      <a:pt x="359480" y="1636694"/>
                      <a:pt x="383296" y="1737963"/>
                    </a:cubicBezTo>
                    <a:cubicBezTo>
                      <a:pt x="393780" y="1777962"/>
                      <a:pt x="401006" y="1835263"/>
                      <a:pt x="453421" y="1836281"/>
                    </a:cubicBezTo>
                    <a:cubicBezTo>
                      <a:pt x="548686" y="1837095"/>
                      <a:pt x="520188" y="1707429"/>
                      <a:pt x="504311" y="1647787"/>
                    </a:cubicBezTo>
                    <a:cubicBezTo>
                      <a:pt x="523241" y="1681374"/>
                      <a:pt x="562324" y="1694097"/>
                      <a:pt x="599168" y="1688193"/>
                    </a:cubicBezTo>
                    <a:cubicBezTo>
                      <a:pt x="665222" y="1676591"/>
                      <a:pt x="656265" y="1589265"/>
                      <a:pt x="660031" y="1538173"/>
                    </a:cubicBezTo>
                    <a:cubicBezTo>
                      <a:pt x="670005" y="1577561"/>
                      <a:pt x="678962" y="1617254"/>
                      <a:pt x="689649" y="1656439"/>
                    </a:cubicBezTo>
                    <a:cubicBezTo>
                      <a:pt x="696264" y="1677609"/>
                      <a:pt x="700844" y="1701933"/>
                      <a:pt x="718350" y="1717098"/>
                    </a:cubicBezTo>
                    <a:cubicBezTo>
                      <a:pt x="758756" y="1747530"/>
                      <a:pt x="833359" y="1731449"/>
                      <a:pt x="840484" y="1675776"/>
                    </a:cubicBezTo>
                    <a:close/>
                    <a:moveTo>
                      <a:pt x="1211160" y="1586924"/>
                    </a:moveTo>
                    <a:cubicBezTo>
                      <a:pt x="1255738" y="1556187"/>
                      <a:pt x="1238334" y="1493492"/>
                      <a:pt x="1227444" y="1449524"/>
                    </a:cubicBezTo>
                    <a:cubicBezTo>
                      <a:pt x="1198539" y="1347237"/>
                      <a:pt x="1165868" y="1245052"/>
                      <a:pt x="1116506" y="1150703"/>
                    </a:cubicBezTo>
                    <a:cubicBezTo>
                      <a:pt x="1100018" y="1123020"/>
                      <a:pt x="1089535" y="1086787"/>
                      <a:pt x="1059816" y="1070502"/>
                    </a:cubicBezTo>
                    <a:cubicBezTo>
                      <a:pt x="1029995" y="1058594"/>
                      <a:pt x="996510" y="1053607"/>
                      <a:pt x="964551" y="1056253"/>
                    </a:cubicBezTo>
                    <a:cubicBezTo>
                      <a:pt x="937580" y="1060121"/>
                      <a:pt x="909082" y="1072639"/>
                      <a:pt x="897174" y="1098593"/>
                    </a:cubicBezTo>
                    <a:cubicBezTo>
                      <a:pt x="891169" y="1109178"/>
                      <a:pt x="894019" y="1119559"/>
                      <a:pt x="900736" y="1126378"/>
                    </a:cubicBezTo>
                    <a:cubicBezTo>
                      <a:pt x="899413" y="1127396"/>
                      <a:pt x="898294" y="1128821"/>
                      <a:pt x="897479" y="1130449"/>
                    </a:cubicBezTo>
                    <a:cubicBezTo>
                      <a:pt x="890050" y="1127600"/>
                      <a:pt x="882314" y="1137472"/>
                      <a:pt x="882823" y="1147243"/>
                    </a:cubicBezTo>
                    <a:cubicBezTo>
                      <a:pt x="871526" y="1255229"/>
                      <a:pt x="869999" y="1364336"/>
                      <a:pt x="878651" y="1472627"/>
                    </a:cubicBezTo>
                    <a:cubicBezTo>
                      <a:pt x="886895" y="1540106"/>
                      <a:pt x="876004" y="1650841"/>
                      <a:pt x="960378" y="1670382"/>
                    </a:cubicBezTo>
                    <a:cubicBezTo>
                      <a:pt x="1064192" y="1683919"/>
                      <a:pt x="1039358" y="1540615"/>
                      <a:pt x="1034473" y="1475783"/>
                    </a:cubicBezTo>
                    <a:cubicBezTo>
                      <a:pt x="1050859" y="1468455"/>
                      <a:pt x="1067144" y="1466012"/>
                      <a:pt x="1085362" y="1463773"/>
                    </a:cubicBezTo>
                    <a:cubicBezTo>
                      <a:pt x="1114979" y="1496749"/>
                      <a:pt x="1110094" y="1549979"/>
                      <a:pt x="1142765" y="1581632"/>
                    </a:cubicBezTo>
                    <a:cubicBezTo>
                      <a:pt x="1161085" y="1598018"/>
                      <a:pt x="1190295" y="1599341"/>
                      <a:pt x="1211160" y="1586924"/>
                    </a:cubicBezTo>
                    <a:close/>
                    <a:moveTo>
                      <a:pt x="1572472" y="1017577"/>
                    </a:moveTo>
                    <a:cubicBezTo>
                      <a:pt x="1595779" y="974729"/>
                      <a:pt x="1589062" y="900329"/>
                      <a:pt x="1529929" y="894935"/>
                    </a:cubicBezTo>
                    <a:cubicBezTo>
                      <a:pt x="1416548" y="885164"/>
                      <a:pt x="1300928" y="914069"/>
                      <a:pt x="1193654" y="951727"/>
                    </a:cubicBezTo>
                    <a:cubicBezTo>
                      <a:pt x="1162815" y="965671"/>
                      <a:pt x="1155487" y="1000173"/>
                      <a:pt x="1160983" y="1030910"/>
                    </a:cubicBezTo>
                    <a:cubicBezTo>
                      <a:pt x="1161797" y="1038646"/>
                      <a:pt x="1166988" y="1045058"/>
                      <a:pt x="1173705" y="1048416"/>
                    </a:cubicBezTo>
                    <a:cubicBezTo>
                      <a:pt x="1151925" y="1125462"/>
                      <a:pt x="1244543" y="1127803"/>
                      <a:pt x="1296857" y="1120475"/>
                    </a:cubicBezTo>
                    <a:cubicBezTo>
                      <a:pt x="1334006" y="1198946"/>
                      <a:pt x="1345303" y="1447895"/>
                      <a:pt x="1447081" y="1459091"/>
                    </a:cubicBezTo>
                    <a:cubicBezTo>
                      <a:pt x="1552015" y="1478632"/>
                      <a:pt x="1547638" y="1351715"/>
                      <a:pt x="1530641" y="1282506"/>
                    </a:cubicBezTo>
                    <a:cubicBezTo>
                      <a:pt x="1517003" y="1214823"/>
                      <a:pt x="1484841" y="1151925"/>
                      <a:pt x="1468760" y="1085463"/>
                    </a:cubicBezTo>
                    <a:cubicBezTo>
                      <a:pt x="1469676" y="1083428"/>
                      <a:pt x="1471406" y="1082105"/>
                      <a:pt x="1473035" y="1080782"/>
                    </a:cubicBezTo>
                    <a:lnTo>
                      <a:pt x="1473136" y="1080883"/>
                    </a:lnTo>
                    <a:cubicBezTo>
                      <a:pt x="1505095" y="1058492"/>
                      <a:pt x="1551506" y="1053302"/>
                      <a:pt x="1572472" y="1017577"/>
                    </a:cubicBezTo>
                    <a:close/>
                    <a:moveTo>
                      <a:pt x="2019889" y="1169227"/>
                    </a:moveTo>
                    <a:cubicBezTo>
                      <a:pt x="2059073" y="1126175"/>
                      <a:pt x="2055104" y="1063988"/>
                      <a:pt x="2040346" y="1011471"/>
                    </a:cubicBezTo>
                    <a:cubicBezTo>
                      <a:pt x="2013069" y="920176"/>
                      <a:pt x="1991493" y="827252"/>
                      <a:pt x="1966659" y="735245"/>
                    </a:cubicBezTo>
                    <a:cubicBezTo>
                      <a:pt x="1959432" y="710411"/>
                      <a:pt x="1955565" y="683338"/>
                      <a:pt x="1939178" y="662474"/>
                    </a:cubicBezTo>
                    <a:cubicBezTo>
                      <a:pt x="1917703" y="637029"/>
                      <a:pt x="1872412" y="634688"/>
                      <a:pt x="1848596" y="657792"/>
                    </a:cubicBezTo>
                    <a:cubicBezTo>
                      <a:pt x="1800964" y="723439"/>
                      <a:pt x="1832719" y="811782"/>
                      <a:pt x="1832719" y="886996"/>
                    </a:cubicBezTo>
                    <a:cubicBezTo>
                      <a:pt x="1832719" y="888523"/>
                      <a:pt x="1832617" y="889846"/>
                      <a:pt x="1832617" y="891271"/>
                    </a:cubicBezTo>
                    <a:cubicBezTo>
                      <a:pt x="1832617" y="891373"/>
                      <a:pt x="1832515" y="891373"/>
                      <a:pt x="1832515" y="891373"/>
                    </a:cubicBezTo>
                    <a:cubicBezTo>
                      <a:pt x="1815518" y="900940"/>
                      <a:pt x="1798725" y="906232"/>
                      <a:pt x="1779081" y="910812"/>
                    </a:cubicBezTo>
                    <a:cubicBezTo>
                      <a:pt x="1763509" y="896054"/>
                      <a:pt x="1767275" y="869287"/>
                      <a:pt x="1763917" y="849440"/>
                    </a:cubicBezTo>
                    <a:cubicBezTo>
                      <a:pt x="1761067" y="814327"/>
                      <a:pt x="1761678" y="773921"/>
                      <a:pt x="1746513" y="740945"/>
                    </a:cubicBezTo>
                    <a:cubicBezTo>
                      <a:pt x="1724630" y="687613"/>
                      <a:pt x="1669059" y="689241"/>
                      <a:pt x="1655625" y="746848"/>
                    </a:cubicBezTo>
                    <a:cubicBezTo>
                      <a:pt x="1643208" y="793462"/>
                      <a:pt x="1649009" y="842519"/>
                      <a:pt x="1649416" y="890151"/>
                    </a:cubicBezTo>
                    <a:cubicBezTo>
                      <a:pt x="1645956" y="924858"/>
                      <a:pt x="1646974" y="959666"/>
                      <a:pt x="1647279" y="994372"/>
                    </a:cubicBezTo>
                    <a:cubicBezTo>
                      <a:pt x="1647177" y="1054727"/>
                      <a:pt x="1651757" y="1114877"/>
                      <a:pt x="1658475" y="1174825"/>
                    </a:cubicBezTo>
                    <a:cubicBezTo>
                      <a:pt x="1663054" y="1225917"/>
                      <a:pt x="1665904" y="1286984"/>
                      <a:pt x="1712315" y="1318942"/>
                    </a:cubicBezTo>
                    <a:cubicBezTo>
                      <a:pt x="1730533" y="1330749"/>
                      <a:pt x="1757403" y="1334616"/>
                      <a:pt x="1777046" y="1323421"/>
                    </a:cubicBezTo>
                    <a:cubicBezTo>
                      <a:pt x="1850530" y="1267036"/>
                      <a:pt x="1806969" y="1136251"/>
                      <a:pt x="1800557" y="1057576"/>
                    </a:cubicBezTo>
                    <a:cubicBezTo>
                      <a:pt x="1825696" y="1044956"/>
                      <a:pt x="1852769" y="1035490"/>
                      <a:pt x="1879944" y="1028162"/>
                    </a:cubicBezTo>
                    <a:cubicBezTo>
                      <a:pt x="1901622" y="1077016"/>
                      <a:pt x="1896228" y="1137167"/>
                      <a:pt x="1927881" y="1181542"/>
                    </a:cubicBezTo>
                    <a:cubicBezTo>
                      <a:pt x="1953427" y="1210243"/>
                      <a:pt x="1997395" y="1193552"/>
                      <a:pt x="2019889" y="1169227"/>
                    </a:cubicBezTo>
                    <a:close/>
                    <a:moveTo>
                      <a:pt x="2209196" y="3350230"/>
                    </a:moveTo>
                    <a:cubicBezTo>
                      <a:pt x="2226702" y="3315218"/>
                      <a:pt x="2204921" y="3276135"/>
                      <a:pt x="2198713" y="3240615"/>
                    </a:cubicBezTo>
                    <a:cubicBezTo>
                      <a:pt x="2192301" y="3152271"/>
                      <a:pt x="2101718" y="3150440"/>
                      <a:pt x="2034443" y="3168658"/>
                    </a:cubicBezTo>
                    <a:cubicBezTo>
                      <a:pt x="1874346" y="3205094"/>
                      <a:pt x="1716997" y="3252828"/>
                      <a:pt x="1558936" y="3297611"/>
                    </a:cubicBezTo>
                    <a:cubicBezTo>
                      <a:pt x="1520362" y="3309824"/>
                      <a:pt x="1481380" y="3321529"/>
                      <a:pt x="1443926" y="3336999"/>
                    </a:cubicBezTo>
                    <a:cubicBezTo>
                      <a:pt x="1407693" y="3347075"/>
                      <a:pt x="1381129" y="3376997"/>
                      <a:pt x="1383572" y="3415775"/>
                    </a:cubicBezTo>
                    <a:cubicBezTo>
                      <a:pt x="1386014" y="3445596"/>
                      <a:pt x="1388661" y="3486307"/>
                      <a:pt x="1418583" y="3501574"/>
                    </a:cubicBezTo>
                    <a:cubicBezTo>
                      <a:pt x="1417769" y="3526917"/>
                      <a:pt x="1438125" y="3547883"/>
                      <a:pt x="1463060" y="3550427"/>
                    </a:cubicBezTo>
                    <a:cubicBezTo>
                      <a:pt x="1576034" y="3550122"/>
                      <a:pt x="1677507" y="3494958"/>
                      <a:pt x="1785799" y="3467580"/>
                    </a:cubicBezTo>
                    <a:cubicBezTo>
                      <a:pt x="1891445" y="3454552"/>
                      <a:pt x="1994342" y="3426970"/>
                      <a:pt x="2096426" y="3397557"/>
                    </a:cubicBezTo>
                    <a:cubicBezTo>
                      <a:pt x="2125127" y="3388091"/>
                      <a:pt x="2153625" y="3378931"/>
                      <a:pt x="2182428" y="3370178"/>
                    </a:cubicBezTo>
                    <a:cubicBezTo>
                      <a:pt x="2193115" y="3366413"/>
                      <a:pt x="2203802" y="3360509"/>
                      <a:pt x="2209196" y="3350230"/>
                    </a:cubicBezTo>
                    <a:close/>
                    <a:moveTo>
                      <a:pt x="2373975" y="2688163"/>
                    </a:moveTo>
                    <a:cubicBezTo>
                      <a:pt x="2396264" y="2651828"/>
                      <a:pt x="2381404" y="2607759"/>
                      <a:pt x="2371125" y="2569897"/>
                    </a:cubicBezTo>
                    <a:cubicBezTo>
                      <a:pt x="2336724" y="2427611"/>
                      <a:pt x="2284715" y="2290618"/>
                      <a:pt x="2246650" y="2149452"/>
                    </a:cubicBezTo>
                    <a:cubicBezTo>
                      <a:pt x="2205328" y="1968185"/>
                      <a:pt x="2163701" y="1785595"/>
                      <a:pt x="2086859" y="1615320"/>
                    </a:cubicBezTo>
                    <a:cubicBezTo>
                      <a:pt x="2059684" y="1557714"/>
                      <a:pt x="2051643" y="1485553"/>
                      <a:pt x="1969101" y="1518224"/>
                    </a:cubicBezTo>
                    <a:cubicBezTo>
                      <a:pt x="1771245" y="1577459"/>
                      <a:pt x="1575322" y="1645650"/>
                      <a:pt x="1387032" y="1731144"/>
                    </a:cubicBezTo>
                    <a:cubicBezTo>
                      <a:pt x="1313040" y="1766155"/>
                      <a:pt x="1238945" y="1800862"/>
                      <a:pt x="1161695" y="1828037"/>
                    </a:cubicBezTo>
                    <a:cubicBezTo>
                      <a:pt x="1024295" y="1879943"/>
                      <a:pt x="885164" y="1927168"/>
                      <a:pt x="744507" y="1969508"/>
                    </a:cubicBezTo>
                    <a:cubicBezTo>
                      <a:pt x="705322" y="1984978"/>
                      <a:pt x="656672" y="1986709"/>
                      <a:pt x="624714" y="2015410"/>
                    </a:cubicBezTo>
                    <a:cubicBezTo>
                      <a:pt x="619015" y="2021211"/>
                      <a:pt x="616674" y="2028845"/>
                      <a:pt x="616979" y="2036376"/>
                    </a:cubicBezTo>
                    <a:cubicBezTo>
                      <a:pt x="610974" y="2033934"/>
                      <a:pt x="604562" y="2032509"/>
                      <a:pt x="598659" y="2036478"/>
                    </a:cubicBezTo>
                    <a:cubicBezTo>
                      <a:pt x="595606" y="2038921"/>
                      <a:pt x="593061" y="2042279"/>
                      <a:pt x="591229" y="2046249"/>
                    </a:cubicBezTo>
                    <a:cubicBezTo>
                      <a:pt x="573011" y="2050829"/>
                      <a:pt x="595504" y="2103652"/>
                      <a:pt x="596522" y="2118918"/>
                    </a:cubicBezTo>
                    <a:cubicBezTo>
                      <a:pt x="611483" y="2184056"/>
                      <a:pt x="627869" y="2248787"/>
                      <a:pt x="644459" y="2313518"/>
                    </a:cubicBezTo>
                    <a:cubicBezTo>
                      <a:pt x="662983" y="2384254"/>
                      <a:pt x="675908" y="2456211"/>
                      <a:pt x="690768" y="2527761"/>
                    </a:cubicBezTo>
                    <a:cubicBezTo>
                      <a:pt x="721607" y="2653762"/>
                      <a:pt x="762522" y="2777321"/>
                      <a:pt x="801910" y="2900879"/>
                    </a:cubicBezTo>
                    <a:cubicBezTo>
                      <a:pt x="827049" y="2975076"/>
                      <a:pt x="844453" y="3051511"/>
                      <a:pt x="863994" y="3127234"/>
                    </a:cubicBezTo>
                    <a:cubicBezTo>
                      <a:pt x="870610" y="3148913"/>
                      <a:pt x="874681" y="3172525"/>
                      <a:pt x="888319" y="3191151"/>
                    </a:cubicBezTo>
                    <a:cubicBezTo>
                      <a:pt x="918140" y="3225552"/>
                      <a:pt x="969335" y="3209267"/>
                      <a:pt x="1007705" y="3201532"/>
                    </a:cubicBezTo>
                    <a:cubicBezTo>
                      <a:pt x="1092181" y="3184942"/>
                      <a:pt x="1169023" y="3147081"/>
                      <a:pt x="1245968" y="3109830"/>
                    </a:cubicBezTo>
                    <a:cubicBezTo>
                      <a:pt x="1322403" y="3078279"/>
                      <a:pt x="1400365" y="3049984"/>
                      <a:pt x="1477309" y="3019655"/>
                    </a:cubicBezTo>
                    <a:cubicBezTo>
                      <a:pt x="1625498" y="2981488"/>
                      <a:pt x="1767173" y="2926324"/>
                      <a:pt x="1907526" y="2866275"/>
                    </a:cubicBezTo>
                    <a:cubicBezTo>
                      <a:pt x="1947931" y="2851110"/>
                      <a:pt x="1990373" y="2843171"/>
                      <a:pt x="2032204" y="2832892"/>
                    </a:cubicBezTo>
                    <a:cubicBezTo>
                      <a:pt x="2091744" y="2816098"/>
                      <a:pt x="2148943" y="2791977"/>
                      <a:pt x="2206346" y="2769179"/>
                    </a:cubicBezTo>
                    <a:cubicBezTo>
                      <a:pt x="2260696" y="2743327"/>
                      <a:pt x="2331126" y="2731724"/>
                      <a:pt x="2373975" y="2688163"/>
                    </a:cubicBezTo>
                    <a:close/>
                    <a:moveTo>
                      <a:pt x="3128456" y="3780344"/>
                    </a:moveTo>
                    <a:cubicBezTo>
                      <a:pt x="3128252" y="3781260"/>
                      <a:pt x="3128150" y="3782278"/>
                      <a:pt x="3127947" y="3783194"/>
                    </a:cubicBezTo>
                    <a:cubicBezTo>
                      <a:pt x="3129066" y="3807722"/>
                      <a:pt x="3114309" y="3825534"/>
                      <a:pt x="3092426" y="3834083"/>
                    </a:cubicBezTo>
                    <a:cubicBezTo>
                      <a:pt x="2875944" y="3928737"/>
                      <a:pt x="2662719" y="4031329"/>
                      <a:pt x="2444609" y="4122217"/>
                    </a:cubicBezTo>
                    <a:cubicBezTo>
                      <a:pt x="2349344" y="4163742"/>
                      <a:pt x="2250518" y="4196210"/>
                      <a:pt x="2154338" y="4235394"/>
                    </a:cubicBezTo>
                    <a:cubicBezTo>
                      <a:pt x="2019583" y="4286894"/>
                      <a:pt x="1887577" y="4345315"/>
                      <a:pt x="1749668" y="4388163"/>
                    </a:cubicBezTo>
                    <a:cubicBezTo>
                      <a:pt x="1462144" y="4485667"/>
                      <a:pt x="1176860" y="4591109"/>
                      <a:pt x="899719" y="4715685"/>
                    </a:cubicBezTo>
                    <a:cubicBezTo>
                      <a:pt x="901449" y="4713751"/>
                      <a:pt x="902772" y="4711512"/>
                      <a:pt x="903383" y="4708866"/>
                    </a:cubicBezTo>
                    <a:cubicBezTo>
                      <a:pt x="903383" y="4708866"/>
                      <a:pt x="903383" y="4708967"/>
                      <a:pt x="903484" y="4708967"/>
                    </a:cubicBezTo>
                    <a:cubicBezTo>
                      <a:pt x="905316" y="4700113"/>
                      <a:pt x="903586" y="4691563"/>
                      <a:pt x="901245" y="4683014"/>
                    </a:cubicBezTo>
                    <a:cubicBezTo>
                      <a:pt x="904095" y="4677213"/>
                      <a:pt x="905316" y="4670394"/>
                      <a:pt x="904299" y="4663575"/>
                    </a:cubicBezTo>
                    <a:cubicBezTo>
                      <a:pt x="889337" y="4535334"/>
                      <a:pt x="859618" y="4410249"/>
                      <a:pt x="831833" y="4284350"/>
                    </a:cubicBezTo>
                    <a:cubicBezTo>
                      <a:pt x="809645" y="4172190"/>
                      <a:pt x="780333" y="4061862"/>
                      <a:pt x="754787" y="3950415"/>
                    </a:cubicBezTo>
                    <a:cubicBezTo>
                      <a:pt x="722726" y="3804364"/>
                      <a:pt x="692600" y="3657600"/>
                      <a:pt x="648734" y="3514602"/>
                    </a:cubicBezTo>
                    <a:cubicBezTo>
                      <a:pt x="606394" y="3368753"/>
                      <a:pt x="554385" y="3225552"/>
                      <a:pt x="517236" y="3078380"/>
                    </a:cubicBezTo>
                    <a:cubicBezTo>
                      <a:pt x="465533" y="2853044"/>
                      <a:pt x="412914" y="2627911"/>
                      <a:pt x="350422" y="2405322"/>
                    </a:cubicBezTo>
                    <a:cubicBezTo>
                      <a:pt x="280297" y="2147416"/>
                      <a:pt x="203862" y="1891139"/>
                      <a:pt x="151344" y="1628857"/>
                    </a:cubicBezTo>
                    <a:cubicBezTo>
                      <a:pt x="110429" y="1480668"/>
                      <a:pt x="63917" y="1334413"/>
                      <a:pt x="33689" y="1183476"/>
                    </a:cubicBezTo>
                    <a:cubicBezTo>
                      <a:pt x="25037" y="1152433"/>
                      <a:pt x="16692" y="1119966"/>
                      <a:pt x="0" y="1092181"/>
                    </a:cubicBezTo>
                    <a:cubicBezTo>
                      <a:pt x="7226" y="1087804"/>
                      <a:pt x="13842" y="1084344"/>
                      <a:pt x="19643" y="1081901"/>
                    </a:cubicBezTo>
                    <a:cubicBezTo>
                      <a:pt x="117859" y="1031419"/>
                      <a:pt x="207627" y="966790"/>
                      <a:pt x="303604" y="912542"/>
                    </a:cubicBezTo>
                    <a:cubicBezTo>
                      <a:pt x="396324" y="862875"/>
                      <a:pt x="486194" y="807813"/>
                      <a:pt x="580135" y="760486"/>
                    </a:cubicBezTo>
                    <a:cubicBezTo>
                      <a:pt x="848626" y="620134"/>
                      <a:pt x="1124241" y="494234"/>
                      <a:pt x="1397922" y="364569"/>
                    </a:cubicBezTo>
                    <a:cubicBezTo>
                      <a:pt x="1520565" y="298413"/>
                      <a:pt x="1650230" y="246710"/>
                      <a:pt x="1775926" y="186763"/>
                    </a:cubicBezTo>
                    <a:cubicBezTo>
                      <a:pt x="1897144" y="125696"/>
                      <a:pt x="2020601" y="69413"/>
                      <a:pt x="2145686" y="15674"/>
                    </a:cubicBezTo>
                    <a:cubicBezTo>
                      <a:pt x="2155762" y="10483"/>
                      <a:pt x="2167976" y="6310"/>
                      <a:pt x="2178154" y="0"/>
                    </a:cubicBezTo>
                    <a:cubicBezTo>
                      <a:pt x="2174795" y="55367"/>
                      <a:pt x="2196474" y="113279"/>
                      <a:pt x="2200850" y="168239"/>
                    </a:cubicBezTo>
                    <a:cubicBezTo>
                      <a:pt x="2218152" y="374136"/>
                      <a:pt x="2277184" y="571891"/>
                      <a:pt x="2321966" y="772801"/>
                    </a:cubicBezTo>
                    <a:cubicBezTo>
                      <a:pt x="2360845" y="929845"/>
                      <a:pt x="2393312" y="1088313"/>
                      <a:pt x="2432802" y="1245153"/>
                    </a:cubicBezTo>
                    <a:cubicBezTo>
                      <a:pt x="2486948" y="1442705"/>
                      <a:pt x="2547710" y="1638322"/>
                      <a:pt x="2601347" y="1836077"/>
                    </a:cubicBezTo>
                    <a:cubicBezTo>
                      <a:pt x="2683685" y="2149961"/>
                      <a:pt x="2790044" y="2456923"/>
                      <a:pt x="2875130" y="2769891"/>
                    </a:cubicBezTo>
                    <a:cubicBezTo>
                      <a:pt x="2942813" y="3042249"/>
                      <a:pt x="3010393" y="3314607"/>
                      <a:pt x="3080111" y="3586355"/>
                    </a:cubicBezTo>
                    <a:cubicBezTo>
                      <a:pt x="3094055" y="3646506"/>
                      <a:pt x="3104538" y="3701364"/>
                      <a:pt x="3117260" y="3763245"/>
                    </a:cubicBezTo>
                    <a:cubicBezTo>
                      <a:pt x="3118889" y="3769657"/>
                      <a:pt x="3123163" y="3775866"/>
                      <a:pt x="3128456" y="37803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20"/>
              <p:cNvSpPr/>
              <p:nvPr/>
            </p:nvSpPr>
            <p:spPr>
              <a:xfrm>
                <a:off x="12127961" y="4873135"/>
                <a:ext cx="1060324" cy="3666657"/>
              </a:xfrm>
              <a:custGeom>
                <a:rect b="b" l="l" r="r" t="t"/>
                <a:pathLst>
                  <a:path extrusionOk="0" h="3666657" w="1060324">
                    <a:moveTo>
                      <a:pt x="1040172" y="3601927"/>
                    </a:moveTo>
                    <a:cubicBezTo>
                      <a:pt x="1041699" y="3612512"/>
                      <a:pt x="1050961" y="3617092"/>
                      <a:pt x="1060324" y="3616583"/>
                    </a:cubicBezTo>
                    <a:cubicBezTo>
                      <a:pt x="1022565" y="3634700"/>
                      <a:pt x="984703" y="3652307"/>
                      <a:pt x="945417" y="3666658"/>
                    </a:cubicBezTo>
                    <a:cubicBezTo>
                      <a:pt x="947147" y="3656887"/>
                      <a:pt x="945722" y="3646099"/>
                      <a:pt x="942465" y="3636837"/>
                    </a:cubicBezTo>
                    <a:cubicBezTo>
                      <a:pt x="933611" y="3601011"/>
                      <a:pt x="923942" y="3565491"/>
                      <a:pt x="916207" y="3529461"/>
                    </a:cubicBezTo>
                    <a:cubicBezTo>
                      <a:pt x="875699" y="3328653"/>
                      <a:pt x="825624" y="3129371"/>
                      <a:pt x="770460" y="2932125"/>
                    </a:cubicBezTo>
                    <a:cubicBezTo>
                      <a:pt x="722828" y="2783530"/>
                      <a:pt x="682728" y="2632898"/>
                      <a:pt x="647004" y="2481147"/>
                    </a:cubicBezTo>
                    <a:cubicBezTo>
                      <a:pt x="595911" y="2252146"/>
                      <a:pt x="518560" y="2030880"/>
                      <a:pt x="452302" y="1806256"/>
                    </a:cubicBezTo>
                    <a:cubicBezTo>
                      <a:pt x="403754" y="1616643"/>
                      <a:pt x="363857" y="1424690"/>
                      <a:pt x="309507" y="1236502"/>
                    </a:cubicBezTo>
                    <a:cubicBezTo>
                      <a:pt x="270730" y="1087092"/>
                      <a:pt x="221367" y="940531"/>
                      <a:pt x="181165" y="791427"/>
                    </a:cubicBezTo>
                    <a:cubicBezTo>
                      <a:pt x="132108" y="574944"/>
                      <a:pt x="92415" y="356223"/>
                      <a:pt x="19541" y="145746"/>
                    </a:cubicBezTo>
                    <a:cubicBezTo>
                      <a:pt x="13129" y="128648"/>
                      <a:pt x="7633" y="110633"/>
                      <a:pt x="0" y="93738"/>
                    </a:cubicBezTo>
                    <a:cubicBezTo>
                      <a:pt x="43663" y="84476"/>
                      <a:pt x="107071" y="33078"/>
                      <a:pt x="155212" y="0"/>
                    </a:cubicBezTo>
                    <a:cubicBezTo>
                      <a:pt x="157247" y="12824"/>
                      <a:pt x="160606" y="25445"/>
                      <a:pt x="163354" y="38269"/>
                    </a:cubicBezTo>
                    <a:cubicBezTo>
                      <a:pt x="183710" y="146052"/>
                      <a:pt x="196534" y="256176"/>
                      <a:pt x="226558" y="362126"/>
                    </a:cubicBezTo>
                    <a:cubicBezTo>
                      <a:pt x="263198" y="491690"/>
                      <a:pt x="287727" y="623900"/>
                      <a:pt x="314901" y="755702"/>
                    </a:cubicBezTo>
                    <a:cubicBezTo>
                      <a:pt x="354391" y="940939"/>
                      <a:pt x="413321" y="1121188"/>
                      <a:pt x="459426" y="1304795"/>
                    </a:cubicBezTo>
                    <a:cubicBezTo>
                      <a:pt x="520595" y="1526671"/>
                      <a:pt x="574029" y="1750583"/>
                      <a:pt x="625019" y="1975004"/>
                    </a:cubicBezTo>
                    <a:cubicBezTo>
                      <a:pt x="691175" y="2232910"/>
                      <a:pt x="789595" y="2481961"/>
                      <a:pt x="840077" y="2744141"/>
                    </a:cubicBezTo>
                    <a:cubicBezTo>
                      <a:pt x="897479" y="3018128"/>
                      <a:pt x="976256" y="3288451"/>
                      <a:pt x="1013608" y="3566305"/>
                    </a:cubicBezTo>
                    <a:cubicBezTo>
                      <a:pt x="1015847" y="3580248"/>
                      <a:pt x="1026127" y="3591240"/>
                      <a:pt x="1038951" y="3594803"/>
                    </a:cubicBezTo>
                    <a:cubicBezTo>
                      <a:pt x="1039155" y="3597245"/>
                      <a:pt x="1039562" y="3599688"/>
                      <a:pt x="1040172" y="36019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20"/>
              <p:cNvSpPr/>
              <p:nvPr/>
            </p:nvSpPr>
            <p:spPr>
              <a:xfrm>
                <a:off x="13109306" y="8577580"/>
                <a:ext cx="185107" cy="153147"/>
              </a:xfrm>
              <a:custGeom>
                <a:rect b="b" l="l" r="r" t="t"/>
                <a:pathLst>
                  <a:path extrusionOk="0" h="153147" w="185107">
                    <a:moveTo>
                      <a:pt x="125696" y="31828"/>
                    </a:moveTo>
                    <a:cubicBezTo>
                      <a:pt x="155822" y="61853"/>
                      <a:pt x="190427" y="102768"/>
                      <a:pt x="184422" y="147957"/>
                    </a:cubicBezTo>
                    <a:cubicBezTo>
                      <a:pt x="183811" y="149687"/>
                      <a:pt x="183302" y="151418"/>
                      <a:pt x="182793" y="153148"/>
                    </a:cubicBezTo>
                    <a:cubicBezTo>
                      <a:pt x="180758" y="148262"/>
                      <a:pt x="177196" y="143479"/>
                      <a:pt x="172005" y="139408"/>
                    </a:cubicBezTo>
                    <a:cubicBezTo>
                      <a:pt x="116332" y="92285"/>
                      <a:pt x="55266" y="50454"/>
                      <a:pt x="0" y="2618"/>
                    </a:cubicBezTo>
                    <a:cubicBezTo>
                      <a:pt x="42950" y="-5423"/>
                      <a:pt x="91600" y="5264"/>
                      <a:pt x="125696" y="3182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20"/>
              <p:cNvSpPr/>
              <p:nvPr/>
            </p:nvSpPr>
            <p:spPr>
              <a:xfrm>
                <a:off x="13663181" y="5347217"/>
                <a:ext cx="725677" cy="448841"/>
              </a:xfrm>
              <a:custGeom>
                <a:rect b="b" l="l" r="r" t="t"/>
                <a:pathLst>
                  <a:path extrusionOk="0" h="448841" w="725677">
                    <a:moveTo>
                      <a:pt x="640286" y="0"/>
                    </a:moveTo>
                    <a:cubicBezTo>
                      <a:pt x="673873" y="71652"/>
                      <a:pt x="701556" y="145237"/>
                      <a:pt x="725678" y="220044"/>
                    </a:cubicBezTo>
                    <a:cubicBezTo>
                      <a:pt x="623493" y="247117"/>
                      <a:pt x="529043" y="298719"/>
                      <a:pt x="425738" y="323247"/>
                    </a:cubicBezTo>
                    <a:cubicBezTo>
                      <a:pt x="363348" y="338819"/>
                      <a:pt x="304622" y="365994"/>
                      <a:pt x="242741" y="383093"/>
                    </a:cubicBezTo>
                    <a:cubicBezTo>
                      <a:pt x="228390" y="387775"/>
                      <a:pt x="112159" y="418512"/>
                      <a:pt x="46513" y="448841"/>
                    </a:cubicBezTo>
                    <a:cubicBezTo>
                      <a:pt x="26360" y="380141"/>
                      <a:pt x="5903" y="311339"/>
                      <a:pt x="0" y="239891"/>
                    </a:cubicBezTo>
                    <a:cubicBezTo>
                      <a:pt x="68497" y="208238"/>
                      <a:pt x="136484" y="175364"/>
                      <a:pt x="207220" y="148901"/>
                    </a:cubicBezTo>
                    <a:cubicBezTo>
                      <a:pt x="350218" y="94043"/>
                      <a:pt x="492402" y="43459"/>
                      <a:pt x="640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20"/>
              <p:cNvSpPr/>
              <p:nvPr/>
            </p:nvSpPr>
            <p:spPr>
              <a:xfrm>
                <a:off x="13746030" y="5796058"/>
                <a:ext cx="725270" cy="302891"/>
              </a:xfrm>
              <a:custGeom>
                <a:rect b="b" l="l" r="r" t="t"/>
                <a:pathLst>
                  <a:path extrusionOk="0" h="302891" w="725270">
                    <a:moveTo>
                      <a:pt x="707154" y="0"/>
                    </a:moveTo>
                    <a:cubicBezTo>
                      <a:pt x="713363" y="24529"/>
                      <a:pt x="719368" y="49159"/>
                      <a:pt x="725271" y="73789"/>
                    </a:cubicBezTo>
                    <a:cubicBezTo>
                      <a:pt x="649548" y="93025"/>
                      <a:pt x="576675" y="121828"/>
                      <a:pt x="503496" y="149105"/>
                    </a:cubicBezTo>
                    <a:cubicBezTo>
                      <a:pt x="389403" y="195007"/>
                      <a:pt x="268389" y="220960"/>
                      <a:pt x="154906" y="268999"/>
                    </a:cubicBezTo>
                    <a:cubicBezTo>
                      <a:pt x="117248" y="280297"/>
                      <a:pt x="79489" y="291391"/>
                      <a:pt x="41933" y="302892"/>
                    </a:cubicBezTo>
                    <a:cubicBezTo>
                      <a:pt x="27989" y="247626"/>
                      <a:pt x="14045" y="192361"/>
                      <a:pt x="0" y="136993"/>
                    </a:cubicBezTo>
                    <a:cubicBezTo>
                      <a:pt x="44986" y="137299"/>
                      <a:pt x="90481" y="119080"/>
                      <a:pt x="134551" y="111549"/>
                    </a:cubicBezTo>
                    <a:cubicBezTo>
                      <a:pt x="182284" y="100251"/>
                      <a:pt x="232054" y="106663"/>
                      <a:pt x="279584" y="95366"/>
                    </a:cubicBezTo>
                    <a:cubicBezTo>
                      <a:pt x="422176" y="63917"/>
                      <a:pt x="565072" y="34706"/>
                      <a:pt x="707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20"/>
              <p:cNvSpPr/>
              <p:nvPr/>
            </p:nvSpPr>
            <p:spPr>
              <a:xfrm>
                <a:off x="13262584" y="6227089"/>
                <a:ext cx="315919" cy="182488"/>
              </a:xfrm>
              <a:custGeom>
                <a:rect b="b" l="l" r="r" t="t"/>
                <a:pathLst>
                  <a:path extrusionOk="0" h="182488" w="315919">
                    <a:moveTo>
                      <a:pt x="315919" y="0"/>
                    </a:moveTo>
                    <a:cubicBezTo>
                      <a:pt x="281518" y="61576"/>
                      <a:pt x="248033" y="123864"/>
                      <a:pt x="208747" y="182488"/>
                    </a:cubicBezTo>
                    <a:cubicBezTo>
                      <a:pt x="134245" y="161115"/>
                      <a:pt x="66868" y="122439"/>
                      <a:pt x="0" y="82644"/>
                    </a:cubicBezTo>
                    <a:cubicBezTo>
                      <a:pt x="54350" y="64120"/>
                      <a:pt x="108801" y="45698"/>
                      <a:pt x="165084" y="35928"/>
                    </a:cubicBezTo>
                    <a:cubicBezTo>
                      <a:pt x="215770" y="25445"/>
                      <a:pt x="266048" y="13231"/>
                      <a:pt x="3159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20"/>
              <p:cNvSpPr/>
              <p:nvPr/>
            </p:nvSpPr>
            <p:spPr>
              <a:xfrm>
                <a:off x="13102588" y="6449881"/>
                <a:ext cx="251595" cy="386553"/>
              </a:xfrm>
              <a:custGeom>
                <a:rect b="b" l="l" r="r" t="t"/>
                <a:pathLst>
                  <a:path extrusionOk="0" h="386553" w="251595">
                    <a:moveTo>
                      <a:pt x="251596" y="122032"/>
                    </a:moveTo>
                    <a:cubicBezTo>
                      <a:pt x="234293" y="220553"/>
                      <a:pt x="163456" y="297701"/>
                      <a:pt x="120404" y="386553"/>
                    </a:cubicBezTo>
                    <a:cubicBezTo>
                      <a:pt x="103915" y="325588"/>
                      <a:pt x="89768" y="263809"/>
                      <a:pt x="67988" y="204269"/>
                    </a:cubicBezTo>
                    <a:cubicBezTo>
                      <a:pt x="44477" y="137808"/>
                      <a:pt x="22493" y="68700"/>
                      <a:pt x="0" y="0"/>
                    </a:cubicBezTo>
                    <a:cubicBezTo>
                      <a:pt x="87224" y="33485"/>
                      <a:pt x="163659" y="88954"/>
                      <a:pt x="251596" y="1220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20"/>
              <p:cNvSpPr/>
              <p:nvPr/>
            </p:nvSpPr>
            <p:spPr>
              <a:xfrm>
                <a:off x="13419322" y="6684989"/>
                <a:ext cx="268897" cy="177501"/>
              </a:xfrm>
              <a:custGeom>
                <a:rect b="b" l="l" r="r" t="t"/>
                <a:pathLst>
                  <a:path extrusionOk="0" h="177501" w="268897">
                    <a:moveTo>
                      <a:pt x="263300" y="61474"/>
                    </a:moveTo>
                    <a:cubicBezTo>
                      <a:pt x="265234" y="62390"/>
                      <a:pt x="266964" y="63408"/>
                      <a:pt x="268898" y="64324"/>
                    </a:cubicBezTo>
                    <a:cubicBezTo>
                      <a:pt x="204981" y="89259"/>
                      <a:pt x="140047" y="111447"/>
                      <a:pt x="78064" y="140861"/>
                    </a:cubicBezTo>
                    <a:cubicBezTo>
                      <a:pt x="52619" y="153888"/>
                      <a:pt x="26564" y="166305"/>
                      <a:pt x="0" y="177501"/>
                    </a:cubicBezTo>
                    <a:cubicBezTo>
                      <a:pt x="17506" y="128139"/>
                      <a:pt x="41627" y="78776"/>
                      <a:pt x="55876" y="27785"/>
                    </a:cubicBezTo>
                    <a:cubicBezTo>
                      <a:pt x="61372" y="18320"/>
                      <a:pt x="67072" y="9058"/>
                      <a:pt x="73280" y="0"/>
                    </a:cubicBezTo>
                    <a:cubicBezTo>
                      <a:pt x="137604" y="16081"/>
                      <a:pt x="202742" y="34197"/>
                      <a:pt x="263300" y="614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20"/>
              <p:cNvSpPr/>
              <p:nvPr/>
            </p:nvSpPr>
            <p:spPr>
              <a:xfrm>
                <a:off x="13676413" y="6289479"/>
                <a:ext cx="150122" cy="238364"/>
              </a:xfrm>
              <a:custGeom>
                <a:rect b="b" l="l" r="r" t="t"/>
                <a:pathLst>
                  <a:path extrusionOk="0" h="238364" w="150122">
                    <a:moveTo>
                      <a:pt x="132210" y="158367"/>
                    </a:moveTo>
                    <a:cubicBezTo>
                      <a:pt x="138724" y="184829"/>
                      <a:pt x="144423" y="211597"/>
                      <a:pt x="150123" y="238364"/>
                    </a:cubicBezTo>
                    <a:cubicBezTo>
                      <a:pt x="101880" y="217907"/>
                      <a:pt x="50584" y="204777"/>
                      <a:pt x="0" y="191241"/>
                    </a:cubicBezTo>
                    <a:cubicBezTo>
                      <a:pt x="35724" y="130072"/>
                      <a:pt x="73280" y="67581"/>
                      <a:pt x="95264" y="0"/>
                    </a:cubicBezTo>
                    <a:cubicBezTo>
                      <a:pt x="107274" y="52619"/>
                      <a:pt x="119589" y="105340"/>
                      <a:pt x="132210" y="1583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20"/>
              <p:cNvSpPr/>
              <p:nvPr/>
            </p:nvSpPr>
            <p:spPr>
              <a:xfrm>
                <a:off x="12921423" y="5758604"/>
                <a:ext cx="306759" cy="249152"/>
              </a:xfrm>
              <a:custGeom>
                <a:rect b="b" l="l" r="r" t="t"/>
                <a:pathLst>
                  <a:path extrusionOk="0" h="249152" w="306759">
                    <a:moveTo>
                      <a:pt x="285997" y="0"/>
                    </a:moveTo>
                    <a:cubicBezTo>
                      <a:pt x="287320" y="57403"/>
                      <a:pt x="300754" y="115111"/>
                      <a:pt x="306759" y="172005"/>
                    </a:cubicBezTo>
                    <a:cubicBezTo>
                      <a:pt x="249255" y="203251"/>
                      <a:pt x="182183" y="212207"/>
                      <a:pt x="119182" y="227271"/>
                    </a:cubicBezTo>
                    <a:cubicBezTo>
                      <a:pt x="101575" y="232767"/>
                      <a:pt x="73484" y="237448"/>
                      <a:pt x="55571" y="249153"/>
                    </a:cubicBezTo>
                    <a:cubicBezTo>
                      <a:pt x="47123" y="221469"/>
                      <a:pt x="38167" y="193887"/>
                      <a:pt x="28498" y="166509"/>
                    </a:cubicBezTo>
                    <a:cubicBezTo>
                      <a:pt x="20254" y="142693"/>
                      <a:pt x="13333" y="118164"/>
                      <a:pt x="3766" y="94756"/>
                    </a:cubicBezTo>
                    <a:cubicBezTo>
                      <a:pt x="13231" y="85494"/>
                      <a:pt x="15368" y="66665"/>
                      <a:pt x="102" y="60253"/>
                    </a:cubicBezTo>
                    <a:cubicBezTo>
                      <a:pt x="102" y="60151"/>
                      <a:pt x="102" y="59947"/>
                      <a:pt x="0" y="59846"/>
                    </a:cubicBezTo>
                    <a:cubicBezTo>
                      <a:pt x="1527" y="59337"/>
                      <a:pt x="2952" y="58828"/>
                      <a:pt x="4478" y="58522"/>
                    </a:cubicBezTo>
                    <a:cubicBezTo>
                      <a:pt x="9058" y="67479"/>
                      <a:pt x="17506" y="74502"/>
                      <a:pt x="28193" y="75519"/>
                    </a:cubicBezTo>
                    <a:cubicBezTo>
                      <a:pt x="41322" y="77759"/>
                      <a:pt x="53739" y="72975"/>
                      <a:pt x="65749" y="68395"/>
                    </a:cubicBezTo>
                    <a:cubicBezTo>
                      <a:pt x="110531" y="54044"/>
                      <a:pt x="155822" y="41118"/>
                      <a:pt x="200706" y="26870"/>
                    </a:cubicBezTo>
                    <a:cubicBezTo>
                      <a:pt x="229306" y="18117"/>
                      <a:pt x="257600" y="9160"/>
                      <a:pt x="2859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20"/>
              <p:cNvSpPr/>
              <p:nvPr/>
            </p:nvSpPr>
            <p:spPr>
              <a:xfrm>
                <a:off x="13014449" y="6124598"/>
                <a:ext cx="265233" cy="197245"/>
              </a:xfrm>
              <a:custGeom>
                <a:rect b="b" l="l" r="r" t="t"/>
                <a:pathLst>
                  <a:path extrusionOk="0" h="197245" w="265233">
                    <a:moveTo>
                      <a:pt x="231851" y="0"/>
                    </a:moveTo>
                    <a:cubicBezTo>
                      <a:pt x="248644" y="39083"/>
                      <a:pt x="251596" y="82847"/>
                      <a:pt x="265234" y="122846"/>
                    </a:cubicBezTo>
                    <a:cubicBezTo>
                      <a:pt x="192971" y="149207"/>
                      <a:pt x="122541" y="181470"/>
                      <a:pt x="46920" y="197246"/>
                    </a:cubicBezTo>
                    <a:cubicBezTo>
                      <a:pt x="30941" y="136993"/>
                      <a:pt x="15979" y="76537"/>
                      <a:pt x="0" y="16285"/>
                    </a:cubicBezTo>
                    <a:cubicBezTo>
                      <a:pt x="3766" y="17608"/>
                      <a:pt x="8346" y="18727"/>
                      <a:pt x="13842" y="19338"/>
                    </a:cubicBezTo>
                    <a:cubicBezTo>
                      <a:pt x="87427" y="28701"/>
                      <a:pt x="159588" y="14656"/>
                      <a:pt x="2318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20"/>
              <p:cNvSpPr/>
              <p:nvPr/>
            </p:nvSpPr>
            <p:spPr>
              <a:xfrm>
                <a:off x="13355405" y="5599118"/>
                <a:ext cx="313273" cy="261384"/>
              </a:xfrm>
              <a:custGeom>
                <a:rect b="b" l="l" r="r" t="t"/>
                <a:pathLst>
                  <a:path extrusionOk="0" h="261384" w="313273">
                    <a:moveTo>
                      <a:pt x="313273" y="222996"/>
                    </a:moveTo>
                    <a:cubicBezTo>
                      <a:pt x="311034" y="225642"/>
                      <a:pt x="309711" y="228390"/>
                      <a:pt x="309405" y="230833"/>
                    </a:cubicBezTo>
                    <a:cubicBezTo>
                      <a:pt x="289864" y="220248"/>
                      <a:pt x="265132" y="229612"/>
                      <a:pt x="244064" y="231342"/>
                    </a:cubicBezTo>
                    <a:cubicBezTo>
                      <a:pt x="12315" y="269916"/>
                      <a:pt x="93229" y="304927"/>
                      <a:pt x="0" y="109208"/>
                    </a:cubicBezTo>
                    <a:cubicBezTo>
                      <a:pt x="67275" y="85494"/>
                      <a:pt x="134042" y="60660"/>
                      <a:pt x="200605" y="34910"/>
                    </a:cubicBezTo>
                    <a:cubicBezTo>
                      <a:pt x="227779" y="23918"/>
                      <a:pt x="254547" y="12213"/>
                      <a:pt x="281213" y="0"/>
                    </a:cubicBezTo>
                    <a:cubicBezTo>
                      <a:pt x="279585" y="27582"/>
                      <a:pt x="281009" y="54858"/>
                      <a:pt x="284368" y="82033"/>
                    </a:cubicBezTo>
                    <a:cubicBezTo>
                      <a:pt x="282536" y="93229"/>
                      <a:pt x="282231" y="104831"/>
                      <a:pt x="282333" y="116231"/>
                    </a:cubicBezTo>
                    <a:cubicBezTo>
                      <a:pt x="282333" y="118572"/>
                      <a:pt x="284266" y="120505"/>
                      <a:pt x="286607" y="120505"/>
                    </a:cubicBezTo>
                    <a:cubicBezTo>
                      <a:pt x="288032" y="120200"/>
                      <a:pt x="289050" y="119386"/>
                      <a:pt x="289762" y="118470"/>
                    </a:cubicBezTo>
                    <a:cubicBezTo>
                      <a:pt x="296073" y="153481"/>
                      <a:pt x="304622" y="188289"/>
                      <a:pt x="313273" y="2229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20"/>
              <p:cNvSpPr/>
              <p:nvPr/>
            </p:nvSpPr>
            <p:spPr>
              <a:xfrm>
                <a:off x="13500234" y="5982719"/>
                <a:ext cx="232563" cy="198772"/>
              </a:xfrm>
              <a:custGeom>
                <a:rect b="b" l="l" r="r" t="t"/>
                <a:pathLst>
                  <a:path extrusionOk="0" h="198772" w="232563">
                    <a:moveTo>
                      <a:pt x="203658" y="0"/>
                    </a:moveTo>
                    <a:cubicBezTo>
                      <a:pt x="213123" y="44477"/>
                      <a:pt x="222792" y="88954"/>
                      <a:pt x="232563" y="133329"/>
                    </a:cubicBezTo>
                    <a:cubicBezTo>
                      <a:pt x="204167" y="142388"/>
                      <a:pt x="175873" y="151649"/>
                      <a:pt x="147680" y="161522"/>
                    </a:cubicBezTo>
                    <a:cubicBezTo>
                      <a:pt x="102999" y="175466"/>
                      <a:pt x="57708" y="187272"/>
                      <a:pt x="12417" y="198773"/>
                    </a:cubicBezTo>
                    <a:cubicBezTo>
                      <a:pt x="13028" y="150326"/>
                      <a:pt x="3969" y="101167"/>
                      <a:pt x="0" y="52721"/>
                    </a:cubicBezTo>
                    <a:cubicBezTo>
                      <a:pt x="63611" y="21170"/>
                      <a:pt x="135976" y="17709"/>
                      <a:pt x="203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20"/>
              <p:cNvSpPr/>
              <p:nvPr/>
            </p:nvSpPr>
            <p:spPr>
              <a:xfrm>
                <a:off x="13804044" y="5936512"/>
                <a:ext cx="731072" cy="388283"/>
              </a:xfrm>
              <a:custGeom>
                <a:rect b="b" l="l" r="r" t="t"/>
                <a:pathLst>
                  <a:path extrusionOk="0" h="388283" w="731072">
                    <a:moveTo>
                      <a:pt x="693618" y="42034"/>
                    </a:moveTo>
                    <a:cubicBezTo>
                      <a:pt x="705119" y="82949"/>
                      <a:pt x="717943" y="123559"/>
                      <a:pt x="731072" y="164168"/>
                    </a:cubicBezTo>
                    <a:cubicBezTo>
                      <a:pt x="702778" y="172819"/>
                      <a:pt x="673771" y="186559"/>
                      <a:pt x="656571" y="191037"/>
                    </a:cubicBezTo>
                    <a:cubicBezTo>
                      <a:pt x="583901" y="213327"/>
                      <a:pt x="509400" y="230324"/>
                      <a:pt x="437137" y="254038"/>
                    </a:cubicBezTo>
                    <a:cubicBezTo>
                      <a:pt x="399174" y="268796"/>
                      <a:pt x="361618" y="284673"/>
                      <a:pt x="321822" y="294037"/>
                    </a:cubicBezTo>
                    <a:cubicBezTo>
                      <a:pt x="225744" y="317242"/>
                      <a:pt x="135467" y="359175"/>
                      <a:pt x="41118" y="388283"/>
                    </a:cubicBezTo>
                    <a:cubicBezTo>
                      <a:pt x="27378" y="334138"/>
                      <a:pt x="13638" y="279890"/>
                      <a:pt x="0" y="225744"/>
                    </a:cubicBezTo>
                    <a:cubicBezTo>
                      <a:pt x="39388" y="213937"/>
                      <a:pt x="78674" y="202233"/>
                      <a:pt x="118063" y="190732"/>
                    </a:cubicBezTo>
                    <a:cubicBezTo>
                      <a:pt x="166712" y="172819"/>
                      <a:pt x="215363" y="154906"/>
                      <a:pt x="264928" y="138927"/>
                    </a:cubicBezTo>
                    <a:cubicBezTo>
                      <a:pt x="249763" y="176076"/>
                      <a:pt x="267269" y="226456"/>
                      <a:pt x="318871" y="240298"/>
                    </a:cubicBezTo>
                    <a:cubicBezTo>
                      <a:pt x="377902" y="254343"/>
                      <a:pt x="454032" y="223505"/>
                      <a:pt x="461564" y="157451"/>
                    </a:cubicBezTo>
                    <a:cubicBezTo>
                      <a:pt x="466347" y="130988"/>
                      <a:pt x="457798" y="100455"/>
                      <a:pt x="436017" y="85188"/>
                    </a:cubicBezTo>
                    <a:cubicBezTo>
                      <a:pt x="517949" y="55062"/>
                      <a:pt x="598761" y="21170"/>
                      <a:pt x="683542" y="0"/>
                    </a:cubicBezTo>
                    <a:cubicBezTo>
                      <a:pt x="686799" y="14045"/>
                      <a:pt x="690157" y="27989"/>
                      <a:pt x="693618" y="420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20"/>
              <p:cNvSpPr/>
              <p:nvPr/>
            </p:nvSpPr>
            <p:spPr>
              <a:xfrm>
                <a:off x="13877527" y="6281235"/>
                <a:ext cx="744099" cy="389504"/>
              </a:xfrm>
              <a:custGeom>
                <a:rect b="b" l="l" r="r" t="t"/>
                <a:pathLst>
                  <a:path extrusionOk="0" h="389504" w="744099">
                    <a:moveTo>
                      <a:pt x="713668" y="0"/>
                    </a:moveTo>
                    <a:cubicBezTo>
                      <a:pt x="725881" y="44172"/>
                      <a:pt x="736568" y="88547"/>
                      <a:pt x="744100" y="133635"/>
                    </a:cubicBezTo>
                    <a:cubicBezTo>
                      <a:pt x="658911" y="173633"/>
                      <a:pt x="570263" y="206304"/>
                      <a:pt x="482021" y="239077"/>
                    </a:cubicBezTo>
                    <a:cubicBezTo>
                      <a:pt x="482123" y="238364"/>
                      <a:pt x="482225" y="237652"/>
                      <a:pt x="482326" y="236939"/>
                    </a:cubicBezTo>
                    <a:cubicBezTo>
                      <a:pt x="483650" y="221775"/>
                      <a:pt x="484362" y="203963"/>
                      <a:pt x="471131" y="193378"/>
                    </a:cubicBezTo>
                    <a:cubicBezTo>
                      <a:pt x="471945" y="126103"/>
                      <a:pt x="390930" y="99844"/>
                      <a:pt x="336987" y="123762"/>
                    </a:cubicBezTo>
                    <a:cubicBezTo>
                      <a:pt x="267676" y="154499"/>
                      <a:pt x="253835" y="246099"/>
                      <a:pt x="311848" y="287116"/>
                    </a:cubicBezTo>
                    <a:cubicBezTo>
                      <a:pt x="238161" y="313375"/>
                      <a:pt x="168341" y="349913"/>
                      <a:pt x="94246" y="375256"/>
                    </a:cubicBezTo>
                    <a:cubicBezTo>
                      <a:pt x="80608" y="380345"/>
                      <a:pt x="66868" y="385026"/>
                      <a:pt x="53026" y="389505"/>
                    </a:cubicBezTo>
                    <a:cubicBezTo>
                      <a:pt x="52925" y="388894"/>
                      <a:pt x="52925" y="388385"/>
                      <a:pt x="52823" y="387775"/>
                    </a:cubicBezTo>
                    <a:cubicBezTo>
                      <a:pt x="35215" y="316835"/>
                      <a:pt x="16997" y="245794"/>
                      <a:pt x="0" y="174549"/>
                    </a:cubicBezTo>
                    <a:cubicBezTo>
                      <a:pt x="916" y="174651"/>
                      <a:pt x="1730" y="174753"/>
                      <a:pt x="2443" y="174753"/>
                    </a:cubicBezTo>
                    <a:cubicBezTo>
                      <a:pt x="93636" y="181369"/>
                      <a:pt x="183608" y="148800"/>
                      <a:pt x="271239" y="127528"/>
                    </a:cubicBezTo>
                    <a:cubicBezTo>
                      <a:pt x="419428" y="86410"/>
                      <a:pt x="563545" y="32874"/>
                      <a:pt x="7136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20"/>
              <p:cNvSpPr/>
              <p:nvPr/>
            </p:nvSpPr>
            <p:spPr>
              <a:xfrm>
                <a:off x="12638277" y="5042282"/>
                <a:ext cx="459518" cy="510934"/>
              </a:xfrm>
              <a:custGeom>
                <a:rect b="b" l="l" r="r" t="t"/>
                <a:pathLst>
                  <a:path extrusionOk="0" h="510934" w="459518">
                    <a:moveTo>
                      <a:pt x="458918" y="374552"/>
                    </a:moveTo>
                    <a:cubicBezTo>
                      <a:pt x="463294" y="403253"/>
                      <a:pt x="443142" y="409156"/>
                      <a:pt x="419326" y="401828"/>
                    </a:cubicBezTo>
                    <a:cubicBezTo>
                      <a:pt x="384925" y="318268"/>
                      <a:pt x="376375" y="224022"/>
                      <a:pt x="334341" y="143617"/>
                    </a:cubicBezTo>
                    <a:cubicBezTo>
                      <a:pt x="321008" y="123567"/>
                      <a:pt x="290373" y="131200"/>
                      <a:pt x="287116" y="154711"/>
                    </a:cubicBezTo>
                    <a:cubicBezTo>
                      <a:pt x="279483" y="196033"/>
                      <a:pt x="278974" y="238271"/>
                      <a:pt x="276735" y="280102"/>
                    </a:cubicBezTo>
                    <a:cubicBezTo>
                      <a:pt x="274190" y="305241"/>
                      <a:pt x="275208" y="334960"/>
                      <a:pt x="262384" y="359488"/>
                    </a:cubicBezTo>
                    <a:cubicBezTo>
                      <a:pt x="238975" y="364374"/>
                      <a:pt x="219230" y="354196"/>
                      <a:pt x="208340" y="333230"/>
                    </a:cubicBezTo>
                    <a:cubicBezTo>
                      <a:pt x="185338" y="299236"/>
                      <a:pt x="170478" y="263410"/>
                      <a:pt x="150326" y="226871"/>
                    </a:cubicBezTo>
                    <a:cubicBezTo>
                      <a:pt x="142693" y="207330"/>
                      <a:pt x="116943" y="187178"/>
                      <a:pt x="99641" y="208348"/>
                    </a:cubicBezTo>
                    <a:cubicBezTo>
                      <a:pt x="87020" y="227177"/>
                      <a:pt x="99030" y="251705"/>
                      <a:pt x="100150" y="272468"/>
                    </a:cubicBezTo>
                    <a:cubicBezTo>
                      <a:pt x="107987" y="322950"/>
                      <a:pt x="120098" y="372618"/>
                      <a:pt x="132006" y="422184"/>
                    </a:cubicBezTo>
                    <a:cubicBezTo>
                      <a:pt x="136688" y="450682"/>
                      <a:pt x="146662" y="484574"/>
                      <a:pt x="130683" y="510934"/>
                    </a:cubicBezTo>
                    <a:cubicBezTo>
                      <a:pt x="125594" y="510018"/>
                      <a:pt x="120505" y="508797"/>
                      <a:pt x="115722" y="506660"/>
                    </a:cubicBezTo>
                    <a:cubicBezTo>
                      <a:pt x="62594" y="394602"/>
                      <a:pt x="49362" y="267786"/>
                      <a:pt x="0" y="154304"/>
                    </a:cubicBezTo>
                    <a:cubicBezTo>
                      <a:pt x="5903" y="146670"/>
                      <a:pt x="509" y="136391"/>
                      <a:pt x="712" y="127638"/>
                    </a:cubicBezTo>
                    <a:cubicBezTo>
                      <a:pt x="204" y="117460"/>
                      <a:pt x="2443" y="107384"/>
                      <a:pt x="6717" y="98020"/>
                    </a:cubicBezTo>
                    <a:cubicBezTo>
                      <a:pt x="25139" y="89776"/>
                      <a:pt x="45291" y="85095"/>
                      <a:pt x="63917" y="77258"/>
                    </a:cubicBezTo>
                    <a:cubicBezTo>
                      <a:pt x="105137" y="130081"/>
                      <a:pt x="136281" y="225345"/>
                      <a:pt x="207017" y="243563"/>
                    </a:cubicBezTo>
                    <a:cubicBezTo>
                      <a:pt x="228288" y="244683"/>
                      <a:pt x="241418" y="225650"/>
                      <a:pt x="244878" y="206821"/>
                    </a:cubicBezTo>
                    <a:cubicBezTo>
                      <a:pt x="257702" y="168044"/>
                      <a:pt x="267982" y="128656"/>
                      <a:pt x="274496" y="88351"/>
                    </a:cubicBezTo>
                    <a:cubicBezTo>
                      <a:pt x="280908" y="60159"/>
                      <a:pt x="278363" y="30745"/>
                      <a:pt x="293935" y="4792"/>
                    </a:cubicBezTo>
                    <a:cubicBezTo>
                      <a:pt x="310016" y="-2435"/>
                      <a:pt x="330677" y="924"/>
                      <a:pt x="348488" y="8"/>
                    </a:cubicBezTo>
                    <a:cubicBezTo>
                      <a:pt x="373933" y="76036"/>
                      <a:pt x="391439" y="154914"/>
                      <a:pt x="420649" y="229925"/>
                    </a:cubicBezTo>
                    <a:cubicBezTo>
                      <a:pt x="436323" y="276946"/>
                      <a:pt x="453320" y="324884"/>
                      <a:pt x="458918" y="3745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20"/>
              <p:cNvSpPr/>
              <p:nvPr/>
            </p:nvSpPr>
            <p:spPr>
              <a:xfrm>
                <a:off x="13213019" y="4873219"/>
                <a:ext cx="287788" cy="506974"/>
              </a:xfrm>
              <a:custGeom>
                <a:rect b="b" l="l" r="r" t="t"/>
                <a:pathLst>
                  <a:path extrusionOk="0" h="506974" w="287788">
                    <a:moveTo>
                      <a:pt x="99437" y="238280"/>
                    </a:moveTo>
                    <a:cubicBezTo>
                      <a:pt x="214548" y="291103"/>
                      <a:pt x="192768" y="74418"/>
                      <a:pt x="107478" y="64647"/>
                    </a:cubicBezTo>
                    <a:cubicBezTo>
                      <a:pt x="83153" y="58438"/>
                      <a:pt x="47327" y="71466"/>
                      <a:pt x="67784" y="100066"/>
                    </a:cubicBezTo>
                    <a:cubicBezTo>
                      <a:pt x="57912" y="147087"/>
                      <a:pt x="45597" y="213752"/>
                      <a:pt x="99437" y="238280"/>
                    </a:cubicBezTo>
                    <a:close/>
                    <a:moveTo>
                      <a:pt x="207424" y="160624"/>
                    </a:moveTo>
                    <a:cubicBezTo>
                      <a:pt x="218620" y="197060"/>
                      <a:pt x="326504" y="438580"/>
                      <a:pt x="272969" y="444178"/>
                    </a:cubicBezTo>
                    <a:cubicBezTo>
                      <a:pt x="272867" y="444178"/>
                      <a:pt x="272867" y="444178"/>
                      <a:pt x="272867" y="444178"/>
                    </a:cubicBezTo>
                    <a:cubicBezTo>
                      <a:pt x="266862" y="444076"/>
                      <a:pt x="260857" y="440106"/>
                      <a:pt x="258313" y="434407"/>
                    </a:cubicBezTo>
                    <a:cubicBezTo>
                      <a:pt x="231647" y="378632"/>
                      <a:pt x="222385" y="294564"/>
                      <a:pt x="139640" y="324079"/>
                    </a:cubicBezTo>
                    <a:cubicBezTo>
                      <a:pt x="114908" y="328558"/>
                      <a:pt x="86003" y="343112"/>
                      <a:pt x="88343" y="372017"/>
                    </a:cubicBezTo>
                    <a:cubicBezTo>
                      <a:pt x="82847" y="414967"/>
                      <a:pt x="89768" y="465653"/>
                      <a:pt x="72364" y="506975"/>
                    </a:cubicBezTo>
                    <a:cubicBezTo>
                      <a:pt x="15776" y="501682"/>
                      <a:pt x="9669" y="182404"/>
                      <a:pt x="0" y="64342"/>
                    </a:cubicBezTo>
                    <a:cubicBezTo>
                      <a:pt x="1120" y="63731"/>
                      <a:pt x="2137" y="62815"/>
                      <a:pt x="2850" y="61594"/>
                    </a:cubicBezTo>
                    <a:cubicBezTo>
                      <a:pt x="5394" y="50296"/>
                      <a:pt x="4580" y="38286"/>
                      <a:pt x="5293" y="26582"/>
                    </a:cubicBezTo>
                    <a:cubicBezTo>
                      <a:pt x="13129" y="28516"/>
                      <a:pt x="21984" y="26378"/>
                      <a:pt x="28396" y="18134"/>
                    </a:cubicBezTo>
                    <a:cubicBezTo>
                      <a:pt x="52110" y="-10364"/>
                      <a:pt x="99539" y="1341"/>
                      <a:pt x="131192" y="9076"/>
                    </a:cubicBezTo>
                    <a:cubicBezTo>
                      <a:pt x="163863" y="53553"/>
                      <a:pt x="183099" y="110345"/>
                      <a:pt x="207424" y="1606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20"/>
              <p:cNvSpPr/>
              <p:nvPr/>
            </p:nvSpPr>
            <p:spPr>
              <a:xfrm>
                <a:off x="13497488" y="4710949"/>
                <a:ext cx="347143" cy="453337"/>
              </a:xfrm>
              <a:custGeom>
                <a:rect b="b" l="l" r="r" t="t"/>
                <a:pathLst>
                  <a:path extrusionOk="0" h="453337" w="347143">
                    <a:moveTo>
                      <a:pt x="343399" y="2293"/>
                    </a:moveTo>
                    <a:cubicBezTo>
                      <a:pt x="363857" y="65395"/>
                      <a:pt x="295462" y="74148"/>
                      <a:pt x="259636" y="106310"/>
                    </a:cubicBezTo>
                    <a:cubicBezTo>
                      <a:pt x="230120" y="129006"/>
                      <a:pt x="251697" y="167784"/>
                      <a:pt x="254140" y="197808"/>
                    </a:cubicBezTo>
                    <a:cubicBezTo>
                      <a:pt x="267371" y="281266"/>
                      <a:pt x="310016" y="368897"/>
                      <a:pt x="284572" y="453170"/>
                    </a:cubicBezTo>
                    <a:cubicBezTo>
                      <a:pt x="284165" y="453271"/>
                      <a:pt x="283859" y="453271"/>
                      <a:pt x="283452" y="453271"/>
                    </a:cubicBezTo>
                    <a:cubicBezTo>
                      <a:pt x="275615" y="453577"/>
                      <a:pt x="267676" y="452864"/>
                      <a:pt x="260145" y="450422"/>
                    </a:cubicBezTo>
                    <a:cubicBezTo>
                      <a:pt x="228187" y="390983"/>
                      <a:pt x="210172" y="325031"/>
                      <a:pt x="194295" y="259791"/>
                    </a:cubicBezTo>
                    <a:cubicBezTo>
                      <a:pt x="178417" y="200862"/>
                      <a:pt x="164881" y="88499"/>
                      <a:pt x="78064" y="125749"/>
                    </a:cubicBezTo>
                    <a:cubicBezTo>
                      <a:pt x="55876" y="131754"/>
                      <a:pt x="28193" y="141321"/>
                      <a:pt x="6921" y="129006"/>
                    </a:cubicBezTo>
                    <a:cubicBezTo>
                      <a:pt x="2443" y="121984"/>
                      <a:pt x="1323" y="112824"/>
                      <a:pt x="0" y="104580"/>
                    </a:cubicBezTo>
                    <a:cubicBezTo>
                      <a:pt x="16590" y="98575"/>
                      <a:pt x="14351" y="78626"/>
                      <a:pt x="18320" y="64479"/>
                    </a:cubicBezTo>
                    <a:cubicBezTo>
                      <a:pt x="100760" y="38627"/>
                      <a:pt x="184626" y="21834"/>
                      <a:pt x="270832" y="6669"/>
                    </a:cubicBezTo>
                    <a:cubicBezTo>
                      <a:pt x="294953" y="3107"/>
                      <a:pt x="318769" y="-3509"/>
                      <a:pt x="343399" y="22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20"/>
              <p:cNvSpPr/>
              <p:nvPr/>
            </p:nvSpPr>
            <p:spPr>
              <a:xfrm>
                <a:off x="13982934" y="4450991"/>
                <a:ext cx="326785" cy="588347"/>
              </a:xfrm>
              <a:custGeom>
                <a:rect b="b" l="l" r="r" t="t"/>
                <a:pathLst>
                  <a:path extrusionOk="0" h="588347" w="326785">
                    <a:moveTo>
                      <a:pt x="290509" y="246780"/>
                    </a:moveTo>
                    <a:cubicBezTo>
                      <a:pt x="299974" y="304081"/>
                      <a:pt x="366741" y="425400"/>
                      <a:pt x="291221" y="457155"/>
                    </a:cubicBezTo>
                    <a:cubicBezTo>
                      <a:pt x="263334" y="415223"/>
                      <a:pt x="263029" y="278331"/>
                      <a:pt x="192089" y="298992"/>
                    </a:cubicBezTo>
                    <a:cubicBezTo>
                      <a:pt x="155653" y="308661"/>
                      <a:pt x="113313" y="318635"/>
                      <a:pt x="89192" y="349576"/>
                    </a:cubicBezTo>
                    <a:cubicBezTo>
                      <a:pt x="80744" y="365758"/>
                      <a:pt x="87665" y="384791"/>
                      <a:pt x="86444" y="402195"/>
                    </a:cubicBezTo>
                    <a:cubicBezTo>
                      <a:pt x="85629" y="463262"/>
                      <a:pt x="108326" y="532064"/>
                      <a:pt x="77385" y="588347"/>
                    </a:cubicBezTo>
                    <a:cubicBezTo>
                      <a:pt x="30669" y="567381"/>
                      <a:pt x="18558" y="331052"/>
                      <a:pt x="8889" y="273548"/>
                    </a:cubicBezTo>
                    <a:cubicBezTo>
                      <a:pt x="2782" y="204237"/>
                      <a:pt x="-11772" y="128921"/>
                      <a:pt x="18558" y="63376"/>
                    </a:cubicBezTo>
                    <a:cubicBezTo>
                      <a:pt x="47972" y="119252"/>
                      <a:pt x="25173" y="189988"/>
                      <a:pt x="55198" y="246271"/>
                    </a:cubicBezTo>
                    <a:cubicBezTo>
                      <a:pt x="67411" y="267237"/>
                      <a:pt x="92957" y="279756"/>
                      <a:pt x="116672" y="271207"/>
                    </a:cubicBezTo>
                    <a:cubicBezTo>
                      <a:pt x="141200" y="262250"/>
                      <a:pt x="168579" y="255126"/>
                      <a:pt x="187611" y="236602"/>
                    </a:cubicBezTo>
                    <a:cubicBezTo>
                      <a:pt x="224557" y="207392"/>
                      <a:pt x="147612" y="-30260"/>
                      <a:pt x="229340" y="3225"/>
                    </a:cubicBezTo>
                    <a:cubicBezTo>
                      <a:pt x="235956" y="11672"/>
                      <a:pt x="236668" y="19204"/>
                      <a:pt x="239518" y="30705"/>
                    </a:cubicBezTo>
                    <a:cubicBezTo>
                      <a:pt x="254276" y="103069"/>
                      <a:pt x="272698" y="174925"/>
                      <a:pt x="290509" y="2467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20"/>
              <p:cNvSpPr/>
              <p:nvPr/>
            </p:nvSpPr>
            <p:spPr>
              <a:xfrm>
                <a:off x="13304414" y="4979187"/>
                <a:ext cx="35418" cy="86816"/>
              </a:xfrm>
              <a:custGeom>
                <a:rect b="b" l="l" r="r" t="t"/>
                <a:pathLst>
                  <a:path extrusionOk="0" h="86816" w="35418">
                    <a:moveTo>
                      <a:pt x="0" y="0"/>
                    </a:moveTo>
                    <a:cubicBezTo>
                      <a:pt x="37149" y="5598"/>
                      <a:pt x="34808" y="57810"/>
                      <a:pt x="35419" y="86817"/>
                    </a:cubicBezTo>
                    <a:cubicBezTo>
                      <a:pt x="-204" y="76028"/>
                      <a:pt x="9771" y="2860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20"/>
              <p:cNvSpPr/>
              <p:nvPr/>
            </p:nvSpPr>
            <p:spPr>
              <a:xfrm>
                <a:off x="12994398" y="5714432"/>
                <a:ext cx="696569" cy="511536"/>
              </a:xfrm>
              <a:custGeom>
                <a:rect b="b" l="l" r="r" t="t"/>
                <a:pathLst>
                  <a:path extrusionOk="0" h="511536" w="696569">
                    <a:moveTo>
                      <a:pt x="696569" y="203251"/>
                    </a:moveTo>
                    <a:cubicBezTo>
                      <a:pt x="695755" y="203353"/>
                      <a:pt x="694941" y="203556"/>
                      <a:pt x="694127" y="203760"/>
                    </a:cubicBezTo>
                    <a:cubicBezTo>
                      <a:pt x="622068" y="231647"/>
                      <a:pt x="526600" y="230527"/>
                      <a:pt x="474286" y="293223"/>
                    </a:cubicBezTo>
                    <a:cubicBezTo>
                      <a:pt x="446399" y="283147"/>
                      <a:pt x="464006" y="386248"/>
                      <a:pt x="460851" y="403652"/>
                    </a:cubicBezTo>
                    <a:cubicBezTo>
                      <a:pt x="464922" y="427468"/>
                      <a:pt x="456475" y="458307"/>
                      <a:pt x="468485" y="479477"/>
                    </a:cubicBezTo>
                    <a:cubicBezTo>
                      <a:pt x="428689" y="489451"/>
                      <a:pt x="389098" y="499832"/>
                      <a:pt x="349811" y="511537"/>
                    </a:cubicBezTo>
                    <a:cubicBezTo>
                      <a:pt x="286811" y="232970"/>
                      <a:pt x="268389" y="384721"/>
                      <a:pt x="38879" y="395510"/>
                    </a:cubicBezTo>
                    <a:cubicBezTo>
                      <a:pt x="27684" y="395612"/>
                      <a:pt x="19033" y="398156"/>
                      <a:pt x="13435" y="401820"/>
                    </a:cubicBezTo>
                    <a:cubicBezTo>
                      <a:pt x="9058" y="385637"/>
                      <a:pt x="4682" y="369556"/>
                      <a:pt x="0" y="353475"/>
                    </a:cubicBezTo>
                    <a:cubicBezTo>
                      <a:pt x="18320" y="353374"/>
                      <a:pt x="39795" y="343094"/>
                      <a:pt x="58828" y="339023"/>
                    </a:cubicBezTo>
                    <a:cubicBezTo>
                      <a:pt x="120200" y="324774"/>
                      <a:pt x="185033" y="311950"/>
                      <a:pt x="244267" y="286200"/>
                    </a:cubicBezTo>
                    <a:cubicBezTo>
                      <a:pt x="296480" y="263096"/>
                      <a:pt x="305843" y="235107"/>
                      <a:pt x="288745" y="182386"/>
                    </a:cubicBezTo>
                    <a:cubicBezTo>
                      <a:pt x="278160" y="130683"/>
                      <a:pt x="268796" y="80710"/>
                      <a:pt x="258211" y="29210"/>
                    </a:cubicBezTo>
                    <a:cubicBezTo>
                      <a:pt x="286811" y="19643"/>
                      <a:pt x="315309" y="9872"/>
                      <a:pt x="343806" y="0"/>
                    </a:cubicBezTo>
                    <a:cubicBezTo>
                      <a:pt x="346758" y="30025"/>
                      <a:pt x="365689" y="83356"/>
                      <a:pt x="365282" y="94145"/>
                    </a:cubicBezTo>
                    <a:cubicBezTo>
                      <a:pt x="373627" y="134551"/>
                      <a:pt x="371694" y="192971"/>
                      <a:pt x="423804" y="201622"/>
                    </a:cubicBezTo>
                    <a:cubicBezTo>
                      <a:pt x="497593" y="211088"/>
                      <a:pt x="570975" y="182285"/>
                      <a:pt x="644764" y="178519"/>
                    </a:cubicBezTo>
                    <a:cubicBezTo>
                      <a:pt x="657385" y="178315"/>
                      <a:pt x="671430" y="176076"/>
                      <a:pt x="679573" y="164880"/>
                    </a:cubicBezTo>
                    <a:cubicBezTo>
                      <a:pt x="682422" y="161420"/>
                      <a:pt x="684254" y="157451"/>
                      <a:pt x="685374" y="153176"/>
                    </a:cubicBezTo>
                    <a:cubicBezTo>
                      <a:pt x="689445" y="169868"/>
                      <a:pt x="693211" y="186559"/>
                      <a:pt x="696569" y="203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20"/>
              <p:cNvSpPr/>
              <p:nvPr/>
            </p:nvSpPr>
            <p:spPr>
              <a:xfrm>
                <a:off x="13720891" y="5631687"/>
                <a:ext cx="715296" cy="268083"/>
              </a:xfrm>
              <a:custGeom>
                <a:rect b="b" l="l" r="r" t="t"/>
                <a:pathLst>
                  <a:path extrusionOk="0" h="268083" w="715296">
                    <a:moveTo>
                      <a:pt x="687817" y="0"/>
                    </a:moveTo>
                    <a:cubicBezTo>
                      <a:pt x="697485" y="32671"/>
                      <a:pt x="706544" y="65342"/>
                      <a:pt x="715297" y="98318"/>
                    </a:cubicBezTo>
                    <a:cubicBezTo>
                      <a:pt x="624307" y="119487"/>
                      <a:pt x="533114" y="140657"/>
                      <a:pt x="443244" y="166000"/>
                    </a:cubicBezTo>
                    <a:cubicBezTo>
                      <a:pt x="374136" y="172819"/>
                      <a:pt x="310220" y="202437"/>
                      <a:pt x="241621" y="210477"/>
                    </a:cubicBezTo>
                    <a:cubicBezTo>
                      <a:pt x="177705" y="213836"/>
                      <a:pt x="118368" y="238670"/>
                      <a:pt x="57606" y="256277"/>
                    </a:cubicBezTo>
                    <a:cubicBezTo>
                      <a:pt x="49159" y="259127"/>
                      <a:pt x="31144" y="262486"/>
                      <a:pt x="16997" y="268083"/>
                    </a:cubicBezTo>
                    <a:cubicBezTo>
                      <a:pt x="11908" y="246608"/>
                      <a:pt x="6107" y="225133"/>
                      <a:pt x="0" y="203760"/>
                    </a:cubicBezTo>
                    <a:cubicBezTo>
                      <a:pt x="49668" y="191648"/>
                      <a:pt x="98521" y="174346"/>
                      <a:pt x="148494" y="163965"/>
                    </a:cubicBezTo>
                    <a:cubicBezTo>
                      <a:pt x="232054" y="147578"/>
                      <a:pt x="311238" y="116027"/>
                      <a:pt x="394085" y="97605"/>
                    </a:cubicBezTo>
                    <a:cubicBezTo>
                      <a:pt x="494133" y="75112"/>
                      <a:pt x="584919" y="29923"/>
                      <a:pt x="683135" y="1527"/>
                    </a:cubicBezTo>
                    <a:cubicBezTo>
                      <a:pt x="684865" y="1120"/>
                      <a:pt x="686493" y="611"/>
                      <a:pt x="6878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20"/>
              <p:cNvSpPr/>
              <p:nvPr/>
            </p:nvSpPr>
            <p:spPr>
              <a:xfrm>
                <a:off x="13852795" y="6167956"/>
                <a:ext cx="719469" cy="258210"/>
              </a:xfrm>
              <a:custGeom>
                <a:rect b="b" l="l" r="r" t="t"/>
                <a:pathLst>
                  <a:path extrusionOk="0" h="258210" w="719469">
                    <a:moveTo>
                      <a:pt x="704101" y="0"/>
                    </a:moveTo>
                    <a:cubicBezTo>
                      <a:pt x="709393" y="16285"/>
                      <a:pt x="714482" y="32671"/>
                      <a:pt x="719470" y="48955"/>
                    </a:cubicBezTo>
                    <a:cubicBezTo>
                      <a:pt x="493624" y="102491"/>
                      <a:pt x="281620" y="203149"/>
                      <a:pt x="54349" y="252308"/>
                    </a:cubicBezTo>
                    <a:cubicBezTo>
                      <a:pt x="44375" y="254547"/>
                      <a:pt x="29821" y="255158"/>
                      <a:pt x="17811" y="258211"/>
                    </a:cubicBezTo>
                    <a:cubicBezTo>
                      <a:pt x="16692" y="253326"/>
                      <a:pt x="15572" y="248440"/>
                      <a:pt x="14351" y="243657"/>
                    </a:cubicBezTo>
                    <a:cubicBezTo>
                      <a:pt x="9465" y="224726"/>
                      <a:pt x="4682" y="205897"/>
                      <a:pt x="0" y="186966"/>
                    </a:cubicBezTo>
                    <a:cubicBezTo>
                      <a:pt x="88751" y="181877"/>
                      <a:pt x="174651" y="142082"/>
                      <a:pt x="261468" y="124983"/>
                    </a:cubicBezTo>
                    <a:cubicBezTo>
                      <a:pt x="317344" y="116536"/>
                      <a:pt x="369658" y="96079"/>
                      <a:pt x="422786" y="78064"/>
                    </a:cubicBezTo>
                    <a:cubicBezTo>
                      <a:pt x="517949" y="56589"/>
                      <a:pt x="610669" y="26869"/>
                      <a:pt x="704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20"/>
              <p:cNvSpPr/>
              <p:nvPr/>
            </p:nvSpPr>
            <p:spPr>
              <a:xfrm>
                <a:off x="14090438" y="6049791"/>
                <a:ext cx="109952" cy="76954"/>
              </a:xfrm>
              <a:custGeom>
                <a:rect b="b" l="l" r="r" t="t"/>
                <a:pathLst>
                  <a:path extrusionOk="0" h="76954" w="109952">
                    <a:moveTo>
                      <a:pt x="109625" y="26768"/>
                    </a:moveTo>
                    <a:cubicBezTo>
                      <a:pt x="116342" y="77046"/>
                      <a:pt x="17719" y="98216"/>
                      <a:pt x="2350" y="49159"/>
                    </a:cubicBezTo>
                    <a:cubicBezTo>
                      <a:pt x="-1415" y="38574"/>
                      <a:pt x="-499" y="27378"/>
                      <a:pt x="3979" y="17608"/>
                    </a:cubicBezTo>
                    <a:cubicBezTo>
                      <a:pt x="24233" y="11399"/>
                      <a:pt x="44588" y="5394"/>
                      <a:pt x="65249" y="0"/>
                    </a:cubicBezTo>
                    <a:cubicBezTo>
                      <a:pt x="68710" y="21170"/>
                      <a:pt x="91101" y="25445"/>
                      <a:pt x="109625" y="267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20"/>
              <p:cNvSpPr/>
              <p:nvPr/>
            </p:nvSpPr>
            <p:spPr>
              <a:xfrm>
                <a:off x="14218244" y="6454863"/>
                <a:ext cx="85123" cy="66160"/>
              </a:xfrm>
              <a:custGeom>
                <a:rect b="b" l="l" r="r" t="t"/>
                <a:pathLst>
                  <a:path extrusionOk="0" h="66160" w="85123">
                    <a:moveTo>
                      <a:pt x="85124" y="21785"/>
                    </a:moveTo>
                    <a:cubicBezTo>
                      <a:pt x="76880" y="29520"/>
                      <a:pt x="76066" y="40614"/>
                      <a:pt x="75150" y="51199"/>
                    </a:cubicBezTo>
                    <a:cubicBezTo>
                      <a:pt x="70875" y="62191"/>
                      <a:pt x="54692" y="64430"/>
                      <a:pt x="44107" y="66161"/>
                    </a:cubicBezTo>
                    <a:cubicBezTo>
                      <a:pt x="-59503" y="62700"/>
                      <a:pt x="46855" y="-44981"/>
                      <a:pt x="85124" y="217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20"/>
              <p:cNvSpPr/>
              <p:nvPr/>
            </p:nvSpPr>
            <p:spPr>
              <a:xfrm>
                <a:off x="13073276" y="6179355"/>
                <a:ext cx="795497" cy="728120"/>
              </a:xfrm>
              <a:custGeom>
                <a:rect b="b" l="l" r="r" t="t"/>
                <a:pathLst>
                  <a:path extrusionOk="0" h="728120" w="795497">
                    <a:moveTo>
                      <a:pt x="771376" y="429300"/>
                    </a:moveTo>
                    <a:cubicBezTo>
                      <a:pt x="778094" y="456678"/>
                      <a:pt x="785829" y="483751"/>
                      <a:pt x="795498" y="510112"/>
                    </a:cubicBezTo>
                    <a:cubicBezTo>
                      <a:pt x="761707" y="519883"/>
                      <a:pt x="727714" y="529246"/>
                      <a:pt x="694127" y="540136"/>
                    </a:cubicBezTo>
                    <a:cubicBezTo>
                      <a:pt x="685374" y="525887"/>
                      <a:pt x="667054" y="520188"/>
                      <a:pt x="652194" y="513674"/>
                    </a:cubicBezTo>
                    <a:cubicBezTo>
                      <a:pt x="608124" y="490265"/>
                      <a:pt x="559881" y="478662"/>
                      <a:pt x="512046" y="465737"/>
                    </a:cubicBezTo>
                    <a:cubicBezTo>
                      <a:pt x="476831" y="457798"/>
                      <a:pt x="439071" y="440495"/>
                      <a:pt x="403041" y="452200"/>
                    </a:cubicBezTo>
                    <a:cubicBezTo>
                      <a:pt x="386655" y="458205"/>
                      <a:pt x="379327" y="475304"/>
                      <a:pt x="376070" y="491181"/>
                    </a:cubicBezTo>
                    <a:cubicBezTo>
                      <a:pt x="369556" y="512351"/>
                      <a:pt x="360702" y="533317"/>
                      <a:pt x="353170" y="554691"/>
                    </a:cubicBezTo>
                    <a:cubicBezTo>
                      <a:pt x="353068" y="554792"/>
                      <a:pt x="353068" y="554996"/>
                      <a:pt x="352966" y="555098"/>
                    </a:cubicBezTo>
                    <a:cubicBezTo>
                      <a:pt x="340346" y="582578"/>
                      <a:pt x="329863" y="607513"/>
                      <a:pt x="325588" y="613111"/>
                    </a:cubicBezTo>
                    <a:cubicBezTo>
                      <a:pt x="318362" y="635197"/>
                      <a:pt x="284368" y="677028"/>
                      <a:pt x="282638" y="706747"/>
                    </a:cubicBezTo>
                    <a:cubicBezTo>
                      <a:pt x="253326" y="716213"/>
                      <a:pt x="223301" y="723540"/>
                      <a:pt x="192768" y="728120"/>
                    </a:cubicBezTo>
                    <a:cubicBezTo>
                      <a:pt x="211699" y="697892"/>
                      <a:pt x="225642" y="652907"/>
                      <a:pt x="240298" y="634383"/>
                    </a:cubicBezTo>
                    <a:cubicBezTo>
                      <a:pt x="276531" y="565174"/>
                      <a:pt x="393678" y="415763"/>
                      <a:pt x="329558" y="342992"/>
                    </a:cubicBezTo>
                    <a:cubicBezTo>
                      <a:pt x="312357" y="331695"/>
                      <a:pt x="291187" y="328743"/>
                      <a:pt x="272256" y="321212"/>
                    </a:cubicBezTo>
                    <a:cubicBezTo>
                      <a:pt x="230222" y="306047"/>
                      <a:pt x="189409" y="287625"/>
                      <a:pt x="147884" y="270933"/>
                    </a:cubicBezTo>
                    <a:cubicBezTo>
                      <a:pt x="108903" y="255768"/>
                      <a:pt x="64120" y="237957"/>
                      <a:pt x="22289" y="248847"/>
                    </a:cubicBezTo>
                    <a:cubicBezTo>
                      <a:pt x="14961" y="226558"/>
                      <a:pt x="7532" y="204269"/>
                      <a:pt x="0" y="182183"/>
                    </a:cubicBezTo>
                    <a:cubicBezTo>
                      <a:pt x="41017" y="176483"/>
                      <a:pt x="81117" y="165695"/>
                      <a:pt x="120811" y="153176"/>
                    </a:cubicBezTo>
                    <a:cubicBezTo>
                      <a:pt x="123355" y="177297"/>
                      <a:pt x="157654" y="190528"/>
                      <a:pt x="177603" y="203556"/>
                    </a:cubicBezTo>
                    <a:cubicBezTo>
                      <a:pt x="233988" y="235820"/>
                      <a:pt x="292917" y="264928"/>
                      <a:pt x="353984" y="287014"/>
                    </a:cubicBezTo>
                    <a:cubicBezTo>
                      <a:pt x="380854" y="296174"/>
                      <a:pt x="415356" y="302484"/>
                      <a:pt x="437748" y="280399"/>
                    </a:cubicBezTo>
                    <a:cubicBezTo>
                      <a:pt x="468179" y="238670"/>
                      <a:pt x="486194" y="188798"/>
                      <a:pt x="509298" y="142896"/>
                    </a:cubicBezTo>
                    <a:cubicBezTo>
                      <a:pt x="516931" y="120404"/>
                      <a:pt x="549805" y="67886"/>
                      <a:pt x="548381" y="36131"/>
                    </a:cubicBezTo>
                    <a:cubicBezTo>
                      <a:pt x="590313" y="24528"/>
                      <a:pt x="631940" y="12417"/>
                      <a:pt x="673669" y="0"/>
                    </a:cubicBezTo>
                    <a:cubicBezTo>
                      <a:pt x="676417" y="12722"/>
                      <a:pt x="679369" y="25445"/>
                      <a:pt x="682219" y="38167"/>
                    </a:cubicBezTo>
                    <a:cubicBezTo>
                      <a:pt x="681099" y="39897"/>
                      <a:pt x="680081" y="41831"/>
                      <a:pt x="679369" y="44172"/>
                    </a:cubicBezTo>
                    <a:cubicBezTo>
                      <a:pt x="656672" y="103101"/>
                      <a:pt x="623493" y="157552"/>
                      <a:pt x="589397" y="210477"/>
                    </a:cubicBezTo>
                    <a:cubicBezTo>
                      <a:pt x="571484" y="237041"/>
                      <a:pt x="552859" y="263198"/>
                      <a:pt x="535556" y="290067"/>
                    </a:cubicBezTo>
                    <a:cubicBezTo>
                      <a:pt x="528127" y="302077"/>
                      <a:pt x="525888" y="316021"/>
                      <a:pt x="531485" y="329354"/>
                    </a:cubicBezTo>
                    <a:cubicBezTo>
                      <a:pt x="543190" y="354391"/>
                      <a:pt x="572604" y="362737"/>
                      <a:pt x="597234" y="369658"/>
                    </a:cubicBezTo>
                    <a:cubicBezTo>
                      <a:pt x="652296" y="384925"/>
                      <a:pt x="701658" y="397749"/>
                      <a:pt x="754379" y="424618"/>
                    </a:cubicBezTo>
                    <a:cubicBezTo>
                      <a:pt x="759468" y="427773"/>
                      <a:pt x="765473" y="429300"/>
                      <a:pt x="771376" y="4293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20"/>
              <p:cNvSpPr/>
              <p:nvPr/>
            </p:nvSpPr>
            <p:spPr>
              <a:xfrm>
                <a:off x="13173323" y="7621856"/>
                <a:ext cx="2397587" cy="997934"/>
              </a:xfrm>
              <a:custGeom>
                <a:rect b="b" l="l" r="r" t="t"/>
                <a:pathLst>
                  <a:path extrusionOk="0" h="997934" w="2397587">
                    <a:moveTo>
                      <a:pt x="2335706" y="2850"/>
                    </a:moveTo>
                    <a:cubicBezTo>
                      <a:pt x="2353619" y="2544"/>
                      <a:pt x="2376010" y="2952"/>
                      <a:pt x="2397587" y="814"/>
                    </a:cubicBezTo>
                    <a:cubicBezTo>
                      <a:pt x="2312806" y="84578"/>
                      <a:pt x="2227923" y="169359"/>
                      <a:pt x="2133269" y="242232"/>
                    </a:cubicBezTo>
                    <a:cubicBezTo>
                      <a:pt x="2053475" y="305742"/>
                      <a:pt x="1962486" y="351643"/>
                      <a:pt x="1872209" y="398258"/>
                    </a:cubicBezTo>
                    <a:cubicBezTo>
                      <a:pt x="1702341" y="496982"/>
                      <a:pt x="1520260" y="570568"/>
                      <a:pt x="1334311" y="632347"/>
                    </a:cubicBezTo>
                    <a:cubicBezTo>
                      <a:pt x="1189481" y="687613"/>
                      <a:pt x="1041801" y="740436"/>
                      <a:pt x="891678" y="781961"/>
                    </a:cubicBezTo>
                    <a:cubicBezTo>
                      <a:pt x="797126" y="812393"/>
                      <a:pt x="704813" y="849135"/>
                      <a:pt x="608124" y="872544"/>
                    </a:cubicBezTo>
                    <a:cubicBezTo>
                      <a:pt x="509603" y="907555"/>
                      <a:pt x="408436" y="933407"/>
                      <a:pt x="304927" y="949488"/>
                    </a:cubicBezTo>
                    <a:cubicBezTo>
                      <a:pt x="269407" y="955900"/>
                      <a:pt x="233275" y="958648"/>
                      <a:pt x="197755" y="965060"/>
                    </a:cubicBezTo>
                    <a:cubicBezTo>
                      <a:pt x="181572" y="969436"/>
                      <a:pt x="173939" y="982261"/>
                      <a:pt x="173430" y="995390"/>
                    </a:cubicBezTo>
                    <a:cubicBezTo>
                      <a:pt x="163252" y="996713"/>
                      <a:pt x="152871" y="997629"/>
                      <a:pt x="142388" y="997934"/>
                    </a:cubicBezTo>
                    <a:cubicBezTo>
                      <a:pt x="121930" y="973915"/>
                      <a:pt x="95468" y="954780"/>
                      <a:pt x="67682" y="943381"/>
                    </a:cubicBezTo>
                    <a:cubicBezTo>
                      <a:pt x="50380" y="937173"/>
                      <a:pt x="25445" y="931168"/>
                      <a:pt x="0" y="929336"/>
                    </a:cubicBezTo>
                    <a:cubicBezTo>
                      <a:pt x="39897" y="914476"/>
                      <a:pt x="78878" y="895139"/>
                      <a:pt x="117757" y="880889"/>
                    </a:cubicBezTo>
                    <a:cubicBezTo>
                      <a:pt x="253529" y="828983"/>
                      <a:pt x="388182" y="774022"/>
                      <a:pt x="525786" y="726696"/>
                    </a:cubicBezTo>
                    <a:cubicBezTo>
                      <a:pt x="708885" y="653008"/>
                      <a:pt x="902263" y="603035"/>
                      <a:pt x="1086990" y="531689"/>
                    </a:cubicBezTo>
                    <a:cubicBezTo>
                      <a:pt x="1256044" y="461258"/>
                      <a:pt x="1429168" y="401108"/>
                      <a:pt x="1598629" y="331797"/>
                    </a:cubicBezTo>
                    <a:cubicBezTo>
                      <a:pt x="1763306" y="265844"/>
                      <a:pt x="1922283" y="186763"/>
                      <a:pt x="2085026" y="116027"/>
                    </a:cubicBezTo>
                    <a:cubicBezTo>
                      <a:pt x="2098054" y="109920"/>
                      <a:pt x="2111183" y="104017"/>
                      <a:pt x="2124415" y="98318"/>
                    </a:cubicBezTo>
                    <a:cubicBezTo>
                      <a:pt x="2108436" y="110938"/>
                      <a:pt x="2092558" y="123559"/>
                      <a:pt x="2077291" y="137095"/>
                    </a:cubicBezTo>
                    <a:cubicBezTo>
                      <a:pt x="2023451" y="186458"/>
                      <a:pt x="1964114" y="228492"/>
                      <a:pt x="1898467" y="260959"/>
                    </a:cubicBezTo>
                    <a:cubicBezTo>
                      <a:pt x="1793127" y="324977"/>
                      <a:pt x="1676794" y="364875"/>
                      <a:pt x="1563414" y="411591"/>
                    </a:cubicBezTo>
                    <a:cubicBezTo>
                      <a:pt x="1376651" y="487110"/>
                      <a:pt x="1186020" y="552655"/>
                      <a:pt x="999461" y="628683"/>
                    </a:cubicBezTo>
                    <a:cubicBezTo>
                      <a:pt x="924960" y="652601"/>
                      <a:pt x="852595" y="682829"/>
                      <a:pt x="777585" y="705221"/>
                    </a:cubicBezTo>
                    <a:cubicBezTo>
                      <a:pt x="683847" y="736161"/>
                      <a:pt x="587667" y="756211"/>
                      <a:pt x="495354" y="791834"/>
                    </a:cubicBezTo>
                    <a:cubicBezTo>
                      <a:pt x="479782" y="802622"/>
                      <a:pt x="322840" y="837532"/>
                      <a:pt x="350422" y="859822"/>
                    </a:cubicBezTo>
                    <a:cubicBezTo>
                      <a:pt x="428588" y="847608"/>
                      <a:pt x="503598" y="818296"/>
                      <a:pt x="579321" y="795701"/>
                    </a:cubicBezTo>
                    <a:cubicBezTo>
                      <a:pt x="697892" y="765371"/>
                      <a:pt x="815955" y="731581"/>
                      <a:pt x="930456" y="688427"/>
                    </a:cubicBezTo>
                    <a:cubicBezTo>
                      <a:pt x="930761" y="688325"/>
                      <a:pt x="930964" y="688325"/>
                      <a:pt x="931168" y="688223"/>
                    </a:cubicBezTo>
                    <a:cubicBezTo>
                      <a:pt x="1015746" y="661660"/>
                      <a:pt x="1097473" y="627055"/>
                      <a:pt x="1180524" y="596521"/>
                    </a:cubicBezTo>
                    <a:cubicBezTo>
                      <a:pt x="1352122" y="536371"/>
                      <a:pt x="1524636" y="477746"/>
                      <a:pt x="1693283" y="409555"/>
                    </a:cubicBezTo>
                    <a:cubicBezTo>
                      <a:pt x="1805238" y="368335"/>
                      <a:pt x="1910375" y="310627"/>
                      <a:pt x="2012866" y="250069"/>
                    </a:cubicBezTo>
                    <a:cubicBezTo>
                      <a:pt x="2089607" y="193277"/>
                      <a:pt x="2162480" y="130276"/>
                      <a:pt x="2236065" y="68700"/>
                    </a:cubicBezTo>
                    <a:cubicBezTo>
                      <a:pt x="2249093" y="55571"/>
                      <a:pt x="2263138" y="43256"/>
                      <a:pt x="2274843" y="28905"/>
                    </a:cubicBezTo>
                    <a:cubicBezTo>
                      <a:pt x="2287056" y="20661"/>
                      <a:pt x="2297946" y="11094"/>
                      <a:pt x="2306496" y="0"/>
                    </a:cubicBezTo>
                    <a:cubicBezTo>
                      <a:pt x="2315554" y="4478"/>
                      <a:pt x="2325833" y="3969"/>
                      <a:pt x="2335706" y="28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20"/>
              <p:cNvSpPr/>
              <p:nvPr/>
            </p:nvSpPr>
            <p:spPr>
              <a:xfrm>
                <a:off x="13921191" y="7966883"/>
                <a:ext cx="1488199" cy="558456"/>
              </a:xfrm>
              <a:custGeom>
                <a:rect b="b" l="l" r="r" t="t"/>
                <a:pathLst>
                  <a:path extrusionOk="0" h="558456" w="1488199">
                    <a:moveTo>
                      <a:pt x="1315584" y="305538"/>
                    </a:moveTo>
                    <a:cubicBezTo>
                      <a:pt x="1338077" y="262995"/>
                      <a:pt x="1298078" y="240502"/>
                      <a:pt x="1259606" y="242639"/>
                    </a:cubicBezTo>
                    <a:cubicBezTo>
                      <a:pt x="1248614" y="242334"/>
                      <a:pt x="1238843" y="249356"/>
                      <a:pt x="1234365" y="259025"/>
                    </a:cubicBezTo>
                    <a:cubicBezTo>
                      <a:pt x="1216859" y="245794"/>
                      <a:pt x="1201389" y="269509"/>
                      <a:pt x="1201491" y="285895"/>
                    </a:cubicBezTo>
                    <a:cubicBezTo>
                      <a:pt x="1201999" y="305640"/>
                      <a:pt x="1221032" y="318158"/>
                      <a:pt x="1238436" y="322331"/>
                    </a:cubicBezTo>
                    <a:cubicBezTo>
                      <a:pt x="1264695" y="329354"/>
                      <a:pt x="1300317" y="333730"/>
                      <a:pt x="1315584" y="305538"/>
                    </a:cubicBezTo>
                    <a:close/>
                    <a:moveTo>
                      <a:pt x="1419500" y="235922"/>
                    </a:moveTo>
                    <a:cubicBezTo>
                      <a:pt x="1445046" y="298515"/>
                      <a:pt x="1474460" y="358870"/>
                      <a:pt x="1488200" y="425840"/>
                    </a:cubicBezTo>
                    <a:cubicBezTo>
                      <a:pt x="1266934" y="426756"/>
                      <a:pt x="1046686" y="449249"/>
                      <a:pt x="826642" y="470520"/>
                    </a:cubicBezTo>
                    <a:cubicBezTo>
                      <a:pt x="748171" y="474999"/>
                      <a:pt x="669293" y="472047"/>
                      <a:pt x="591229" y="481105"/>
                    </a:cubicBezTo>
                    <a:cubicBezTo>
                      <a:pt x="486398" y="494540"/>
                      <a:pt x="383500" y="520493"/>
                      <a:pt x="278567" y="532401"/>
                    </a:cubicBezTo>
                    <a:cubicBezTo>
                      <a:pt x="186254" y="539322"/>
                      <a:pt x="92415" y="544818"/>
                      <a:pt x="0" y="558456"/>
                    </a:cubicBezTo>
                    <a:cubicBezTo>
                      <a:pt x="174244" y="497186"/>
                      <a:pt x="352661" y="447518"/>
                      <a:pt x="525888" y="382991"/>
                    </a:cubicBezTo>
                    <a:cubicBezTo>
                      <a:pt x="612094" y="347979"/>
                      <a:pt x="700233" y="318464"/>
                      <a:pt x="787864" y="287116"/>
                    </a:cubicBezTo>
                    <a:cubicBezTo>
                      <a:pt x="923026" y="233276"/>
                      <a:pt x="1053098" y="167629"/>
                      <a:pt x="1178591" y="94247"/>
                    </a:cubicBezTo>
                    <a:cubicBezTo>
                      <a:pt x="1235383" y="67479"/>
                      <a:pt x="1289020" y="35724"/>
                      <a:pt x="1339705" y="0"/>
                    </a:cubicBezTo>
                    <a:cubicBezTo>
                      <a:pt x="1362402" y="79794"/>
                      <a:pt x="1388966" y="158876"/>
                      <a:pt x="1419500" y="2359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20"/>
              <p:cNvSpPr/>
              <p:nvPr/>
            </p:nvSpPr>
            <p:spPr>
              <a:xfrm>
                <a:off x="14527380" y="3764059"/>
                <a:ext cx="1050655" cy="3792455"/>
              </a:xfrm>
              <a:custGeom>
                <a:rect b="b" l="l" r="r" t="t"/>
                <a:pathLst>
                  <a:path extrusionOk="0" h="3792455" w="1050655">
                    <a:moveTo>
                      <a:pt x="1050655" y="3788181"/>
                    </a:moveTo>
                    <a:cubicBezTo>
                      <a:pt x="1025109" y="3792557"/>
                      <a:pt x="998952" y="3790115"/>
                      <a:pt x="973406" y="3792456"/>
                    </a:cubicBezTo>
                    <a:cubicBezTo>
                      <a:pt x="973406" y="3791641"/>
                      <a:pt x="973304" y="3790929"/>
                      <a:pt x="973304" y="3790115"/>
                    </a:cubicBezTo>
                    <a:cubicBezTo>
                      <a:pt x="973406" y="3778817"/>
                      <a:pt x="968826" y="3770268"/>
                      <a:pt x="962007" y="3764772"/>
                    </a:cubicBezTo>
                    <a:cubicBezTo>
                      <a:pt x="964246" y="3754594"/>
                      <a:pt x="961091" y="3743602"/>
                      <a:pt x="958954" y="3733322"/>
                    </a:cubicBezTo>
                    <a:cubicBezTo>
                      <a:pt x="938496" y="3628695"/>
                      <a:pt x="915291" y="3522337"/>
                      <a:pt x="886487" y="3419337"/>
                    </a:cubicBezTo>
                    <a:cubicBezTo>
                      <a:pt x="824301" y="3187792"/>
                      <a:pt x="771987" y="2953804"/>
                      <a:pt x="711633" y="2721852"/>
                    </a:cubicBezTo>
                    <a:cubicBezTo>
                      <a:pt x="622882" y="2411734"/>
                      <a:pt x="520900" y="2105382"/>
                      <a:pt x="437748" y="1793432"/>
                    </a:cubicBezTo>
                    <a:cubicBezTo>
                      <a:pt x="374136" y="1557510"/>
                      <a:pt x="295055" y="1325660"/>
                      <a:pt x="240807" y="1087296"/>
                    </a:cubicBezTo>
                    <a:cubicBezTo>
                      <a:pt x="204370" y="925875"/>
                      <a:pt x="163659" y="765473"/>
                      <a:pt x="125696" y="604460"/>
                    </a:cubicBezTo>
                    <a:cubicBezTo>
                      <a:pt x="100455" y="498000"/>
                      <a:pt x="65952" y="393576"/>
                      <a:pt x="51602" y="284877"/>
                    </a:cubicBezTo>
                    <a:cubicBezTo>
                      <a:pt x="40508" y="187984"/>
                      <a:pt x="18218" y="95875"/>
                      <a:pt x="0" y="0"/>
                    </a:cubicBezTo>
                    <a:cubicBezTo>
                      <a:pt x="5089" y="1730"/>
                      <a:pt x="9160" y="3460"/>
                      <a:pt x="11705" y="5191"/>
                    </a:cubicBezTo>
                    <a:cubicBezTo>
                      <a:pt x="15572" y="24834"/>
                      <a:pt x="35419" y="31144"/>
                      <a:pt x="53128" y="32264"/>
                    </a:cubicBezTo>
                    <a:cubicBezTo>
                      <a:pt x="91295" y="237957"/>
                      <a:pt x="162642" y="435610"/>
                      <a:pt x="212818" y="638454"/>
                    </a:cubicBezTo>
                    <a:cubicBezTo>
                      <a:pt x="259432" y="838652"/>
                      <a:pt x="324062" y="1033862"/>
                      <a:pt x="373933" y="1233144"/>
                    </a:cubicBezTo>
                    <a:cubicBezTo>
                      <a:pt x="414441" y="1394462"/>
                      <a:pt x="447824" y="1557510"/>
                      <a:pt x="493319" y="1717506"/>
                    </a:cubicBezTo>
                    <a:cubicBezTo>
                      <a:pt x="560289" y="1953122"/>
                      <a:pt x="637436" y="2185888"/>
                      <a:pt x="696570" y="2423642"/>
                    </a:cubicBezTo>
                    <a:cubicBezTo>
                      <a:pt x="742573" y="2619870"/>
                      <a:pt x="809543" y="2809890"/>
                      <a:pt x="863486" y="3003879"/>
                    </a:cubicBezTo>
                    <a:cubicBezTo>
                      <a:pt x="928725" y="3264431"/>
                      <a:pt x="979411" y="3528850"/>
                      <a:pt x="1050655" y="37881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44" name="Google Shape;644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21"/>
          <p:cNvPicPr preferRelativeResize="0"/>
          <p:nvPr/>
        </p:nvPicPr>
        <p:blipFill rotWithShape="1">
          <a:blip r:embed="rId3">
            <a:alphaModFix/>
          </a:blip>
          <a:srcRect b="7019" l="0" r="0" t="0"/>
          <a:stretch/>
        </p:blipFill>
        <p:spPr>
          <a:xfrm>
            <a:off x="514350" y="514350"/>
            <a:ext cx="5342695" cy="2794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21"/>
          <p:cNvPicPr preferRelativeResize="0"/>
          <p:nvPr/>
        </p:nvPicPr>
        <p:blipFill rotWithShape="1">
          <a:blip r:embed="rId4">
            <a:alphaModFix/>
          </a:blip>
          <a:srcRect b="6340" l="18184" r="26392" t="0"/>
          <a:stretch/>
        </p:blipFill>
        <p:spPr>
          <a:xfrm>
            <a:off x="6152480" y="514350"/>
            <a:ext cx="2477172" cy="27942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1" name="Google Shape;651;p21"/>
          <p:cNvGrpSpPr/>
          <p:nvPr/>
        </p:nvGrpSpPr>
        <p:grpSpPr>
          <a:xfrm>
            <a:off x="6589322" y="2864923"/>
            <a:ext cx="868273" cy="887441"/>
            <a:chOff x="6589322" y="2864923"/>
            <a:chExt cx="868273" cy="887441"/>
          </a:xfrm>
        </p:grpSpPr>
        <p:grpSp>
          <p:nvGrpSpPr>
            <p:cNvPr id="652" name="Google Shape;652;p21"/>
            <p:cNvGrpSpPr/>
            <p:nvPr/>
          </p:nvGrpSpPr>
          <p:grpSpPr>
            <a:xfrm>
              <a:off x="6589322" y="2864923"/>
              <a:ext cx="868273" cy="887441"/>
              <a:chOff x="13178644" y="5729847"/>
              <a:chExt cx="1736545" cy="1774882"/>
            </a:xfrm>
          </p:grpSpPr>
          <p:sp>
            <p:nvSpPr>
              <p:cNvPr id="653" name="Google Shape;653;p21"/>
              <p:cNvSpPr/>
              <p:nvPr/>
            </p:nvSpPr>
            <p:spPr>
              <a:xfrm>
                <a:off x="13178644" y="6426012"/>
                <a:ext cx="1736545" cy="394792"/>
              </a:xfrm>
              <a:custGeom>
                <a:rect b="b" l="l" r="r" t="t"/>
                <a:pathLst>
                  <a:path extrusionOk="0" h="394792" w="1736545">
                    <a:moveTo>
                      <a:pt x="1734970" y="33308"/>
                    </a:moveTo>
                    <a:cubicBezTo>
                      <a:pt x="1727728" y="14814"/>
                      <a:pt x="1705609" y="14175"/>
                      <a:pt x="1688566" y="14175"/>
                    </a:cubicBezTo>
                    <a:cubicBezTo>
                      <a:pt x="1661938" y="14565"/>
                      <a:pt x="1635239" y="16163"/>
                      <a:pt x="1608576" y="16127"/>
                    </a:cubicBezTo>
                    <a:cubicBezTo>
                      <a:pt x="1554893" y="17121"/>
                      <a:pt x="1501318" y="14352"/>
                      <a:pt x="1447706" y="11584"/>
                    </a:cubicBezTo>
                    <a:cubicBezTo>
                      <a:pt x="1356887" y="9489"/>
                      <a:pt x="1266102" y="9099"/>
                      <a:pt x="1175283" y="8105"/>
                    </a:cubicBezTo>
                    <a:cubicBezTo>
                      <a:pt x="955228" y="-947"/>
                      <a:pt x="734960" y="-2261"/>
                      <a:pt x="514799" y="3384"/>
                    </a:cubicBezTo>
                    <a:cubicBezTo>
                      <a:pt x="440666" y="3029"/>
                      <a:pt x="366569" y="3064"/>
                      <a:pt x="292720" y="10306"/>
                    </a:cubicBezTo>
                    <a:cubicBezTo>
                      <a:pt x="244683" y="12329"/>
                      <a:pt x="193734" y="16589"/>
                      <a:pt x="145591" y="22375"/>
                    </a:cubicBezTo>
                    <a:cubicBezTo>
                      <a:pt x="113353" y="24079"/>
                      <a:pt x="81044" y="23759"/>
                      <a:pt x="48806" y="25712"/>
                    </a:cubicBezTo>
                    <a:cubicBezTo>
                      <a:pt x="38865" y="26670"/>
                      <a:pt x="27894" y="25605"/>
                      <a:pt x="18699" y="29900"/>
                    </a:cubicBezTo>
                    <a:cubicBezTo>
                      <a:pt x="7941" y="36751"/>
                      <a:pt x="-6864" y="60499"/>
                      <a:pt x="3538" y="72817"/>
                    </a:cubicBezTo>
                    <a:cubicBezTo>
                      <a:pt x="-2533" y="168341"/>
                      <a:pt x="3006" y="264113"/>
                      <a:pt x="1586" y="359744"/>
                    </a:cubicBezTo>
                    <a:cubicBezTo>
                      <a:pt x="272" y="384059"/>
                      <a:pt x="27823" y="389313"/>
                      <a:pt x="46747" y="390875"/>
                    </a:cubicBezTo>
                    <a:cubicBezTo>
                      <a:pt x="75292" y="393892"/>
                      <a:pt x="104015" y="394389"/>
                      <a:pt x="132703" y="394780"/>
                    </a:cubicBezTo>
                    <a:cubicBezTo>
                      <a:pt x="354888" y="395312"/>
                      <a:pt x="576718" y="379303"/>
                      <a:pt x="798867" y="384840"/>
                    </a:cubicBezTo>
                    <a:cubicBezTo>
                      <a:pt x="986116" y="386473"/>
                      <a:pt x="1173259" y="385586"/>
                      <a:pt x="1360508" y="385799"/>
                    </a:cubicBezTo>
                    <a:cubicBezTo>
                      <a:pt x="1433860" y="385905"/>
                      <a:pt x="1507211" y="386651"/>
                      <a:pt x="1580563" y="385408"/>
                    </a:cubicBezTo>
                    <a:cubicBezTo>
                      <a:pt x="1607226" y="384947"/>
                      <a:pt x="1633855" y="385195"/>
                      <a:pt x="1660518" y="384450"/>
                    </a:cubicBezTo>
                    <a:cubicBezTo>
                      <a:pt x="1669217" y="383775"/>
                      <a:pt x="1678661" y="385266"/>
                      <a:pt x="1686649" y="381113"/>
                    </a:cubicBezTo>
                    <a:cubicBezTo>
                      <a:pt x="1728473" y="354241"/>
                      <a:pt x="1719597" y="184563"/>
                      <a:pt x="1727976" y="131068"/>
                    </a:cubicBezTo>
                    <a:cubicBezTo>
                      <a:pt x="1730532" y="104871"/>
                      <a:pt x="1733799" y="78780"/>
                      <a:pt x="1735823" y="52512"/>
                    </a:cubicBezTo>
                    <a:cubicBezTo>
                      <a:pt x="1736320" y="46229"/>
                      <a:pt x="1737527" y="39272"/>
                      <a:pt x="1734970" y="333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21"/>
              <p:cNvSpPr/>
              <p:nvPr/>
            </p:nvSpPr>
            <p:spPr>
              <a:xfrm>
                <a:off x="13864505" y="5729847"/>
                <a:ext cx="406395" cy="432372"/>
              </a:xfrm>
              <a:custGeom>
                <a:rect b="b" l="l" r="r" t="t"/>
                <a:pathLst>
                  <a:path extrusionOk="0" h="432372" w="406395">
                    <a:moveTo>
                      <a:pt x="35324" y="323204"/>
                    </a:moveTo>
                    <a:cubicBezTo>
                      <a:pt x="70190" y="395761"/>
                      <a:pt x="151281" y="431649"/>
                      <a:pt x="228893" y="432288"/>
                    </a:cubicBezTo>
                    <a:cubicBezTo>
                      <a:pt x="314387" y="435198"/>
                      <a:pt x="385751" y="362819"/>
                      <a:pt x="400627" y="281778"/>
                    </a:cubicBezTo>
                    <a:cubicBezTo>
                      <a:pt x="409574" y="218734"/>
                      <a:pt x="412095" y="149372"/>
                      <a:pt x="378117" y="92895"/>
                    </a:cubicBezTo>
                    <a:cubicBezTo>
                      <a:pt x="345027" y="35212"/>
                      <a:pt x="278599" y="-1280"/>
                      <a:pt x="212277" y="140"/>
                    </a:cubicBezTo>
                    <a:cubicBezTo>
                      <a:pt x="200028" y="-428"/>
                      <a:pt x="187815" y="673"/>
                      <a:pt x="176098" y="4471"/>
                    </a:cubicBezTo>
                    <a:cubicBezTo>
                      <a:pt x="168678" y="6885"/>
                      <a:pt x="159198" y="6814"/>
                      <a:pt x="154121" y="13523"/>
                    </a:cubicBezTo>
                    <a:cubicBezTo>
                      <a:pt x="49952" y="30633"/>
                      <a:pt x="-6322" y="120016"/>
                      <a:pt x="566" y="221681"/>
                    </a:cubicBezTo>
                    <a:cubicBezTo>
                      <a:pt x="3868" y="257746"/>
                      <a:pt x="19170" y="291256"/>
                      <a:pt x="35324" y="3232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21"/>
              <p:cNvSpPr/>
              <p:nvPr/>
            </p:nvSpPr>
            <p:spPr>
              <a:xfrm>
                <a:off x="13865227" y="7067907"/>
                <a:ext cx="426871" cy="436822"/>
              </a:xfrm>
              <a:custGeom>
                <a:rect b="b" l="l" r="r" t="t"/>
                <a:pathLst>
                  <a:path extrusionOk="0" h="436822" w="426871">
                    <a:moveTo>
                      <a:pt x="387761" y="90183"/>
                    </a:moveTo>
                    <a:cubicBezTo>
                      <a:pt x="369299" y="52520"/>
                      <a:pt x="332694" y="30724"/>
                      <a:pt x="294882" y="15957"/>
                    </a:cubicBezTo>
                    <a:cubicBezTo>
                      <a:pt x="284444" y="11094"/>
                      <a:pt x="273615" y="7367"/>
                      <a:pt x="263177" y="2503"/>
                    </a:cubicBezTo>
                    <a:cubicBezTo>
                      <a:pt x="257496" y="-123"/>
                      <a:pt x="250680" y="2007"/>
                      <a:pt x="246881" y="6692"/>
                    </a:cubicBezTo>
                    <a:cubicBezTo>
                      <a:pt x="215601" y="942"/>
                      <a:pt x="182405" y="-3780"/>
                      <a:pt x="151197" y="4349"/>
                    </a:cubicBezTo>
                    <a:cubicBezTo>
                      <a:pt x="100355" y="19081"/>
                      <a:pt x="57253" y="54330"/>
                      <a:pt x="30092" y="99447"/>
                    </a:cubicBezTo>
                    <a:cubicBezTo>
                      <a:pt x="10352" y="127561"/>
                      <a:pt x="198" y="160468"/>
                      <a:pt x="766" y="194794"/>
                    </a:cubicBezTo>
                    <a:cubicBezTo>
                      <a:pt x="-584" y="220458"/>
                      <a:pt x="-832" y="246656"/>
                      <a:pt x="5878" y="271610"/>
                    </a:cubicBezTo>
                    <a:cubicBezTo>
                      <a:pt x="18518" y="311687"/>
                      <a:pt x="39323" y="351516"/>
                      <a:pt x="71383" y="379381"/>
                    </a:cubicBezTo>
                    <a:cubicBezTo>
                      <a:pt x="106071" y="406963"/>
                      <a:pt x="146510" y="431421"/>
                      <a:pt x="191388" y="436213"/>
                    </a:cubicBezTo>
                    <a:cubicBezTo>
                      <a:pt x="259271" y="440508"/>
                      <a:pt x="333440" y="422617"/>
                      <a:pt x="376542" y="366531"/>
                    </a:cubicBezTo>
                    <a:cubicBezTo>
                      <a:pt x="419786" y="315095"/>
                      <a:pt x="432283" y="243816"/>
                      <a:pt x="424863" y="178429"/>
                    </a:cubicBezTo>
                    <a:cubicBezTo>
                      <a:pt x="418969" y="146837"/>
                      <a:pt x="404022" y="117622"/>
                      <a:pt x="387761" y="901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6" name="Google Shape;656;p21"/>
            <p:cNvSpPr/>
            <p:nvPr/>
          </p:nvSpPr>
          <p:spPr>
            <a:xfrm>
              <a:off x="6589322" y="3213006"/>
              <a:ext cx="868273" cy="197396"/>
            </a:xfrm>
            <a:custGeom>
              <a:rect b="b" l="l" r="r" t="t"/>
              <a:pathLst>
                <a:path extrusionOk="0" h="394792" w="1736545">
                  <a:moveTo>
                    <a:pt x="132703" y="394780"/>
                  </a:moveTo>
                  <a:cubicBezTo>
                    <a:pt x="104015" y="394389"/>
                    <a:pt x="75292" y="393892"/>
                    <a:pt x="46747" y="390875"/>
                  </a:cubicBezTo>
                  <a:cubicBezTo>
                    <a:pt x="27823" y="389313"/>
                    <a:pt x="272" y="384059"/>
                    <a:pt x="1586" y="359744"/>
                  </a:cubicBezTo>
                  <a:cubicBezTo>
                    <a:pt x="3006" y="264113"/>
                    <a:pt x="-2533" y="168341"/>
                    <a:pt x="3538" y="72817"/>
                  </a:cubicBezTo>
                  <a:cubicBezTo>
                    <a:pt x="-6864" y="60499"/>
                    <a:pt x="7941" y="36751"/>
                    <a:pt x="18699" y="29900"/>
                  </a:cubicBezTo>
                  <a:cubicBezTo>
                    <a:pt x="27894" y="25605"/>
                    <a:pt x="38865" y="26670"/>
                    <a:pt x="48806" y="25712"/>
                  </a:cubicBezTo>
                  <a:cubicBezTo>
                    <a:pt x="81044" y="23759"/>
                    <a:pt x="113353" y="24079"/>
                    <a:pt x="145591" y="22375"/>
                  </a:cubicBezTo>
                  <a:cubicBezTo>
                    <a:pt x="193734" y="16589"/>
                    <a:pt x="244683" y="12329"/>
                    <a:pt x="292720" y="10306"/>
                  </a:cubicBezTo>
                  <a:cubicBezTo>
                    <a:pt x="366569" y="3064"/>
                    <a:pt x="440666" y="3029"/>
                    <a:pt x="514799" y="3384"/>
                  </a:cubicBezTo>
                  <a:cubicBezTo>
                    <a:pt x="734960" y="-2261"/>
                    <a:pt x="955228" y="-947"/>
                    <a:pt x="1175283" y="8105"/>
                  </a:cubicBezTo>
                  <a:cubicBezTo>
                    <a:pt x="1266102" y="9099"/>
                    <a:pt x="1356887" y="9489"/>
                    <a:pt x="1447706" y="11584"/>
                  </a:cubicBezTo>
                  <a:cubicBezTo>
                    <a:pt x="1501318" y="14352"/>
                    <a:pt x="1554893" y="17121"/>
                    <a:pt x="1608576" y="16127"/>
                  </a:cubicBezTo>
                  <a:cubicBezTo>
                    <a:pt x="1635239" y="16163"/>
                    <a:pt x="1661938" y="14565"/>
                    <a:pt x="1688566" y="14175"/>
                  </a:cubicBezTo>
                  <a:cubicBezTo>
                    <a:pt x="1705609" y="14175"/>
                    <a:pt x="1727728" y="14814"/>
                    <a:pt x="1734970" y="33308"/>
                  </a:cubicBezTo>
                  <a:cubicBezTo>
                    <a:pt x="1737527" y="39272"/>
                    <a:pt x="1736320" y="46229"/>
                    <a:pt x="1735823" y="52512"/>
                  </a:cubicBezTo>
                  <a:cubicBezTo>
                    <a:pt x="1733799" y="78780"/>
                    <a:pt x="1730532" y="104871"/>
                    <a:pt x="1727976" y="131068"/>
                  </a:cubicBezTo>
                  <a:cubicBezTo>
                    <a:pt x="1719597" y="184563"/>
                    <a:pt x="1728473" y="354241"/>
                    <a:pt x="1686649" y="381113"/>
                  </a:cubicBezTo>
                  <a:cubicBezTo>
                    <a:pt x="1678661" y="385266"/>
                    <a:pt x="1669217" y="383775"/>
                    <a:pt x="1660518" y="384450"/>
                  </a:cubicBezTo>
                  <a:cubicBezTo>
                    <a:pt x="1633855" y="385195"/>
                    <a:pt x="1607226" y="384947"/>
                    <a:pt x="1580563" y="385408"/>
                  </a:cubicBezTo>
                  <a:cubicBezTo>
                    <a:pt x="1507211" y="386651"/>
                    <a:pt x="1433860" y="385905"/>
                    <a:pt x="1360508" y="385799"/>
                  </a:cubicBezTo>
                  <a:cubicBezTo>
                    <a:pt x="1173259" y="385586"/>
                    <a:pt x="986116" y="386473"/>
                    <a:pt x="798867" y="384840"/>
                  </a:cubicBezTo>
                  <a:cubicBezTo>
                    <a:pt x="576718" y="379303"/>
                    <a:pt x="354888" y="395312"/>
                    <a:pt x="132703" y="394780"/>
                  </a:cubicBezTo>
                  <a:close/>
                  <a:moveTo>
                    <a:pt x="180846" y="367411"/>
                  </a:moveTo>
                  <a:cubicBezTo>
                    <a:pt x="291193" y="366879"/>
                    <a:pt x="401469" y="361554"/>
                    <a:pt x="511710" y="357898"/>
                  </a:cubicBezTo>
                  <a:cubicBezTo>
                    <a:pt x="899025" y="353709"/>
                    <a:pt x="1286446" y="362477"/>
                    <a:pt x="1673726" y="356123"/>
                  </a:cubicBezTo>
                  <a:cubicBezTo>
                    <a:pt x="1693892" y="311928"/>
                    <a:pt x="1689987" y="260492"/>
                    <a:pt x="1695099" y="213281"/>
                  </a:cubicBezTo>
                  <a:cubicBezTo>
                    <a:pt x="1696839" y="156556"/>
                    <a:pt x="1703407" y="100256"/>
                    <a:pt x="1708697" y="43815"/>
                  </a:cubicBezTo>
                  <a:cubicBezTo>
                    <a:pt x="1670850" y="39236"/>
                    <a:pt x="1632115" y="45661"/>
                    <a:pt x="1593948" y="44099"/>
                  </a:cubicBezTo>
                  <a:cubicBezTo>
                    <a:pt x="1539413" y="44809"/>
                    <a:pt x="1484986" y="40763"/>
                    <a:pt x="1430522" y="38917"/>
                  </a:cubicBezTo>
                  <a:cubicBezTo>
                    <a:pt x="1230918" y="37994"/>
                    <a:pt x="1031420" y="30539"/>
                    <a:pt x="831851" y="27593"/>
                  </a:cubicBezTo>
                  <a:cubicBezTo>
                    <a:pt x="721042" y="25925"/>
                    <a:pt x="610305" y="30610"/>
                    <a:pt x="499461" y="31285"/>
                  </a:cubicBezTo>
                  <a:cubicBezTo>
                    <a:pt x="451211" y="31746"/>
                    <a:pt x="402818" y="30149"/>
                    <a:pt x="354639" y="33557"/>
                  </a:cubicBezTo>
                  <a:cubicBezTo>
                    <a:pt x="296057" y="39201"/>
                    <a:pt x="236730" y="39059"/>
                    <a:pt x="178361" y="47010"/>
                  </a:cubicBezTo>
                  <a:cubicBezTo>
                    <a:pt x="129862" y="53684"/>
                    <a:pt x="80618" y="49992"/>
                    <a:pt x="32013" y="54926"/>
                  </a:cubicBezTo>
                  <a:cubicBezTo>
                    <a:pt x="27752" y="61387"/>
                    <a:pt x="26971" y="70225"/>
                    <a:pt x="20154" y="74734"/>
                  </a:cubicBezTo>
                  <a:cubicBezTo>
                    <a:pt x="24663" y="169583"/>
                    <a:pt x="26226" y="264539"/>
                    <a:pt x="28427" y="359460"/>
                  </a:cubicBezTo>
                  <a:cubicBezTo>
                    <a:pt x="78062" y="370570"/>
                    <a:pt x="130217" y="365920"/>
                    <a:pt x="180846" y="367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21"/>
            <p:cNvSpPr/>
            <p:nvPr/>
          </p:nvSpPr>
          <p:spPr>
            <a:xfrm>
              <a:off x="6932252" y="2864923"/>
              <a:ext cx="203198" cy="216186"/>
            </a:xfrm>
            <a:custGeom>
              <a:rect b="b" l="l" r="r" t="t"/>
              <a:pathLst>
                <a:path extrusionOk="0" h="432372" w="406395">
                  <a:moveTo>
                    <a:pt x="228893" y="432288"/>
                  </a:moveTo>
                  <a:cubicBezTo>
                    <a:pt x="151281" y="431649"/>
                    <a:pt x="70190" y="395761"/>
                    <a:pt x="35324" y="323204"/>
                  </a:cubicBezTo>
                  <a:cubicBezTo>
                    <a:pt x="19170" y="291256"/>
                    <a:pt x="3868" y="257746"/>
                    <a:pt x="566" y="221681"/>
                  </a:cubicBezTo>
                  <a:cubicBezTo>
                    <a:pt x="-6322" y="120016"/>
                    <a:pt x="49952" y="30633"/>
                    <a:pt x="154121" y="13523"/>
                  </a:cubicBezTo>
                  <a:cubicBezTo>
                    <a:pt x="159198" y="6814"/>
                    <a:pt x="168678" y="6885"/>
                    <a:pt x="176098" y="4471"/>
                  </a:cubicBezTo>
                  <a:cubicBezTo>
                    <a:pt x="187815" y="673"/>
                    <a:pt x="200028" y="-428"/>
                    <a:pt x="212277" y="140"/>
                  </a:cubicBezTo>
                  <a:cubicBezTo>
                    <a:pt x="278599" y="-1280"/>
                    <a:pt x="345027" y="35212"/>
                    <a:pt x="378117" y="92895"/>
                  </a:cubicBezTo>
                  <a:cubicBezTo>
                    <a:pt x="412095" y="149372"/>
                    <a:pt x="409574" y="218734"/>
                    <a:pt x="400627" y="281778"/>
                  </a:cubicBezTo>
                  <a:cubicBezTo>
                    <a:pt x="385751" y="362819"/>
                    <a:pt x="314387" y="435198"/>
                    <a:pt x="228893" y="432288"/>
                  </a:cubicBezTo>
                  <a:close/>
                  <a:moveTo>
                    <a:pt x="232586" y="404671"/>
                  </a:moveTo>
                  <a:cubicBezTo>
                    <a:pt x="298446" y="404848"/>
                    <a:pt x="352519" y="352063"/>
                    <a:pt x="369774" y="291149"/>
                  </a:cubicBezTo>
                  <a:cubicBezTo>
                    <a:pt x="378827" y="257285"/>
                    <a:pt x="378366" y="222604"/>
                    <a:pt x="377762" y="187887"/>
                  </a:cubicBezTo>
                  <a:cubicBezTo>
                    <a:pt x="375703" y="116217"/>
                    <a:pt x="325358" y="50547"/>
                    <a:pt x="255450" y="32834"/>
                  </a:cubicBezTo>
                  <a:cubicBezTo>
                    <a:pt x="253888" y="34360"/>
                    <a:pt x="251474" y="34253"/>
                    <a:pt x="251509" y="31875"/>
                  </a:cubicBezTo>
                  <a:cubicBezTo>
                    <a:pt x="229035" y="29106"/>
                    <a:pt x="205176" y="28361"/>
                    <a:pt x="182809" y="31520"/>
                  </a:cubicBezTo>
                  <a:cubicBezTo>
                    <a:pt x="175211" y="32692"/>
                    <a:pt x="167009" y="37910"/>
                    <a:pt x="159518" y="34289"/>
                  </a:cubicBezTo>
                  <a:cubicBezTo>
                    <a:pt x="68805" y="51931"/>
                    <a:pt x="21975" y="127896"/>
                    <a:pt x="27016" y="217066"/>
                  </a:cubicBezTo>
                  <a:cubicBezTo>
                    <a:pt x="32094" y="260479"/>
                    <a:pt x="52189" y="302083"/>
                    <a:pt x="76864" y="337758"/>
                  </a:cubicBezTo>
                  <a:cubicBezTo>
                    <a:pt x="113185" y="385147"/>
                    <a:pt x="174820" y="404032"/>
                    <a:pt x="232586" y="4046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21"/>
            <p:cNvSpPr/>
            <p:nvPr/>
          </p:nvSpPr>
          <p:spPr>
            <a:xfrm>
              <a:off x="6932613" y="3533954"/>
              <a:ext cx="213435" cy="218411"/>
            </a:xfrm>
            <a:custGeom>
              <a:rect b="b" l="l" r="r" t="t"/>
              <a:pathLst>
                <a:path extrusionOk="0" h="436822" w="426871">
                  <a:moveTo>
                    <a:pt x="191388" y="436213"/>
                  </a:moveTo>
                  <a:cubicBezTo>
                    <a:pt x="146510" y="431421"/>
                    <a:pt x="106071" y="406963"/>
                    <a:pt x="71383" y="379381"/>
                  </a:cubicBezTo>
                  <a:cubicBezTo>
                    <a:pt x="39323" y="351516"/>
                    <a:pt x="18518" y="311687"/>
                    <a:pt x="5878" y="271610"/>
                  </a:cubicBezTo>
                  <a:cubicBezTo>
                    <a:pt x="-832" y="246656"/>
                    <a:pt x="-584" y="220458"/>
                    <a:pt x="766" y="194794"/>
                  </a:cubicBezTo>
                  <a:cubicBezTo>
                    <a:pt x="198" y="160468"/>
                    <a:pt x="10352" y="127561"/>
                    <a:pt x="30092" y="99447"/>
                  </a:cubicBezTo>
                  <a:cubicBezTo>
                    <a:pt x="57253" y="54330"/>
                    <a:pt x="100355" y="19081"/>
                    <a:pt x="151197" y="4349"/>
                  </a:cubicBezTo>
                  <a:cubicBezTo>
                    <a:pt x="182405" y="-3780"/>
                    <a:pt x="215601" y="942"/>
                    <a:pt x="246881" y="6692"/>
                  </a:cubicBezTo>
                  <a:cubicBezTo>
                    <a:pt x="250680" y="2007"/>
                    <a:pt x="257496" y="-123"/>
                    <a:pt x="263177" y="2503"/>
                  </a:cubicBezTo>
                  <a:cubicBezTo>
                    <a:pt x="273615" y="7367"/>
                    <a:pt x="284444" y="11094"/>
                    <a:pt x="294882" y="15957"/>
                  </a:cubicBezTo>
                  <a:cubicBezTo>
                    <a:pt x="332694" y="30724"/>
                    <a:pt x="369299" y="52520"/>
                    <a:pt x="387761" y="90183"/>
                  </a:cubicBezTo>
                  <a:cubicBezTo>
                    <a:pt x="404022" y="117622"/>
                    <a:pt x="418969" y="146837"/>
                    <a:pt x="424863" y="178429"/>
                  </a:cubicBezTo>
                  <a:cubicBezTo>
                    <a:pt x="432283" y="243816"/>
                    <a:pt x="419786" y="315095"/>
                    <a:pt x="376542" y="366531"/>
                  </a:cubicBezTo>
                  <a:cubicBezTo>
                    <a:pt x="333440" y="422617"/>
                    <a:pt x="259271" y="440508"/>
                    <a:pt x="191388" y="436213"/>
                  </a:cubicBezTo>
                  <a:close/>
                  <a:moveTo>
                    <a:pt x="209672" y="409306"/>
                  </a:moveTo>
                  <a:cubicBezTo>
                    <a:pt x="263283" y="408631"/>
                    <a:pt x="320303" y="393793"/>
                    <a:pt x="354068" y="350025"/>
                  </a:cubicBezTo>
                  <a:cubicBezTo>
                    <a:pt x="401608" y="292341"/>
                    <a:pt x="414638" y="199408"/>
                    <a:pt x="379524" y="132744"/>
                  </a:cubicBezTo>
                  <a:cubicBezTo>
                    <a:pt x="347748" y="64944"/>
                    <a:pt x="321901" y="56637"/>
                    <a:pt x="256112" y="29872"/>
                  </a:cubicBezTo>
                  <a:cubicBezTo>
                    <a:pt x="167245" y="5272"/>
                    <a:pt x="94390" y="39918"/>
                    <a:pt x="48980" y="118368"/>
                  </a:cubicBezTo>
                  <a:cubicBezTo>
                    <a:pt x="35986" y="137998"/>
                    <a:pt x="27855" y="162988"/>
                    <a:pt x="28068" y="185955"/>
                  </a:cubicBezTo>
                  <a:cubicBezTo>
                    <a:pt x="26932" y="215453"/>
                    <a:pt x="24837" y="245946"/>
                    <a:pt x="35205" y="274166"/>
                  </a:cubicBezTo>
                  <a:cubicBezTo>
                    <a:pt x="48838" y="307783"/>
                    <a:pt x="66413" y="342180"/>
                    <a:pt x="96414" y="363975"/>
                  </a:cubicBezTo>
                  <a:cubicBezTo>
                    <a:pt x="129326" y="388220"/>
                    <a:pt x="167600" y="410051"/>
                    <a:pt x="209672" y="4093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21"/>
            <p:cNvSpPr/>
            <p:nvPr/>
          </p:nvSpPr>
          <p:spPr>
            <a:xfrm>
              <a:off x="6945578" y="2879662"/>
              <a:ext cx="175685" cy="187597"/>
            </a:xfrm>
            <a:custGeom>
              <a:rect b="b" l="l" r="r" t="t"/>
              <a:pathLst>
                <a:path extrusionOk="0" h="375194" w="351370">
                  <a:moveTo>
                    <a:pt x="351109" y="158446"/>
                  </a:moveTo>
                  <a:cubicBezTo>
                    <a:pt x="351678" y="193127"/>
                    <a:pt x="352139" y="227843"/>
                    <a:pt x="343121" y="261673"/>
                  </a:cubicBezTo>
                  <a:cubicBezTo>
                    <a:pt x="325902" y="322622"/>
                    <a:pt x="271793" y="375407"/>
                    <a:pt x="205933" y="375194"/>
                  </a:cubicBezTo>
                  <a:cubicBezTo>
                    <a:pt x="148168" y="374555"/>
                    <a:pt x="86568" y="355670"/>
                    <a:pt x="50212" y="308281"/>
                  </a:cubicBezTo>
                  <a:cubicBezTo>
                    <a:pt x="25501" y="272606"/>
                    <a:pt x="5441" y="231038"/>
                    <a:pt x="364" y="187625"/>
                  </a:cubicBezTo>
                  <a:cubicBezTo>
                    <a:pt x="-4642" y="98419"/>
                    <a:pt x="42152" y="22490"/>
                    <a:pt x="132901" y="4848"/>
                  </a:cubicBezTo>
                  <a:cubicBezTo>
                    <a:pt x="140392" y="8468"/>
                    <a:pt x="148594" y="3286"/>
                    <a:pt x="156192" y="2079"/>
                  </a:cubicBezTo>
                  <a:cubicBezTo>
                    <a:pt x="178559" y="-1116"/>
                    <a:pt x="202454" y="-335"/>
                    <a:pt x="224928" y="2434"/>
                  </a:cubicBezTo>
                  <a:cubicBezTo>
                    <a:pt x="224857" y="4812"/>
                    <a:pt x="227306" y="4919"/>
                    <a:pt x="228833" y="3392"/>
                  </a:cubicBezTo>
                  <a:cubicBezTo>
                    <a:pt x="298705" y="21070"/>
                    <a:pt x="349050" y="86741"/>
                    <a:pt x="351109" y="158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21"/>
            <p:cNvSpPr/>
            <p:nvPr/>
          </p:nvSpPr>
          <p:spPr>
            <a:xfrm>
              <a:off x="6599417" y="3226642"/>
              <a:ext cx="844254" cy="170070"/>
            </a:xfrm>
            <a:custGeom>
              <a:rect b="b" l="l" r="r" t="t"/>
              <a:pathLst>
                <a:path extrusionOk="0" h="340139" w="1688507">
                  <a:moveTo>
                    <a:pt x="1688507" y="16544"/>
                  </a:moveTo>
                  <a:cubicBezTo>
                    <a:pt x="1683253" y="72985"/>
                    <a:pt x="1676649" y="129284"/>
                    <a:pt x="1674909" y="186009"/>
                  </a:cubicBezTo>
                  <a:cubicBezTo>
                    <a:pt x="1669832" y="233256"/>
                    <a:pt x="1673738" y="284657"/>
                    <a:pt x="1653571" y="328851"/>
                  </a:cubicBezTo>
                  <a:cubicBezTo>
                    <a:pt x="1266256" y="335205"/>
                    <a:pt x="878835" y="326402"/>
                    <a:pt x="491555" y="330626"/>
                  </a:cubicBezTo>
                  <a:cubicBezTo>
                    <a:pt x="381315" y="334282"/>
                    <a:pt x="271003" y="339572"/>
                    <a:pt x="160692" y="340140"/>
                  </a:cubicBezTo>
                  <a:cubicBezTo>
                    <a:pt x="110063" y="338649"/>
                    <a:pt x="57907" y="343299"/>
                    <a:pt x="8272" y="332188"/>
                  </a:cubicBezTo>
                  <a:cubicBezTo>
                    <a:pt x="6036" y="237268"/>
                    <a:pt x="4474" y="142312"/>
                    <a:pt x="0" y="47462"/>
                  </a:cubicBezTo>
                  <a:cubicBezTo>
                    <a:pt x="6852" y="42954"/>
                    <a:pt x="7633" y="34115"/>
                    <a:pt x="11858" y="27654"/>
                  </a:cubicBezTo>
                  <a:cubicBezTo>
                    <a:pt x="60499" y="22720"/>
                    <a:pt x="109708" y="26412"/>
                    <a:pt x="158207" y="19774"/>
                  </a:cubicBezTo>
                  <a:cubicBezTo>
                    <a:pt x="216575" y="11823"/>
                    <a:pt x="275867" y="12000"/>
                    <a:pt x="334485" y="6320"/>
                  </a:cubicBezTo>
                  <a:cubicBezTo>
                    <a:pt x="382664" y="2877"/>
                    <a:pt x="431056" y="4510"/>
                    <a:pt x="479306" y="4049"/>
                  </a:cubicBezTo>
                  <a:cubicBezTo>
                    <a:pt x="590115" y="3374"/>
                    <a:pt x="700852" y="-1312"/>
                    <a:pt x="811696" y="357"/>
                  </a:cubicBezTo>
                  <a:cubicBezTo>
                    <a:pt x="1011265" y="3268"/>
                    <a:pt x="1210728" y="10758"/>
                    <a:pt x="1410368" y="11681"/>
                  </a:cubicBezTo>
                  <a:cubicBezTo>
                    <a:pt x="1464867" y="13491"/>
                    <a:pt x="1519259" y="17573"/>
                    <a:pt x="1573794" y="16863"/>
                  </a:cubicBezTo>
                  <a:cubicBezTo>
                    <a:pt x="1611925" y="18354"/>
                    <a:pt x="1650625" y="11965"/>
                    <a:pt x="1688507" y="165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21"/>
            <p:cNvSpPr/>
            <p:nvPr/>
          </p:nvSpPr>
          <p:spPr>
            <a:xfrm>
              <a:off x="6946160" y="3544980"/>
              <a:ext cx="186184" cy="193635"/>
            </a:xfrm>
            <a:custGeom>
              <a:rect b="b" l="l" r="r" t="t"/>
              <a:pathLst>
                <a:path extrusionOk="0" h="387270" w="372368">
                  <a:moveTo>
                    <a:pt x="352431" y="110691"/>
                  </a:moveTo>
                  <a:cubicBezTo>
                    <a:pt x="387544" y="177355"/>
                    <a:pt x="374550" y="270288"/>
                    <a:pt x="327010" y="327971"/>
                  </a:cubicBezTo>
                  <a:cubicBezTo>
                    <a:pt x="293245" y="371740"/>
                    <a:pt x="236190" y="386578"/>
                    <a:pt x="182614" y="387252"/>
                  </a:cubicBezTo>
                  <a:cubicBezTo>
                    <a:pt x="140542" y="387998"/>
                    <a:pt x="102268" y="366167"/>
                    <a:pt x="69321" y="341886"/>
                  </a:cubicBezTo>
                  <a:cubicBezTo>
                    <a:pt x="39320" y="320091"/>
                    <a:pt x="21709" y="285694"/>
                    <a:pt x="8111" y="252078"/>
                  </a:cubicBezTo>
                  <a:cubicBezTo>
                    <a:pt x="-2256" y="223857"/>
                    <a:pt x="-161" y="193365"/>
                    <a:pt x="975" y="163902"/>
                  </a:cubicBezTo>
                  <a:cubicBezTo>
                    <a:pt x="762" y="140935"/>
                    <a:pt x="8892" y="115945"/>
                    <a:pt x="21887" y="96314"/>
                  </a:cubicBezTo>
                  <a:cubicBezTo>
                    <a:pt x="67297" y="17865"/>
                    <a:pt x="140151" y="-16816"/>
                    <a:pt x="229018" y="7819"/>
                  </a:cubicBezTo>
                  <a:cubicBezTo>
                    <a:pt x="294808" y="34549"/>
                    <a:pt x="320655" y="42855"/>
                    <a:pt x="352431" y="1106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2" name="Google Shape;662;p21"/>
          <p:cNvGrpSpPr/>
          <p:nvPr/>
        </p:nvGrpSpPr>
        <p:grpSpPr>
          <a:xfrm>
            <a:off x="4859266" y="2861275"/>
            <a:ext cx="966791" cy="894680"/>
            <a:chOff x="4859266" y="2861275"/>
            <a:chExt cx="966791" cy="894680"/>
          </a:xfrm>
        </p:grpSpPr>
        <p:sp>
          <p:nvSpPr>
            <p:cNvPr id="663" name="Google Shape;663;p21"/>
            <p:cNvSpPr/>
            <p:nvPr/>
          </p:nvSpPr>
          <p:spPr>
            <a:xfrm>
              <a:off x="4859266" y="2861275"/>
              <a:ext cx="966791" cy="894680"/>
            </a:xfrm>
            <a:custGeom>
              <a:rect b="b" l="l" r="r" t="t"/>
              <a:pathLst>
                <a:path extrusionOk="0" h="1789360" w="1933582">
                  <a:moveTo>
                    <a:pt x="1932734" y="235285"/>
                  </a:moveTo>
                  <a:cubicBezTo>
                    <a:pt x="1931381" y="233121"/>
                    <a:pt x="1929679" y="232232"/>
                    <a:pt x="1927823" y="232116"/>
                  </a:cubicBezTo>
                  <a:cubicBezTo>
                    <a:pt x="1927746" y="231807"/>
                    <a:pt x="1927707" y="231497"/>
                    <a:pt x="1927630" y="231188"/>
                  </a:cubicBezTo>
                  <a:cubicBezTo>
                    <a:pt x="1922718" y="214608"/>
                    <a:pt x="1905433" y="206067"/>
                    <a:pt x="1892671" y="195941"/>
                  </a:cubicBezTo>
                  <a:cubicBezTo>
                    <a:pt x="1864171" y="175845"/>
                    <a:pt x="1840350" y="150221"/>
                    <a:pt x="1812855" y="128926"/>
                  </a:cubicBezTo>
                  <a:cubicBezTo>
                    <a:pt x="1791586" y="111534"/>
                    <a:pt x="1768770" y="96230"/>
                    <a:pt x="1746303" y="80500"/>
                  </a:cubicBezTo>
                  <a:cubicBezTo>
                    <a:pt x="1726078" y="66780"/>
                    <a:pt x="1708483" y="49659"/>
                    <a:pt x="1688838" y="35205"/>
                  </a:cubicBezTo>
                  <a:cubicBezTo>
                    <a:pt x="1688451" y="34934"/>
                    <a:pt x="1688065" y="34664"/>
                    <a:pt x="1687678" y="34393"/>
                  </a:cubicBezTo>
                  <a:cubicBezTo>
                    <a:pt x="1687446" y="26123"/>
                    <a:pt x="1676812" y="19205"/>
                    <a:pt x="1669271" y="25427"/>
                  </a:cubicBezTo>
                  <a:cubicBezTo>
                    <a:pt x="1638914" y="51321"/>
                    <a:pt x="1610375" y="79573"/>
                    <a:pt x="1578124" y="104462"/>
                  </a:cubicBezTo>
                  <a:cubicBezTo>
                    <a:pt x="1545602" y="133370"/>
                    <a:pt x="1513660" y="162897"/>
                    <a:pt x="1481486" y="192193"/>
                  </a:cubicBezTo>
                  <a:cubicBezTo>
                    <a:pt x="1449544" y="222802"/>
                    <a:pt x="1419342" y="255227"/>
                    <a:pt x="1386743" y="285141"/>
                  </a:cubicBezTo>
                  <a:cubicBezTo>
                    <a:pt x="1315434" y="358842"/>
                    <a:pt x="1246059" y="434399"/>
                    <a:pt x="1172894" y="506323"/>
                  </a:cubicBezTo>
                  <a:cubicBezTo>
                    <a:pt x="1152128" y="526226"/>
                    <a:pt x="1132599" y="547444"/>
                    <a:pt x="1111408" y="566884"/>
                  </a:cubicBezTo>
                  <a:cubicBezTo>
                    <a:pt x="1086272" y="586749"/>
                    <a:pt x="1059743" y="606459"/>
                    <a:pt x="1029967" y="618634"/>
                  </a:cubicBezTo>
                  <a:cubicBezTo>
                    <a:pt x="982054" y="583850"/>
                    <a:pt x="936616" y="543038"/>
                    <a:pt x="894156" y="501105"/>
                  </a:cubicBezTo>
                  <a:cubicBezTo>
                    <a:pt x="794192" y="396679"/>
                    <a:pt x="678644" y="309450"/>
                    <a:pt x="566538" y="218744"/>
                  </a:cubicBezTo>
                  <a:cubicBezTo>
                    <a:pt x="519978" y="182337"/>
                    <a:pt x="477054" y="141525"/>
                    <a:pt x="430765" y="104810"/>
                  </a:cubicBezTo>
                  <a:cubicBezTo>
                    <a:pt x="406673" y="87805"/>
                    <a:pt x="384167" y="68828"/>
                    <a:pt x="361158" y="50432"/>
                  </a:cubicBezTo>
                  <a:cubicBezTo>
                    <a:pt x="344181" y="37524"/>
                    <a:pt x="327359" y="24383"/>
                    <a:pt x="310963" y="10741"/>
                  </a:cubicBezTo>
                  <a:cubicBezTo>
                    <a:pt x="307483" y="8035"/>
                    <a:pt x="298279" y="-42"/>
                    <a:pt x="293059" y="924"/>
                  </a:cubicBezTo>
                  <a:cubicBezTo>
                    <a:pt x="290893" y="-119"/>
                    <a:pt x="288341" y="-390"/>
                    <a:pt x="285866" y="692"/>
                  </a:cubicBezTo>
                  <a:cubicBezTo>
                    <a:pt x="278673" y="3088"/>
                    <a:pt x="274961" y="10200"/>
                    <a:pt x="270436" y="15765"/>
                  </a:cubicBezTo>
                  <a:cubicBezTo>
                    <a:pt x="243367" y="51862"/>
                    <a:pt x="203575" y="76210"/>
                    <a:pt x="172445" y="108597"/>
                  </a:cubicBezTo>
                  <a:cubicBezTo>
                    <a:pt x="153689" y="127109"/>
                    <a:pt x="136984" y="147554"/>
                    <a:pt x="118267" y="166067"/>
                  </a:cubicBezTo>
                  <a:cubicBezTo>
                    <a:pt x="99280" y="185159"/>
                    <a:pt x="78204" y="202434"/>
                    <a:pt x="61847" y="223922"/>
                  </a:cubicBezTo>
                  <a:cubicBezTo>
                    <a:pt x="60222" y="223768"/>
                    <a:pt x="58560" y="228096"/>
                    <a:pt x="60145" y="228947"/>
                  </a:cubicBezTo>
                  <a:cubicBezTo>
                    <a:pt x="60300" y="229063"/>
                    <a:pt x="60493" y="229101"/>
                    <a:pt x="60648" y="229179"/>
                  </a:cubicBezTo>
                  <a:cubicBezTo>
                    <a:pt x="52643" y="237642"/>
                    <a:pt x="70238" y="251478"/>
                    <a:pt x="75807" y="258706"/>
                  </a:cubicBezTo>
                  <a:cubicBezTo>
                    <a:pt x="92706" y="276561"/>
                    <a:pt x="110378" y="293682"/>
                    <a:pt x="127625" y="311151"/>
                  </a:cubicBezTo>
                  <a:cubicBezTo>
                    <a:pt x="168732" y="355441"/>
                    <a:pt x="218269" y="390070"/>
                    <a:pt x="263785" y="429413"/>
                  </a:cubicBezTo>
                  <a:cubicBezTo>
                    <a:pt x="307444" y="468139"/>
                    <a:pt x="346231" y="511772"/>
                    <a:pt x="387570" y="552893"/>
                  </a:cubicBezTo>
                  <a:cubicBezTo>
                    <a:pt x="420130" y="584894"/>
                    <a:pt x="454238" y="612411"/>
                    <a:pt x="487804" y="644025"/>
                  </a:cubicBezTo>
                  <a:cubicBezTo>
                    <a:pt x="531154" y="684064"/>
                    <a:pt x="571758" y="727002"/>
                    <a:pt x="615997" y="766037"/>
                  </a:cubicBezTo>
                  <a:cubicBezTo>
                    <a:pt x="658574" y="799738"/>
                    <a:pt x="694886" y="839893"/>
                    <a:pt x="733711" y="877613"/>
                  </a:cubicBezTo>
                  <a:cubicBezTo>
                    <a:pt x="705597" y="922561"/>
                    <a:pt x="661667" y="954600"/>
                    <a:pt x="625781" y="992977"/>
                  </a:cubicBezTo>
                  <a:cubicBezTo>
                    <a:pt x="595038" y="1026021"/>
                    <a:pt x="562284" y="1057055"/>
                    <a:pt x="528718" y="1087239"/>
                  </a:cubicBezTo>
                  <a:cubicBezTo>
                    <a:pt x="476358" y="1139646"/>
                    <a:pt x="421523" y="1189463"/>
                    <a:pt x="368814" y="1241522"/>
                  </a:cubicBezTo>
                  <a:cubicBezTo>
                    <a:pt x="315178" y="1291648"/>
                    <a:pt x="263978" y="1344248"/>
                    <a:pt x="210110" y="1394104"/>
                  </a:cubicBezTo>
                  <a:cubicBezTo>
                    <a:pt x="177085" y="1424984"/>
                    <a:pt x="147309" y="1459110"/>
                    <a:pt x="113704" y="1489410"/>
                  </a:cubicBezTo>
                  <a:cubicBezTo>
                    <a:pt x="92860" y="1508463"/>
                    <a:pt x="71205" y="1526782"/>
                    <a:pt x="52836" y="1548386"/>
                  </a:cubicBezTo>
                  <a:cubicBezTo>
                    <a:pt x="38837" y="1563459"/>
                    <a:pt x="22364" y="1578300"/>
                    <a:pt x="8636" y="1594377"/>
                  </a:cubicBezTo>
                  <a:cubicBezTo>
                    <a:pt x="2680" y="1592831"/>
                    <a:pt x="-2772" y="1600832"/>
                    <a:pt x="1559" y="1605817"/>
                  </a:cubicBezTo>
                  <a:cubicBezTo>
                    <a:pt x="1172" y="1609643"/>
                    <a:pt x="2642" y="1613624"/>
                    <a:pt x="5813" y="1616059"/>
                  </a:cubicBezTo>
                  <a:cubicBezTo>
                    <a:pt x="9254" y="1618184"/>
                    <a:pt x="12348" y="1618609"/>
                    <a:pt x="15171" y="1617914"/>
                  </a:cubicBezTo>
                  <a:cubicBezTo>
                    <a:pt x="55505" y="1652890"/>
                    <a:pt x="99048" y="1684311"/>
                    <a:pt x="143983" y="1713026"/>
                  </a:cubicBezTo>
                  <a:cubicBezTo>
                    <a:pt x="185825" y="1736292"/>
                    <a:pt x="226313" y="1759211"/>
                    <a:pt x="265409" y="1787346"/>
                  </a:cubicBezTo>
                  <a:cubicBezTo>
                    <a:pt x="268812" y="1789279"/>
                    <a:pt x="272060" y="1789279"/>
                    <a:pt x="274767" y="1788119"/>
                  </a:cubicBezTo>
                  <a:cubicBezTo>
                    <a:pt x="275579" y="1788467"/>
                    <a:pt x="276469" y="1788776"/>
                    <a:pt x="277358" y="1789008"/>
                  </a:cubicBezTo>
                  <a:cubicBezTo>
                    <a:pt x="288495" y="1791327"/>
                    <a:pt x="296771" y="1781704"/>
                    <a:pt x="304118" y="1774863"/>
                  </a:cubicBezTo>
                  <a:cubicBezTo>
                    <a:pt x="315488" y="1764660"/>
                    <a:pt x="326238" y="1753839"/>
                    <a:pt x="337762" y="1743790"/>
                  </a:cubicBezTo>
                  <a:cubicBezTo>
                    <a:pt x="348396" y="1734321"/>
                    <a:pt x="359456" y="1724505"/>
                    <a:pt x="368969" y="1713529"/>
                  </a:cubicBezTo>
                  <a:cubicBezTo>
                    <a:pt x="378521" y="1705219"/>
                    <a:pt x="388034" y="1696949"/>
                    <a:pt x="397585" y="1688640"/>
                  </a:cubicBezTo>
                  <a:cubicBezTo>
                    <a:pt x="493875" y="1612194"/>
                    <a:pt x="578293" y="1533198"/>
                    <a:pt x="664181" y="1445312"/>
                  </a:cubicBezTo>
                  <a:cubicBezTo>
                    <a:pt x="750146" y="1360635"/>
                    <a:pt x="834912" y="1274798"/>
                    <a:pt x="919872" y="1189115"/>
                  </a:cubicBezTo>
                  <a:cubicBezTo>
                    <a:pt x="939632" y="1167936"/>
                    <a:pt x="959470" y="1146757"/>
                    <a:pt x="980043" y="1126467"/>
                  </a:cubicBezTo>
                  <a:cubicBezTo>
                    <a:pt x="988048" y="1129134"/>
                    <a:pt x="995898" y="1132148"/>
                    <a:pt x="1003014" y="1136979"/>
                  </a:cubicBezTo>
                  <a:cubicBezTo>
                    <a:pt x="1018869" y="1148690"/>
                    <a:pt x="1031011" y="1164651"/>
                    <a:pt x="1046982" y="1176284"/>
                  </a:cubicBezTo>
                  <a:cubicBezTo>
                    <a:pt x="1063301" y="1188652"/>
                    <a:pt x="1080355" y="1200130"/>
                    <a:pt x="1096171" y="1213193"/>
                  </a:cubicBezTo>
                  <a:cubicBezTo>
                    <a:pt x="1150852" y="1261387"/>
                    <a:pt x="1206035" y="1309233"/>
                    <a:pt x="1259594" y="1358973"/>
                  </a:cubicBezTo>
                  <a:cubicBezTo>
                    <a:pt x="1280630" y="1377910"/>
                    <a:pt x="1302711" y="1395727"/>
                    <a:pt x="1324058" y="1414355"/>
                  </a:cubicBezTo>
                  <a:cubicBezTo>
                    <a:pt x="1350044" y="1437583"/>
                    <a:pt x="1374252" y="1462742"/>
                    <a:pt x="1401631" y="1484385"/>
                  </a:cubicBezTo>
                  <a:cubicBezTo>
                    <a:pt x="1468261" y="1534125"/>
                    <a:pt x="1529979" y="1589971"/>
                    <a:pt x="1596144" y="1640291"/>
                  </a:cubicBezTo>
                  <a:cubicBezTo>
                    <a:pt x="1597614" y="1641682"/>
                    <a:pt x="1599161" y="1642610"/>
                    <a:pt x="1600708" y="1643151"/>
                  </a:cubicBezTo>
                  <a:cubicBezTo>
                    <a:pt x="1606470" y="1647248"/>
                    <a:pt x="1612270" y="1651306"/>
                    <a:pt x="1617761" y="1655750"/>
                  </a:cubicBezTo>
                  <a:cubicBezTo>
                    <a:pt x="1631799" y="1668195"/>
                    <a:pt x="1641892" y="1685239"/>
                    <a:pt x="1658830" y="1694205"/>
                  </a:cubicBezTo>
                  <a:cubicBezTo>
                    <a:pt x="1670895" y="1701355"/>
                    <a:pt x="1683850" y="1696987"/>
                    <a:pt x="1693633" y="1688214"/>
                  </a:cubicBezTo>
                  <a:cubicBezTo>
                    <a:pt x="1707439" y="1677277"/>
                    <a:pt x="1718769" y="1666494"/>
                    <a:pt x="1733232" y="1655055"/>
                  </a:cubicBezTo>
                  <a:cubicBezTo>
                    <a:pt x="1752026" y="1638127"/>
                    <a:pt x="1772792" y="1623595"/>
                    <a:pt x="1792360" y="1607633"/>
                  </a:cubicBezTo>
                  <a:cubicBezTo>
                    <a:pt x="1810264" y="1591595"/>
                    <a:pt x="1825732" y="1576019"/>
                    <a:pt x="1845145" y="1560986"/>
                  </a:cubicBezTo>
                  <a:cubicBezTo>
                    <a:pt x="1855857" y="1551980"/>
                    <a:pt x="1864558" y="1543942"/>
                    <a:pt x="1875656" y="1534512"/>
                  </a:cubicBezTo>
                  <a:cubicBezTo>
                    <a:pt x="1891163" y="1521642"/>
                    <a:pt x="1916570" y="1502627"/>
                    <a:pt x="1904543" y="1479979"/>
                  </a:cubicBezTo>
                  <a:cubicBezTo>
                    <a:pt x="1894373" y="1467496"/>
                    <a:pt x="1881418" y="1457293"/>
                    <a:pt x="1869972" y="1445892"/>
                  </a:cubicBezTo>
                  <a:cubicBezTo>
                    <a:pt x="1813551" y="1392249"/>
                    <a:pt x="1757363" y="1338374"/>
                    <a:pt x="1697268" y="1288788"/>
                  </a:cubicBezTo>
                  <a:cubicBezTo>
                    <a:pt x="1645140" y="1244266"/>
                    <a:pt x="1594714" y="1197270"/>
                    <a:pt x="1540420" y="1154100"/>
                  </a:cubicBezTo>
                  <a:cubicBezTo>
                    <a:pt x="1535238" y="1149076"/>
                    <a:pt x="1530134" y="1144013"/>
                    <a:pt x="1524836" y="1139105"/>
                  </a:cubicBezTo>
                  <a:cubicBezTo>
                    <a:pt x="1448500" y="1067336"/>
                    <a:pt x="1368413" y="998929"/>
                    <a:pt x="1291265" y="927933"/>
                  </a:cubicBezTo>
                  <a:cubicBezTo>
                    <a:pt x="1312727" y="899411"/>
                    <a:pt x="1332681" y="869381"/>
                    <a:pt x="1355690" y="841941"/>
                  </a:cubicBezTo>
                  <a:cubicBezTo>
                    <a:pt x="1383726" y="806231"/>
                    <a:pt x="1417641" y="774694"/>
                    <a:pt x="1450859" y="743582"/>
                  </a:cubicBezTo>
                  <a:cubicBezTo>
                    <a:pt x="1572671" y="613339"/>
                    <a:pt x="1705776" y="490168"/>
                    <a:pt x="1822445" y="356369"/>
                  </a:cubicBezTo>
                  <a:cubicBezTo>
                    <a:pt x="1852840" y="321934"/>
                    <a:pt x="1887296" y="291324"/>
                    <a:pt x="1919586" y="258744"/>
                  </a:cubicBezTo>
                  <a:cubicBezTo>
                    <a:pt x="1924807" y="252174"/>
                    <a:pt x="1936872" y="244908"/>
                    <a:pt x="1932734" y="2352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21"/>
            <p:cNvSpPr/>
            <p:nvPr/>
          </p:nvSpPr>
          <p:spPr>
            <a:xfrm>
              <a:off x="4859266" y="2861275"/>
              <a:ext cx="966791" cy="894680"/>
            </a:xfrm>
            <a:custGeom>
              <a:rect b="b" l="l" r="r" t="t"/>
              <a:pathLst>
                <a:path extrusionOk="0" h="1789360" w="1933582">
                  <a:moveTo>
                    <a:pt x="1932734" y="235285"/>
                  </a:moveTo>
                  <a:cubicBezTo>
                    <a:pt x="1931381" y="233121"/>
                    <a:pt x="1929679" y="232232"/>
                    <a:pt x="1927823" y="232116"/>
                  </a:cubicBezTo>
                  <a:cubicBezTo>
                    <a:pt x="1927746" y="231807"/>
                    <a:pt x="1927707" y="231497"/>
                    <a:pt x="1927630" y="231188"/>
                  </a:cubicBezTo>
                  <a:cubicBezTo>
                    <a:pt x="1922718" y="214608"/>
                    <a:pt x="1905433" y="206067"/>
                    <a:pt x="1892671" y="195941"/>
                  </a:cubicBezTo>
                  <a:cubicBezTo>
                    <a:pt x="1864171" y="175845"/>
                    <a:pt x="1840350" y="150221"/>
                    <a:pt x="1812855" y="128926"/>
                  </a:cubicBezTo>
                  <a:cubicBezTo>
                    <a:pt x="1791586" y="111534"/>
                    <a:pt x="1768770" y="96230"/>
                    <a:pt x="1746303" y="80500"/>
                  </a:cubicBezTo>
                  <a:cubicBezTo>
                    <a:pt x="1726078" y="66780"/>
                    <a:pt x="1708483" y="49659"/>
                    <a:pt x="1688838" y="35205"/>
                  </a:cubicBezTo>
                  <a:cubicBezTo>
                    <a:pt x="1688451" y="34934"/>
                    <a:pt x="1688065" y="34664"/>
                    <a:pt x="1687678" y="34393"/>
                  </a:cubicBezTo>
                  <a:cubicBezTo>
                    <a:pt x="1687446" y="26123"/>
                    <a:pt x="1676812" y="19205"/>
                    <a:pt x="1669271" y="25427"/>
                  </a:cubicBezTo>
                  <a:cubicBezTo>
                    <a:pt x="1638914" y="51321"/>
                    <a:pt x="1610375" y="79573"/>
                    <a:pt x="1578124" y="104462"/>
                  </a:cubicBezTo>
                  <a:cubicBezTo>
                    <a:pt x="1545602" y="133370"/>
                    <a:pt x="1513660" y="162897"/>
                    <a:pt x="1481486" y="192193"/>
                  </a:cubicBezTo>
                  <a:cubicBezTo>
                    <a:pt x="1449544" y="222802"/>
                    <a:pt x="1419342" y="255227"/>
                    <a:pt x="1386743" y="285141"/>
                  </a:cubicBezTo>
                  <a:cubicBezTo>
                    <a:pt x="1315434" y="358842"/>
                    <a:pt x="1246059" y="434399"/>
                    <a:pt x="1172894" y="506323"/>
                  </a:cubicBezTo>
                  <a:cubicBezTo>
                    <a:pt x="1152128" y="526226"/>
                    <a:pt x="1132599" y="547444"/>
                    <a:pt x="1111408" y="566884"/>
                  </a:cubicBezTo>
                  <a:cubicBezTo>
                    <a:pt x="1086272" y="586749"/>
                    <a:pt x="1059743" y="606459"/>
                    <a:pt x="1029967" y="618634"/>
                  </a:cubicBezTo>
                  <a:cubicBezTo>
                    <a:pt x="982054" y="583850"/>
                    <a:pt x="936616" y="543038"/>
                    <a:pt x="894156" y="501105"/>
                  </a:cubicBezTo>
                  <a:cubicBezTo>
                    <a:pt x="794192" y="396679"/>
                    <a:pt x="678644" y="309450"/>
                    <a:pt x="566538" y="218744"/>
                  </a:cubicBezTo>
                  <a:cubicBezTo>
                    <a:pt x="519978" y="182337"/>
                    <a:pt x="477054" y="141525"/>
                    <a:pt x="430765" y="104810"/>
                  </a:cubicBezTo>
                  <a:cubicBezTo>
                    <a:pt x="406673" y="87805"/>
                    <a:pt x="384167" y="68828"/>
                    <a:pt x="361158" y="50432"/>
                  </a:cubicBezTo>
                  <a:cubicBezTo>
                    <a:pt x="344181" y="37524"/>
                    <a:pt x="327359" y="24383"/>
                    <a:pt x="310963" y="10741"/>
                  </a:cubicBezTo>
                  <a:cubicBezTo>
                    <a:pt x="307483" y="8035"/>
                    <a:pt x="298279" y="-42"/>
                    <a:pt x="293059" y="924"/>
                  </a:cubicBezTo>
                  <a:cubicBezTo>
                    <a:pt x="290893" y="-119"/>
                    <a:pt x="288341" y="-390"/>
                    <a:pt x="285866" y="692"/>
                  </a:cubicBezTo>
                  <a:cubicBezTo>
                    <a:pt x="278673" y="3088"/>
                    <a:pt x="274961" y="10200"/>
                    <a:pt x="270436" y="15765"/>
                  </a:cubicBezTo>
                  <a:cubicBezTo>
                    <a:pt x="243367" y="51862"/>
                    <a:pt x="203575" y="76210"/>
                    <a:pt x="172445" y="108597"/>
                  </a:cubicBezTo>
                  <a:cubicBezTo>
                    <a:pt x="153689" y="127109"/>
                    <a:pt x="136984" y="147554"/>
                    <a:pt x="118267" y="166067"/>
                  </a:cubicBezTo>
                  <a:cubicBezTo>
                    <a:pt x="99280" y="185159"/>
                    <a:pt x="78204" y="202434"/>
                    <a:pt x="61847" y="223922"/>
                  </a:cubicBezTo>
                  <a:cubicBezTo>
                    <a:pt x="60222" y="223768"/>
                    <a:pt x="58560" y="228096"/>
                    <a:pt x="60145" y="228947"/>
                  </a:cubicBezTo>
                  <a:cubicBezTo>
                    <a:pt x="60300" y="229063"/>
                    <a:pt x="60493" y="229101"/>
                    <a:pt x="60648" y="229179"/>
                  </a:cubicBezTo>
                  <a:cubicBezTo>
                    <a:pt x="52643" y="237642"/>
                    <a:pt x="70238" y="251478"/>
                    <a:pt x="75807" y="258706"/>
                  </a:cubicBezTo>
                  <a:cubicBezTo>
                    <a:pt x="92706" y="276561"/>
                    <a:pt x="110378" y="293682"/>
                    <a:pt x="127625" y="311151"/>
                  </a:cubicBezTo>
                  <a:cubicBezTo>
                    <a:pt x="168732" y="355441"/>
                    <a:pt x="218269" y="390070"/>
                    <a:pt x="263785" y="429413"/>
                  </a:cubicBezTo>
                  <a:cubicBezTo>
                    <a:pt x="307444" y="468139"/>
                    <a:pt x="346231" y="511772"/>
                    <a:pt x="387570" y="552893"/>
                  </a:cubicBezTo>
                  <a:cubicBezTo>
                    <a:pt x="420130" y="584894"/>
                    <a:pt x="454238" y="612411"/>
                    <a:pt x="487804" y="644025"/>
                  </a:cubicBezTo>
                  <a:cubicBezTo>
                    <a:pt x="531154" y="684064"/>
                    <a:pt x="571758" y="727002"/>
                    <a:pt x="615997" y="766037"/>
                  </a:cubicBezTo>
                  <a:cubicBezTo>
                    <a:pt x="658574" y="799738"/>
                    <a:pt x="694886" y="839893"/>
                    <a:pt x="733711" y="877613"/>
                  </a:cubicBezTo>
                  <a:cubicBezTo>
                    <a:pt x="705597" y="922561"/>
                    <a:pt x="661667" y="954600"/>
                    <a:pt x="625781" y="992977"/>
                  </a:cubicBezTo>
                  <a:cubicBezTo>
                    <a:pt x="595038" y="1026021"/>
                    <a:pt x="562284" y="1057055"/>
                    <a:pt x="528718" y="1087239"/>
                  </a:cubicBezTo>
                  <a:cubicBezTo>
                    <a:pt x="476358" y="1139646"/>
                    <a:pt x="421523" y="1189463"/>
                    <a:pt x="368814" y="1241522"/>
                  </a:cubicBezTo>
                  <a:cubicBezTo>
                    <a:pt x="315178" y="1291648"/>
                    <a:pt x="263978" y="1344248"/>
                    <a:pt x="210110" y="1394104"/>
                  </a:cubicBezTo>
                  <a:cubicBezTo>
                    <a:pt x="177085" y="1424984"/>
                    <a:pt x="147309" y="1459110"/>
                    <a:pt x="113704" y="1489410"/>
                  </a:cubicBezTo>
                  <a:cubicBezTo>
                    <a:pt x="92860" y="1508463"/>
                    <a:pt x="71205" y="1526782"/>
                    <a:pt x="52836" y="1548386"/>
                  </a:cubicBezTo>
                  <a:cubicBezTo>
                    <a:pt x="38837" y="1563459"/>
                    <a:pt x="22364" y="1578300"/>
                    <a:pt x="8636" y="1594377"/>
                  </a:cubicBezTo>
                  <a:cubicBezTo>
                    <a:pt x="2680" y="1592831"/>
                    <a:pt x="-2772" y="1600832"/>
                    <a:pt x="1559" y="1605817"/>
                  </a:cubicBezTo>
                  <a:cubicBezTo>
                    <a:pt x="1172" y="1609643"/>
                    <a:pt x="2642" y="1613624"/>
                    <a:pt x="5813" y="1616059"/>
                  </a:cubicBezTo>
                  <a:cubicBezTo>
                    <a:pt x="9254" y="1618184"/>
                    <a:pt x="12348" y="1618609"/>
                    <a:pt x="15171" y="1617914"/>
                  </a:cubicBezTo>
                  <a:cubicBezTo>
                    <a:pt x="55505" y="1652890"/>
                    <a:pt x="99048" y="1684311"/>
                    <a:pt x="143983" y="1713026"/>
                  </a:cubicBezTo>
                  <a:cubicBezTo>
                    <a:pt x="185825" y="1736292"/>
                    <a:pt x="226313" y="1759211"/>
                    <a:pt x="265409" y="1787346"/>
                  </a:cubicBezTo>
                  <a:cubicBezTo>
                    <a:pt x="268812" y="1789279"/>
                    <a:pt x="272060" y="1789279"/>
                    <a:pt x="274767" y="1788119"/>
                  </a:cubicBezTo>
                  <a:cubicBezTo>
                    <a:pt x="275579" y="1788467"/>
                    <a:pt x="276469" y="1788776"/>
                    <a:pt x="277358" y="1789008"/>
                  </a:cubicBezTo>
                  <a:cubicBezTo>
                    <a:pt x="288495" y="1791327"/>
                    <a:pt x="296771" y="1781704"/>
                    <a:pt x="304118" y="1774863"/>
                  </a:cubicBezTo>
                  <a:cubicBezTo>
                    <a:pt x="315488" y="1764660"/>
                    <a:pt x="326238" y="1753839"/>
                    <a:pt x="337762" y="1743790"/>
                  </a:cubicBezTo>
                  <a:cubicBezTo>
                    <a:pt x="348396" y="1734321"/>
                    <a:pt x="359456" y="1724505"/>
                    <a:pt x="368969" y="1713529"/>
                  </a:cubicBezTo>
                  <a:cubicBezTo>
                    <a:pt x="378521" y="1705219"/>
                    <a:pt x="388034" y="1696949"/>
                    <a:pt x="397585" y="1688640"/>
                  </a:cubicBezTo>
                  <a:cubicBezTo>
                    <a:pt x="493875" y="1612194"/>
                    <a:pt x="578293" y="1533198"/>
                    <a:pt x="664181" y="1445312"/>
                  </a:cubicBezTo>
                  <a:cubicBezTo>
                    <a:pt x="750146" y="1360635"/>
                    <a:pt x="834912" y="1274798"/>
                    <a:pt x="919872" y="1189115"/>
                  </a:cubicBezTo>
                  <a:cubicBezTo>
                    <a:pt x="939632" y="1167936"/>
                    <a:pt x="959470" y="1146757"/>
                    <a:pt x="980043" y="1126467"/>
                  </a:cubicBezTo>
                  <a:cubicBezTo>
                    <a:pt x="988048" y="1129134"/>
                    <a:pt x="995898" y="1132148"/>
                    <a:pt x="1003014" y="1136979"/>
                  </a:cubicBezTo>
                  <a:cubicBezTo>
                    <a:pt x="1018869" y="1148690"/>
                    <a:pt x="1031011" y="1164651"/>
                    <a:pt x="1046982" y="1176284"/>
                  </a:cubicBezTo>
                  <a:cubicBezTo>
                    <a:pt x="1063301" y="1188652"/>
                    <a:pt x="1080355" y="1200130"/>
                    <a:pt x="1096171" y="1213193"/>
                  </a:cubicBezTo>
                  <a:cubicBezTo>
                    <a:pt x="1150852" y="1261387"/>
                    <a:pt x="1206035" y="1309233"/>
                    <a:pt x="1259594" y="1358973"/>
                  </a:cubicBezTo>
                  <a:cubicBezTo>
                    <a:pt x="1280630" y="1377910"/>
                    <a:pt x="1302711" y="1395727"/>
                    <a:pt x="1324058" y="1414355"/>
                  </a:cubicBezTo>
                  <a:cubicBezTo>
                    <a:pt x="1350044" y="1437583"/>
                    <a:pt x="1374252" y="1462742"/>
                    <a:pt x="1401631" y="1484385"/>
                  </a:cubicBezTo>
                  <a:cubicBezTo>
                    <a:pt x="1468261" y="1534125"/>
                    <a:pt x="1529979" y="1589971"/>
                    <a:pt x="1596144" y="1640291"/>
                  </a:cubicBezTo>
                  <a:cubicBezTo>
                    <a:pt x="1597614" y="1641682"/>
                    <a:pt x="1599161" y="1642610"/>
                    <a:pt x="1600708" y="1643151"/>
                  </a:cubicBezTo>
                  <a:cubicBezTo>
                    <a:pt x="1606470" y="1647248"/>
                    <a:pt x="1612270" y="1651306"/>
                    <a:pt x="1617761" y="1655750"/>
                  </a:cubicBezTo>
                  <a:cubicBezTo>
                    <a:pt x="1631799" y="1668195"/>
                    <a:pt x="1641892" y="1685239"/>
                    <a:pt x="1658830" y="1694205"/>
                  </a:cubicBezTo>
                  <a:cubicBezTo>
                    <a:pt x="1670895" y="1701355"/>
                    <a:pt x="1683850" y="1696987"/>
                    <a:pt x="1693633" y="1688214"/>
                  </a:cubicBezTo>
                  <a:cubicBezTo>
                    <a:pt x="1707439" y="1677277"/>
                    <a:pt x="1718769" y="1666494"/>
                    <a:pt x="1733232" y="1655055"/>
                  </a:cubicBezTo>
                  <a:cubicBezTo>
                    <a:pt x="1752026" y="1638127"/>
                    <a:pt x="1772792" y="1623595"/>
                    <a:pt x="1792360" y="1607633"/>
                  </a:cubicBezTo>
                  <a:cubicBezTo>
                    <a:pt x="1810264" y="1591595"/>
                    <a:pt x="1825732" y="1576019"/>
                    <a:pt x="1845145" y="1560986"/>
                  </a:cubicBezTo>
                  <a:cubicBezTo>
                    <a:pt x="1855857" y="1551980"/>
                    <a:pt x="1864558" y="1543942"/>
                    <a:pt x="1875656" y="1534512"/>
                  </a:cubicBezTo>
                  <a:cubicBezTo>
                    <a:pt x="1891163" y="1521642"/>
                    <a:pt x="1916570" y="1502627"/>
                    <a:pt x="1904543" y="1479979"/>
                  </a:cubicBezTo>
                  <a:cubicBezTo>
                    <a:pt x="1894373" y="1467496"/>
                    <a:pt x="1881418" y="1457293"/>
                    <a:pt x="1869972" y="1445892"/>
                  </a:cubicBezTo>
                  <a:cubicBezTo>
                    <a:pt x="1813551" y="1392249"/>
                    <a:pt x="1757363" y="1338374"/>
                    <a:pt x="1697268" y="1288788"/>
                  </a:cubicBezTo>
                  <a:cubicBezTo>
                    <a:pt x="1645140" y="1244266"/>
                    <a:pt x="1594714" y="1197270"/>
                    <a:pt x="1540420" y="1154100"/>
                  </a:cubicBezTo>
                  <a:cubicBezTo>
                    <a:pt x="1535238" y="1149076"/>
                    <a:pt x="1530134" y="1144013"/>
                    <a:pt x="1524836" y="1139105"/>
                  </a:cubicBezTo>
                  <a:cubicBezTo>
                    <a:pt x="1448500" y="1067336"/>
                    <a:pt x="1368413" y="998929"/>
                    <a:pt x="1291265" y="927933"/>
                  </a:cubicBezTo>
                  <a:cubicBezTo>
                    <a:pt x="1312727" y="899411"/>
                    <a:pt x="1332681" y="869381"/>
                    <a:pt x="1355690" y="841941"/>
                  </a:cubicBezTo>
                  <a:cubicBezTo>
                    <a:pt x="1383726" y="806231"/>
                    <a:pt x="1417641" y="774694"/>
                    <a:pt x="1450859" y="743582"/>
                  </a:cubicBezTo>
                  <a:cubicBezTo>
                    <a:pt x="1572671" y="613339"/>
                    <a:pt x="1705776" y="490168"/>
                    <a:pt x="1822445" y="356369"/>
                  </a:cubicBezTo>
                  <a:cubicBezTo>
                    <a:pt x="1852840" y="321934"/>
                    <a:pt x="1887296" y="291324"/>
                    <a:pt x="1919586" y="258744"/>
                  </a:cubicBezTo>
                  <a:cubicBezTo>
                    <a:pt x="1924807" y="252174"/>
                    <a:pt x="1936872" y="244908"/>
                    <a:pt x="1932734" y="235285"/>
                  </a:cubicBezTo>
                  <a:close/>
                  <a:moveTo>
                    <a:pt x="1769234" y="386398"/>
                  </a:moveTo>
                  <a:cubicBezTo>
                    <a:pt x="1658868" y="501878"/>
                    <a:pt x="1544248" y="613146"/>
                    <a:pt x="1434153" y="728819"/>
                  </a:cubicBezTo>
                  <a:cubicBezTo>
                    <a:pt x="1405498" y="756027"/>
                    <a:pt x="1375876" y="782423"/>
                    <a:pt x="1350663" y="813033"/>
                  </a:cubicBezTo>
                  <a:cubicBezTo>
                    <a:pt x="1325720" y="840782"/>
                    <a:pt x="1305109" y="871855"/>
                    <a:pt x="1282641" y="901498"/>
                  </a:cubicBezTo>
                  <a:cubicBezTo>
                    <a:pt x="1258163" y="925150"/>
                    <a:pt x="1266361" y="954213"/>
                    <a:pt x="1290105" y="974619"/>
                  </a:cubicBezTo>
                  <a:cubicBezTo>
                    <a:pt x="1295209" y="978871"/>
                    <a:pt x="1300855" y="982310"/>
                    <a:pt x="1306308" y="985982"/>
                  </a:cubicBezTo>
                  <a:cubicBezTo>
                    <a:pt x="1306346" y="986021"/>
                    <a:pt x="1306424" y="986098"/>
                    <a:pt x="1306462" y="986136"/>
                  </a:cubicBezTo>
                  <a:cubicBezTo>
                    <a:pt x="1344630" y="1018755"/>
                    <a:pt x="1379666" y="1054775"/>
                    <a:pt x="1418298" y="1086892"/>
                  </a:cubicBezTo>
                  <a:cubicBezTo>
                    <a:pt x="1453991" y="1117308"/>
                    <a:pt x="1492894" y="1143549"/>
                    <a:pt x="1529902" y="1172304"/>
                  </a:cubicBezTo>
                  <a:cubicBezTo>
                    <a:pt x="1573677" y="1207898"/>
                    <a:pt x="1614320" y="1245812"/>
                    <a:pt x="1657128" y="1282914"/>
                  </a:cubicBezTo>
                  <a:cubicBezTo>
                    <a:pt x="1657051" y="1282875"/>
                    <a:pt x="1657012" y="1282798"/>
                    <a:pt x="1656935" y="1282759"/>
                  </a:cubicBezTo>
                  <a:cubicBezTo>
                    <a:pt x="1682535" y="1305484"/>
                    <a:pt x="1709488" y="1328132"/>
                    <a:pt x="1736171" y="1351514"/>
                  </a:cubicBezTo>
                  <a:cubicBezTo>
                    <a:pt x="1786791" y="1396693"/>
                    <a:pt x="1835864" y="1444926"/>
                    <a:pt x="1885130" y="1491728"/>
                  </a:cubicBezTo>
                  <a:cubicBezTo>
                    <a:pt x="1880645" y="1503671"/>
                    <a:pt x="1868347" y="1510241"/>
                    <a:pt x="1859415" y="1518666"/>
                  </a:cubicBezTo>
                  <a:cubicBezTo>
                    <a:pt x="1844062" y="1532270"/>
                    <a:pt x="1828285" y="1545758"/>
                    <a:pt x="1811966" y="1559014"/>
                  </a:cubicBezTo>
                  <a:cubicBezTo>
                    <a:pt x="1789807" y="1579730"/>
                    <a:pt x="1767301" y="1599904"/>
                    <a:pt x="1742552" y="1617643"/>
                  </a:cubicBezTo>
                  <a:cubicBezTo>
                    <a:pt x="1719079" y="1636581"/>
                    <a:pt x="1697268" y="1657064"/>
                    <a:pt x="1672983" y="1675074"/>
                  </a:cubicBezTo>
                  <a:cubicBezTo>
                    <a:pt x="1655543" y="1669122"/>
                    <a:pt x="1646764" y="1649412"/>
                    <a:pt x="1632495" y="1638436"/>
                  </a:cubicBezTo>
                  <a:cubicBezTo>
                    <a:pt x="1621590" y="1629508"/>
                    <a:pt x="1609525" y="1622126"/>
                    <a:pt x="1598619" y="1613160"/>
                  </a:cubicBezTo>
                  <a:cubicBezTo>
                    <a:pt x="1598271" y="1612890"/>
                    <a:pt x="1597846" y="1612735"/>
                    <a:pt x="1597498" y="1612503"/>
                  </a:cubicBezTo>
                  <a:cubicBezTo>
                    <a:pt x="1574412" y="1594184"/>
                    <a:pt x="1550784" y="1576561"/>
                    <a:pt x="1528316" y="1557430"/>
                  </a:cubicBezTo>
                  <a:cubicBezTo>
                    <a:pt x="1491192" y="1525082"/>
                    <a:pt x="1452483" y="1494743"/>
                    <a:pt x="1413309" y="1464907"/>
                  </a:cubicBezTo>
                  <a:cubicBezTo>
                    <a:pt x="1389875" y="1446085"/>
                    <a:pt x="1368684" y="1424636"/>
                    <a:pt x="1346487" y="1404462"/>
                  </a:cubicBezTo>
                  <a:cubicBezTo>
                    <a:pt x="1289718" y="1357002"/>
                    <a:pt x="1236159" y="1306064"/>
                    <a:pt x="1179816" y="1258102"/>
                  </a:cubicBezTo>
                  <a:cubicBezTo>
                    <a:pt x="1142383" y="1224362"/>
                    <a:pt x="1104563" y="1189502"/>
                    <a:pt x="1062257" y="1161212"/>
                  </a:cubicBezTo>
                  <a:cubicBezTo>
                    <a:pt x="1038745" y="1144593"/>
                    <a:pt x="1021730" y="1118042"/>
                    <a:pt x="992340" y="1111047"/>
                  </a:cubicBezTo>
                  <a:cubicBezTo>
                    <a:pt x="988628" y="1109501"/>
                    <a:pt x="982402" y="1108534"/>
                    <a:pt x="977220" y="1109191"/>
                  </a:cubicBezTo>
                  <a:cubicBezTo>
                    <a:pt x="971884" y="1106409"/>
                    <a:pt x="965232" y="1109230"/>
                    <a:pt x="961133" y="1113636"/>
                  </a:cubicBezTo>
                  <a:cubicBezTo>
                    <a:pt x="883676" y="1193289"/>
                    <a:pt x="806296" y="1273097"/>
                    <a:pt x="727330" y="1351321"/>
                  </a:cubicBezTo>
                  <a:cubicBezTo>
                    <a:pt x="642758" y="1435998"/>
                    <a:pt x="559074" y="1521487"/>
                    <a:pt x="470518" y="1602068"/>
                  </a:cubicBezTo>
                  <a:cubicBezTo>
                    <a:pt x="443681" y="1625218"/>
                    <a:pt x="415142" y="1648291"/>
                    <a:pt x="387531" y="1672060"/>
                  </a:cubicBezTo>
                  <a:cubicBezTo>
                    <a:pt x="386951" y="1672253"/>
                    <a:pt x="386410" y="1672562"/>
                    <a:pt x="385946" y="1672987"/>
                  </a:cubicBezTo>
                  <a:cubicBezTo>
                    <a:pt x="385172" y="1673876"/>
                    <a:pt x="384283" y="1674649"/>
                    <a:pt x="383509" y="1675538"/>
                  </a:cubicBezTo>
                  <a:cubicBezTo>
                    <a:pt x="375427" y="1682533"/>
                    <a:pt x="367422" y="1689606"/>
                    <a:pt x="359611" y="1696756"/>
                  </a:cubicBezTo>
                  <a:cubicBezTo>
                    <a:pt x="354313" y="1700659"/>
                    <a:pt x="348938" y="1704447"/>
                    <a:pt x="343369" y="1708079"/>
                  </a:cubicBezTo>
                  <a:cubicBezTo>
                    <a:pt x="322564" y="1726901"/>
                    <a:pt x="302069" y="1746225"/>
                    <a:pt x="282617" y="1766554"/>
                  </a:cubicBezTo>
                  <a:cubicBezTo>
                    <a:pt x="281264" y="1768254"/>
                    <a:pt x="279717" y="1769220"/>
                    <a:pt x="278054" y="1769723"/>
                  </a:cubicBezTo>
                  <a:cubicBezTo>
                    <a:pt x="277552" y="1769298"/>
                    <a:pt x="277088" y="1768911"/>
                    <a:pt x="276469" y="1768525"/>
                  </a:cubicBezTo>
                  <a:cubicBezTo>
                    <a:pt x="241859" y="1745413"/>
                    <a:pt x="206707" y="1723268"/>
                    <a:pt x="169428" y="1704562"/>
                  </a:cubicBezTo>
                  <a:cubicBezTo>
                    <a:pt x="119621" y="1676543"/>
                    <a:pt x="72984" y="1642726"/>
                    <a:pt x="27391" y="1608213"/>
                  </a:cubicBezTo>
                  <a:cubicBezTo>
                    <a:pt x="30601" y="1604271"/>
                    <a:pt x="33578" y="1600020"/>
                    <a:pt x="36595" y="1597083"/>
                  </a:cubicBezTo>
                  <a:cubicBezTo>
                    <a:pt x="48234" y="1584715"/>
                    <a:pt x="61305" y="1573739"/>
                    <a:pt x="72288" y="1560676"/>
                  </a:cubicBezTo>
                  <a:cubicBezTo>
                    <a:pt x="98506" y="1531072"/>
                    <a:pt x="132034" y="1505448"/>
                    <a:pt x="159838" y="1476810"/>
                  </a:cubicBezTo>
                  <a:cubicBezTo>
                    <a:pt x="180991" y="1455322"/>
                    <a:pt x="201641" y="1433370"/>
                    <a:pt x="223567" y="1412693"/>
                  </a:cubicBezTo>
                  <a:cubicBezTo>
                    <a:pt x="299169" y="1342084"/>
                    <a:pt x="371715" y="1268266"/>
                    <a:pt x="447200" y="1197541"/>
                  </a:cubicBezTo>
                  <a:cubicBezTo>
                    <a:pt x="480379" y="1168052"/>
                    <a:pt x="510736" y="1135665"/>
                    <a:pt x="542871" y="1105056"/>
                  </a:cubicBezTo>
                  <a:cubicBezTo>
                    <a:pt x="576360" y="1074872"/>
                    <a:pt x="609269" y="1044031"/>
                    <a:pt x="639973" y="1010987"/>
                  </a:cubicBezTo>
                  <a:cubicBezTo>
                    <a:pt x="674854" y="973769"/>
                    <a:pt x="716038" y="942155"/>
                    <a:pt x="745970" y="900531"/>
                  </a:cubicBezTo>
                  <a:cubicBezTo>
                    <a:pt x="763565" y="877420"/>
                    <a:pt x="758808" y="867990"/>
                    <a:pt x="738158" y="850946"/>
                  </a:cubicBezTo>
                  <a:cubicBezTo>
                    <a:pt x="702620" y="813805"/>
                    <a:pt x="665960" y="777902"/>
                    <a:pt x="625974" y="745515"/>
                  </a:cubicBezTo>
                  <a:cubicBezTo>
                    <a:pt x="581387" y="705244"/>
                    <a:pt x="539584" y="662074"/>
                    <a:pt x="495152" y="621648"/>
                  </a:cubicBezTo>
                  <a:cubicBezTo>
                    <a:pt x="464292" y="593049"/>
                    <a:pt x="431345" y="566729"/>
                    <a:pt x="401375" y="537164"/>
                  </a:cubicBezTo>
                  <a:cubicBezTo>
                    <a:pt x="363439" y="499907"/>
                    <a:pt x="327824" y="460293"/>
                    <a:pt x="288147" y="424814"/>
                  </a:cubicBezTo>
                  <a:cubicBezTo>
                    <a:pt x="255200" y="394051"/>
                    <a:pt x="217689" y="368852"/>
                    <a:pt x="183543" y="339518"/>
                  </a:cubicBezTo>
                  <a:cubicBezTo>
                    <a:pt x="145530" y="304503"/>
                    <a:pt x="107710" y="269141"/>
                    <a:pt x="71437" y="232348"/>
                  </a:cubicBezTo>
                  <a:cubicBezTo>
                    <a:pt x="71244" y="230029"/>
                    <a:pt x="69735" y="228328"/>
                    <a:pt x="67841" y="227478"/>
                  </a:cubicBezTo>
                  <a:cubicBezTo>
                    <a:pt x="74569" y="224038"/>
                    <a:pt x="80602" y="219246"/>
                    <a:pt x="86750" y="214802"/>
                  </a:cubicBezTo>
                  <a:cubicBezTo>
                    <a:pt x="118615" y="190569"/>
                    <a:pt x="146535" y="161893"/>
                    <a:pt x="173837" y="132791"/>
                  </a:cubicBezTo>
                  <a:cubicBezTo>
                    <a:pt x="206320" y="97776"/>
                    <a:pt x="247969" y="72848"/>
                    <a:pt x="280181" y="37640"/>
                  </a:cubicBezTo>
                  <a:cubicBezTo>
                    <a:pt x="285363" y="30451"/>
                    <a:pt x="293252" y="24036"/>
                    <a:pt x="296616" y="15765"/>
                  </a:cubicBezTo>
                  <a:cubicBezTo>
                    <a:pt x="297351" y="16538"/>
                    <a:pt x="298086" y="17272"/>
                    <a:pt x="298782" y="18084"/>
                  </a:cubicBezTo>
                  <a:cubicBezTo>
                    <a:pt x="314366" y="34432"/>
                    <a:pt x="331768" y="48886"/>
                    <a:pt x="349131" y="63302"/>
                  </a:cubicBezTo>
                  <a:cubicBezTo>
                    <a:pt x="374692" y="85602"/>
                    <a:pt x="400679" y="107515"/>
                    <a:pt x="427671" y="128153"/>
                  </a:cubicBezTo>
                  <a:cubicBezTo>
                    <a:pt x="536645" y="227633"/>
                    <a:pt x="655828" y="314900"/>
                    <a:pt x="767122" y="411674"/>
                  </a:cubicBezTo>
                  <a:cubicBezTo>
                    <a:pt x="842994" y="476487"/>
                    <a:pt x="908116" y="554092"/>
                    <a:pt x="987700" y="614769"/>
                  </a:cubicBezTo>
                  <a:cubicBezTo>
                    <a:pt x="999881" y="623078"/>
                    <a:pt x="1009626" y="636373"/>
                    <a:pt x="1023896" y="640856"/>
                  </a:cubicBezTo>
                  <a:cubicBezTo>
                    <a:pt x="1043115" y="643407"/>
                    <a:pt x="1059976" y="628837"/>
                    <a:pt x="1075985" y="620064"/>
                  </a:cubicBezTo>
                  <a:cubicBezTo>
                    <a:pt x="1103867" y="602865"/>
                    <a:pt x="1130008" y="583000"/>
                    <a:pt x="1152282" y="558923"/>
                  </a:cubicBezTo>
                  <a:cubicBezTo>
                    <a:pt x="1204527" y="507366"/>
                    <a:pt x="1255920" y="454998"/>
                    <a:pt x="1306733" y="402012"/>
                  </a:cubicBezTo>
                  <a:cubicBezTo>
                    <a:pt x="1337863" y="371171"/>
                    <a:pt x="1366325" y="337857"/>
                    <a:pt x="1397184" y="306706"/>
                  </a:cubicBezTo>
                  <a:cubicBezTo>
                    <a:pt x="1429513" y="276600"/>
                    <a:pt x="1460294" y="244908"/>
                    <a:pt x="1491695" y="213835"/>
                  </a:cubicBezTo>
                  <a:cubicBezTo>
                    <a:pt x="1523018" y="184502"/>
                    <a:pt x="1555231" y="156134"/>
                    <a:pt x="1586748" y="126994"/>
                  </a:cubicBezTo>
                  <a:cubicBezTo>
                    <a:pt x="1618883" y="101641"/>
                    <a:pt x="1648814" y="73814"/>
                    <a:pt x="1679402" y="46683"/>
                  </a:cubicBezTo>
                  <a:cubicBezTo>
                    <a:pt x="1712311" y="80964"/>
                    <a:pt x="1752103" y="107206"/>
                    <a:pt x="1789305" y="136424"/>
                  </a:cubicBezTo>
                  <a:cubicBezTo>
                    <a:pt x="1816490" y="157487"/>
                    <a:pt x="1840118" y="182569"/>
                    <a:pt x="1866839" y="204096"/>
                  </a:cubicBezTo>
                  <a:cubicBezTo>
                    <a:pt x="1881031" y="215304"/>
                    <a:pt x="1896306" y="225043"/>
                    <a:pt x="1908565" y="238454"/>
                  </a:cubicBezTo>
                  <a:cubicBezTo>
                    <a:pt x="1908681" y="238841"/>
                    <a:pt x="1909106" y="239498"/>
                    <a:pt x="1909570" y="240116"/>
                  </a:cubicBezTo>
                  <a:cubicBezTo>
                    <a:pt x="1910344" y="241237"/>
                    <a:pt x="1911272" y="242087"/>
                    <a:pt x="1912277" y="242705"/>
                  </a:cubicBezTo>
                  <a:cubicBezTo>
                    <a:pt x="1906709" y="247846"/>
                    <a:pt x="1901102" y="252947"/>
                    <a:pt x="1895494" y="258049"/>
                  </a:cubicBezTo>
                  <a:cubicBezTo>
                    <a:pt x="1850211" y="298126"/>
                    <a:pt x="1808601" y="340446"/>
                    <a:pt x="1769234" y="3863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21"/>
            <p:cNvSpPr/>
            <p:nvPr/>
          </p:nvSpPr>
          <p:spPr>
            <a:xfrm>
              <a:off x="4872943" y="2869254"/>
              <a:ext cx="942501" cy="876921"/>
            </a:xfrm>
            <a:custGeom>
              <a:rect b="b" l="l" r="r" t="t"/>
              <a:pathLst>
                <a:path extrusionOk="0" h="1753841" w="1885002">
                  <a:moveTo>
                    <a:pt x="1882218" y="224235"/>
                  </a:moveTo>
                  <a:cubicBezTo>
                    <a:pt x="1883030" y="225356"/>
                    <a:pt x="1883958" y="226245"/>
                    <a:pt x="1885002" y="226825"/>
                  </a:cubicBezTo>
                  <a:cubicBezTo>
                    <a:pt x="1879395" y="231965"/>
                    <a:pt x="1873788" y="237066"/>
                    <a:pt x="1868142" y="242129"/>
                  </a:cubicBezTo>
                  <a:cubicBezTo>
                    <a:pt x="1822897" y="282130"/>
                    <a:pt x="1781249" y="324449"/>
                    <a:pt x="1741882" y="370402"/>
                  </a:cubicBezTo>
                  <a:cubicBezTo>
                    <a:pt x="1631555" y="485881"/>
                    <a:pt x="1516896" y="597149"/>
                    <a:pt x="1406801" y="712822"/>
                  </a:cubicBezTo>
                  <a:cubicBezTo>
                    <a:pt x="1378146" y="740069"/>
                    <a:pt x="1348485" y="766427"/>
                    <a:pt x="1323311" y="797036"/>
                  </a:cubicBezTo>
                  <a:cubicBezTo>
                    <a:pt x="1298368" y="824785"/>
                    <a:pt x="1277795" y="855858"/>
                    <a:pt x="1255289" y="885501"/>
                  </a:cubicBezTo>
                  <a:cubicBezTo>
                    <a:pt x="1230810" y="909192"/>
                    <a:pt x="1239047" y="938217"/>
                    <a:pt x="1262752" y="958623"/>
                  </a:cubicBezTo>
                  <a:cubicBezTo>
                    <a:pt x="1267857" y="962835"/>
                    <a:pt x="1273464" y="966275"/>
                    <a:pt x="1278917" y="969946"/>
                  </a:cubicBezTo>
                  <a:cubicBezTo>
                    <a:pt x="1278994" y="970024"/>
                    <a:pt x="1279033" y="970101"/>
                    <a:pt x="1279110" y="970178"/>
                  </a:cubicBezTo>
                  <a:cubicBezTo>
                    <a:pt x="1317239" y="1002797"/>
                    <a:pt x="1352314" y="1038817"/>
                    <a:pt x="1390946" y="1070934"/>
                  </a:cubicBezTo>
                  <a:cubicBezTo>
                    <a:pt x="1426639" y="1101349"/>
                    <a:pt x="1465542" y="1127591"/>
                    <a:pt x="1502549" y="1156345"/>
                  </a:cubicBezTo>
                  <a:cubicBezTo>
                    <a:pt x="1546286" y="1191863"/>
                    <a:pt x="1586851" y="1229738"/>
                    <a:pt x="1629582" y="1266801"/>
                  </a:cubicBezTo>
                  <a:cubicBezTo>
                    <a:pt x="1629621" y="1266840"/>
                    <a:pt x="1629621" y="1266840"/>
                    <a:pt x="1629660" y="1266878"/>
                  </a:cubicBezTo>
                  <a:cubicBezTo>
                    <a:pt x="1655221" y="1289565"/>
                    <a:pt x="1682175" y="1312212"/>
                    <a:pt x="1708819" y="1335556"/>
                  </a:cubicBezTo>
                  <a:cubicBezTo>
                    <a:pt x="1759439" y="1380735"/>
                    <a:pt x="1808512" y="1428968"/>
                    <a:pt x="1857739" y="1475770"/>
                  </a:cubicBezTo>
                  <a:cubicBezTo>
                    <a:pt x="1853254" y="1487713"/>
                    <a:pt x="1840956" y="1494283"/>
                    <a:pt x="1832062" y="1502708"/>
                  </a:cubicBezTo>
                  <a:cubicBezTo>
                    <a:pt x="1816710" y="1516312"/>
                    <a:pt x="1800932" y="1529800"/>
                    <a:pt x="1784613" y="1543056"/>
                  </a:cubicBezTo>
                  <a:cubicBezTo>
                    <a:pt x="1762416" y="1563772"/>
                    <a:pt x="1739910" y="1583946"/>
                    <a:pt x="1715199" y="1601685"/>
                  </a:cubicBezTo>
                  <a:cubicBezTo>
                    <a:pt x="1691726" y="1620623"/>
                    <a:pt x="1669916" y="1641106"/>
                    <a:pt x="1645631" y="1659116"/>
                  </a:cubicBezTo>
                  <a:cubicBezTo>
                    <a:pt x="1628229" y="1653164"/>
                    <a:pt x="1619412" y="1633454"/>
                    <a:pt x="1605143" y="1622478"/>
                  </a:cubicBezTo>
                  <a:cubicBezTo>
                    <a:pt x="1594238" y="1613550"/>
                    <a:pt x="1582172" y="1606168"/>
                    <a:pt x="1571267" y="1597202"/>
                  </a:cubicBezTo>
                  <a:cubicBezTo>
                    <a:pt x="1570764" y="1596816"/>
                    <a:pt x="1570262" y="1596429"/>
                    <a:pt x="1569720" y="1596197"/>
                  </a:cubicBezTo>
                  <a:lnTo>
                    <a:pt x="1569682" y="1596159"/>
                  </a:lnTo>
                  <a:cubicBezTo>
                    <a:pt x="1546750" y="1577994"/>
                    <a:pt x="1523200" y="1560487"/>
                    <a:pt x="1500925" y="1541510"/>
                  </a:cubicBezTo>
                  <a:cubicBezTo>
                    <a:pt x="1463763" y="1509162"/>
                    <a:pt x="1425092" y="1478785"/>
                    <a:pt x="1385919" y="1448987"/>
                  </a:cubicBezTo>
                  <a:cubicBezTo>
                    <a:pt x="1362484" y="1430166"/>
                    <a:pt x="1341293" y="1408716"/>
                    <a:pt x="1319096" y="1388542"/>
                  </a:cubicBezTo>
                  <a:cubicBezTo>
                    <a:pt x="1262327" y="1341082"/>
                    <a:pt x="1208768" y="1290144"/>
                    <a:pt x="1152425" y="1242182"/>
                  </a:cubicBezTo>
                  <a:cubicBezTo>
                    <a:pt x="1114992" y="1208443"/>
                    <a:pt x="1077172" y="1173582"/>
                    <a:pt x="1034866" y="1145292"/>
                  </a:cubicBezTo>
                  <a:cubicBezTo>
                    <a:pt x="1011316" y="1128673"/>
                    <a:pt x="994339" y="1102122"/>
                    <a:pt x="964949" y="1095127"/>
                  </a:cubicBezTo>
                  <a:cubicBezTo>
                    <a:pt x="961237" y="1093581"/>
                    <a:pt x="955050" y="1092576"/>
                    <a:pt x="949868" y="1093233"/>
                  </a:cubicBezTo>
                  <a:cubicBezTo>
                    <a:pt x="944531" y="1090412"/>
                    <a:pt x="937841" y="1093311"/>
                    <a:pt x="933742" y="1097755"/>
                  </a:cubicBezTo>
                  <a:cubicBezTo>
                    <a:pt x="856285" y="1177408"/>
                    <a:pt x="778905" y="1257216"/>
                    <a:pt x="699939" y="1335440"/>
                  </a:cubicBezTo>
                  <a:cubicBezTo>
                    <a:pt x="615367" y="1420079"/>
                    <a:pt x="531645" y="1505607"/>
                    <a:pt x="443127" y="1586187"/>
                  </a:cubicBezTo>
                  <a:cubicBezTo>
                    <a:pt x="416290" y="1609376"/>
                    <a:pt x="387751" y="1632410"/>
                    <a:pt x="360140" y="1656179"/>
                  </a:cubicBezTo>
                  <a:cubicBezTo>
                    <a:pt x="359560" y="1656372"/>
                    <a:pt x="359019" y="1656681"/>
                    <a:pt x="358555" y="1657106"/>
                  </a:cubicBezTo>
                  <a:cubicBezTo>
                    <a:pt x="358052" y="1657725"/>
                    <a:pt x="357549" y="1658266"/>
                    <a:pt x="357008" y="1658845"/>
                  </a:cubicBezTo>
                  <a:cubicBezTo>
                    <a:pt x="348384" y="1666304"/>
                    <a:pt x="339838" y="1673880"/>
                    <a:pt x="331524" y="1681532"/>
                  </a:cubicBezTo>
                  <a:cubicBezTo>
                    <a:pt x="326458" y="1685242"/>
                    <a:pt x="321276" y="1688759"/>
                    <a:pt x="315978" y="1692199"/>
                  </a:cubicBezTo>
                  <a:cubicBezTo>
                    <a:pt x="296140" y="1710131"/>
                    <a:pt x="276534" y="1728566"/>
                    <a:pt x="257895" y="1747890"/>
                  </a:cubicBezTo>
                  <a:cubicBezTo>
                    <a:pt x="257469" y="1748161"/>
                    <a:pt x="257083" y="1748431"/>
                    <a:pt x="256657" y="1748702"/>
                  </a:cubicBezTo>
                  <a:cubicBezTo>
                    <a:pt x="254685" y="1750209"/>
                    <a:pt x="252326" y="1751716"/>
                    <a:pt x="250857" y="1753803"/>
                  </a:cubicBezTo>
                  <a:cubicBezTo>
                    <a:pt x="250818" y="1753842"/>
                    <a:pt x="250779" y="1753842"/>
                    <a:pt x="250741" y="1753842"/>
                  </a:cubicBezTo>
                  <a:cubicBezTo>
                    <a:pt x="250238" y="1753417"/>
                    <a:pt x="249697" y="1753030"/>
                    <a:pt x="249078" y="1752644"/>
                  </a:cubicBezTo>
                  <a:cubicBezTo>
                    <a:pt x="214468" y="1729532"/>
                    <a:pt x="179316" y="1707387"/>
                    <a:pt x="142037" y="1688682"/>
                  </a:cubicBezTo>
                  <a:cubicBezTo>
                    <a:pt x="92230" y="1660662"/>
                    <a:pt x="45593" y="1626845"/>
                    <a:pt x="0" y="1592371"/>
                  </a:cubicBezTo>
                  <a:cubicBezTo>
                    <a:pt x="3210" y="1588429"/>
                    <a:pt x="6187" y="1584178"/>
                    <a:pt x="9204" y="1581240"/>
                  </a:cubicBezTo>
                  <a:cubicBezTo>
                    <a:pt x="20843" y="1568873"/>
                    <a:pt x="33914" y="1557897"/>
                    <a:pt x="44897" y="1544834"/>
                  </a:cubicBezTo>
                  <a:cubicBezTo>
                    <a:pt x="71115" y="1515230"/>
                    <a:pt x="104643" y="1489606"/>
                    <a:pt x="132447" y="1460968"/>
                  </a:cubicBezTo>
                  <a:cubicBezTo>
                    <a:pt x="153600" y="1439480"/>
                    <a:pt x="174250" y="1417567"/>
                    <a:pt x="196176" y="1396851"/>
                  </a:cubicBezTo>
                  <a:cubicBezTo>
                    <a:pt x="271778" y="1326242"/>
                    <a:pt x="344324" y="1252424"/>
                    <a:pt x="419809" y="1181698"/>
                  </a:cubicBezTo>
                  <a:cubicBezTo>
                    <a:pt x="452988" y="1152210"/>
                    <a:pt x="483345" y="1119823"/>
                    <a:pt x="515480" y="1089214"/>
                  </a:cubicBezTo>
                  <a:cubicBezTo>
                    <a:pt x="548969" y="1059030"/>
                    <a:pt x="581878" y="1028228"/>
                    <a:pt x="612582" y="995145"/>
                  </a:cubicBezTo>
                  <a:cubicBezTo>
                    <a:pt x="647463" y="957927"/>
                    <a:pt x="688647" y="926313"/>
                    <a:pt x="718579" y="884689"/>
                  </a:cubicBezTo>
                  <a:cubicBezTo>
                    <a:pt x="736174" y="861578"/>
                    <a:pt x="731379" y="852186"/>
                    <a:pt x="710767" y="835104"/>
                  </a:cubicBezTo>
                  <a:cubicBezTo>
                    <a:pt x="675229" y="797963"/>
                    <a:pt x="638569" y="762059"/>
                    <a:pt x="598545" y="729672"/>
                  </a:cubicBezTo>
                  <a:cubicBezTo>
                    <a:pt x="553958" y="689401"/>
                    <a:pt x="512155" y="646232"/>
                    <a:pt x="467722" y="605767"/>
                  </a:cubicBezTo>
                  <a:cubicBezTo>
                    <a:pt x="436863" y="577168"/>
                    <a:pt x="403915" y="550849"/>
                    <a:pt x="373945" y="521283"/>
                  </a:cubicBezTo>
                  <a:cubicBezTo>
                    <a:pt x="336010" y="484026"/>
                    <a:pt x="300394" y="444412"/>
                    <a:pt x="260718" y="408933"/>
                  </a:cubicBezTo>
                  <a:cubicBezTo>
                    <a:pt x="227770" y="378170"/>
                    <a:pt x="190260" y="352971"/>
                    <a:pt x="156152" y="323676"/>
                  </a:cubicBezTo>
                  <a:cubicBezTo>
                    <a:pt x="118139" y="288661"/>
                    <a:pt x="80319" y="253260"/>
                    <a:pt x="44046" y="216506"/>
                  </a:cubicBezTo>
                  <a:cubicBezTo>
                    <a:pt x="43853" y="214225"/>
                    <a:pt x="42460" y="212525"/>
                    <a:pt x="40566" y="211713"/>
                  </a:cubicBezTo>
                  <a:cubicBezTo>
                    <a:pt x="47294" y="208274"/>
                    <a:pt x="53211" y="203404"/>
                    <a:pt x="59321" y="198998"/>
                  </a:cubicBezTo>
                  <a:cubicBezTo>
                    <a:pt x="91185" y="174727"/>
                    <a:pt x="119106" y="146089"/>
                    <a:pt x="146407" y="116987"/>
                  </a:cubicBezTo>
                  <a:cubicBezTo>
                    <a:pt x="178891" y="81972"/>
                    <a:pt x="220539" y="57044"/>
                    <a:pt x="252752" y="21836"/>
                  </a:cubicBezTo>
                  <a:cubicBezTo>
                    <a:pt x="257972" y="14648"/>
                    <a:pt x="265861" y="8271"/>
                    <a:pt x="269264" y="0"/>
                  </a:cubicBezTo>
                  <a:cubicBezTo>
                    <a:pt x="269999" y="734"/>
                    <a:pt x="270695" y="1469"/>
                    <a:pt x="271352" y="2242"/>
                  </a:cubicBezTo>
                  <a:cubicBezTo>
                    <a:pt x="286936" y="18590"/>
                    <a:pt x="304300" y="33044"/>
                    <a:pt x="321701" y="47460"/>
                  </a:cubicBezTo>
                  <a:cubicBezTo>
                    <a:pt x="347263" y="69721"/>
                    <a:pt x="373249" y="91673"/>
                    <a:pt x="400242" y="112311"/>
                  </a:cubicBezTo>
                  <a:cubicBezTo>
                    <a:pt x="509216" y="211791"/>
                    <a:pt x="628399" y="299058"/>
                    <a:pt x="739693" y="395832"/>
                  </a:cubicBezTo>
                  <a:cubicBezTo>
                    <a:pt x="815526" y="460644"/>
                    <a:pt x="880647" y="538211"/>
                    <a:pt x="960270" y="598927"/>
                  </a:cubicBezTo>
                  <a:cubicBezTo>
                    <a:pt x="972452" y="607236"/>
                    <a:pt x="982197" y="620492"/>
                    <a:pt x="996466" y="625014"/>
                  </a:cubicBezTo>
                  <a:cubicBezTo>
                    <a:pt x="1015724" y="627565"/>
                    <a:pt x="1032546" y="612994"/>
                    <a:pt x="1048555" y="604221"/>
                  </a:cubicBezTo>
                  <a:cubicBezTo>
                    <a:pt x="1076437" y="587023"/>
                    <a:pt x="1102578" y="567158"/>
                    <a:pt x="1124853" y="543080"/>
                  </a:cubicBezTo>
                  <a:cubicBezTo>
                    <a:pt x="1177097" y="491524"/>
                    <a:pt x="1228490" y="439156"/>
                    <a:pt x="1279304" y="386170"/>
                  </a:cubicBezTo>
                  <a:cubicBezTo>
                    <a:pt x="1310433" y="355329"/>
                    <a:pt x="1338895" y="322014"/>
                    <a:pt x="1369754" y="290864"/>
                  </a:cubicBezTo>
                  <a:cubicBezTo>
                    <a:pt x="1402083" y="260757"/>
                    <a:pt x="1432826" y="229066"/>
                    <a:pt x="1464265" y="197993"/>
                  </a:cubicBezTo>
                  <a:cubicBezTo>
                    <a:pt x="1495589" y="168659"/>
                    <a:pt x="1527801" y="140292"/>
                    <a:pt x="1559318" y="111151"/>
                  </a:cubicBezTo>
                  <a:cubicBezTo>
                    <a:pt x="1591415" y="85798"/>
                    <a:pt x="1621307" y="58011"/>
                    <a:pt x="1651857" y="30918"/>
                  </a:cubicBezTo>
                  <a:cubicBezTo>
                    <a:pt x="1684804" y="65199"/>
                    <a:pt x="1724674" y="91364"/>
                    <a:pt x="1761875" y="120620"/>
                  </a:cubicBezTo>
                  <a:cubicBezTo>
                    <a:pt x="1789022" y="141683"/>
                    <a:pt x="1812688" y="166727"/>
                    <a:pt x="1839410" y="188293"/>
                  </a:cubicBezTo>
                  <a:cubicBezTo>
                    <a:pt x="1853602" y="199501"/>
                    <a:pt x="1868877" y="209240"/>
                    <a:pt x="1881135" y="222651"/>
                  </a:cubicBezTo>
                  <a:cubicBezTo>
                    <a:pt x="1881329" y="222960"/>
                    <a:pt x="1881793" y="223617"/>
                    <a:pt x="1882218" y="224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6" name="Google Shape;666;p21"/>
          <p:cNvGrpSpPr/>
          <p:nvPr/>
        </p:nvGrpSpPr>
        <p:grpSpPr>
          <a:xfrm>
            <a:off x="3333754" y="3173481"/>
            <a:ext cx="762277" cy="270942"/>
            <a:chOff x="3333754" y="3173481"/>
            <a:chExt cx="762277" cy="270942"/>
          </a:xfrm>
        </p:grpSpPr>
        <p:sp>
          <p:nvSpPr>
            <p:cNvPr id="667" name="Google Shape;667;p21"/>
            <p:cNvSpPr/>
            <p:nvPr/>
          </p:nvSpPr>
          <p:spPr>
            <a:xfrm>
              <a:off x="3333754" y="3173481"/>
              <a:ext cx="762277" cy="270942"/>
            </a:xfrm>
            <a:custGeom>
              <a:rect b="b" l="l" r="r" t="t"/>
              <a:pathLst>
                <a:path extrusionOk="0" h="541884" w="1524554">
                  <a:moveTo>
                    <a:pt x="13893" y="115221"/>
                  </a:moveTo>
                  <a:cubicBezTo>
                    <a:pt x="5630" y="115251"/>
                    <a:pt x="4410" y="124290"/>
                    <a:pt x="4868" y="130764"/>
                  </a:cubicBezTo>
                  <a:cubicBezTo>
                    <a:pt x="4593" y="140903"/>
                    <a:pt x="4563" y="151041"/>
                    <a:pt x="4471" y="161180"/>
                  </a:cubicBezTo>
                  <a:cubicBezTo>
                    <a:pt x="4105" y="207658"/>
                    <a:pt x="3648" y="254137"/>
                    <a:pt x="3252" y="300615"/>
                  </a:cubicBezTo>
                  <a:cubicBezTo>
                    <a:pt x="2764" y="364530"/>
                    <a:pt x="2886" y="428507"/>
                    <a:pt x="1239" y="492422"/>
                  </a:cubicBezTo>
                  <a:cubicBezTo>
                    <a:pt x="1727" y="507294"/>
                    <a:pt x="-5408" y="527052"/>
                    <a:pt x="9929" y="536610"/>
                  </a:cubicBezTo>
                  <a:cubicBezTo>
                    <a:pt x="33102" y="547085"/>
                    <a:pt x="59903" y="538595"/>
                    <a:pt x="84570" y="539328"/>
                  </a:cubicBezTo>
                  <a:cubicBezTo>
                    <a:pt x="149577" y="538687"/>
                    <a:pt x="214126" y="531449"/>
                    <a:pt x="278888" y="526930"/>
                  </a:cubicBezTo>
                  <a:cubicBezTo>
                    <a:pt x="379324" y="522990"/>
                    <a:pt x="479608" y="509248"/>
                    <a:pt x="579892" y="501889"/>
                  </a:cubicBezTo>
                  <a:cubicBezTo>
                    <a:pt x="685024" y="495415"/>
                    <a:pt x="792809" y="483627"/>
                    <a:pt x="898734" y="484421"/>
                  </a:cubicBezTo>
                  <a:cubicBezTo>
                    <a:pt x="1063780" y="483047"/>
                    <a:pt x="1224436" y="465793"/>
                    <a:pt x="1388232" y="451868"/>
                  </a:cubicBezTo>
                  <a:cubicBezTo>
                    <a:pt x="1408447" y="450586"/>
                    <a:pt x="1431742" y="449059"/>
                    <a:pt x="1452323" y="447562"/>
                  </a:cubicBezTo>
                  <a:cubicBezTo>
                    <a:pt x="1466532" y="446707"/>
                    <a:pt x="1480893" y="446005"/>
                    <a:pt x="1495285" y="445547"/>
                  </a:cubicBezTo>
                  <a:cubicBezTo>
                    <a:pt x="1502877" y="445699"/>
                    <a:pt x="1510591" y="443043"/>
                    <a:pt x="1515226" y="436782"/>
                  </a:cubicBezTo>
                  <a:cubicBezTo>
                    <a:pt x="1536112" y="403496"/>
                    <a:pt x="1516201" y="295179"/>
                    <a:pt x="1510591" y="253312"/>
                  </a:cubicBezTo>
                  <a:cubicBezTo>
                    <a:pt x="1505895" y="222286"/>
                    <a:pt x="1504493" y="190924"/>
                    <a:pt x="1498822" y="160050"/>
                  </a:cubicBezTo>
                  <a:cubicBezTo>
                    <a:pt x="1490924" y="116839"/>
                    <a:pt x="1490863" y="72651"/>
                    <a:pt x="1489461" y="28830"/>
                  </a:cubicBezTo>
                  <a:cubicBezTo>
                    <a:pt x="1490894" y="-14626"/>
                    <a:pt x="1436864" y="2811"/>
                    <a:pt x="1410216" y="6934"/>
                  </a:cubicBezTo>
                  <a:cubicBezTo>
                    <a:pt x="1362528" y="17317"/>
                    <a:pt x="1313621" y="17683"/>
                    <a:pt x="1265080" y="19882"/>
                  </a:cubicBezTo>
                  <a:cubicBezTo>
                    <a:pt x="1199647" y="22844"/>
                    <a:pt x="1134640" y="31181"/>
                    <a:pt x="1069299" y="35456"/>
                  </a:cubicBezTo>
                  <a:cubicBezTo>
                    <a:pt x="1020056" y="38449"/>
                    <a:pt x="969869" y="38327"/>
                    <a:pt x="920352" y="38541"/>
                  </a:cubicBezTo>
                  <a:cubicBezTo>
                    <a:pt x="840191" y="38663"/>
                    <a:pt x="760855" y="52252"/>
                    <a:pt x="680756" y="54634"/>
                  </a:cubicBezTo>
                  <a:cubicBezTo>
                    <a:pt x="570745" y="57443"/>
                    <a:pt x="453844" y="63001"/>
                    <a:pt x="343681" y="68773"/>
                  </a:cubicBezTo>
                  <a:cubicBezTo>
                    <a:pt x="289803" y="72560"/>
                    <a:pt x="233640" y="70330"/>
                    <a:pt x="179519" y="73476"/>
                  </a:cubicBezTo>
                  <a:cubicBezTo>
                    <a:pt x="152626" y="77873"/>
                    <a:pt x="126617" y="86332"/>
                    <a:pt x="99328" y="88867"/>
                  </a:cubicBezTo>
                  <a:cubicBezTo>
                    <a:pt x="74996" y="91951"/>
                    <a:pt x="53043" y="92379"/>
                    <a:pt x="27797" y="9415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21"/>
            <p:cNvSpPr/>
            <p:nvPr/>
          </p:nvSpPr>
          <p:spPr>
            <a:xfrm>
              <a:off x="3333754" y="3173481"/>
              <a:ext cx="762277" cy="270942"/>
            </a:xfrm>
            <a:custGeom>
              <a:rect b="b" l="l" r="r" t="t"/>
              <a:pathLst>
                <a:path extrusionOk="0" h="541884" w="1524554">
                  <a:moveTo>
                    <a:pt x="9929" y="536610"/>
                  </a:moveTo>
                  <a:cubicBezTo>
                    <a:pt x="-5408" y="527052"/>
                    <a:pt x="1727" y="507294"/>
                    <a:pt x="1239" y="492422"/>
                  </a:cubicBezTo>
                  <a:cubicBezTo>
                    <a:pt x="2886" y="428507"/>
                    <a:pt x="2764" y="364530"/>
                    <a:pt x="3252" y="300615"/>
                  </a:cubicBezTo>
                  <a:cubicBezTo>
                    <a:pt x="3648" y="254137"/>
                    <a:pt x="4105" y="207658"/>
                    <a:pt x="4471" y="161180"/>
                  </a:cubicBezTo>
                  <a:cubicBezTo>
                    <a:pt x="4563" y="151041"/>
                    <a:pt x="4593" y="140903"/>
                    <a:pt x="4868" y="130764"/>
                  </a:cubicBezTo>
                  <a:cubicBezTo>
                    <a:pt x="4410" y="124290"/>
                    <a:pt x="5630" y="115251"/>
                    <a:pt x="13893" y="115221"/>
                  </a:cubicBezTo>
                  <a:cubicBezTo>
                    <a:pt x="27705" y="116778"/>
                    <a:pt x="21546" y="135345"/>
                    <a:pt x="23315" y="144842"/>
                  </a:cubicBezTo>
                  <a:cubicBezTo>
                    <a:pt x="23955" y="169975"/>
                    <a:pt x="24229" y="195138"/>
                    <a:pt x="24534" y="220270"/>
                  </a:cubicBezTo>
                  <a:cubicBezTo>
                    <a:pt x="24809" y="318357"/>
                    <a:pt x="28346" y="416536"/>
                    <a:pt x="25906" y="514623"/>
                  </a:cubicBezTo>
                  <a:cubicBezTo>
                    <a:pt x="140155" y="513951"/>
                    <a:pt x="254007" y="500484"/>
                    <a:pt x="368134" y="494651"/>
                  </a:cubicBezTo>
                  <a:cubicBezTo>
                    <a:pt x="487414" y="482497"/>
                    <a:pt x="602943" y="473092"/>
                    <a:pt x="722375" y="464480"/>
                  </a:cubicBezTo>
                  <a:cubicBezTo>
                    <a:pt x="787839" y="458983"/>
                    <a:pt x="853485" y="457701"/>
                    <a:pt x="919132" y="457273"/>
                  </a:cubicBezTo>
                  <a:cubicBezTo>
                    <a:pt x="1000390" y="455808"/>
                    <a:pt x="1084666" y="449792"/>
                    <a:pt x="1164735" y="445089"/>
                  </a:cubicBezTo>
                  <a:cubicBezTo>
                    <a:pt x="1274593" y="435408"/>
                    <a:pt x="1384237" y="422674"/>
                    <a:pt x="1494522" y="418674"/>
                  </a:cubicBezTo>
                  <a:cubicBezTo>
                    <a:pt x="1502237" y="371737"/>
                    <a:pt x="1492510" y="323274"/>
                    <a:pt x="1486991" y="276460"/>
                  </a:cubicBezTo>
                  <a:cubicBezTo>
                    <a:pt x="1481442" y="245097"/>
                    <a:pt x="1479125" y="213308"/>
                    <a:pt x="1475039" y="181732"/>
                  </a:cubicBezTo>
                  <a:cubicBezTo>
                    <a:pt x="1465221" y="130795"/>
                    <a:pt x="1463513" y="78911"/>
                    <a:pt x="1462538" y="27119"/>
                  </a:cubicBezTo>
                  <a:cubicBezTo>
                    <a:pt x="1427656" y="28585"/>
                    <a:pt x="1393781" y="39396"/>
                    <a:pt x="1358930" y="42052"/>
                  </a:cubicBezTo>
                  <a:cubicBezTo>
                    <a:pt x="1314902" y="46083"/>
                    <a:pt x="1270599" y="45717"/>
                    <a:pt x="1226539" y="49198"/>
                  </a:cubicBezTo>
                  <a:cubicBezTo>
                    <a:pt x="1161228" y="54054"/>
                    <a:pt x="1096100" y="62207"/>
                    <a:pt x="1030576" y="64314"/>
                  </a:cubicBezTo>
                  <a:cubicBezTo>
                    <a:pt x="983620" y="66177"/>
                    <a:pt x="936542" y="64589"/>
                    <a:pt x="889586" y="66147"/>
                  </a:cubicBezTo>
                  <a:cubicBezTo>
                    <a:pt x="833667" y="68559"/>
                    <a:pt x="778112" y="75705"/>
                    <a:pt x="722314" y="79644"/>
                  </a:cubicBezTo>
                  <a:cubicBezTo>
                    <a:pt x="602394" y="84286"/>
                    <a:pt x="481682" y="88500"/>
                    <a:pt x="361914" y="94516"/>
                  </a:cubicBezTo>
                  <a:cubicBezTo>
                    <a:pt x="303341" y="99524"/>
                    <a:pt x="244494" y="97570"/>
                    <a:pt x="185830" y="100013"/>
                  </a:cubicBezTo>
                  <a:cubicBezTo>
                    <a:pt x="170188" y="101326"/>
                    <a:pt x="155339" y="106823"/>
                    <a:pt x="139942" y="109663"/>
                  </a:cubicBezTo>
                  <a:cubicBezTo>
                    <a:pt x="107377" y="116290"/>
                    <a:pt x="71886" y="118946"/>
                    <a:pt x="39231" y="120320"/>
                  </a:cubicBezTo>
                  <a:cubicBezTo>
                    <a:pt x="33163" y="120565"/>
                    <a:pt x="26547" y="122367"/>
                    <a:pt x="21394" y="118183"/>
                  </a:cubicBezTo>
                  <a:cubicBezTo>
                    <a:pt x="12246" y="111648"/>
                    <a:pt x="16119" y="95066"/>
                    <a:pt x="27797" y="94150"/>
                  </a:cubicBezTo>
                  <a:cubicBezTo>
                    <a:pt x="53043" y="92379"/>
                    <a:pt x="74996" y="91951"/>
                    <a:pt x="99328" y="88867"/>
                  </a:cubicBezTo>
                  <a:cubicBezTo>
                    <a:pt x="126617" y="86332"/>
                    <a:pt x="152626" y="77873"/>
                    <a:pt x="179519" y="73476"/>
                  </a:cubicBezTo>
                  <a:cubicBezTo>
                    <a:pt x="233640" y="70330"/>
                    <a:pt x="289803" y="72560"/>
                    <a:pt x="343681" y="68773"/>
                  </a:cubicBezTo>
                  <a:cubicBezTo>
                    <a:pt x="453844" y="63001"/>
                    <a:pt x="570745" y="57443"/>
                    <a:pt x="680756" y="54634"/>
                  </a:cubicBezTo>
                  <a:cubicBezTo>
                    <a:pt x="760855" y="52252"/>
                    <a:pt x="840191" y="38663"/>
                    <a:pt x="920352" y="38541"/>
                  </a:cubicBezTo>
                  <a:cubicBezTo>
                    <a:pt x="969869" y="38327"/>
                    <a:pt x="1020056" y="38449"/>
                    <a:pt x="1069299" y="35456"/>
                  </a:cubicBezTo>
                  <a:cubicBezTo>
                    <a:pt x="1134640" y="31181"/>
                    <a:pt x="1199647" y="22844"/>
                    <a:pt x="1265080" y="19882"/>
                  </a:cubicBezTo>
                  <a:cubicBezTo>
                    <a:pt x="1313621" y="17683"/>
                    <a:pt x="1362528" y="17317"/>
                    <a:pt x="1410216" y="6934"/>
                  </a:cubicBezTo>
                  <a:cubicBezTo>
                    <a:pt x="1436864" y="2811"/>
                    <a:pt x="1490894" y="-14626"/>
                    <a:pt x="1489461" y="28830"/>
                  </a:cubicBezTo>
                  <a:cubicBezTo>
                    <a:pt x="1490863" y="72651"/>
                    <a:pt x="1490924" y="116839"/>
                    <a:pt x="1498822" y="160050"/>
                  </a:cubicBezTo>
                  <a:cubicBezTo>
                    <a:pt x="1504493" y="190924"/>
                    <a:pt x="1505895" y="222286"/>
                    <a:pt x="1510591" y="253312"/>
                  </a:cubicBezTo>
                  <a:cubicBezTo>
                    <a:pt x="1516201" y="295179"/>
                    <a:pt x="1536112" y="403496"/>
                    <a:pt x="1515226" y="436782"/>
                  </a:cubicBezTo>
                  <a:cubicBezTo>
                    <a:pt x="1510591" y="443043"/>
                    <a:pt x="1502877" y="445699"/>
                    <a:pt x="1495285" y="445547"/>
                  </a:cubicBezTo>
                  <a:cubicBezTo>
                    <a:pt x="1480893" y="446005"/>
                    <a:pt x="1466532" y="446707"/>
                    <a:pt x="1452323" y="447562"/>
                  </a:cubicBezTo>
                  <a:cubicBezTo>
                    <a:pt x="1431742" y="449059"/>
                    <a:pt x="1408447" y="450586"/>
                    <a:pt x="1388232" y="451868"/>
                  </a:cubicBezTo>
                  <a:cubicBezTo>
                    <a:pt x="1224436" y="465793"/>
                    <a:pt x="1063780" y="483047"/>
                    <a:pt x="898734" y="484421"/>
                  </a:cubicBezTo>
                  <a:cubicBezTo>
                    <a:pt x="792809" y="483627"/>
                    <a:pt x="685024" y="495415"/>
                    <a:pt x="579892" y="501889"/>
                  </a:cubicBezTo>
                  <a:cubicBezTo>
                    <a:pt x="479608" y="509248"/>
                    <a:pt x="379324" y="522990"/>
                    <a:pt x="278888" y="526930"/>
                  </a:cubicBezTo>
                  <a:cubicBezTo>
                    <a:pt x="214126" y="531449"/>
                    <a:pt x="149577" y="538687"/>
                    <a:pt x="84570" y="539328"/>
                  </a:cubicBezTo>
                  <a:cubicBezTo>
                    <a:pt x="59903" y="538595"/>
                    <a:pt x="33102" y="547085"/>
                    <a:pt x="9929" y="536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21"/>
            <p:cNvSpPr/>
            <p:nvPr/>
          </p:nvSpPr>
          <p:spPr>
            <a:xfrm>
              <a:off x="3345239" y="3187041"/>
              <a:ext cx="737186" cy="243737"/>
            </a:xfrm>
            <a:custGeom>
              <a:rect b="b" l="l" r="r" t="t"/>
              <a:pathLst>
                <a:path extrusionOk="0" h="487473" w="1474371">
                  <a:moveTo>
                    <a:pt x="1463992" y="249340"/>
                  </a:moveTo>
                  <a:cubicBezTo>
                    <a:pt x="1469511" y="296154"/>
                    <a:pt x="1479207" y="344618"/>
                    <a:pt x="1471523" y="391554"/>
                  </a:cubicBezTo>
                  <a:cubicBezTo>
                    <a:pt x="1361269" y="395524"/>
                    <a:pt x="1251624" y="408258"/>
                    <a:pt x="1141766" y="417939"/>
                  </a:cubicBezTo>
                  <a:cubicBezTo>
                    <a:pt x="1061698" y="422642"/>
                    <a:pt x="977452" y="428657"/>
                    <a:pt x="896163" y="430123"/>
                  </a:cubicBezTo>
                  <a:cubicBezTo>
                    <a:pt x="830517" y="430581"/>
                    <a:pt x="764840" y="431833"/>
                    <a:pt x="699407" y="437330"/>
                  </a:cubicBezTo>
                  <a:cubicBezTo>
                    <a:pt x="579944" y="445942"/>
                    <a:pt x="464445" y="455317"/>
                    <a:pt x="345166" y="467501"/>
                  </a:cubicBezTo>
                  <a:cubicBezTo>
                    <a:pt x="231039" y="473334"/>
                    <a:pt x="117186" y="486801"/>
                    <a:pt x="2938" y="487473"/>
                  </a:cubicBezTo>
                  <a:cubicBezTo>
                    <a:pt x="5377" y="389417"/>
                    <a:pt x="1871" y="291238"/>
                    <a:pt x="1566" y="193120"/>
                  </a:cubicBezTo>
                  <a:cubicBezTo>
                    <a:pt x="1261" y="167957"/>
                    <a:pt x="986" y="142825"/>
                    <a:pt x="346" y="117692"/>
                  </a:cubicBezTo>
                  <a:cubicBezTo>
                    <a:pt x="-599" y="112562"/>
                    <a:pt x="773" y="104744"/>
                    <a:pt x="41" y="98423"/>
                  </a:cubicBezTo>
                  <a:cubicBezTo>
                    <a:pt x="895" y="96988"/>
                    <a:pt x="1474" y="95033"/>
                    <a:pt x="1962" y="92987"/>
                  </a:cubicBezTo>
                  <a:cubicBezTo>
                    <a:pt x="6444" y="94514"/>
                    <a:pt x="11506" y="93354"/>
                    <a:pt x="16262" y="93170"/>
                  </a:cubicBezTo>
                  <a:cubicBezTo>
                    <a:pt x="48887" y="91796"/>
                    <a:pt x="84378" y="89170"/>
                    <a:pt x="116973" y="82543"/>
                  </a:cubicBezTo>
                  <a:cubicBezTo>
                    <a:pt x="132371" y="79703"/>
                    <a:pt x="147189" y="74207"/>
                    <a:pt x="162831" y="72863"/>
                  </a:cubicBezTo>
                  <a:cubicBezTo>
                    <a:pt x="221495" y="70450"/>
                    <a:pt x="280342" y="72374"/>
                    <a:pt x="338915" y="67366"/>
                  </a:cubicBezTo>
                  <a:cubicBezTo>
                    <a:pt x="458683" y="61350"/>
                    <a:pt x="579395" y="57105"/>
                    <a:pt x="699315" y="52494"/>
                  </a:cubicBezTo>
                  <a:cubicBezTo>
                    <a:pt x="755113" y="48555"/>
                    <a:pt x="810667" y="41440"/>
                    <a:pt x="866587" y="38997"/>
                  </a:cubicBezTo>
                  <a:cubicBezTo>
                    <a:pt x="913543" y="37439"/>
                    <a:pt x="960621" y="39027"/>
                    <a:pt x="1007576" y="37164"/>
                  </a:cubicBezTo>
                  <a:cubicBezTo>
                    <a:pt x="1073071" y="35088"/>
                    <a:pt x="1138199" y="26904"/>
                    <a:pt x="1203510" y="22079"/>
                  </a:cubicBezTo>
                  <a:cubicBezTo>
                    <a:pt x="1247569" y="18567"/>
                    <a:pt x="1291872" y="18933"/>
                    <a:pt x="1335901" y="14902"/>
                  </a:cubicBezTo>
                  <a:cubicBezTo>
                    <a:pt x="1370752" y="12276"/>
                    <a:pt x="1404627" y="1435"/>
                    <a:pt x="1439508" y="0"/>
                  </a:cubicBezTo>
                  <a:cubicBezTo>
                    <a:pt x="1440484" y="51792"/>
                    <a:pt x="1442222" y="103645"/>
                    <a:pt x="1452040" y="154612"/>
                  </a:cubicBezTo>
                  <a:cubicBezTo>
                    <a:pt x="1456126" y="186219"/>
                    <a:pt x="1458443" y="217978"/>
                    <a:pt x="1463992" y="2493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0" name="Google Shape;670;p21"/>
          <p:cNvGrpSpPr/>
          <p:nvPr/>
        </p:nvGrpSpPr>
        <p:grpSpPr>
          <a:xfrm>
            <a:off x="1686585" y="2842072"/>
            <a:ext cx="884019" cy="933115"/>
            <a:chOff x="1686585" y="2842072"/>
            <a:chExt cx="884019" cy="933115"/>
          </a:xfrm>
        </p:grpSpPr>
        <p:sp>
          <p:nvSpPr>
            <p:cNvPr id="671" name="Google Shape;671;p21"/>
            <p:cNvSpPr/>
            <p:nvPr/>
          </p:nvSpPr>
          <p:spPr>
            <a:xfrm>
              <a:off x="1686585" y="2842072"/>
              <a:ext cx="884019" cy="933115"/>
            </a:xfrm>
            <a:custGeom>
              <a:rect b="b" l="l" r="r" t="t"/>
              <a:pathLst>
                <a:path extrusionOk="0" h="1866229" w="1768038">
                  <a:moveTo>
                    <a:pt x="1759871" y="735811"/>
                  </a:moveTo>
                  <a:cubicBezTo>
                    <a:pt x="1753792" y="732527"/>
                    <a:pt x="1746557" y="732900"/>
                    <a:pt x="1739844" y="732975"/>
                  </a:cubicBezTo>
                  <a:cubicBezTo>
                    <a:pt x="1726790" y="733236"/>
                    <a:pt x="1713774" y="733087"/>
                    <a:pt x="1700721" y="732116"/>
                  </a:cubicBezTo>
                  <a:cubicBezTo>
                    <a:pt x="1616249" y="724614"/>
                    <a:pt x="1532149" y="716590"/>
                    <a:pt x="1447266" y="713716"/>
                  </a:cubicBezTo>
                  <a:cubicBezTo>
                    <a:pt x="1384425" y="707222"/>
                    <a:pt x="1321285" y="704348"/>
                    <a:pt x="1258406" y="698227"/>
                  </a:cubicBezTo>
                  <a:cubicBezTo>
                    <a:pt x="1206753" y="696622"/>
                    <a:pt x="1154950" y="695427"/>
                    <a:pt x="1103334" y="695614"/>
                  </a:cubicBezTo>
                  <a:cubicBezTo>
                    <a:pt x="1095913" y="601895"/>
                    <a:pt x="1103148" y="507803"/>
                    <a:pt x="1110719" y="414196"/>
                  </a:cubicBezTo>
                  <a:cubicBezTo>
                    <a:pt x="1115157" y="334287"/>
                    <a:pt x="1117917" y="254303"/>
                    <a:pt x="1118103" y="174281"/>
                  </a:cubicBezTo>
                  <a:cubicBezTo>
                    <a:pt x="1118252" y="135988"/>
                    <a:pt x="1118551" y="97657"/>
                    <a:pt x="1121236" y="59437"/>
                  </a:cubicBezTo>
                  <a:cubicBezTo>
                    <a:pt x="1122094" y="48651"/>
                    <a:pt x="1123138" y="37864"/>
                    <a:pt x="1123772" y="27078"/>
                  </a:cubicBezTo>
                  <a:cubicBezTo>
                    <a:pt x="1124779" y="19165"/>
                    <a:pt x="1124443" y="9872"/>
                    <a:pt x="1117432" y="4684"/>
                  </a:cubicBezTo>
                  <a:cubicBezTo>
                    <a:pt x="1099866" y="-6289"/>
                    <a:pt x="1078459" y="5095"/>
                    <a:pt x="1059849" y="7819"/>
                  </a:cubicBezTo>
                  <a:cubicBezTo>
                    <a:pt x="1015878" y="14500"/>
                    <a:pt x="972020" y="23756"/>
                    <a:pt x="927378" y="23980"/>
                  </a:cubicBezTo>
                  <a:cubicBezTo>
                    <a:pt x="896050" y="24577"/>
                    <a:pt x="864909" y="28571"/>
                    <a:pt x="833731" y="31109"/>
                  </a:cubicBezTo>
                  <a:cubicBezTo>
                    <a:pt x="818925" y="32005"/>
                    <a:pt x="804082" y="32789"/>
                    <a:pt x="789276" y="33498"/>
                  </a:cubicBezTo>
                  <a:cubicBezTo>
                    <a:pt x="780213" y="32378"/>
                    <a:pt x="771747" y="36969"/>
                    <a:pt x="768055" y="45366"/>
                  </a:cubicBezTo>
                  <a:cubicBezTo>
                    <a:pt x="759850" y="62461"/>
                    <a:pt x="762759" y="82242"/>
                    <a:pt x="762013" y="100642"/>
                  </a:cubicBezTo>
                  <a:cubicBezTo>
                    <a:pt x="762013" y="132143"/>
                    <a:pt x="763356" y="163607"/>
                    <a:pt x="766004" y="194996"/>
                  </a:cubicBezTo>
                  <a:cubicBezTo>
                    <a:pt x="769435" y="245382"/>
                    <a:pt x="764474" y="299277"/>
                    <a:pt x="769174" y="350186"/>
                  </a:cubicBezTo>
                  <a:cubicBezTo>
                    <a:pt x="772642" y="403895"/>
                    <a:pt x="765183" y="458014"/>
                    <a:pt x="762535" y="512170"/>
                  </a:cubicBezTo>
                  <a:cubicBezTo>
                    <a:pt x="759440" y="581815"/>
                    <a:pt x="755897" y="650490"/>
                    <a:pt x="749034" y="720061"/>
                  </a:cubicBezTo>
                  <a:cubicBezTo>
                    <a:pt x="696561" y="724950"/>
                    <a:pt x="644199" y="731668"/>
                    <a:pt x="591576" y="735028"/>
                  </a:cubicBezTo>
                  <a:cubicBezTo>
                    <a:pt x="547494" y="737155"/>
                    <a:pt x="503337" y="736334"/>
                    <a:pt x="459217" y="736483"/>
                  </a:cubicBezTo>
                  <a:cubicBezTo>
                    <a:pt x="401112" y="737080"/>
                    <a:pt x="343156" y="732937"/>
                    <a:pt x="285088" y="730847"/>
                  </a:cubicBezTo>
                  <a:cubicBezTo>
                    <a:pt x="200839" y="728720"/>
                    <a:pt x="116590" y="724913"/>
                    <a:pt x="32379" y="723196"/>
                  </a:cubicBezTo>
                  <a:cubicBezTo>
                    <a:pt x="6235" y="722039"/>
                    <a:pt x="10450" y="777091"/>
                    <a:pt x="8622" y="795267"/>
                  </a:cubicBezTo>
                  <a:cubicBezTo>
                    <a:pt x="7653" y="829344"/>
                    <a:pt x="4184" y="863308"/>
                    <a:pt x="4333" y="897421"/>
                  </a:cubicBezTo>
                  <a:cubicBezTo>
                    <a:pt x="3811" y="946315"/>
                    <a:pt x="2991" y="995246"/>
                    <a:pt x="417" y="1044065"/>
                  </a:cubicBezTo>
                  <a:cubicBezTo>
                    <a:pt x="82" y="1048506"/>
                    <a:pt x="-1037" y="1056494"/>
                    <a:pt x="2730" y="1060599"/>
                  </a:cubicBezTo>
                  <a:cubicBezTo>
                    <a:pt x="21638" y="1082881"/>
                    <a:pt x="107789" y="1064555"/>
                    <a:pt x="138371" y="1064779"/>
                  </a:cubicBezTo>
                  <a:cubicBezTo>
                    <a:pt x="193977" y="1059144"/>
                    <a:pt x="249882" y="1057166"/>
                    <a:pt x="305712" y="1054851"/>
                  </a:cubicBezTo>
                  <a:cubicBezTo>
                    <a:pt x="382278" y="1050037"/>
                    <a:pt x="458881" y="1055038"/>
                    <a:pt x="535485" y="1054441"/>
                  </a:cubicBezTo>
                  <a:cubicBezTo>
                    <a:pt x="604406" y="1054142"/>
                    <a:pt x="673401" y="1052463"/>
                    <a:pt x="742359" y="1052761"/>
                  </a:cubicBezTo>
                  <a:cubicBezTo>
                    <a:pt x="746387" y="1081874"/>
                    <a:pt x="744000" y="1111471"/>
                    <a:pt x="742471" y="1140695"/>
                  </a:cubicBezTo>
                  <a:cubicBezTo>
                    <a:pt x="740457" y="1178392"/>
                    <a:pt x="740009" y="1216126"/>
                    <a:pt x="738853" y="1253860"/>
                  </a:cubicBezTo>
                  <a:cubicBezTo>
                    <a:pt x="736765" y="1348400"/>
                    <a:pt x="735981" y="1442940"/>
                    <a:pt x="731953" y="1537443"/>
                  </a:cubicBezTo>
                  <a:cubicBezTo>
                    <a:pt x="728038" y="1628511"/>
                    <a:pt x="728261" y="1719842"/>
                    <a:pt x="720057" y="1810687"/>
                  </a:cubicBezTo>
                  <a:cubicBezTo>
                    <a:pt x="717297" y="1847040"/>
                    <a:pt x="708495" y="1865813"/>
                    <a:pt x="755076" y="1866224"/>
                  </a:cubicBezTo>
                  <a:cubicBezTo>
                    <a:pt x="778087" y="1866411"/>
                    <a:pt x="800800" y="1861559"/>
                    <a:pt x="823699" y="1860215"/>
                  </a:cubicBezTo>
                  <a:cubicBezTo>
                    <a:pt x="857674" y="1858573"/>
                    <a:pt x="891761" y="1859245"/>
                    <a:pt x="925774" y="1859170"/>
                  </a:cubicBezTo>
                  <a:cubicBezTo>
                    <a:pt x="969670" y="1859767"/>
                    <a:pt x="1013156" y="1865030"/>
                    <a:pt x="1057201" y="1862604"/>
                  </a:cubicBezTo>
                  <a:cubicBezTo>
                    <a:pt x="1082412" y="1859133"/>
                    <a:pt x="1073051" y="1801804"/>
                    <a:pt x="1076072" y="1782097"/>
                  </a:cubicBezTo>
                  <a:cubicBezTo>
                    <a:pt x="1083904" y="1725664"/>
                    <a:pt x="1085992" y="1668821"/>
                    <a:pt x="1087894" y="1611977"/>
                  </a:cubicBezTo>
                  <a:cubicBezTo>
                    <a:pt x="1093190" y="1509301"/>
                    <a:pt x="1100463" y="1405057"/>
                    <a:pt x="1105348" y="1301820"/>
                  </a:cubicBezTo>
                  <a:cubicBezTo>
                    <a:pt x="1109190" y="1220530"/>
                    <a:pt x="1111353" y="1139911"/>
                    <a:pt x="1119595" y="1058696"/>
                  </a:cubicBezTo>
                  <a:cubicBezTo>
                    <a:pt x="1136303" y="1056494"/>
                    <a:pt x="1153608" y="1057054"/>
                    <a:pt x="1170167" y="1059927"/>
                  </a:cubicBezTo>
                  <a:cubicBezTo>
                    <a:pt x="1194371" y="1061383"/>
                    <a:pt x="1218650" y="1060674"/>
                    <a:pt x="1242854" y="1059181"/>
                  </a:cubicBezTo>
                  <a:cubicBezTo>
                    <a:pt x="1332585" y="1054329"/>
                    <a:pt x="1422428" y="1061271"/>
                    <a:pt x="1512196" y="1057987"/>
                  </a:cubicBezTo>
                  <a:cubicBezTo>
                    <a:pt x="1565938" y="1058546"/>
                    <a:pt x="1619792" y="1058733"/>
                    <a:pt x="1673571" y="1058845"/>
                  </a:cubicBezTo>
                  <a:cubicBezTo>
                    <a:pt x="1688414" y="1059069"/>
                    <a:pt x="1703257" y="1058546"/>
                    <a:pt x="1718063" y="1059256"/>
                  </a:cubicBezTo>
                  <a:cubicBezTo>
                    <a:pt x="1722315" y="1059666"/>
                    <a:pt x="1726529" y="1058509"/>
                    <a:pt x="1729774" y="1055710"/>
                  </a:cubicBezTo>
                  <a:cubicBezTo>
                    <a:pt x="1743722" y="1040519"/>
                    <a:pt x="1737121" y="1016632"/>
                    <a:pt x="1741522" y="997821"/>
                  </a:cubicBezTo>
                  <a:cubicBezTo>
                    <a:pt x="1751256" y="944524"/>
                    <a:pt x="1755283" y="890517"/>
                    <a:pt x="1759349" y="836547"/>
                  </a:cubicBezTo>
                  <a:cubicBezTo>
                    <a:pt x="1761027" y="819005"/>
                    <a:pt x="1762705" y="801463"/>
                    <a:pt x="1764383" y="783958"/>
                  </a:cubicBezTo>
                  <a:cubicBezTo>
                    <a:pt x="1763787" y="768619"/>
                    <a:pt x="1775497" y="746299"/>
                    <a:pt x="1759871" y="7358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2" name="Google Shape;672;p21"/>
            <p:cNvGrpSpPr/>
            <p:nvPr/>
          </p:nvGrpSpPr>
          <p:grpSpPr>
            <a:xfrm>
              <a:off x="1686585" y="2842072"/>
              <a:ext cx="884019" cy="933115"/>
              <a:chOff x="3373170" y="5684145"/>
              <a:chExt cx="1768038" cy="1866229"/>
            </a:xfrm>
          </p:grpSpPr>
          <p:sp>
            <p:nvSpPr>
              <p:cNvPr id="673" name="Google Shape;673;p21"/>
              <p:cNvSpPr/>
              <p:nvPr/>
            </p:nvSpPr>
            <p:spPr>
              <a:xfrm>
                <a:off x="3373170" y="5684145"/>
                <a:ext cx="1768038" cy="1866229"/>
              </a:xfrm>
              <a:custGeom>
                <a:rect b="b" l="l" r="r" t="t"/>
                <a:pathLst>
                  <a:path extrusionOk="0" h="1866229" w="1768038">
                    <a:moveTo>
                      <a:pt x="755076" y="1866224"/>
                    </a:moveTo>
                    <a:cubicBezTo>
                      <a:pt x="708495" y="1865813"/>
                      <a:pt x="717297" y="1847040"/>
                      <a:pt x="720057" y="1810687"/>
                    </a:cubicBezTo>
                    <a:cubicBezTo>
                      <a:pt x="728261" y="1719842"/>
                      <a:pt x="728038" y="1628511"/>
                      <a:pt x="731953" y="1537443"/>
                    </a:cubicBezTo>
                    <a:cubicBezTo>
                      <a:pt x="735981" y="1442940"/>
                      <a:pt x="736765" y="1348400"/>
                      <a:pt x="738853" y="1253860"/>
                    </a:cubicBezTo>
                    <a:cubicBezTo>
                      <a:pt x="740009" y="1216126"/>
                      <a:pt x="740457" y="1178392"/>
                      <a:pt x="742471" y="1140695"/>
                    </a:cubicBezTo>
                    <a:cubicBezTo>
                      <a:pt x="744000" y="1111471"/>
                      <a:pt x="746387" y="1081874"/>
                      <a:pt x="742359" y="1052761"/>
                    </a:cubicBezTo>
                    <a:cubicBezTo>
                      <a:pt x="673401" y="1052463"/>
                      <a:pt x="604406" y="1054142"/>
                      <a:pt x="535485" y="1054441"/>
                    </a:cubicBezTo>
                    <a:cubicBezTo>
                      <a:pt x="458881" y="1055038"/>
                      <a:pt x="382278" y="1050037"/>
                      <a:pt x="305712" y="1054851"/>
                    </a:cubicBezTo>
                    <a:cubicBezTo>
                      <a:pt x="249882" y="1057166"/>
                      <a:pt x="193977" y="1059144"/>
                      <a:pt x="138371" y="1064779"/>
                    </a:cubicBezTo>
                    <a:cubicBezTo>
                      <a:pt x="107789" y="1064555"/>
                      <a:pt x="21638" y="1082881"/>
                      <a:pt x="2730" y="1060599"/>
                    </a:cubicBezTo>
                    <a:cubicBezTo>
                      <a:pt x="-1037" y="1056494"/>
                      <a:pt x="82" y="1048506"/>
                      <a:pt x="417" y="1044065"/>
                    </a:cubicBezTo>
                    <a:cubicBezTo>
                      <a:pt x="2991" y="995246"/>
                      <a:pt x="3811" y="946315"/>
                      <a:pt x="4333" y="897421"/>
                    </a:cubicBezTo>
                    <a:cubicBezTo>
                      <a:pt x="4184" y="863308"/>
                      <a:pt x="7653" y="829344"/>
                      <a:pt x="8622" y="795267"/>
                    </a:cubicBezTo>
                    <a:cubicBezTo>
                      <a:pt x="10450" y="777091"/>
                      <a:pt x="6235" y="722039"/>
                      <a:pt x="32379" y="723196"/>
                    </a:cubicBezTo>
                    <a:cubicBezTo>
                      <a:pt x="116590" y="724913"/>
                      <a:pt x="200839" y="728720"/>
                      <a:pt x="285088" y="730847"/>
                    </a:cubicBezTo>
                    <a:cubicBezTo>
                      <a:pt x="343156" y="732937"/>
                      <a:pt x="401112" y="737080"/>
                      <a:pt x="459217" y="736483"/>
                    </a:cubicBezTo>
                    <a:cubicBezTo>
                      <a:pt x="503337" y="736334"/>
                      <a:pt x="547494" y="737155"/>
                      <a:pt x="591576" y="735028"/>
                    </a:cubicBezTo>
                    <a:cubicBezTo>
                      <a:pt x="644199" y="731668"/>
                      <a:pt x="696561" y="724950"/>
                      <a:pt x="749034" y="720061"/>
                    </a:cubicBezTo>
                    <a:cubicBezTo>
                      <a:pt x="755897" y="650490"/>
                      <a:pt x="759440" y="581815"/>
                      <a:pt x="762535" y="512170"/>
                    </a:cubicBezTo>
                    <a:cubicBezTo>
                      <a:pt x="765183" y="458014"/>
                      <a:pt x="772642" y="403895"/>
                      <a:pt x="769174" y="350186"/>
                    </a:cubicBezTo>
                    <a:cubicBezTo>
                      <a:pt x="764474" y="299277"/>
                      <a:pt x="769435" y="245382"/>
                      <a:pt x="766004" y="194996"/>
                    </a:cubicBezTo>
                    <a:cubicBezTo>
                      <a:pt x="763356" y="163607"/>
                      <a:pt x="762013" y="132143"/>
                      <a:pt x="762013" y="100642"/>
                    </a:cubicBezTo>
                    <a:cubicBezTo>
                      <a:pt x="762759" y="82242"/>
                      <a:pt x="759850" y="62461"/>
                      <a:pt x="768055" y="45366"/>
                    </a:cubicBezTo>
                    <a:cubicBezTo>
                      <a:pt x="771747" y="36969"/>
                      <a:pt x="780213" y="32378"/>
                      <a:pt x="789276" y="33498"/>
                    </a:cubicBezTo>
                    <a:cubicBezTo>
                      <a:pt x="804082" y="32789"/>
                      <a:pt x="818925" y="32005"/>
                      <a:pt x="833731" y="31109"/>
                    </a:cubicBezTo>
                    <a:cubicBezTo>
                      <a:pt x="864909" y="28571"/>
                      <a:pt x="896050" y="24577"/>
                      <a:pt x="927378" y="23980"/>
                    </a:cubicBezTo>
                    <a:cubicBezTo>
                      <a:pt x="972020" y="23756"/>
                      <a:pt x="1015878" y="14500"/>
                      <a:pt x="1059849" y="7819"/>
                    </a:cubicBezTo>
                    <a:cubicBezTo>
                      <a:pt x="1078459" y="5095"/>
                      <a:pt x="1099866" y="-6289"/>
                      <a:pt x="1117432" y="4684"/>
                    </a:cubicBezTo>
                    <a:cubicBezTo>
                      <a:pt x="1124443" y="9872"/>
                      <a:pt x="1124779" y="19165"/>
                      <a:pt x="1123772" y="27078"/>
                    </a:cubicBezTo>
                    <a:cubicBezTo>
                      <a:pt x="1123138" y="37864"/>
                      <a:pt x="1122094" y="48651"/>
                      <a:pt x="1121236" y="59437"/>
                    </a:cubicBezTo>
                    <a:cubicBezTo>
                      <a:pt x="1118551" y="97657"/>
                      <a:pt x="1118252" y="135988"/>
                      <a:pt x="1118103" y="174281"/>
                    </a:cubicBezTo>
                    <a:cubicBezTo>
                      <a:pt x="1117917" y="254303"/>
                      <a:pt x="1115157" y="334287"/>
                      <a:pt x="1110719" y="414196"/>
                    </a:cubicBezTo>
                    <a:cubicBezTo>
                      <a:pt x="1103148" y="507803"/>
                      <a:pt x="1095913" y="601895"/>
                      <a:pt x="1103334" y="695614"/>
                    </a:cubicBezTo>
                    <a:cubicBezTo>
                      <a:pt x="1154950" y="695427"/>
                      <a:pt x="1206753" y="696622"/>
                      <a:pt x="1258406" y="698227"/>
                    </a:cubicBezTo>
                    <a:cubicBezTo>
                      <a:pt x="1321285" y="704348"/>
                      <a:pt x="1384425" y="707222"/>
                      <a:pt x="1447266" y="713716"/>
                    </a:cubicBezTo>
                    <a:cubicBezTo>
                      <a:pt x="1532149" y="716590"/>
                      <a:pt x="1616249" y="724614"/>
                      <a:pt x="1700721" y="732116"/>
                    </a:cubicBezTo>
                    <a:cubicBezTo>
                      <a:pt x="1713774" y="733087"/>
                      <a:pt x="1726790" y="733236"/>
                      <a:pt x="1739844" y="732975"/>
                    </a:cubicBezTo>
                    <a:cubicBezTo>
                      <a:pt x="1746557" y="732900"/>
                      <a:pt x="1753792" y="732527"/>
                      <a:pt x="1759871" y="735811"/>
                    </a:cubicBezTo>
                    <a:cubicBezTo>
                      <a:pt x="1775497" y="746299"/>
                      <a:pt x="1763787" y="768619"/>
                      <a:pt x="1764383" y="783958"/>
                    </a:cubicBezTo>
                    <a:cubicBezTo>
                      <a:pt x="1762705" y="801463"/>
                      <a:pt x="1761027" y="819005"/>
                      <a:pt x="1759349" y="836547"/>
                    </a:cubicBezTo>
                    <a:cubicBezTo>
                      <a:pt x="1755283" y="890517"/>
                      <a:pt x="1751256" y="944524"/>
                      <a:pt x="1741522" y="997821"/>
                    </a:cubicBezTo>
                    <a:cubicBezTo>
                      <a:pt x="1737121" y="1016632"/>
                      <a:pt x="1743722" y="1040519"/>
                      <a:pt x="1729774" y="1055710"/>
                    </a:cubicBezTo>
                    <a:cubicBezTo>
                      <a:pt x="1726529" y="1058509"/>
                      <a:pt x="1722315" y="1059666"/>
                      <a:pt x="1718063" y="1059256"/>
                    </a:cubicBezTo>
                    <a:cubicBezTo>
                      <a:pt x="1703257" y="1058546"/>
                      <a:pt x="1688414" y="1059069"/>
                      <a:pt x="1673571" y="1058845"/>
                    </a:cubicBezTo>
                    <a:cubicBezTo>
                      <a:pt x="1619792" y="1058733"/>
                      <a:pt x="1565938" y="1058546"/>
                      <a:pt x="1512196" y="1057987"/>
                    </a:cubicBezTo>
                    <a:cubicBezTo>
                      <a:pt x="1422428" y="1061271"/>
                      <a:pt x="1332585" y="1054329"/>
                      <a:pt x="1242854" y="1059181"/>
                    </a:cubicBezTo>
                    <a:cubicBezTo>
                      <a:pt x="1218650" y="1060674"/>
                      <a:pt x="1194371" y="1061383"/>
                      <a:pt x="1170167" y="1059927"/>
                    </a:cubicBezTo>
                    <a:cubicBezTo>
                      <a:pt x="1153608" y="1057054"/>
                      <a:pt x="1136303" y="1056494"/>
                      <a:pt x="1119595" y="1058696"/>
                    </a:cubicBezTo>
                    <a:cubicBezTo>
                      <a:pt x="1111353" y="1139911"/>
                      <a:pt x="1109190" y="1220530"/>
                      <a:pt x="1105348" y="1301820"/>
                    </a:cubicBezTo>
                    <a:cubicBezTo>
                      <a:pt x="1100463" y="1405057"/>
                      <a:pt x="1093190" y="1509301"/>
                      <a:pt x="1087894" y="1611977"/>
                    </a:cubicBezTo>
                    <a:cubicBezTo>
                      <a:pt x="1085992" y="1668821"/>
                      <a:pt x="1083904" y="1725664"/>
                      <a:pt x="1076072" y="1782097"/>
                    </a:cubicBezTo>
                    <a:cubicBezTo>
                      <a:pt x="1073051" y="1801804"/>
                      <a:pt x="1082412" y="1859133"/>
                      <a:pt x="1057201" y="1862604"/>
                    </a:cubicBezTo>
                    <a:cubicBezTo>
                      <a:pt x="1013156" y="1865030"/>
                      <a:pt x="969670" y="1859767"/>
                      <a:pt x="925774" y="1859170"/>
                    </a:cubicBezTo>
                    <a:cubicBezTo>
                      <a:pt x="891761" y="1859245"/>
                      <a:pt x="857674" y="1858573"/>
                      <a:pt x="823699" y="1860215"/>
                    </a:cubicBezTo>
                    <a:cubicBezTo>
                      <a:pt x="800800" y="1861559"/>
                      <a:pt x="778087" y="1866411"/>
                      <a:pt x="755076" y="1866224"/>
                    </a:cubicBezTo>
                    <a:close/>
                    <a:moveTo>
                      <a:pt x="766712" y="1843195"/>
                    </a:moveTo>
                    <a:cubicBezTo>
                      <a:pt x="860732" y="1829423"/>
                      <a:pt x="956356" y="1840172"/>
                      <a:pt x="1050525" y="1840060"/>
                    </a:cubicBezTo>
                    <a:cubicBezTo>
                      <a:pt x="1053583" y="1817330"/>
                      <a:pt x="1051830" y="1794302"/>
                      <a:pt x="1054180" y="1771535"/>
                    </a:cubicBezTo>
                    <a:cubicBezTo>
                      <a:pt x="1058916" y="1737757"/>
                      <a:pt x="1062236" y="1704390"/>
                      <a:pt x="1062646" y="1670575"/>
                    </a:cubicBezTo>
                    <a:cubicBezTo>
                      <a:pt x="1070552" y="1495864"/>
                      <a:pt x="1082972" y="1321975"/>
                      <a:pt x="1089722" y="1147301"/>
                    </a:cubicBezTo>
                    <a:cubicBezTo>
                      <a:pt x="1091288" y="1121548"/>
                      <a:pt x="1093451" y="1095832"/>
                      <a:pt x="1095502" y="1070117"/>
                    </a:cubicBezTo>
                    <a:cubicBezTo>
                      <a:pt x="1097143" y="1059629"/>
                      <a:pt x="1095316" y="1045894"/>
                      <a:pt x="1106020" y="1039847"/>
                    </a:cubicBezTo>
                    <a:cubicBezTo>
                      <a:pt x="1127352" y="1030591"/>
                      <a:pt x="1152750" y="1034958"/>
                      <a:pt x="1175164" y="1037459"/>
                    </a:cubicBezTo>
                    <a:cubicBezTo>
                      <a:pt x="1203396" y="1038653"/>
                      <a:pt x="1231591" y="1037086"/>
                      <a:pt x="1259748" y="1035481"/>
                    </a:cubicBezTo>
                    <a:cubicBezTo>
                      <a:pt x="1308642" y="1032756"/>
                      <a:pt x="1357573" y="1035779"/>
                      <a:pt x="1406466" y="1036078"/>
                    </a:cubicBezTo>
                    <a:cubicBezTo>
                      <a:pt x="1509325" y="1035107"/>
                      <a:pt x="1612221" y="1035555"/>
                      <a:pt x="1715080" y="1036339"/>
                    </a:cubicBezTo>
                    <a:cubicBezTo>
                      <a:pt x="1717392" y="996403"/>
                      <a:pt x="1726044" y="957326"/>
                      <a:pt x="1729737" y="917539"/>
                    </a:cubicBezTo>
                    <a:cubicBezTo>
                      <a:pt x="1734958" y="863644"/>
                      <a:pt x="1737941" y="809562"/>
                      <a:pt x="1744692" y="755854"/>
                    </a:cubicBezTo>
                    <a:cubicBezTo>
                      <a:pt x="1686810" y="756675"/>
                      <a:pt x="1629265" y="748352"/>
                      <a:pt x="1571719" y="743052"/>
                    </a:cubicBezTo>
                    <a:cubicBezTo>
                      <a:pt x="1529986" y="741186"/>
                      <a:pt x="1489484" y="738499"/>
                      <a:pt x="1448161" y="736670"/>
                    </a:cubicBezTo>
                    <a:cubicBezTo>
                      <a:pt x="1405534" y="732303"/>
                      <a:pt x="1363577" y="729205"/>
                      <a:pt x="1321210" y="726854"/>
                    </a:cubicBezTo>
                    <a:cubicBezTo>
                      <a:pt x="1287943" y="723681"/>
                      <a:pt x="1254714" y="719762"/>
                      <a:pt x="1221186" y="720098"/>
                    </a:cubicBezTo>
                    <a:cubicBezTo>
                      <a:pt x="1181728" y="719874"/>
                      <a:pt x="1141524" y="717262"/>
                      <a:pt x="1102253" y="718904"/>
                    </a:cubicBezTo>
                    <a:cubicBezTo>
                      <a:pt x="1098001" y="720136"/>
                      <a:pt x="1093228" y="720173"/>
                      <a:pt x="1089498" y="717598"/>
                    </a:cubicBezTo>
                    <a:cubicBezTo>
                      <a:pt x="1077191" y="708715"/>
                      <a:pt x="1081405" y="690314"/>
                      <a:pt x="1079540" y="677251"/>
                    </a:cubicBezTo>
                    <a:cubicBezTo>
                      <a:pt x="1078310" y="660829"/>
                      <a:pt x="1077750" y="644369"/>
                      <a:pt x="1077713" y="627872"/>
                    </a:cubicBezTo>
                    <a:cubicBezTo>
                      <a:pt x="1075587" y="555465"/>
                      <a:pt x="1083046" y="483319"/>
                      <a:pt x="1088118" y="411247"/>
                    </a:cubicBezTo>
                    <a:cubicBezTo>
                      <a:pt x="1090505" y="355822"/>
                      <a:pt x="1094085" y="300472"/>
                      <a:pt x="1094458" y="245009"/>
                    </a:cubicBezTo>
                    <a:cubicBezTo>
                      <a:pt x="1095614" y="171221"/>
                      <a:pt x="1094272" y="96388"/>
                      <a:pt x="1101283" y="23010"/>
                    </a:cubicBezTo>
                    <a:cubicBezTo>
                      <a:pt x="1052763" y="31594"/>
                      <a:pt x="1004168" y="41970"/>
                      <a:pt x="954864" y="45889"/>
                    </a:cubicBezTo>
                    <a:cubicBezTo>
                      <a:pt x="899071" y="46673"/>
                      <a:pt x="843800" y="54585"/>
                      <a:pt x="788045" y="56452"/>
                    </a:cubicBezTo>
                    <a:cubicBezTo>
                      <a:pt x="781518" y="82690"/>
                      <a:pt x="786068" y="110869"/>
                      <a:pt x="785434" y="137742"/>
                    </a:cubicBezTo>
                    <a:cubicBezTo>
                      <a:pt x="786105" y="138264"/>
                      <a:pt x="786553" y="139011"/>
                      <a:pt x="786739" y="139795"/>
                    </a:cubicBezTo>
                    <a:cubicBezTo>
                      <a:pt x="786739" y="139795"/>
                      <a:pt x="786739" y="139795"/>
                      <a:pt x="786777" y="139757"/>
                    </a:cubicBezTo>
                    <a:cubicBezTo>
                      <a:pt x="791252" y="216979"/>
                      <a:pt x="789723" y="294761"/>
                      <a:pt x="790730" y="372207"/>
                    </a:cubicBezTo>
                    <a:cubicBezTo>
                      <a:pt x="788455" y="439165"/>
                      <a:pt x="784539" y="506011"/>
                      <a:pt x="781854" y="572932"/>
                    </a:cubicBezTo>
                    <a:cubicBezTo>
                      <a:pt x="780064" y="615929"/>
                      <a:pt x="777565" y="658963"/>
                      <a:pt x="773463" y="701772"/>
                    </a:cubicBezTo>
                    <a:cubicBezTo>
                      <a:pt x="770554" y="730362"/>
                      <a:pt x="775402" y="742828"/>
                      <a:pt x="740158" y="743873"/>
                    </a:cubicBezTo>
                    <a:cubicBezTo>
                      <a:pt x="687908" y="748763"/>
                      <a:pt x="635770" y="755667"/>
                      <a:pt x="583297" y="758317"/>
                    </a:cubicBezTo>
                    <a:cubicBezTo>
                      <a:pt x="505127" y="760034"/>
                      <a:pt x="426733" y="760258"/>
                      <a:pt x="348601" y="756675"/>
                    </a:cubicBezTo>
                    <a:cubicBezTo>
                      <a:pt x="244772" y="751375"/>
                      <a:pt x="140161" y="749434"/>
                      <a:pt x="36370" y="746075"/>
                    </a:cubicBezTo>
                    <a:cubicBezTo>
                      <a:pt x="22981" y="845467"/>
                      <a:pt x="29694" y="946875"/>
                      <a:pt x="22981" y="1046939"/>
                    </a:cubicBezTo>
                    <a:cubicBezTo>
                      <a:pt x="55390" y="1051455"/>
                      <a:pt x="88060" y="1045147"/>
                      <a:pt x="120469" y="1043281"/>
                    </a:cubicBezTo>
                    <a:cubicBezTo>
                      <a:pt x="159256" y="1039773"/>
                      <a:pt x="198042" y="1036936"/>
                      <a:pt x="236941" y="1034958"/>
                    </a:cubicBezTo>
                    <a:cubicBezTo>
                      <a:pt x="293852" y="1032569"/>
                      <a:pt x="350801" y="1029360"/>
                      <a:pt x="407788" y="1030031"/>
                    </a:cubicBezTo>
                    <a:cubicBezTo>
                      <a:pt x="455600" y="1030255"/>
                      <a:pt x="503374" y="1032644"/>
                      <a:pt x="551186" y="1031562"/>
                    </a:cubicBezTo>
                    <a:cubicBezTo>
                      <a:pt x="614848" y="1031076"/>
                      <a:pt x="678473" y="1029621"/>
                      <a:pt x="742135" y="1029994"/>
                    </a:cubicBezTo>
                    <a:cubicBezTo>
                      <a:pt x="766638" y="1026112"/>
                      <a:pt x="766265" y="1056120"/>
                      <a:pt x="767011" y="1073065"/>
                    </a:cubicBezTo>
                    <a:cubicBezTo>
                      <a:pt x="767645" y="1129274"/>
                      <a:pt x="762125" y="1185371"/>
                      <a:pt x="761976" y="1241580"/>
                    </a:cubicBezTo>
                    <a:cubicBezTo>
                      <a:pt x="759514" y="1336755"/>
                      <a:pt x="759179" y="1431967"/>
                      <a:pt x="755039" y="1527104"/>
                    </a:cubicBezTo>
                    <a:cubicBezTo>
                      <a:pt x="750974" y="1632095"/>
                      <a:pt x="750489" y="1737309"/>
                      <a:pt x="740308" y="1841926"/>
                    </a:cubicBezTo>
                    <a:cubicBezTo>
                      <a:pt x="748960" y="1843905"/>
                      <a:pt x="757948" y="1843382"/>
                      <a:pt x="766712" y="18431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21"/>
              <p:cNvSpPr/>
              <p:nvPr/>
            </p:nvSpPr>
            <p:spPr>
              <a:xfrm>
                <a:off x="3396188" y="5707080"/>
                <a:ext cx="1721711" cy="1820429"/>
              </a:xfrm>
              <a:custGeom>
                <a:rect b="b" l="l" r="r" t="t"/>
                <a:pathLst>
                  <a:path extrusionOk="0" h="1820429" w="1721711">
                    <a:moveTo>
                      <a:pt x="1548738" y="720080"/>
                    </a:moveTo>
                    <a:cubicBezTo>
                      <a:pt x="1606284" y="725417"/>
                      <a:pt x="1663830" y="733703"/>
                      <a:pt x="1721711" y="732882"/>
                    </a:cubicBezTo>
                    <a:cubicBezTo>
                      <a:pt x="1714961" y="786590"/>
                      <a:pt x="1711977" y="840671"/>
                      <a:pt x="1706756" y="894604"/>
                    </a:cubicBezTo>
                    <a:cubicBezTo>
                      <a:pt x="1703064" y="934390"/>
                      <a:pt x="1694411" y="973468"/>
                      <a:pt x="1692062" y="1013367"/>
                    </a:cubicBezTo>
                    <a:cubicBezTo>
                      <a:pt x="1589203" y="1012620"/>
                      <a:pt x="1486344" y="1012135"/>
                      <a:pt x="1383448" y="1013105"/>
                    </a:cubicBezTo>
                    <a:cubicBezTo>
                      <a:pt x="1334517" y="1012807"/>
                      <a:pt x="1285624" y="1009784"/>
                      <a:pt x="1236730" y="1012508"/>
                    </a:cubicBezTo>
                    <a:cubicBezTo>
                      <a:pt x="1208536" y="1014113"/>
                      <a:pt x="1180341" y="1015681"/>
                      <a:pt x="1152146" y="1014486"/>
                    </a:cubicBezTo>
                    <a:cubicBezTo>
                      <a:pt x="1129732" y="1011986"/>
                      <a:pt x="1104334" y="1007581"/>
                      <a:pt x="1083002" y="1016838"/>
                    </a:cubicBezTo>
                    <a:cubicBezTo>
                      <a:pt x="1072298" y="1022884"/>
                      <a:pt x="1074125" y="1036619"/>
                      <a:pt x="1072484" y="1047144"/>
                    </a:cubicBezTo>
                    <a:cubicBezTo>
                      <a:pt x="1070396" y="1072860"/>
                      <a:pt x="1068233" y="1098538"/>
                      <a:pt x="1066704" y="1124329"/>
                    </a:cubicBezTo>
                    <a:cubicBezTo>
                      <a:pt x="1059991" y="1299002"/>
                      <a:pt x="1047534" y="1472854"/>
                      <a:pt x="1039628" y="1647602"/>
                    </a:cubicBezTo>
                    <a:cubicBezTo>
                      <a:pt x="1039180" y="1681380"/>
                      <a:pt x="1035898" y="1714785"/>
                      <a:pt x="1031162" y="1748562"/>
                    </a:cubicBezTo>
                    <a:cubicBezTo>
                      <a:pt x="1028812" y="1771329"/>
                      <a:pt x="1030565" y="1794358"/>
                      <a:pt x="1027507" y="1817088"/>
                    </a:cubicBezTo>
                    <a:cubicBezTo>
                      <a:pt x="933338" y="1817162"/>
                      <a:pt x="837714" y="1806451"/>
                      <a:pt x="743694" y="1820223"/>
                    </a:cubicBezTo>
                    <a:cubicBezTo>
                      <a:pt x="734930" y="1820410"/>
                      <a:pt x="725942" y="1820932"/>
                      <a:pt x="717327" y="1818991"/>
                    </a:cubicBezTo>
                    <a:cubicBezTo>
                      <a:pt x="727546" y="1714337"/>
                      <a:pt x="728030" y="1609122"/>
                      <a:pt x="732058" y="1504169"/>
                    </a:cubicBezTo>
                    <a:cubicBezTo>
                      <a:pt x="736161" y="1409032"/>
                      <a:pt x="736496" y="1313782"/>
                      <a:pt x="738995" y="1218645"/>
                    </a:cubicBezTo>
                    <a:cubicBezTo>
                      <a:pt x="739144" y="1162436"/>
                      <a:pt x="744664" y="1106302"/>
                      <a:pt x="744030" y="1050130"/>
                    </a:cubicBezTo>
                    <a:cubicBezTo>
                      <a:pt x="743284" y="1033148"/>
                      <a:pt x="743657" y="1003140"/>
                      <a:pt x="719154" y="1007022"/>
                    </a:cubicBezTo>
                    <a:cubicBezTo>
                      <a:pt x="655492" y="1006648"/>
                      <a:pt x="591830" y="1008104"/>
                      <a:pt x="528205" y="1008589"/>
                    </a:cubicBezTo>
                    <a:cubicBezTo>
                      <a:pt x="480393" y="1009634"/>
                      <a:pt x="432619" y="1007283"/>
                      <a:pt x="384807" y="1007059"/>
                    </a:cubicBezTo>
                    <a:cubicBezTo>
                      <a:pt x="327821" y="1006350"/>
                      <a:pt x="270872" y="1009560"/>
                      <a:pt x="213960" y="1011986"/>
                    </a:cubicBezTo>
                    <a:cubicBezTo>
                      <a:pt x="175061" y="1013964"/>
                      <a:pt x="136275" y="1016763"/>
                      <a:pt x="97488" y="1020309"/>
                    </a:cubicBezTo>
                    <a:cubicBezTo>
                      <a:pt x="65079" y="1022138"/>
                      <a:pt x="32409" y="1028483"/>
                      <a:pt x="0" y="1023929"/>
                    </a:cubicBezTo>
                    <a:cubicBezTo>
                      <a:pt x="6676" y="923865"/>
                      <a:pt x="-37" y="822495"/>
                      <a:pt x="13389" y="723065"/>
                    </a:cubicBezTo>
                    <a:cubicBezTo>
                      <a:pt x="117180" y="726462"/>
                      <a:pt x="221754" y="728365"/>
                      <a:pt x="325620" y="733665"/>
                    </a:cubicBezTo>
                    <a:cubicBezTo>
                      <a:pt x="403753" y="737248"/>
                      <a:pt x="482109" y="737024"/>
                      <a:pt x="560316" y="735308"/>
                    </a:cubicBezTo>
                    <a:cubicBezTo>
                      <a:pt x="612752" y="732620"/>
                      <a:pt x="664928" y="725753"/>
                      <a:pt x="717178" y="720863"/>
                    </a:cubicBezTo>
                    <a:cubicBezTo>
                      <a:pt x="752384" y="719818"/>
                      <a:pt x="747573" y="707315"/>
                      <a:pt x="750482" y="678763"/>
                    </a:cubicBezTo>
                    <a:cubicBezTo>
                      <a:pt x="754547" y="635915"/>
                      <a:pt x="757046" y="592882"/>
                      <a:pt x="758873" y="549922"/>
                    </a:cubicBezTo>
                    <a:cubicBezTo>
                      <a:pt x="761558" y="482964"/>
                      <a:pt x="765474" y="416118"/>
                      <a:pt x="767749" y="349197"/>
                    </a:cubicBezTo>
                    <a:cubicBezTo>
                      <a:pt x="766780" y="271751"/>
                      <a:pt x="768271" y="193932"/>
                      <a:pt x="763796" y="116747"/>
                    </a:cubicBezTo>
                    <a:cubicBezTo>
                      <a:pt x="763759" y="116747"/>
                      <a:pt x="763759" y="116747"/>
                      <a:pt x="763759" y="116785"/>
                    </a:cubicBezTo>
                    <a:cubicBezTo>
                      <a:pt x="763572" y="115964"/>
                      <a:pt x="763125" y="115255"/>
                      <a:pt x="762453" y="114732"/>
                    </a:cubicBezTo>
                    <a:cubicBezTo>
                      <a:pt x="763087" y="87859"/>
                      <a:pt x="758537" y="59680"/>
                      <a:pt x="765064" y="33442"/>
                    </a:cubicBezTo>
                    <a:cubicBezTo>
                      <a:pt x="820782" y="31576"/>
                      <a:pt x="876090" y="23663"/>
                      <a:pt x="931883" y="22879"/>
                    </a:cubicBezTo>
                    <a:cubicBezTo>
                      <a:pt x="981150" y="18960"/>
                      <a:pt x="1029745" y="8584"/>
                      <a:pt x="1078265" y="0"/>
                    </a:cubicBezTo>
                    <a:cubicBezTo>
                      <a:pt x="1071254" y="73415"/>
                      <a:pt x="1072596" y="148211"/>
                      <a:pt x="1071440" y="222037"/>
                    </a:cubicBezTo>
                    <a:cubicBezTo>
                      <a:pt x="1071067" y="277537"/>
                      <a:pt x="1067487" y="332850"/>
                      <a:pt x="1065063" y="388275"/>
                    </a:cubicBezTo>
                    <a:cubicBezTo>
                      <a:pt x="1059991" y="460309"/>
                      <a:pt x="1052532" y="532492"/>
                      <a:pt x="1054658" y="604900"/>
                    </a:cubicBezTo>
                    <a:cubicBezTo>
                      <a:pt x="1054695" y="621359"/>
                      <a:pt x="1055254" y="637819"/>
                      <a:pt x="1056485" y="654241"/>
                    </a:cubicBezTo>
                    <a:cubicBezTo>
                      <a:pt x="1058350" y="667304"/>
                      <a:pt x="1054136" y="685705"/>
                      <a:pt x="1066480" y="694625"/>
                    </a:cubicBezTo>
                    <a:cubicBezTo>
                      <a:pt x="1070210" y="697200"/>
                      <a:pt x="1074983" y="697200"/>
                      <a:pt x="1079235" y="695931"/>
                    </a:cubicBezTo>
                    <a:cubicBezTo>
                      <a:pt x="1118506" y="694289"/>
                      <a:pt x="1158710" y="696902"/>
                      <a:pt x="1198168" y="697126"/>
                    </a:cubicBezTo>
                    <a:cubicBezTo>
                      <a:pt x="1231658" y="696790"/>
                      <a:pt x="1264888" y="700709"/>
                      <a:pt x="1298192" y="703881"/>
                    </a:cubicBezTo>
                    <a:cubicBezTo>
                      <a:pt x="1340522" y="706233"/>
                      <a:pt x="1382478" y="709293"/>
                      <a:pt x="1425143" y="713697"/>
                    </a:cubicBezTo>
                    <a:cubicBezTo>
                      <a:pt x="1466503" y="715526"/>
                      <a:pt x="1507043" y="718213"/>
                      <a:pt x="1548738" y="7200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75" name="Google Shape;675;p21"/>
          <p:cNvSpPr txBox="1"/>
          <p:nvPr/>
        </p:nvSpPr>
        <p:spPr>
          <a:xfrm>
            <a:off x="514350" y="4232406"/>
            <a:ext cx="5342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Write a caption for the photos.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676" name="Google Shape;676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Google Shape;681;p22"/>
          <p:cNvGrpSpPr/>
          <p:nvPr/>
        </p:nvGrpSpPr>
        <p:grpSpPr>
          <a:xfrm>
            <a:off x="1722665" y="1261798"/>
            <a:ext cx="5698688" cy="2597151"/>
            <a:chOff x="0" y="-9525"/>
            <a:chExt cx="15196500" cy="6925737"/>
          </a:xfrm>
        </p:grpSpPr>
        <p:sp>
          <p:nvSpPr>
            <p:cNvPr id="682" name="Google Shape;682;p22"/>
            <p:cNvSpPr txBox="1"/>
            <p:nvPr/>
          </p:nvSpPr>
          <p:spPr>
            <a:xfrm>
              <a:off x="0" y="-9525"/>
              <a:ext cx="15196500" cy="554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l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Write an original statement or inspiring quote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683" name="Google Shape;683;p22"/>
            <p:cNvSpPr txBox="1"/>
            <p:nvPr/>
          </p:nvSpPr>
          <p:spPr>
            <a:xfrm>
              <a:off x="0" y="6300612"/>
              <a:ext cx="15196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Include a citation or supporting message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684" name="Google Shape;684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23"/>
          <p:cNvPicPr preferRelativeResize="0"/>
          <p:nvPr/>
        </p:nvPicPr>
        <p:blipFill rotWithShape="1">
          <a:blip r:embed="rId3">
            <a:alphaModFix/>
          </a:blip>
          <a:srcRect b="33344" l="0" r="0" t="298"/>
          <a:stretch/>
        </p:blipFill>
        <p:spPr>
          <a:xfrm>
            <a:off x="6882453" y="2243596"/>
            <a:ext cx="1372278" cy="1365885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23"/>
          <p:cNvSpPr/>
          <p:nvPr/>
        </p:nvSpPr>
        <p:spPr>
          <a:xfrm>
            <a:off x="0" y="0"/>
            <a:ext cx="1155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1" name="Google Shape;691;p23"/>
          <p:cNvGrpSpPr/>
          <p:nvPr/>
        </p:nvGrpSpPr>
        <p:grpSpPr>
          <a:xfrm>
            <a:off x="889269" y="750295"/>
            <a:ext cx="6040800" cy="820718"/>
            <a:chOff x="0" y="0"/>
            <a:chExt cx="16108800" cy="2188582"/>
          </a:xfrm>
        </p:grpSpPr>
        <p:sp>
          <p:nvSpPr>
            <p:cNvPr id="692" name="Google Shape;692;p23"/>
            <p:cNvSpPr txBox="1"/>
            <p:nvPr/>
          </p:nvSpPr>
          <p:spPr>
            <a:xfrm>
              <a:off x="0" y="0"/>
              <a:ext cx="161088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300">
                  <a:solidFill>
                    <a:schemeClr val="accent3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Team Members Page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693" name="Google Shape;693;p23"/>
            <p:cNvSpPr txBox="1"/>
            <p:nvPr/>
          </p:nvSpPr>
          <p:spPr>
            <a:xfrm>
              <a:off x="0" y="1572982"/>
              <a:ext cx="16108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694" name="Google Shape;694;p23"/>
          <p:cNvGrpSpPr/>
          <p:nvPr/>
        </p:nvGrpSpPr>
        <p:grpSpPr>
          <a:xfrm>
            <a:off x="6882453" y="3861353"/>
            <a:ext cx="1372275" cy="523437"/>
            <a:chOff x="0" y="-38100"/>
            <a:chExt cx="3659400" cy="1395833"/>
          </a:xfrm>
        </p:grpSpPr>
        <p:sp>
          <p:nvSpPr>
            <p:cNvPr id="695" name="Google Shape;695;p23"/>
            <p:cNvSpPr txBox="1"/>
            <p:nvPr/>
          </p:nvSpPr>
          <p:spPr>
            <a:xfrm>
              <a:off x="0" y="865133"/>
              <a:ext cx="3659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696" name="Google Shape;696;p23"/>
            <p:cNvSpPr txBox="1"/>
            <p:nvPr/>
          </p:nvSpPr>
          <p:spPr>
            <a:xfrm>
              <a:off x="0" y="-38100"/>
              <a:ext cx="3659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 Name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pic>
        <p:nvPicPr>
          <p:cNvPr id="697" name="Google Shape;697;p23"/>
          <p:cNvPicPr preferRelativeResize="0"/>
          <p:nvPr/>
        </p:nvPicPr>
        <p:blipFill rotWithShape="1">
          <a:blip r:embed="rId4">
            <a:alphaModFix/>
          </a:blip>
          <a:srcRect b="16821" l="0" r="0" t="16821"/>
          <a:stretch/>
        </p:blipFill>
        <p:spPr>
          <a:xfrm>
            <a:off x="4884725" y="2243596"/>
            <a:ext cx="1372278" cy="13658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8" name="Google Shape;698;p23"/>
          <p:cNvGrpSpPr/>
          <p:nvPr/>
        </p:nvGrpSpPr>
        <p:grpSpPr>
          <a:xfrm>
            <a:off x="4884725" y="3861353"/>
            <a:ext cx="1372275" cy="523437"/>
            <a:chOff x="0" y="-38100"/>
            <a:chExt cx="3659400" cy="1395833"/>
          </a:xfrm>
        </p:grpSpPr>
        <p:sp>
          <p:nvSpPr>
            <p:cNvPr id="699" name="Google Shape;699;p23"/>
            <p:cNvSpPr txBox="1"/>
            <p:nvPr/>
          </p:nvSpPr>
          <p:spPr>
            <a:xfrm>
              <a:off x="0" y="865133"/>
              <a:ext cx="3659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700" name="Google Shape;700;p23"/>
            <p:cNvSpPr txBox="1"/>
            <p:nvPr/>
          </p:nvSpPr>
          <p:spPr>
            <a:xfrm>
              <a:off x="0" y="-38100"/>
              <a:ext cx="3659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 Name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pic>
        <p:nvPicPr>
          <p:cNvPr id="701" name="Google Shape;701;p23"/>
          <p:cNvPicPr preferRelativeResize="0"/>
          <p:nvPr/>
        </p:nvPicPr>
        <p:blipFill rotWithShape="1">
          <a:blip r:embed="rId5">
            <a:alphaModFix/>
          </a:blip>
          <a:srcRect b="16821" l="0" r="0" t="16821"/>
          <a:stretch/>
        </p:blipFill>
        <p:spPr>
          <a:xfrm>
            <a:off x="2886997" y="2243596"/>
            <a:ext cx="1372278" cy="13658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2" name="Google Shape;702;p23"/>
          <p:cNvGrpSpPr/>
          <p:nvPr/>
        </p:nvGrpSpPr>
        <p:grpSpPr>
          <a:xfrm>
            <a:off x="2886997" y="3861353"/>
            <a:ext cx="1372275" cy="523437"/>
            <a:chOff x="0" y="-38100"/>
            <a:chExt cx="3659400" cy="1395833"/>
          </a:xfrm>
        </p:grpSpPr>
        <p:sp>
          <p:nvSpPr>
            <p:cNvPr id="703" name="Google Shape;703;p23"/>
            <p:cNvSpPr txBox="1"/>
            <p:nvPr/>
          </p:nvSpPr>
          <p:spPr>
            <a:xfrm>
              <a:off x="0" y="865133"/>
              <a:ext cx="3659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704" name="Google Shape;704;p23"/>
            <p:cNvSpPr txBox="1"/>
            <p:nvPr/>
          </p:nvSpPr>
          <p:spPr>
            <a:xfrm>
              <a:off x="0" y="-38100"/>
              <a:ext cx="3659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 Name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pic>
        <p:nvPicPr>
          <p:cNvPr id="705" name="Google Shape;705;p23"/>
          <p:cNvPicPr preferRelativeResize="0"/>
          <p:nvPr/>
        </p:nvPicPr>
        <p:blipFill rotWithShape="1">
          <a:blip r:embed="rId6">
            <a:alphaModFix/>
          </a:blip>
          <a:srcRect b="0" l="15464" r="15464" t="2827"/>
          <a:stretch/>
        </p:blipFill>
        <p:spPr>
          <a:xfrm>
            <a:off x="889269" y="2243596"/>
            <a:ext cx="1372280" cy="13658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6" name="Google Shape;706;p23"/>
          <p:cNvGrpSpPr/>
          <p:nvPr/>
        </p:nvGrpSpPr>
        <p:grpSpPr>
          <a:xfrm>
            <a:off x="889269" y="3861353"/>
            <a:ext cx="1372275" cy="523437"/>
            <a:chOff x="0" y="-38100"/>
            <a:chExt cx="3659400" cy="1395833"/>
          </a:xfrm>
        </p:grpSpPr>
        <p:sp>
          <p:nvSpPr>
            <p:cNvPr id="707" name="Google Shape;707;p23"/>
            <p:cNvSpPr txBox="1"/>
            <p:nvPr/>
          </p:nvSpPr>
          <p:spPr>
            <a:xfrm>
              <a:off x="0" y="865133"/>
              <a:ext cx="3659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708" name="Google Shape;708;p23"/>
            <p:cNvSpPr txBox="1"/>
            <p:nvPr/>
          </p:nvSpPr>
          <p:spPr>
            <a:xfrm>
              <a:off x="0" y="-38100"/>
              <a:ext cx="3659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 Name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grpSp>
        <p:nvGrpSpPr>
          <p:cNvPr id="709" name="Google Shape;709;p23"/>
          <p:cNvGrpSpPr/>
          <p:nvPr/>
        </p:nvGrpSpPr>
        <p:grpSpPr>
          <a:xfrm rot="-5400000">
            <a:off x="7506748" y="522843"/>
            <a:ext cx="951093" cy="1294744"/>
            <a:chOff x="15013544" y="1045758"/>
            <a:chExt cx="1902186" cy="2589488"/>
          </a:xfrm>
        </p:grpSpPr>
        <p:sp>
          <p:nvSpPr>
            <p:cNvPr id="710" name="Google Shape;710;p23"/>
            <p:cNvSpPr/>
            <p:nvPr/>
          </p:nvSpPr>
          <p:spPr>
            <a:xfrm>
              <a:off x="15166213" y="1312168"/>
              <a:ext cx="656304" cy="717193"/>
            </a:xfrm>
            <a:custGeom>
              <a:rect b="b" l="l" r="r" t="t"/>
              <a:pathLst>
                <a:path extrusionOk="0" h="717193" w="656304">
                  <a:moveTo>
                    <a:pt x="656305" y="561807"/>
                  </a:moveTo>
                  <a:cubicBezTo>
                    <a:pt x="656098" y="562014"/>
                    <a:pt x="655838" y="562221"/>
                    <a:pt x="655631" y="562480"/>
                  </a:cubicBezTo>
                  <a:cubicBezTo>
                    <a:pt x="652573" y="565587"/>
                    <a:pt x="650397" y="569471"/>
                    <a:pt x="648064" y="573148"/>
                  </a:cubicBezTo>
                  <a:cubicBezTo>
                    <a:pt x="623705" y="613440"/>
                    <a:pt x="585560" y="642753"/>
                    <a:pt x="548400" y="671081"/>
                  </a:cubicBezTo>
                  <a:cubicBezTo>
                    <a:pt x="532645" y="681698"/>
                    <a:pt x="514660" y="688016"/>
                    <a:pt x="496884" y="694335"/>
                  </a:cubicBezTo>
                  <a:cubicBezTo>
                    <a:pt x="465113" y="704692"/>
                    <a:pt x="432877" y="715309"/>
                    <a:pt x="399293" y="717122"/>
                  </a:cubicBezTo>
                  <a:cubicBezTo>
                    <a:pt x="373068" y="717588"/>
                    <a:pt x="343423" y="716190"/>
                    <a:pt x="321603" y="699980"/>
                  </a:cubicBezTo>
                  <a:cubicBezTo>
                    <a:pt x="319375" y="696872"/>
                    <a:pt x="315488" y="695008"/>
                    <a:pt x="311497" y="695526"/>
                  </a:cubicBezTo>
                  <a:cubicBezTo>
                    <a:pt x="311082" y="695578"/>
                    <a:pt x="310720" y="695629"/>
                    <a:pt x="310357" y="695733"/>
                  </a:cubicBezTo>
                  <a:cubicBezTo>
                    <a:pt x="309268" y="693817"/>
                    <a:pt x="307973" y="692056"/>
                    <a:pt x="306573" y="690450"/>
                  </a:cubicBezTo>
                  <a:cubicBezTo>
                    <a:pt x="284391" y="656477"/>
                    <a:pt x="256042" y="625559"/>
                    <a:pt x="233082" y="591896"/>
                  </a:cubicBezTo>
                  <a:cubicBezTo>
                    <a:pt x="219140" y="570611"/>
                    <a:pt x="207531" y="547927"/>
                    <a:pt x="194989" y="525813"/>
                  </a:cubicBezTo>
                  <a:cubicBezTo>
                    <a:pt x="172910" y="483916"/>
                    <a:pt x="145494" y="445385"/>
                    <a:pt x="120979" y="404990"/>
                  </a:cubicBezTo>
                  <a:cubicBezTo>
                    <a:pt x="105431" y="377904"/>
                    <a:pt x="90246" y="350663"/>
                    <a:pt x="72521" y="324924"/>
                  </a:cubicBezTo>
                  <a:cubicBezTo>
                    <a:pt x="56402" y="292608"/>
                    <a:pt x="-5376" y="235484"/>
                    <a:pt x="377" y="203065"/>
                  </a:cubicBezTo>
                  <a:cubicBezTo>
                    <a:pt x="3072" y="201563"/>
                    <a:pt x="6026" y="200061"/>
                    <a:pt x="7166" y="197057"/>
                  </a:cubicBezTo>
                  <a:cubicBezTo>
                    <a:pt x="7322" y="196953"/>
                    <a:pt x="7477" y="196902"/>
                    <a:pt x="7633" y="196746"/>
                  </a:cubicBezTo>
                  <a:cubicBezTo>
                    <a:pt x="8721" y="196798"/>
                    <a:pt x="9809" y="196902"/>
                    <a:pt x="10794" y="197005"/>
                  </a:cubicBezTo>
                  <a:cubicBezTo>
                    <a:pt x="51686" y="198818"/>
                    <a:pt x="88535" y="177843"/>
                    <a:pt x="122327" y="157283"/>
                  </a:cubicBezTo>
                  <a:cubicBezTo>
                    <a:pt x="138860" y="147650"/>
                    <a:pt x="154460" y="136775"/>
                    <a:pt x="169438" y="124967"/>
                  </a:cubicBezTo>
                  <a:lnTo>
                    <a:pt x="169438" y="124967"/>
                  </a:lnTo>
                  <a:cubicBezTo>
                    <a:pt x="169749" y="124811"/>
                    <a:pt x="170060" y="124604"/>
                    <a:pt x="170371" y="124397"/>
                  </a:cubicBezTo>
                  <a:cubicBezTo>
                    <a:pt x="170993" y="123983"/>
                    <a:pt x="171615" y="123517"/>
                    <a:pt x="172133" y="122999"/>
                  </a:cubicBezTo>
                  <a:cubicBezTo>
                    <a:pt x="172392" y="122792"/>
                    <a:pt x="172651" y="122533"/>
                    <a:pt x="172859" y="122274"/>
                  </a:cubicBezTo>
                  <a:lnTo>
                    <a:pt x="172910" y="122222"/>
                  </a:lnTo>
                  <a:cubicBezTo>
                    <a:pt x="179026" y="117302"/>
                    <a:pt x="185038" y="112227"/>
                    <a:pt x="190998" y="106996"/>
                  </a:cubicBezTo>
                  <a:cubicBezTo>
                    <a:pt x="192968" y="105287"/>
                    <a:pt x="194937" y="103526"/>
                    <a:pt x="196906" y="101765"/>
                  </a:cubicBezTo>
                  <a:cubicBezTo>
                    <a:pt x="209915" y="90061"/>
                    <a:pt x="222406" y="77787"/>
                    <a:pt x="234585" y="65202"/>
                  </a:cubicBezTo>
                  <a:cubicBezTo>
                    <a:pt x="237021" y="62665"/>
                    <a:pt x="239457" y="60127"/>
                    <a:pt x="241893" y="57589"/>
                  </a:cubicBezTo>
                  <a:cubicBezTo>
                    <a:pt x="244329" y="55052"/>
                    <a:pt x="246713" y="52514"/>
                    <a:pt x="249097" y="49925"/>
                  </a:cubicBezTo>
                  <a:cubicBezTo>
                    <a:pt x="251533" y="47387"/>
                    <a:pt x="253865" y="44797"/>
                    <a:pt x="256249" y="42208"/>
                  </a:cubicBezTo>
                  <a:cubicBezTo>
                    <a:pt x="258633" y="39619"/>
                    <a:pt x="261017" y="37081"/>
                    <a:pt x="263349" y="34491"/>
                  </a:cubicBezTo>
                  <a:cubicBezTo>
                    <a:pt x="263660" y="34129"/>
                    <a:pt x="263971" y="33715"/>
                    <a:pt x="264178" y="33300"/>
                  </a:cubicBezTo>
                  <a:cubicBezTo>
                    <a:pt x="264230" y="33249"/>
                    <a:pt x="264282" y="33197"/>
                    <a:pt x="264282" y="33145"/>
                  </a:cubicBezTo>
                  <a:cubicBezTo>
                    <a:pt x="264800" y="32316"/>
                    <a:pt x="265215" y="31436"/>
                    <a:pt x="265474" y="30555"/>
                  </a:cubicBezTo>
                  <a:cubicBezTo>
                    <a:pt x="265630" y="29986"/>
                    <a:pt x="265785" y="29416"/>
                    <a:pt x="265837" y="28898"/>
                  </a:cubicBezTo>
                  <a:cubicBezTo>
                    <a:pt x="265941" y="28225"/>
                    <a:pt x="265992" y="27552"/>
                    <a:pt x="265992" y="26878"/>
                  </a:cubicBezTo>
                  <a:cubicBezTo>
                    <a:pt x="265992" y="25687"/>
                    <a:pt x="265889" y="24548"/>
                    <a:pt x="265578" y="23409"/>
                  </a:cubicBezTo>
                  <a:lnTo>
                    <a:pt x="265578" y="23409"/>
                  </a:lnTo>
                  <a:cubicBezTo>
                    <a:pt x="266148" y="22528"/>
                    <a:pt x="266666" y="21648"/>
                    <a:pt x="267133" y="20716"/>
                  </a:cubicBezTo>
                  <a:lnTo>
                    <a:pt x="267133" y="20716"/>
                  </a:lnTo>
                  <a:cubicBezTo>
                    <a:pt x="267651" y="19783"/>
                    <a:pt x="268117" y="18903"/>
                    <a:pt x="268584" y="17971"/>
                  </a:cubicBezTo>
                  <a:cubicBezTo>
                    <a:pt x="268791" y="17505"/>
                    <a:pt x="269050" y="17039"/>
                    <a:pt x="269258" y="16521"/>
                  </a:cubicBezTo>
                  <a:cubicBezTo>
                    <a:pt x="269620" y="15692"/>
                    <a:pt x="269983" y="14863"/>
                    <a:pt x="270346" y="14035"/>
                  </a:cubicBezTo>
                  <a:cubicBezTo>
                    <a:pt x="270761" y="13051"/>
                    <a:pt x="271123" y="12067"/>
                    <a:pt x="271486" y="11083"/>
                  </a:cubicBezTo>
                  <a:cubicBezTo>
                    <a:pt x="271693" y="10461"/>
                    <a:pt x="271901" y="9840"/>
                    <a:pt x="272056" y="9270"/>
                  </a:cubicBezTo>
                  <a:cubicBezTo>
                    <a:pt x="272056" y="9218"/>
                    <a:pt x="272108" y="9115"/>
                    <a:pt x="272108" y="9011"/>
                  </a:cubicBezTo>
                  <a:cubicBezTo>
                    <a:pt x="272212" y="8597"/>
                    <a:pt x="272367" y="8183"/>
                    <a:pt x="272471" y="7768"/>
                  </a:cubicBezTo>
                  <a:cubicBezTo>
                    <a:pt x="272834" y="6422"/>
                    <a:pt x="273145" y="5024"/>
                    <a:pt x="273352" y="3625"/>
                  </a:cubicBezTo>
                  <a:cubicBezTo>
                    <a:pt x="273456" y="3107"/>
                    <a:pt x="273507" y="2589"/>
                    <a:pt x="273559" y="2123"/>
                  </a:cubicBezTo>
                  <a:cubicBezTo>
                    <a:pt x="273611" y="1968"/>
                    <a:pt x="273611" y="1761"/>
                    <a:pt x="273611" y="1605"/>
                  </a:cubicBezTo>
                  <a:cubicBezTo>
                    <a:pt x="273663" y="1088"/>
                    <a:pt x="273767" y="518"/>
                    <a:pt x="273767" y="0"/>
                  </a:cubicBezTo>
                  <a:cubicBezTo>
                    <a:pt x="295379" y="8442"/>
                    <a:pt x="307040" y="30400"/>
                    <a:pt x="317975" y="49562"/>
                  </a:cubicBezTo>
                  <a:cubicBezTo>
                    <a:pt x="330673" y="75198"/>
                    <a:pt x="344356" y="100574"/>
                    <a:pt x="363117" y="122377"/>
                  </a:cubicBezTo>
                  <a:cubicBezTo>
                    <a:pt x="403076" y="166812"/>
                    <a:pt x="431270" y="220051"/>
                    <a:pt x="465113" y="269044"/>
                  </a:cubicBezTo>
                  <a:cubicBezTo>
                    <a:pt x="499890" y="320004"/>
                    <a:pt x="536221" y="370084"/>
                    <a:pt x="560009" y="427518"/>
                  </a:cubicBezTo>
                  <a:cubicBezTo>
                    <a:pt x="560217" y="427984"/>
                    <a:pt x="560476" y="428450"/>
                    <a:pt x="560735" y="428864"/>
                  </a:cubicBezTo>
                  <a:cubicBezTo>
                    <a:pt x="560787" y="428916"/>
                    <a:pt x="560839" y="429020"/>
                    <a:pt x="560891" y="429072"/>
                  </a:cubicBezTo>
                  <a:cubicBezTo>
                    <a:pt x="561098" y="429486"/>
                    <a:pt x="561409" y="429900"/>
                    <a:pt x="561668" y="430263"/>
                  </a:cubicBezTo>
                  <a:cubicBezTo>
                    <a:pt x="562083" y="430832"/>
                    <a:pt x="562497" y="431298"/>
                    <a:pt x="562964" y="431765"/>
                  </a:cubicBezTo>
                  <a:cubicBezTo>
                    <a:pt x="563275" y="432075"/>
                    <a:pt x="563586" y="432386"/>
                    <a:pt x="563948" y="432645"/>
                  </a:cubicBezTo>
                  <a:cubicBezTo>
                    <a:pt x="564259" y="432904"/>
                    <a:pt x="564622" y="433163"/>
                    <a:pt x="564933" y="433370"/>
                  </a:cubicBezTo>
                  <a:cubicBezTo>
                    <a:pt x="565296" y="433629"/>
                    <a:pt x="565659" y="433836"/>
                    <a:pt x="566021" y="434043"/>
                  </a:cubicBezTo>
                  <a:cubicBezTo>
                    <a:pt x="566384" y="434199"/>
                    <a:pt x="566695" y="434354"/>
                    <a:pt x="567058" y="434509"/>
                  </a:cubicBezTo>
                  <a:cubicBezTo>
                    <a:pt x="567887" y="434820"/>
                    <a:pt x="568717" y="435079"/>
                    <a:pt x="569598" y="435234"/>
                  </a:cubicBezTo>
                  <a:cubicBezTo>
                    <a:pt x="569857" y="435234"/>
                    <a:pt x="570116" y="435286"/>
                    <a:pt x="570375" y="435286"/>
                  </a:cubicBezTo>
                  <a:cubicBezTo>
                    <a:pt x="570841" y="435338"/>
                    <a:pt x="571256" y="435338"/>
                    <a:pt x="571723" y="435338"/>
                  </a:cubicBezTo>
                  <a:cubicBezTo>
                    <a:pt x="579082" y="449010"/>
                    <a:pt x="587789" y="461802"/>
                    <a:pt x="596962" y="474283"/>
                  </a:cubicBezTo>
                  <a:cubicBezTo>
                    <a:pt x="598051" y="475785"/>
                    <a:pt x="599191" y="477339"/>
                    <a:pt x="600331" y="478841"/>
                  </a:cubicBezTo>
                  <a:cubicBezTo>
                    <a:pt x="611578" y="493963"/>
                    <a:pt x="623395" y="508775"/>
                    <a:pt x="634123" y="524260"/>
                  </a:cubicBezTo>
                  <a:cubicBezTo>
                    <a:pt x="635211" y="525813"/>
                    <a:pt x="636248" y="527367"/>
                    <a:pt x="637284" y="528921"/>
                  </a:cubicBezTo>
                  <a:cubicBezTo>
                    <a:pt x="637751" y="529594"/>
                    <a:pt x="638217" y="530319"/>
                    <a:pt x="638684" y="530992"/>
                  </a:cubicBezTo>
                  <a:cubicBezTo>
                    <a:pt x="639150" y="531666"/>
                    <a:pt x="639616" y="532391"/>
                    <a:pt x="640083" y="533064"/>
                  </a:cubicBezTo>
                  <a:cubicBezTo>
                    <a:pt x="641534" y="535239"/>
                    <a:pt x="642882" y="537414"/>
                    <a:pt x="644229" y="539641"/>
                  </a:cubicBezTo>
                  <a:cubicBezTo>
                    <a:pt x="644747" y="540521"/>
                    <a:pt x="645317" y="541350"/>
                    <a:pt x="645784" y="542230"/>
                  </a:cubicBezTo>
                  <a:cubicBezTo>
                    <a:pt x="646872" y="543991"/>
                    <a:pt x="647909" y="545804"/>
                    <a:pt x="648894" y="547616"/>
                  </a:cubicBezTo>
                  <a:cubicBezTo>
                    <a:pt x="649360" y="548445"/>
                    <a:pt x="649826" y="549222"/>
                    <a:pt x="650293" y="550102"/>
                  </a:cubicBezTo>
                  <a:cubicBezTo>
                    <a:pt x="651433" y="552122"/>
                    <a:pt x="652470" y="554142"/>
                    <a:pt x="653506" y="556162"/>
                  </a:cubicBezTo>
                  <a:cubicBezTo>
                    <a:pt x="653921" y="556938"/>
                    <a:pt x="654284" y="557715"/>
                    <a:pt x="654698" y="558544"/>
                  </a:cubicBezTo>
                  <a:cubicBezTo>
                    <a:pt x="655268" y="559632"/>
                    <a:pt x="655787" y="560719"/>
                    <a:pt x="656305" y="5618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16278339" y="2972988"/>
              <a:ext cx="483394" cy="420783"/>
            </a:xfrm>
            <a:custGeom>
              <a:rect b="b" l="l" r="r" t="t"/>
              <a:pathLst>
                <a:path extrusionOk="0" h="420783" w="483394">
                  <a:moveTo>
                    <a:pt x="482773" y="272980"/>
                  </a:moveTo>
                  <a:cubicBezTo>
                    <a:pt x="482928" y="273653"/>
                    <a:pt x="483135" y="274326"/>
                    <a:pt x="483395" y="274948"/>
                  </a:cubicBezTo>
                  <a:cubicBezTo>
                    <a:pt x="482825" y="275517"/>
                    <a:pt x="482254" y="276190"/>
                    <a:pt x="481736" y="276812"/>
                  </a:cubicBezTo>
                  <a:cubicBezTo>
                    <a:pt x="481425" y="277174"/>
                    <a:pt x="481114" y="277589"/>
                    <a:pt x="480803" y="277951"/>
                  </a:cubicBezTo>
                  <a:cubicBezTo>
                    <a:pt x="479818" y="279246"/>
                    <a:pt x="478886" y="280593"/>
                    <a:pt x="477901" y="282043"/>
                  </a:cubicBezTo>
                  <a:cubicBezTo>
                    <a:pt x="477694" y="282353"/>
                    <a:pt x="477486" y="282664"/>
                    <a:pt x="477279" y="283027"/>
                  </a:cubicBezTo>
                  <a:cubicBezTo>
                    <a:pt x="476035" y="284995"/>
                    <a:pt x="474843" y="287066"/>
                    <a:pt x="473651" y="289241"/>
                  </a:cubicBezTo>
                  <a:cubicBezTo>
                    <a:pt x="473081" y="290225"/>
                    <a:pt x="472511" y="291261"/>
                    <a:pt x="471992" y="292297"/>
                  </a:cubicBezTo>
                  <a:cubicBezTo>
                    <a:pt x="471992" y="292349"/>
                    <a:pt x="471941" y="292400"/>
                    <a:pt x="471889" y="292504"/>
                  </a:cubicBezTo>
                  <a:cubicBezTo>
                    <a:pt x="471319" y="293540"/>
                    <a:pt x="470749" y="294576"/>
                    <a:pt x="470230" y="295663"/>
                  </a:cubicBezTo>
                  <a:cubicBezTo>
                    <a:pt x="470179" y="295715"/>
                    <a:pt x="470179" y="295767"/>
                    <a:pt x="470179" y="295819"/>
                  </a:cubicBezTo>
                  <a:cubicBezTo>
                    <a:pt x="469608" y="296906"/>
                    <a:pt x="469038" y="297942"/>
                    <a:pt x="468520" y="298978"/>
                  </a:cubicBezTo>
                  <a:cubicBezTo>
                    <a:pt x="465514" y="304830"/>
                    <a:pt x="462508" y="310423"/>
                    <a:pt x="459347" y="314670"/>
                  </a:cubicBezTo>
                  <a:cubicBezTo>
                    <a:pt x="458569" y="315757"/>
                    <a:pt x="457792" y="316689"/>
                    <a:pt x="456963" y="317570"/>
                  </a:cubicBezTo>
                  <a:cubicBezTo>
                    <a:pt x="456030" y="318554"/>
                    <a:pt x="455097" y="319434"/>
                    <a:pt x="454112" y="320159"/>
                  </a:cubicBezTo>
                  <a:cubicBezTo>
                    <a:pt x="436594" y="339218"/>
                    <a:pt x="418558" y="357603"/>
                    <a:pt x="396843" y="371897"/>
                  </a:cubicBezTo>
                  <a:cubicBezTo>
                    <a:pt x="377200" y="383963"/>
                    <a:pt x="355588" y="393182"/>
                    <a:pt x="333976" y="403540"/>
                  </a:cubicBezTo>
                  <a:cubicBezTo>
                    <a:pt x="332629" y="404161"/>
                    <a:pt x="331281" y="404834"/>
                    <a:pt x="329934" y="405404"/>
                  </a:cubicBezTo>
                  <a:cubicBezTo>
                    <a:pt x="329674" y="405508"/>
                    <a:pt x="329467" y="405611"/>
                    <a:pt x="329208" y="405715"/>
                  </a:cubicBezTo>
                  <a:cubicBezTo>
                    <a:pt x="328690" y="405922"/>
                    <a:pt x="328120" y="406181"/>
                    <a:pt x="327601" y="406440"/>
                  </a:cubicBezTo>
                  <a:cubicBezTo>
                    <a:pt x="326513" y="406906"/>
                    <a:pt x="325476" y="407320"/>
                    <a:pt x="324388" y="407786"/>
                  </a:cubicBezTo>
                  <a:cubicBezTo>
                    <a:pt x="323662" y="408045"/>
                    <a:pt x="322989" y="408356"/>
                    <a:pt x="322263" y="408615"/>
                  </a:cubicBezTo>
                  <a:cubicBezTo>
                    <a:pt x="322211" y="408667"/>
                    <a:pt x="322159" y="408667"/>
                    <a:pt x="322108" y="408667"/>
                  </a:cubicBezTo>
                  <a:cubicBezTo>
                    <a:pt x="320916" y="409133"/>
                    <a:pt x="319724" y="409599"/>
                    <a:pt x="318583" y="410013"/>
                  </a:cubicBezTo>
                  <a:cubicBezTo>
                    <a:pt x="317184" y="410531"/>
                    <a:pt x="315785" y="410997"/>
                    <a:pt x="314437" y="411463"/>
                  </a:cubicBezTo>
                  <a:cubicBezTo>
                    <a:pt x="313141" y="411878"/>
                    <a:pt x="311898" y="412292"/>
                    <a:pt x="310654" y="412654"/>
                  </a:cubicBezTo>
                  <a:cubicBezTo>
                    <a:pt x="310135" y="412810"/>
                    <a:pt x="309565" y="412965"/>
                    <a:pt x="309047" y="413172"/>
                  </a:cubicBezTo>
                  <a:cubicBezTo>
                    <a:pt x="308892" y="413172"/>
                    <a:pt x="308736" y="413224"/>
                    <a:pt x="308581" y="413276"/>
                  </a:cubicBezTo>
                  <a:cubicBezTo>
                    <a:pt x="307803" y="413483"/>
                    <a:pt x="307026" y="413742"/>
                    <a:pt x="306197" y="413949"/>
                  </a:cubicBezTo>
                  <a:cubicBezTo>
                    <a:pt x="306145" y="413949"/>
                    <a:pt x="306041" y="414001"/>
                    <a:pt x="305937" y="414001"/>
                  </a:cubicBezTo>
                  <a:cubicBezTo>
                    <a:pt x="305160" y="414208"/>
                    <a:pt x="304331" y="414415"/>
                    <a:pt x="303502" y="414674"/>
                  </a:cubicBezTo>
                  <a:cubicBezTo>
                    <a:pt x="302620" y="414881"/>
                    <a:pt x="301791" y="415088"/>
                    <a:pt x="300910" y="415296"/>
                  </a:cubicBezTo>
                  <a:cubicBezTo>
                    <a:pt x="299718" y="415606"/>
                    <a:pt x="298474" y="415865"/>
                    <a:pt x="297282" y="416176"/>
                  </a:cubicBezTo>
                  <a:cubicBezTo>
                    <a:pt x="297023" y="416228"/>
                    <a:pt x="296764" y="416280"/>
                    <a:pt x="296505" y="416331"/>
                  </a:cubicBezTo>
                  <a:cubicBezTo>
                    <a:pt x="295002" y="416642"/>
                    <a:pt x="293499" y="416953"/>
                    <a:pt x="292048" y="417264"/>
                  </a:cubicBezTo>
                  <a:cubicBezTo>
                    <a:pt x="291944" y="417264"/>
                    <a:pt x="291789" y="417315"/>
                    <a:pt x="291685" y="417315"/>
                  </a:cubicBezTo>
                  <a:cubicBezTo>
                    <a:pt x="291270" y="417315"/>
                    <a:pt x="290856" y="417315"/>
                    <a:pt x="290493" y="417315"/>
                  </a:cubicBezTo>
                  <a:cubicBezTo>
                    <a:pt x="290234" y="417315"/>
                    <a:pt x="290026" y="417367"/>
                    <a:pt x="289767" y="417419"/>
                  </a:cubicBezTo>
                  <a:cubicBezTo>
                    <a:pt x="289301" y="417523"/>
                    <a:pt x="288834" y="417678"/>
                    <a:pt x="288316" y="417885"/>
                  </a:cubicBezTo>
                  <a:cubicBezTo>
                    <a:pt x="285828" y="418299"/>
                    <a:pt x="283341" y="418714"/>
                    <a:pt x="280853" y="419025"/>
                  </a:cubicBezTo>
                  <a:cubicBezTo>
                    <a:pt x="280127" y="419128"/>
                    <a:pt x="279402" y="419232"/>
                    <a:pt x="278676" y="419283"/>
                  </a:cubicBezTo>
                  <a:cubicBezTo>
                    <a:pt x="277432" y="419439"/>
                    <a:pt x="276188" y="419594"/>
                    <a:pt x="274996" y="419698"/>
                  </a:cubicBezTo>
                  <a:cubicBezTo>
                    <a:pt x="270954" y="420112"/>
                    <a:pt x="266911" y="420423"/>
                    <a:pt x="262869" y="420578"/>
                  </a:cubicBezTo>
                  <a:cubicBezTo>
                    <a:pt x="262091" y="420630"/>
                    <a:pt x="261314" y="420630"/>
                    <a:pt x="260537" y="420682"/>
                  </a:cubicBezTo>
                  <a:cubicBezTo>
                    <a:pt x="260381" y="420682"/>
                    <a:pt x="260226" y="420682"/>
                    <a:pt x="260070" y="420682"/>
                  </a:cubicBezTo>
                  <a:cubicBezTo>
                    <a:pt x="259085" y="420682"/>
                    <a:pt x="258101" y="420733"/>
                    <a:pt x="257116" y="420733"/>
                  </a:cubicBezTo>
                  <a:cubicBezTo>
                    <a:pt x="251933" y="420837"/>
                    <a:pt x="246750" y="420785"/>
                    <a:pt x="241671" y="420526"/>
                  </a:cubicBezTo>
                  <a:cubicBezTo>
                    <a:pt x="227574" y="420164"/>
                    <a:pt x="214980" y="414933"/>
                    <a:pt x="205185" y="404783"/>
                  </a:cubicBezTo>
                  <a:cubicBezTo>
                    <a:pt x="179893" y="384429"/>
                    <a:pt x="159110" y="359156"/>
                    <a:pt x="137291" y="335178"/>
                  </a:cubicBezTo>
                  <a:cubicBezTo>
                    <a:pt x="106039" y="294524"/>
                    <a:pt x="70589" y="257495"/>
                    <a:pt x="42136" y="214510"/>
                  </a:cubicBezTo>
                  <a:cubicBezTo>
                    <a:pt x="27106" y="191826"/>
                    <a:pt x="7100" y="171318"/>
                    <a:pt x="0" y="144439"/>
                  </a:cubicBezTo>
                  <a:cubicBezTo>
                    <a:pt x="156" y="144388"/>
                    <a:pt x="311" y="144284"/>
                    <a:pt x="467" y="144180"/>
                  </a:cubicBezTo>
                  <a:cubicBezTo>
                    <a:pt x="570" y="144077"/>
                    <a:pt x="674" y="143973"/>
                    <a:pt x="777" y="143818"/>
                  </a:cubicBezTo>
                  <a:cubicBezTo>
                    <a:pt x="1037" y="143404"/>
                    <a:pt x="1037" y="142886"/>
                    <a:pt x="933" y="142316"/>
                  </a:cubicBezTo>
                  <a:cubicBezTo>
                    <a:pt x="3524" y="144077"/>
                    <a:pt x="6167" y="145734"/>
                    <a:pt x="9018" y="147081"/>
                  </a:cubicBezTo>
                  <a:cubicBezTo>
                    <a:pt x="9536" y="147340"/>
                    <a:pt x="10055" y="147599"/>
                    <a:pt x="10573" y="147806"/>
                  </a:cubicBezTo>
                  <a:cubicBezTo>
                    <a:pt x="12076" y="148479"/>
                    <a:pt x="13631" y="149152"/>
                    <a:pt x="15237" y="149670"/>
                  </a:cubicBezTo>
                  <a:cubicBezTo>
                    <a:pt x="15652" y="149825"/>
                    <a:pt x="16170" y="149981"/>
                    <a:pt x="16637" y="150136"/>
                  </a:cubicBezTo>
                  <a:cubicBezTo>
                    <a:pt x="17310" y="150343"/>
                    <a:pt x="17984" y="150551"/>
                    <a:pt x="18606" y="150706"/>
                  </a:cubicBezTo>
                  <a:cubicBezTo>
                    <a:pt x="84582" y="172872"/>
                    <a:pt x="156623" y="156092"/>
                    <a:pt x="215809" y="122947"/>
                  </a:cubicBezTo>
                  <a:cubicBezTo>
                    <a:pt x="217105" y="122274"/>
                    <a:pt x="218401" y="121549"/>
                    <a:pt x="219697" y="120875"/>
                  </a:cubicBezTo>
                  <a:cubicBezTo>
                    <a:pt x="221355" y="119943"/>
                    <a:pt x="223014" y="119011"/>
                    <a:pt x="224620" y="118027"/>
                  </a:cubicBezTo>
                  <a:cubicBezTo>
                    <a:pt x="226019" y="117198"/>
                    <a:pt x="227419" y="116318"/>
                    <a:pt x="228766" y="115438"/>
                  </a:cubicBezTo>
                  <a:cubicBezTo>
                    <a:pt x="229596" y="114920"/>
                    <a:pt x="230373" y="114402"/>
                    <a:pt x="231150" y="113832"/>
                  </a:cubicBezTo>
                  <a:cubicBezTo>
                    <a:pt x="232031" y="113262"/>
                    <a:pt x="232913" y="112641"/>
                    <a:pt x="233794" y="112020"/>
                  </a:cubicBezTo>
                  <a:cubicBezTo>
                    <a:pt x="235711" y="110673"/>
                    <a:pt x="237577" y="109275"/>
                    <a:pt x="239391" y="107825"/>
                  </a:cubicBezTo>
                  <a:cubicBezTo>
                    <a:pt x="240117" y="107255"/>
                    <a:pt x="240842" y="106685"/>
                    <a:pt x="241568" y="106116"/>
                  </a:cubicBezTo>
                  <a:cubicBezTo>
                    <a:pt x="242552" y="105339"/>
                    <a:pt x="243485" y="104562"/>
                    <a:pt x="244418" y="103733"/>
                  </a:cubicBezTo>
                  <a:cubicBezTo>
                    <a:pt x="246180" y="102231"/>
                    <a:pt x="247891" y="100729"/>
                    <a:pt x="249549" y="99124"/>
                  </a:cubicBezTo>
                  <a:cubicBezTo>
                    <a:pt x="251467" y="97312"/>
                    <a:pt x="253333" y="95447"/>
                    <a:pt x="255146" y="93531"/>
                  </a:cubicBezTo>
                  <a:cubicBezTo>
                    <a:pt x="256028" y="92650"/>
                    <a:pt x="256805" y="91770"/>
                    <a:pt x="257634" y="90838"/>
                  </a:cubicBezTo>
                  <a:cubicBezTo>
                    <a:pt x="259189" y="89129"/>
                    <a:pt x="260692" y="87368"/>
                    <a:pt x="262195" y="85555"/>
                  </a:cubicBezTo>
                  <a:cubicBezTo>
                    <a:pt x="262921" y="84675"/>
                    <a:pt x="263646" y="83795"/>
                    <a:pt x="264320" y="82862"/>
                  </a:cubicBezTo>
                  <a:cubicBezTo>
                    <a:pt x="264838" y="82189"/>
                    <a:pt x="265356" y="81516"/>
                    <a:pt x="265823" y="80894"/>
                  </a:cubicBezTo>
                  <a:cubicBezTo>
                    <a:pt x="266186" y="80428"/>
                    <a:pt x="266549" y="79962"/>
                    <a:pt x="266860" y="79496"/>
                  </a:cubicBezTo>
                  <a:cubicBezTo>
                    <a:pt x="269917" y="75353"/>
                    <a:pt x="272768" y="71054"/>
                    <a:pt x="275411" y="66601"/>
                  </a:cubicBezTo>
                  <a:cubicBezTo>
                    <a:pt x="275877" y="65772"/>
                    <a:pt x="276396" y="64995"/>
                    <a:pt x="276862" y="64166"/>
                  </a:cubicBezTo>
                  <a:cubicBezTo>
                    <a:pt x="276862" y="64115"/>
                    <a:pt x="276914" y="64063"/>
                    <a:pt x="276966" y="64011"/>
                  </a:cubicBezTo>
                  <a:cubicBezTo>
                    <a:pt x="277536" y="62975"/>
                    <a:pt x="278158" y="61940"/>
                    <a:pt x="278676" y="60852"/>
                  </a:cubicBezTo>
                  <a:cubicBezTo>
                    <a:pt x="281008" y="56502"/>
                    <a:pt x="283185" y="52048"/>
                    <a:pt x="285155" y="47439"/>
                  </a:cubicBezTo>
                  <a:cubicBezTo>
                    <a:pt x="285621" y="46403"/>
                    <a:pt x="286036" y="45367"/>
                    <a:pt x="286502" y="44279"/>
                  </a:cubicBezTo>
                  <a:cubicBezTo>
                    <a:pt x="287487" y="41845"/>
                    <a:pt x="288420" y="39411"/>
                    <a:pt x="289301" y="36874"/>
                  </a:cubicBezTo>
                  <a:cubicBezTo>
                    <a:pt x="289664" y="35838"/>
                    <a:pt x="290026" y="34854"/>
                    <a:pt x="290389" y="33818"/>
                  </a:cubicBezTo>
                  <a:cubicBezTo>
                    <a:pt x="290545" y="33404"/>
                    <a:pt x="290648" y="32990"/>
                    <a:pt x="290804" y="32575"/>
                  </a:cubicBezTo>
                  <a:cubicBezTo>
                    <a:pt x="291115" y="31643"/>
                    <a:pt x="291426" y="30659"/>
                    <a:pt x="291737" y="29727"/>
                  </a:cubicBezTo>
                  <a:cubicBezTo>
                    <a:pt x="291737" y="29727"/>
                    <a:pt x="291737" y="29675"/>
                    <a:pt x="291789" y="29623"/>
                  </a:cubicBezTo>
                  <a:cubicBezTo>
                    <a:pt x="292151" y="28432"/>
                    <a:pt x="292514" y="27241"/>
                    <a:pt x="292877" y="25998"/>
                  </a:cubicBezTo>
                  <a:cubicBezTo>
                    <a:pt x="293603" y="23564"/>
                    <a:pt x="294276" y="21078"/>
                    <a:pt x="294898" y="18540"/>
                  </a:cubicBezTo>
                  <a:cubicBezTo>
                    <a:pt x="296194" y="17505"/>
                    <a:pt x="297334" y="16210"/>
                    <a:pt x="298163" y="14760"/>
                  </a:cubicBezTo>
                  <a:cubicBezTo>
                    <a:pt x="298319" y="14501"/>
                    <a:pt x="298474" y="14242"/>
                    <a:pt x="298578" y="13931"/>
                  </a:cubicBezTo>
                  <a:cubicBezTo>
                    <a:pt x="298682" y="13724"/>
                    <a:pt x="298785" y="13413"/>
                    <a:pt x="298889" y="13154"/>
                  </a:cubicBezTo>
                  <a:cubicBezTo>
                    <a:pt x="299044" y="12740"/>
                    <a:pt x="299148" y="12326"/>
                    <a:pt x="299304" y="11911"/>
                  </a:cubicBezTo>
                  <a:cubicBezTo>
                    <a:pt x="300340" y="7768"/>
                    <a:pt x="300392" y="3832"/>
                    <a:pt x="299666" y="0"/>
                  </a:cubicBezTo>
                  <a:cubicBezTo>
                    <a:pt x="301532" y="932"/>
                    <a:pt x="303294" y="1968"/>
                    <a:pt x="305005" y="3107"/>
                  </a:cubicBezTo>
                  <a:cubicBezTo>
                    <a:pt x="305575" y="3470"/>
                    <a:pt x="306145" y="3884"/>
                    <a:pt x="306663" y="4298"/>
                  </a:cubicBezTo>
                  <a:cubicBezTo>
                    <a:pt x="307596" y="4972"/>
                    <a:pt x="308477" y="5748"/>
                    <a:pt x="309358" y="6474"/>
                  </a:cubicBezTo>
                  <a:cubicBezTo>
                    <a:pt x="309825" y="6836"/>
                    <a:pt x="310239" y="7250"/>
                    <a:pt x="310654" y="7665"/>
                  </a:cubicBezTo>
                  <a:cubicBezTo>
                    <a:pt x="315940" y="12585"/>
                    <a:pt x="320345" y="18644"/>
                    <a:pt x="324388" y="25066"/>
                  </a:cubicBezTo>
                  <a:cubicBezTo>
                    <a:pt x="324803" y="25687"/>
                    <a:pt x="325165" y="26309"/>
                    <a:pt x="325580" y="26930"/>
                  </a:cubicBezTo>
                  <a:cubicBezTo>
                    <a:pt x="326254" y="28018"/>
                    <a:pt x="326928" y="29105"/>
                    <a:pt x="327549" y="30193"/>
                  </a:cubicBezTo>
                  <a:cubicBezTo>
                    <a:pt x="327653" y="30400"/>
                    <a:pt x="327809" y="30607"/>
                    <a:pt x="327912" y="30814"/>
                  </a:cubicBezTo>
                  <a:cubicBezTo>
                    <a:pt x="328327" y="31488"/>
                    <a:pt x="328690" y="32109"/>
                    <a:pt x="329104" y="32782"/>
                  </a:cubicBezTo>
                  <a:cubicBezTo>
                    <a:pt x="329674" y="33766"/>
                    <a:pt x="330245" y="34750"/>
                    <a:pt x="330815" y="35734"/>
                  </a:cubicBezTo>
                  <a:cubicBezTo>
                    <a:pt x="331177" y="36356"/>
                    <a:pt x="331592" y="37029"/>
                    <a:pt x="331955" y="37651"/>
                  </a:cubicBezTo>
                  <a:cubicBezTo>
                    <a:pt x="332680" y="38842"/>
                    <a:pt x="333354" y="40033"/>
                    <a:pt x="334080" y="41172"/>
                  </a:cubicBezTo>
                  <a:cubicBezTo>
                    <a:pt x="336257" y="44746"/>
                    <a:pt x="338485" y="48267"/>
                    <a:pt x="340869" y="51478"/>
                  </a:cubicBezTo>
                  <a:cubicBezTo>
                    <a:pt x="358957" y="75974"/>
                    <a:pt x="372484" y="106478"/>
                    <a:pt x="396117" y="126210"/>
                  </a:cubicBezTo>
                  <a:cubicBezTo>
                    <a:pt x="396428" y="126313"/>
                    <a:pt x="396739" y="126365"/>
                    <a:pt x="397050" y="126469"/>
                  </a:cubicBezTo>
                  <a:cubicBezTo>
                    <a:pt x="397361" y="126520"/>
                    <a:pt x="397672" y="126624"/>
                    <a:pt x="397931" y="126676"/>
                  </a:cubicBezTo>
                  <a:cubicBezTo>
                    <a:pt x="398087" y="126728"/>
                    <a:pt x="398190" y="126728"/>
                    <a:pt x="398346" y="126779"/>
                  </a:cubicBezTo>
                  <a:cubicBezTo>
                    <a:pt x="402129" y="132321"/>
                    <a:pt x="405964" y="137810"/>
                    <a:pt x="409489" y="143404"/>
                  </a:cubicBezTo>
                  <a:cubicBezTo>
                    <a:pt x="435143" y="185819"/>
                    <a:pt x="471992" y="223262"/>
                    <a:pt x="482773" y="272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16226770" y="2363202"/>
              <a:ext cx="641641" cy="853000"/>
            </a:xfrm>
            <a:custGeom>
              <a:rect b="b" l="l" r="r" t="t"/>
              <a:pathLst>
                <a:path extrusionOk="0" h="853000" w="641641">
                  <a:moveTo>
                    <a:pt x="613844" y="734391"/>
                  </a:moveTo>
                  <a:cubicBezTo>
                    <a:pt x="623432" y="767639"/>
                    <a:pt x="642297" y="801664"/>
                    <a:pt x="641624" y="836674"/>
                  </a:cubicBezTo>
                  <a:cubicBezTo>
                    <a:pt x="632917" y="840040"/>
                    <a:pt x="624158" y="849880"/>
                    <a:pt x="615295" y="852211"/>
                  </a:cubicBezTo>
                  <a:cubicBezTo>
                    <a:pt x="614881" y="852314"/>
                    <a:pt x="614518" y="852418"/>
                    <a:pt x="614103" y="852469"/>
                  </a:cubicBezTo>
                  <a:cubicBezTo>
                    <a:pt x="603427" y="855784"/>
                    <a:pt x="595083" y="842681"/>
                    <a:pt x="586168" y="838072"/>
                  </a:cubicBezTo>
                  <a:cubicBezTo>
                    <a:pt x="559944" y="818082"/>
                    <a:pt x="537451" y="792757"/>
                    <a:pt x="512884" y="769555"/>
                  </a:cubicBezTo>
                  <a:cubicBezTo>
                    <a:pt x="508168" y="765361"/>
                    <a:pt x="503452" y="761062"/>
                    <a:pt x="498736" y="756764"/>
                  </a:cubicBezTo>
                  <a:cubicBezTo>
                    <a:pt x="496351" y="754640"/>
                    <a:pt x="494019" y="752413"/>
                    <a:pt x="491687" y="750238"/>
                  </a:cubicBezTo>
                  <a:cubicBezTo>
                    <a:pt x="489355" y="748063"/>
                    <a:pt x="487074" y="745888"/>
                    <a:pt x="484794" y="743661"/>
                  </a:cubicBezTo>
                  <a:cubicBezTo>
                    <a:pt x="481684" y="740657"/>
                    <a:pt x="478575" y="737550"/>
                    <a:pt x="475517" y="734443"/>
                  </a:cubicBezTo>
                  <a:cubicBezTo>
                    <a:pt x="474377" y="733303"/>
                    <a:pt x="473288" y="732215"/>
                    <a:pt x="472252" y="731076"/>
                  </a:cubicBezTo>
                  <a:cubicBezTo>
                    <a:pt x="471060" y="729833"/>
                    <a:pt x="469868" y="728590"/>
                    <a:pt x="468676" y="727296"/>
                  </a:cubicBezTo>
                  <a:cubicBezTo>
                    <a:pt x="467535" y="726053"/>
                    <a:pt x="466395" y="724862"/>
                    <a:pt x="465307" y="723618"/>
                  </a:cubicBezTo>
                  <a:cubicBezTo>
                    <a:pt x="464426" y="722686"/>
                    <a:pt x="463545" y="721702"/>
                    <a:pt x="462715" y="720718"/>
                  </a:cubicBezTo>
                  <a:cubicBezTo>
                    <a:pt x="461679" y="719527"/>
                    <a:pt x="460642" y="718388"/>
                    <a:pt x="459658" y="717197"/>
                  </a:cubicBezTo>
                  <a:cubicBezTo>
                    <a:pt x="457585" y="714814"/>
                    <a:pt x="455563" y="712432"/>
                    <a:pt x="453594" y="709998"/>
                  </a:cubicBezTo>
                  <a:cubicBezTo>
                    <a:pt x="453594" y="709946"/>
                    <a:pt x="453594" y="709946"/>
                    <a:pt x="453542" y="709894"/>
                  </a:cubicBezTo>
                  <a:cubicBezTo>
                    <a:pt x="453024" y="708859"/>
                    <a:pt x="452505" y="707823"/>
                    <a:pt x="451935" y="706787"/>
                  </a:cubicBezTo>
                  <a:cubicBezTo>
                    <a:pt x="451365" y="705700"/>
                    <a:pt x="450795" y="704664"/>
                    <a:pt x="450173" y="703576"/>
                  </a:cubicBezTo>
                  <a:cubicBezTo>
                    <a:pt x="449603" y="702489"/>
                    <a:pt x="448981" y="701401"/>
                    <a:pt x="448359" y="700365"/>
                  </a:cubicBezTo>
                  <a:cubicBezTo>
                    <a:pt x="445509" y="695394"/>
                    <a:pt x="442503" y="690525"/>
                    <a:pt x="439704" y="686123"/>
                  </a:cubicBezTo>
                  <a:cubicBezTo>
                    <a:pt x="439134" y="685243"/>
                    <a:pt x="438616" y="684466"/>
                    <a:pt x="438097" y="683638"/>
                  </a:cubicBezTo>
                  <a:cubicBezTo>
                    <a:pt x="433588" y="676698"/>
                    <a:pt x="429805" y="671260"/>
                    <a:pt x="428458" y="669033"/>
                  </a:cubicBezTo>
                  <a:cubicBezTo>
                    <a:pt x="427628" y="667997"/>
                    <a:pt x="426799" y="666962"/>
                    <a:pt x="425970" y="665874"/>
                  </a:cubicBezTo>
                  <a:cubicBezTo>
                    <a:pt x="426333" y="665511"/>
                    <a:pt x="426695" y="665097"/>
                    <a:pt x="427006" y="664631"/>
                  </a:cubicBezTo>
                  <a:cubicBezTo>
                    <a:pt x="427265" y="664268"/>
                    <a:pt x="427525" y="663906"/>
                    <a:pt x="427732" y="663543"/>
                  </a:cubicBezTo>
                  <a:cubicBezTo>
                    <a:pt x="428561" y="662145"/>
                    <a:pt x="429131" y="660591"/>
                    <a:pt x="429338" y="658986"/>
                  </a:cubicBezTo>
                  <a:cubicBezTo>
                    <a:pt x="429701" y="656604"/>
                    <a:pt x="429857" y="654118"/>
                    <a:pt x="430893" y="651943"/>
                  </a:cubicBezTo>
                  <a:cubicBezTo>
                    <a:pt x="443747" y="634697"/>
                    <a:pt x="450640" y="612894"/>
                    <a:pt x="444317" y="591712"/>
                  </a:cubicBezTo>
                  <a:cubicBezTo>
                    <a:pt x="434470" y="550851"/>
                    <a:pt x="415241" y="512786"/>
                    <a:pt x="392748" y="477466"/>
                  </a:cubicBezTo>
                  <a:cubicBezTo>
                    <a:pt x="366420" y="434947"/>
                    <a:pt x="340506" y="391858"/>
                    <a:pt x="308218" y="353483"/>
                  </a:cubicBezTo>
                  <a:cubicBezTo>
                    <a:pt x="285414" y="326190"/>
                    <a:pt x="260329" y="300865"/>
                    <a:pt x="236644" y="274298"/>
                  </a:cubicBezTo>
                  <a:cubicBezTo>
                    <a:pt x="193005" y="221525"/>
                    <a:pt x="152321" y="166421"/>
                    <a:pt x="104743" y="116963"/>
                  </a:cubicBezTo>
                  <a:cubicBezTo>
                    <a:pt x="70745" y="83403"/>
                    <a:pt x="41721" y="45339"/>
                    <a:pt x="6530" y="12919"/>
                  </a:cubicBezTo>
                  <a:cubicBezTo>
                    <a:pt x="4924" y="11779"/>
                    <a:pt x="2488" y="9552"/>
                    <a:pt x="0" y="7792"/>
                  </a:cubicBezTo>
                  <a:cubicBezTo>
                    <a:pt x="52" y="7740"/>
                    <a:pt x="155" y="7688"/>
                    <a:pt x="259" y="7584"/>
                  </a:cubicBezTo>
                  <a:cubicBezTo>
                    <a:pt x="2695" y="5306"/>
                    <a:pt x="4509" y="2302"/>
                    <a:pt x="7256" y="334"/>
                  </a:cubicBezTo>
                  <a:cubicBezTo>
                    <a:pt x="15289" y="-1427"/>
                    <a:pt x="23011" y="4166"/>
                    <a:pt x="29853" y="7999"/>
                  </a:cubicBezTo>
                  <a:cubicBezTo>
                    <a:pt x="58928" y="28559"/>
                    <a:pt x="85049" y="53003"/>
                    <a:pt x="110600" y="77758"/>
                  </a:cubicBezTo>
                  <a:cubicBezTo>
                    <a:pt x="133508" y="99561"/>
                    <a:pt x="154601" y="123022"/>
                    <a:pt x="175799" y="146431"/>
                  </a:cubicBezTo>
                  <a:cubicBezTo>
                    <a:pt x="205600" y="179368"/>
                    <a:pt x="239028" y="208733"/>
                    <a:pt x="267896" y="242551"/>
                  </a:cubicBezTo>
                  <a:cubicBezTo>
                    <a:pt x="333717" y="324895"/>
                    <a:pt x="406016" y="402734"/>
                    <a:pt x="465566" y="490361"/>
                  </a:cubicBezTo>
                  <a:cubicBezTo>
                    <a:pt x="520347" y="567837"/>
                    <a:pt x="585028" y="642362"/>
                    <a:pt x="613844" y="734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6318920" y="2503366"/>
              <a:ext cx="81524" cy="98990"/>
            </a:xfrm>
            <a:custGeom>
              <a:rect b="b" l="l" r="r" t="t"/>
              <a:pathLst>
                <a:path extrusionOk="0" h="98990" w="81524">
                  <a:moveTo>
                    <a:pt x="81525" y="96742"/>
                  </a:moveTo>
                  <a:cubicBezTo>
                    <a:pt x="80540" y="96794"/>
                    <a:pt x="79555" y="96897"/>
                    <a:pt x="78519" y="97052"/>
                  </a:cubicBezTo>
                  <a:cubicBezTo>
                    <a:pt x="77327" y="97156"/>
                    <a:pt x="76186" y="97311"/>
                    <a:pt x="74994" y="97467"/>
                  </a:cubicBezTo>
                  <a:cubicBezTo>
                    <a:pt x="63800" y="98865"/>
                    <a:pt x="52553" y="100574"/>
                    <a:pt x="42032" y="96120"/>
                  </a:cubicBezTo>
                  <a:cubicBezTo>
                    <a:pt x="39596" y="94618"/>
                    <a:pt x="37264" y="92909"/>
                    <a:pt x="35035" y="91148"/>
                  </a:cubicBezTo>
                  <a:cubicBezTo>
                    <a:pt x="33532" y="89957"/>
                    <a:pt x="32081" y="88663"/>
                    <a:pt x="30630" y="87368"/>
                  </a:cubicBezTo>
                  <a:cubicBezTo>
                    <a:pt x="29179" y="86073"/>
                    <a:pt x="27831" y="84675"/>
                    <a:pt x="26484" y="83277"/>
                  </a:cubicBezTo>
                  <a:cubicBezTo>
                    <a:pt x="25136" y="81878"/>
                    <a:pt x="23841" y="80376"/>
                    <a:pt x="22597" y="78874"/>
                  </a:cubicBezTo>
                  <a:cubicBezTo>
                    <a:pt x="21353" y="77373"/>
                    <a:pt x="20161" y="75871"/>
                    <a:pt x="19021" y="74265"/>
                  </a:cubicBezTo>
                  <a:cubicBezTo>
                    <a:pt x="13268" y="66342"/>
                    <a:pt x="8655" y="57434"/>
                    <a:pt x="5442" y="48060"/>
                  </a:cubicBezTo>
                  <a:cubicBezTo>
                    <a:pt x="5235" y="47387"/>
                    <a:pt x="4975" y="46714"/>
                    <a:pt x="4768" y="46040"/>
                  </a:cubicBezTo>
                  <a:cubicBezTo>
                    <a:pt x="3161" y="41069"/>
                    <a:pt x="1918" y="35942"/>
                    <a:pt x="1140" y="30763"/>
                  </a:cubicBezTo>
                  <a:cubicBezTo>
                    <a:pt x="985" y="29779"/>
                    <a:pt x="829" y="28846"/>
                    <a:pt x="726" y="27811"/>
                  </a:cubicBezTo>
                  <a:cubicBezTo>
                    <a:pt x="518" y="25946"/>
                    <a:pt x="311" y="24082"/>
                    <a:pt x="207" y="22166"/>
                  </a:cubicBezTo>
                  <a:cubicBezTo>
                    <a:pt x="104" y="20146"/>
                    <a:pt x="0" y="18074"/>
                    <a:pt x="0" y="16054"/>
                  </a:cubicBezTo>
                  <a:cubicBezTo>
                    <a:pt x="0" y="14708"/>
                    <a:pt x="0" y="13361"/>
                    <a:pt x="104" y="12015"/>
                  </a:cubicBezTo>
                  <a:cubicBezTo>
                    <a:pt x="155" y="10927"/>
                    <a:pt x="207" y="9788"/>
                    <a:pt x="311" y="8701"/>
                  </a:cubicBezTo>
                  <a:cubicBezTo>
                    <a:pt x="311" y="8649"/>
                    <a:pt x="311" y="8545"/>
                    <a:pt x="311" y="8493"/>
                  </a:cubicBezTo>
                  <a:cubicBezTo>
                    <a:pt x="311" y="8079"/>
                    <a:pt x="363" y="7665"/>
                    <a:pt x="415" y="7199"/>
                  </a:cubicBezTo>
                  <a:cubicBezTo>
                    <a:pt x="518" y="5956"/>
                    <a:pt x="674" y="4713"/>
                    <a:pt x="881" y="3470"/>
                  </a:cubicBezTo>
                  <a:cubicBezTo>
                    <a:pt x="1037" y="2330"/>
                    <a:pt x="1244" y="1139"/>
                    <a:pt x="1451" y="0"/>
                  </a:cubicBezTo>
                  <a:cubicBezTo>
                    <a:pt x="1503" y="52"/>
                    <a:pt x="1555" y="155"/>
                    <a:pt x="1659" y="207"/>
                  </a:cubicBezTo>
                  <a:cubicBezTo>
                    <a:pt x="5079" y="3988"/>
                    <a:pt x="8500" y="7820"/>
                    <a:pt x="11869" y="11704"/>
                  </a:cubicBezTo>
                  <a:cubicBezTo>
                    <a:pt x="15911" y="16262"/>
                    <a:pt x="19850" y="20871"/>
                    <a:pt x="23841" y="25532"/>
                  </a:cubicBezTo>
                  <a:cubicBezTo>
                    <a:pt x="25862" y="27862"/>
                    <a:pt x="27831" y="30245"/>
                    <a:pt x="29801" y="32627"/>
                  </a:cubicBezTo>
                  <a:cubicBezTo>
                    <a:pt x="30164" y="33041"/>
                    <a:pt x="30526" y="33456"/>
                    <a:pt x="30837" y="33870"/>
                  </a:cubicBezTo>
                  <a:cubicBezTo>
                    <a:pt x="32859" y="36252"/>
                    <a:pt x="34828" y="38635"/>
                    <a:pt x="36798" y="41069"/>
                  </a:cubicBezTo>
                  <a:cubicBezTo>
                    <a:pt x="38922" y="43606"/>
                    <a:pt x="41047" y="46144"/>
                    <a:pt x="43120" y="48682"/>
                  </a:cubicBezTo>
                  <a:cubicBezTo>
                    <a:pt x="45919" y="52151"/>
                    <a:pt x="48718" y="55569"/>
                    <a:pt x="51516" y="59091"/>
                  </a:cubicBezTo>
                  <a:cubicBezTo>
                    <a:pt x="53797" y="61888"/>
                    <a:pt x="56077" y="64736"/>
                    <a:pt x="58306" y="67533"/>
                  </a:cubicBezTo>
                  <a:cubicBezTo>
                    <a:pt x="60483" y="70278"/>
                    <a:pt x="62659" y="72919"/>
                    <a:pt x="64784" y="75664"/>
                  </a:cubicBezTo>
                  <a:cubicBezTo>
                    <a:pt x="70433" y="82655"/>
                    <a:pt x="75979" y="89698"/>
                    <a:pt x="81525" y="967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16594020" y="3316142"/>
              <a:ext cx="295830" cy="293036"/>
            </a:xfrm>
            <a:custGeom>
              <a:rect b="b" l="l" r="r" t="t"/>
              <a:pathLst>
                <a:path extrusionOk="0" h="293036" w="295830">
                  <a:moveTo>
                    <a:pt x="257479" y="156454"/>
                  </a:moveTo>
                  <a:cubicBezTo>
                    <a:pt x="270125" y="180640"/>
                    <a:pt x="289456" y="202495"/>
                    <a:pt x="295831" y="229529"/>
                  </a:cubicBezTo>
                  <a:cubicBezTo>
                    <a:pt x="277380" y="248587"/>
                    <a:pt x="254628" y="265936"/>
                    <a:pt x="229855" y="277071"/>
                  </a:cubicBezTo>
                  <a:cubicBezTo>
                    <a:pt x="220629" y="281680"/>
                    <a:pt x="211041" y="285409"/>
                    <a:pt x="201246" y="288672"/>
                  </a:cubicBezTo>
                  <a:cubicBezTo>
                    <a:pt x="192176" y="291002"/>
                    <a:pt x="181085" y="297424"/>
                    <a:pt x="174036" y="288257"/>
                  </a:cubicBezTo>
                  <a:cubicBezTo>
                    <a:pt x="148589" y="264020"/>
                    <a:pt x="122261" y="240663"/>
                    <a:pt x="98576" y="214613"/>
                  </a:cubicBezTo>
                  <a:cubicBezTo>
                    <a:pt x="73077" y="184576"/>
                    <a:pt x="51983" y="151068"/>
                    <a:pt x="24981" y="122274"/>
                  </a:cubicBezTo>
                  <a:cubicBezTo>
                    <a:pt x="17569" y="114143"/>
                    <a:pt x="10210" y="106012"/>
                    <a:pt x="2902" y="97777"/>
                  </a:cubicBezTo>
                  <a:cubicBezTo>
                    <a:pt x="2021" y="97001"/>
                    <a:pt x="1088" y="95965"/>
                    <a:pt x="0" y="94722"/>
                  </a:cubicBezTo>
                  <a:cubicBezTo>
                    <a:pt x="2332" y="94049"/>
                    <a:pt x="4613" y="93324"/>
                    <a:pt x="6893" y="92547"/>
                  </a:cubicBezTo>
                  <a:cubicBezTo>
                    <a:pt x="7256" y="92443"/>
                    <a:pt x="7670" y="92288"/>
                    <a:pt x="8033" y="92184"/>
                  </a:cubicBezTo>
                  <a:cubicBezTo>
                    <a:pt x="10728" y="91304"/>
                    <a:pt x="13371" y="90372"/>
                    <a:pt x="16015" y="89388"/>
                  </a:cubicBezTo>
                  <a:cubicBezTo>
                    <a:pt x="21819" y="87264"/>
                    <a:pt x="27520" y="84934"/>
                    <a:pt x="33221" y="82448"/>
                  </a:cubicBezTo>
                  <a:cubicBezTo>
                    <a:pt x="35294" y="81516"/>
                    <a:pt x="37419" y="80584"/>
                    <a:pt x="39441" y="79651"/>
                  </a:cubicBezTo>
                  <a:cubicBezTo>
                    <a:pt x="42602" y="78150"/>
                    <a:pt x="45712" y="76648"/>
                    <a:pt x="48821" y="75094"/>
                  </a:cubicBezTo>
                  <a:cubicBezTo>
                    <a:pt x="50635" y="74214"/>
                    <a:pt x="52449" y="73281"/>
                    <a:pt x="54263" y="72349"/>
                  </a:cubicBezTo>
                  <a:cubicBezTo>
                    <a:pt x="54730" y="72142"/>
                    <a:pt x="55144" y="71883"/>
                    <a:pt x="55611" y="71624"/>
                  </a:cubicBezTo>
                  <a:cubicBezTo>
                    <a:pt x="57788" y="70485"/>
                    <a:pt x="59964" y="69345"/>
                    <a:pt x="62141" y="68154"/>
                  </a:cubicBezTo>
                  <a:cubicBezTo>
                    <a:pt x="64111" y="67326"/>
                    <a:pt x="66080" y="66445"/>
                    <a:pt x="68049" y="65513"/>
                  </a:cubicBezTo>
                  <a:cubicBezTo>
                    <a:pt x="68257" y="65461"/>
                    <a:pt x="68412" y="65358"/>
                    <a:pt x="68619" y="65254"/>
                  </a:cubicBezTo>
                  <a:cubicBezTo>
                    <a:pt x="70382" y="64425"/>
                    <a:pt x="72144" y="63597"/>
                    <a:pt x="73854" y="62716"/>
                  </a:cubicBezTo>
                  <a:cubicBezTo>
                    <a:pt x="75150" y="62095"/>
                    <a:pt x="76394" y="61422"/>
                    <a:pt x="77689" y="60748"/>
                  </a:cubicBezTo>
                  <a:cubicBezTo>
                    <a:pt x="79089" y="60023"/>
                    <a:pt x="80488" y="59246"/>
                    <a:pt x="81887" y="58470"/>
                  </a:cubicBezTo>
                  <a:cubicBezTo>
                    <a:pt x="82976" y="57848"/>
                    <a:pt x="84064" y="57227"/>
                    <a:pt x="85152" y="56605"/>
                  </a:cubicBezTo>
                  <a:cubicBezTo>
                    <a:pt x="88936" y="54430"/>
                    <a:pt x="92616" y="52100"/>
                    <a:pt x="96243" y="49717"/>
                  </a:cubicBezTo>
                  <a:cubicBezTo>
                    <a:pt x="97280" y="49044"/>
                    <a:pt x="98368" y="48319"/>
                    <a:pt x="99405" y="47594"/>
                  </a:cubicBezTo>
                  <a:cubicBezTo>
                    <a:pt x="100804" y="46662"/>
                    <a:pt x="102204" y="45678"/>
                    <a:pt x="103603" y="44642"/>
                  </a:cubicBezTo>
                  <a:cubicBezTo>
                    <a:pt x="104588" y="43969"/>
                    <a:pt x="105521" y="43295"/>
                    <a:pt x="106453" y="42570"/>
                  </a:cubicBezTo>
                  <a:cubicBezTo>
                    <a:pt x="114901" y="36356"/>
                    <a:pt x="122986" y="29623"/>
                    <a:pt x="130657" y="22476"/>
                  </a:cubicBezTo>
                  <a:cubicBezTo>
                    <a:pt x="131538" y="21648"/>
                    <a:pt x="132419" y="20871"/>
                    <a:pt x="133300" y="19990"/>
                  </a:cubicBezTo>
                  <a:cubicBezTo>
                    <a:pt x="140038" y="13620"/>
                    <a:pt x="146516" y="6888"/>
                    <a:pt x="152735" y="0"/>
                  </a:cubicBezTo>
                  <a:cubicBezTo>
                    <a:pt x="156000" y="4195"/>
                    <a:pt x="159214" y="8390"/>
                    <a:pt x="162427" y="12636"/>
                  </a:cubicBezTo>
                  <a:cubicBezTo>
                    <a:pt x="165589" y="16831"/>
                    <a:pt x="168750" y="21026"/>
                    <a:pt x="171808" y="25221"/>
                  </a:cubicBezTo>
                  <a:cubicBezTo>
                    <a:pt x="171912" y="25325"/>
                    <a:pt x="171963" y="25377"/>
                    <a:pt x="172015" y="25480"/>
                  </a:cubicBezTo>
                  <a:cubicBezTo>
                    <a:pt x="178286" y="34025"/>
                    <a:pt x="184454" y="42570"/>
                    <a:pt x="190518" y="51271"/>
                  </a:cubicBezTo>
                  <a:cubicBezTo>
                    <a:pt x="192332" y="53860"/>
                    <a:pt x="194146" y="56450"/>
                    <a:pt x="195960" y="59039"/>
                  </a:cubicBezTo>
                  <a:cubicBezTo>
                    <a:pt x="196270" y="59505"/>
                    <a:pt x="196633" y="60023"/>
                    <a:pt x="196944" y="60489"/>
                  </a:cubicBezTo>
                  <a:cubicBezTo>
                    <a:pt x="198965" y="63390"/>
                    <a:pt x="200935" y="66342"/>
                    <a:pt x="202956" y="69293"/>
                  </a:cubicBezTo>
                  <a:cubicBezTo>
                    <a:pt x="207983" y="76699"/>
                    <a:pt x="212907" y="84157"/>
                    <a:pt x="217779" y="91666"/>
                  </a:cubicBezTo>
                  <a:cubicBezTo>
                    <a:pt x="218919" y="93427"/>
                    <a:pt x="220059" y="95188"/>
                    <a:pt x="221199" y="97001"/>
                  </a:cubicBezTo>
                  <a:cubicBezTo>
                    <a:pt x="224309" y="101869"/>
                    <a:pt x="227419" y="106789"/>
                    <a:pt x="230477" y="111709"/>
                  </a:cubicBezTo>
                  <a:cubicBezTo>
                    <a:pt x="232809" y="115386"/>
                    <a:pt x="235037" y="119115"/>
                    <a:pt x="237318" y="122792"/>
                  </a:cubicBezTo>
                  <a:cubicBezTo>
                    <a:pt x="239598" y="126469"/>
                    <a:pt x="241879" y="130197"/>
                    <a:pt x="244107" y="133926"/>
                  </a:cubicBezTo>
                  <a:cubicBezTo>
                    <a:pt x="245921" y="136982"/>
                    <a:pt x="247787" y="140089"/>
                    <a:pt x="249601" y="143145"/>
                  </a:cubicBezTo>
                  <a:cubicBezTo>
                    <a:pt x="252348" y="147599"/>
                    <a:pt x="254939" y="152052"/>
                    <a:pt x="257479" y="1564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15013544" y="1045758"/>
              <a:ext cx="1902186" cy="2589488"/>
            </a:xfrm>
            <a:custGeom>
              <a:rect b="b" l="l" r="r" t="t"/>
              <a:pathLst>
                <a:path extrusionOk="0" h="2589488" w="1902186">
                  <a:moveTo>
                    <a:pt x="41773" y="71113"/>
                  </a:moveTo>
                  <a:cubicBezTo>
                    <a:pt x="45194" y="68887"/>
                    <a:pt x="48718" y="66711"/>
                    <a:pt x="52242" y="64588"/>
                  </a:cubicBezTo>
                  <a:cubicBezTo>
                    <a:pt x="47889" y="60859"/>
                    <a:pt x="44105" y="55421"/>
                    <a:pt x="41099" y="51641"/>
                  </a:cubicBezTo>
                  <a:cubicBezTo>
                    <a:pt x="33740" y="42267"/>
                    <a:pt x="25966" y="33204"/>
                    <a:pt x="17259" y="25073"/>
                  </a:cubicBezTo>
                  <a:cubicBezTo>
                    <a:pt x="20524" y="42733"/>
                    <a:pt x="24411" y="61325"/>
                    <a:pt x="33325" y="76966"/>
                  </a:cubicBezTo>
                  <a:cubicBezTo>
                    <a:pt x="35035" y="75671"/>
                    <a:pt x="36797" y="74428"/>
                    <a:pt x="38560" y="73237"/>
                  </a:cubicBezTo>
                  <a:cubicBezTo>
                    <a:pt x="38508" y="72408"/>
                    <a:pt x="38456" y="71580"/>
                    <a:pt x="38456" y="70751"/>
                  </a:cubicBezTo>
                  <a:cubicBezTo>
                    <a:pt x="38456" y="68679"/>
                    <a:pt x="41721" y="68679"/>
                    <a:pt x="41721" y="70751"/>
                  </a:cubicBezTo>
                  <a:cubicBezTo>
                    <a:pt x="41721" y="70906"/>
                    <a:pt x="41721" y="71010"/>
                    <a:pt x="41773" y="71113"/>
                  </a:cubicBezTo>
                  <a:close/>
                  <a:moveTo>
                    <a:pt x="79400" y="124767"/>
                  </a:moveTo>
                  <a:cubicBezTo>
                    <a:pt x="84012" y="122592"/>
                    <a:pt x="88055" y="119277"/>
                    <a:pt x="92305" y="116429"/>
                  </a:cubicBezTo>
                  <a:cubicBezTo>
                    <a:pt x="85930" y="102342"/>
                    <a:pt x="75305" y="90741"/>
                    <a:pt x="66080" y="78416"/>
                  </a:cubicBezTo>
                  <a:cubicBezTo>
                    <a:pt x="59083" y="81471"/>
                    <a:pt x="52087" y="84579"/>
                    <a:pt x="45194" y="87997"/>
                  </a:cubicBezTo>
                  <a:cubicBezTo>
                    <a:pt x="54678" y="101928"/>
                    <a:pt x="65458" y="115030"/>
                    <a:pt x="79400" y="124767"/>
                  </a:cubicBezTo>
                  <a:close/>
                  <a:moveTo>
                    <a:pt x="259915" y="406861"/>
                  </a:moveTo>
                  <a:cubicBezTo>
                    <a:pt x="259552" y="406395"/>
                    <a:pt x="259137" y="405929"/>
                    <a:pt x="258774" y="405411"/>
                  </a:cubicBezTo>
                  <a:cubicBezTo>
                    <a:pt x="250067" y="394380"/>
                    <a:pt x="241982" y="382987"/>
                    <a:pt x="233638" y="371697"/>
                  </a:cubicBezTo>
                  <a:cubicBezTo>
                    <a:pt x="212596" y="345129"/>
                    <a:pt x="191347" y="318665"/>
                    <a:pt x="169528" y="292770"/>
                  </a:cubicBezTo>
                  <a:cubicBezTo>
                    <a:pt x="146257" y="266410"/>
                    <a:pt x="125630" y="237874"/>
                    <a:pt x="104899" y="209545"/>
                  </a:cubicBezTo>
                  <a:cubicBezTo>
                    <a:pt x="97902" y="198514"/>
                    <a:pt x="62297" y="160864"/>
                    <a:pt x="67738" y="143929"/>
                  </a:cubicBezTo>
                  <a:cubicBezTo>
                    <a:pt x="61726" y="137818"/>
                    <a:pt x="58617" y="129324"/>
                    <a:pt x="53019" y="122747"/>
                  </a:cubicBezTo>
                  <a:cubicBezTo>
                    <a:pt x="50739" y="119433"/>
                    <a:pt x="40425" y="104569"/>
                    <a:pt x="35813" y="93124"/>
                  </a:cubicBezTo>
                  <a:cubicBezTo>
                    <a:pt x="34724" y="93745"/>
                    <a:pt x="33688" y="94367"/>
                    <a:pt x="32651" y="94988"/>
                  </a:cubicBezTo>
                  <a:cubicBezTo>
                    <a:pt x="30837" y="96231"/>
                    <a:pt x="28090" y="97992"/>
                    <a:pt x="25447" y="98976"/>
                  </a:cubicBezTo>
                  <a:cubicBezTo>
                    <a:pt x="39233" y="159414"/>
                    <a:pt x="61571" y="217521"/>
                    <a:pt x="84323" y="275110"/>
                  </a:cubicBezTo>
                  <a:cubicBezTo>
                    <a:pt x="100701" y="314625"/>
                    <a:pt x="120032" y="352845"/>
                    <a:pt x="135684" y="392723"/>
                  </a:cubicBezTo>
                  <a:cubicBezTo>
                    <a:pt x="140971" y="406240"/>
                    <a:pt x="147708" y="419187"/>
                    <a:pt x="152528" y="432911"/>
                  </a:cubicBezTo>
                  <a:cubicBezTo>
                    <a:pt x="153565" y="436070"/>
                    <a:pt x="152891" y="439178"/>
                    <a:pt x="151284" y="441767"/>
                  </a:cubicBezTo>
                  <a:cubicBezTo>
                    <a:pt x="152165" y="443735"/>
                    <a:pt x="152735" y="446066"/>
                    <a:pt x="153046" y="448085"/>
                  </a:cubicBezTo>
                  <a:cubicBezTo>
                    <a:pt x="176213" y="447101"/>
                    <a:pt x="198914" y="441663"/>
                    <a:pt x="219437" y="430736"/>
                  </a:cubicBezTo>
                  <a:cubicBezTo>
                    <a:pt x="233431" y="423382"/>
                    <a:pt x="246906" y="415406"/>
                    <a:pt x="259915" y="406861"/>
                  </a:cubicBezTo>
                  <a:close/>
                  <a:moveTo>
                    <a:pt x="398812" y="282464"/>
                  </a:moveTo>
                  <a:cubicBezTo>
                    <a:pt x="400730" y="277337"/>
                    <a:pt x="402388" y="272158"/>
                    <a:pt x="402699" y="266617"/>
                  </a:cubicBezTo>
                  <a:cubicBezTo>
                    <a:pt x="397206" y="262888"/>
                    <a:pt x="392904" y="257502"/>
                    <a:pt x="387877" y="253100"/>
                  </a:cubicBezTo>
                  <a:cubicBezTo>
                    <a:pt x="387773" y="252944"/>
                    <a:pt x="387617" y="252789"/>
                    <a:pt x="387462" y="252582"/>
                  </a:cubicBezTo>
                  <a:cubicBezTo>
                    <a:pt x="384560" y="252530"/>
                    <a:pt x="381605" y="251339"/>
                    <a:pt x="379014" y="248750"/>
                  </a:cubicBezTo>
                  <a:cubicBezTo>
                    <a:pt x="352582" y="225289"/>
                    <a:pt x="330348" y="197064"/>
                    <a:pt x="301688" y="176245"/>
                  </a:cubicBezTo>
                  <a:cubicBezTo>
                    <a:pt x="263439" y="153147"/>
                    <a:pt x="227626" y="126010"/>
                    <a:pt x="188600" y="104207"/>
                  </a:cubicBezTo>
                  <a:cubicBezTo>
                    <a:pt x="159318" y="90120"/>
                    <a:pt x="128947" y="77587"/>
                    <a:pt x="98161" y="67333"/>
                  </a:cubicBezTo>
                  <a:cubicBezTo>
                    <a:pt x="94222" y="65986"/>
                    <a:pt x="90594" y="67177"/>
                    <a:pt x="87070" y="68783"/>
                  </a:cubicBezTo>
                  <a:cubicBezTo>
                    <a:pt x="98731" y="81730"/>
                    <a:pt x="116042" y="99183"/>
                    <a:pt x="117752" y="115911"/>
                  </a:cubicBezTo>
                  <a:cubicBezTo>
                    <a:pt x="119618" y="116532"/>
                    <a:pt x="121380" y="117413"/>
                    <a:pt x="122987" y="118241"/>
                  </a:cubicBezTo>
                  <a:cubicBezTo>
                    <a:pt x="144495" y="135746"/>
                    <a:pt x="160354" y="159258"/>
                    <a:pt x="177975" y="180492"/>
                  </a:cubicBezTo>
                  <a:cubicBezTo>
                    <a:pt x="212596" y="221042"/>
                    <a:pt x="244055" y="264131"/>
                    <a:pt x="276188" y="306701"/>
                  </a:cubicBezTo>
                  <a:cubicBezTo>
                    <a:pt x="290596" y="324828"/>
                    <a:pt x="305004" y="343161"/>
                    <a:pt x="318687" y="361908"/>
                  </a:cubicBezTo>
                  <a:cubicBezTo>
                    <a:pt x="343823" y="339950"/>
                    <a:pt x="367353" y="316075"/>
                    <a:pt x="390312" y="291217"/>
                  </a:cubicBezTo>
                  <a:cubicBezTo>
                    <a:pt x="392541" y="287954"/>
                    <a:pt x="395495" y="284588"/>
                    <a:pt x="398812" y="282464"/>
                  </a:cubicBezTo>
                  <a:close/>
                  <a:moveTo>
                    <a:pt x="808301" y="828890"/>
                  </a:moveTo>
                  <a:cubicBezTo>
                    <a:pt x="808508" y="828682"/>
                    <a:pt x="808767" y="828423"/>
                    <a:pt x="808975" y="828216"/>
                  </a:cubicBezTo>
                  <a:cubicBezTo>
                    <a:pt x="808456" y="827077"/>
                    <a:pt x="807938" y="825989"/>
                    <a:pt x="807368" y="824902"/>
                  </a:cubicBezTo>
                  <a:cubicBezTo>
                    <a:pt x="807005" y="824125"/>
                    <a:pt x="806590" y="823348"/>
                    <a:pt x="806176" y="822520"/>
                  </a:cubicBezTo>
                  <a:cubicBezTo>
                    <a:pt x="805139" y="820448"/>
                    <a:pt x="804103" y="818428"/>
                    <a:pt x="802963" y="816460"/>
                  </a:cubicBezTo>
                  <a:cubicBezTo>
                    <a:pt x="802548" y="815632"/>
                    <a:pt x="802081" y="814803"/>
                    <a:pt x="801563" y="813974"/>
                  </a:cubicBezTo>
                  <a:cubicBezTo>
                    <a:pt x="800527" y="812162"/>
                    <a:pt x="799490" y="810349"/>
                    <a:pt x="798454" y="808588"/>
                  </a:cubicBezTo>
                  <a:cubicBezTo>
                    <a:pt x="797935" y="807708"/>
                    <a:pt x="797417" y="806879"/>
                    <a:pt x="796899" y="805999"/>
                  </a:cubicBezTo>
                  <a:cubicBezTo>
                    <a:pt x="795551" y="803772"/>
                    <a:pt x="794204" y="801597"/>
                    <a:pt x="792753" y="799422"/>
                  </a:cubicBezTo>
                  <a:cubicBezTo>
                    <a:pt x="792286" y="798748"/>
                    <a:pt x="791871" y="798023"/>
                    <a:pt x="791353" y="797350"/>
                  </a:cubicBezTo>
                  <a:cubicBezTo>
                    <a:pt x="790887" y="796677"/>
                    <a:pt x="790420" y="795952"/>
                    <a:pt x="789954" y="795278"/>
                  </a:cubicBezTo>
                  <a:cubicBezTo>
                    <a:pt x="788917" y="793725"/>
                    <a:pt x="787829" y="792171"/>
                    <a:pt x="786792" y="790618"/>
                  </a:cubicBezTo>
                  <a:cubicBezTo>
                    <a:pt x="776116" y="775133"/>
                    <a:pt x="764247" y="760373"/>
                    <a:pt x="753001" y="745199"/>
                  </a:cubicBezTo>
                  <a:cubicBezTo>
                    <a:pt x="751861" y="743697"/>
                    <a:pt x="750721" y="742195"/>
                    <a:pt x="749632" y="740641"/>
                  </a:cubicBezTo>
                  <a:cubicBezTo>
                    <a:pt x="740459" y="728160"/>
                    <a:pt x="731752" y="715368"/>
                    <a:pt x="724392" y="701696"/>
                  </a:cubicBezTo>
                  <a:cubicBezTo>
                    <a:pt x="723926" y="701696"/>
                    <a:pt x="723511" y="701696"/>
                    <a:pt x="723045" y="701644"/>
                  </a:cubicBezTo>
                  <a:cubicBezTo>
                    <a:pt x="722786" y="701644"/>
                    <a:pt x="722526" y="701592"/>
                    <a:pt x="722267" y="701592"/>
                  </a:cubicBezTo>
                  <a:cubicBezTo>
                    <a:pt x="721438" y="701437"/>
                    <a:pt x="720557" y="701230"/>
                    <a:pt x="719728" y="700867"/>
                  </a:cubicBezTo>
                  <a:cubicBezTo>
                    <a:pt x="719365" y="700764"/>
                    <a:pt x="719054" y="700608"/>
                    <a:pt x="718691" y="700401"/>
                  </a:cubicBezTo>
                  <a:cubicBezTo>
                    <a:pt x="718328" y="700194"/>
                    <a:pt x="717966" y="699987"/>
                    <a:pt x="717603" y="699728"/>
                  </a:cubicBezTo>
                  <a:cubicBezTo>
                    <a:pt x="717292" y="699521"/>
                    <a:pt x="716929" y="699262"/>
                    <a:pt x="716618" y="699003"/>
                  </a:cubicBezTo>
                  <a:cubicBezTo>
                    <a:pt x="716307" y="698744"/>
                    <a:pt x="715944" y="698433"/>
                    <a:pt x="715633" y="698122"/>
                  </a:cubicBezTo>
                  <a:cubicBezTo>
                    <a:pt x="715167" y="697656"/>
                    <a:pt x="714752" y="697190"/>
                    <a:pt x="714338" y="696620"/>
                  </a:cubicBezTo>
                  <a:cubicBezTo>
                    <a:pt x="714078" y="696258"/>
                    <a:pt x="713768" y="695844"/>
                    <a:pt x="713560" y="695429"/>
                  </a:cubicBezTo>
                  <a:cubicBezTo>
                    <a:pt x="713508" y="695378"/>
                    <a:pt x="713457" y="695274"/>
                    <a:pt x="713405" y="695222"/>
                  </a:cubicBezTo>
                  <a:cubicBezTo>
                    <a:pt x="713146" y="694808"/>
                    <a:pt x="712938" y="694342"/>
                    <a:pt x="712679" y="693876"/>
                  </a:cubicBezTo>
                  <a:cubicBezTo>
                    <a:pt x="688890" y="636442"/>
                    <a:pt x="652559" y="586362"/>
                    <a:pt x="617783" y="535401"/>
                  </a:cubicBezTo>
                  <a:cubicBezTo>
                    <a:pt x="583940" y="486409"/>
                    <a:pt x="555746" y="433170"/>
                    <a:pt x="515787" y="388735"/>
                  </a:cubicBezTo>
                  <a:cubicBezTo>
                    <a:pt x="497025" y="366932"/>
                    <a:pt x="483343" y="341555"/>
                    <a:pt x="470645" y="315920"/>
                  </a:cubicBezTo>
                  <a:cubicBezTo>
                    <a:pt x="459761" y="296758"/>
                    <a:pt x="448048" y="274799"/>
                    <a:pt x="426436" y="266358"/>
                  </a:cubicBezTo>
                  <a:cubicBezTo>
                    <a:pt x="426384" y="266876"/>
                    <a:pt x="426333" y="267445"/>
                    <a:pt x="426281" y="267963"/>
                  </a:cubicBezTo>
                  <a:cubicBezTo>
                    <a:pt x="426281" y="268119"/>
                    <a:pt x="426281" y="268326"/>
                    <a:pt x="426229" y="268481"/>
                  </a:cubicBezTo>
                  <a:cubicBezTo>
                    <a:pt x="426177" y="268999"/>
                    <a:pt x="426125" y="269517"/>
                    <a:pt x="426022" y="269983"/>
                  </a:cubicBezTo>
                  <a:cubicBezTo>
                    <a:pt x="425814" y="271381"/>
                    <a:pt x="425503" y="272780"/>
                    <a:pt x="425140" y="274126"/>
                  </a:cubicBezTo>
                  <a:cubicBezTo>
                    <a:pt x="425037" y="274540"/>
                    <a:pt x="424933" y="274955"/>
                    <a:pt x="424778" y="275369"/>
                  </a:cubicBezTo>
                  <a:cubicBezTo>
                    <a:pt x="424778" y="275421"/>
                    <a:pt x="424726" y="275524"/>
                    <a:pt x="424726" y="275628"/>
                  </a:cubicBezTo>
                  <a:cubicBezTo>
                    <a:pt x="424570" y="276250"/>
                    <a:pt x="424363" y="276871"/>
                    <a:pt x="424156" y="277441"/>
                  </a:cubicBezTo>
                  <a:cubicBezTo>
                    <a:pt x="423845" y="278425"/>
                    <a:pt x="423430" y="279409"/>
                    <a:pt x="423016" y="280393"/>
                  </a:cubicBezTo>
                  <a:cubicBezTo>
                    <a:pt x="422705" y="281221"/>
                    <a:pt x="422342" y="282050"/>
                    <a:pt x="421927" y="282879"/>
                  </a:cubicBezTo>
                  <a:cubicBezTo>
                    <a:pt x="421720" y="283345"/>
                    <a:pt x="421461" y="283811"/>
                    <a:pt x="421253" y="284329"/>
                  </a:cubicBezTo>
                  <a:cubicBezTo>
                    <a:pt x="420787" y="285261"/>
                    <a:pt x="420321" y="286141"/>
                    <a:pt x="419802" y="287073"/>
                  </a:cubicBezTo>
                  <a:lnTo>
                    <a:pt x="419802" y="287073"/>
                  </a:lnTo>
                  <a:cubicBezTo>
                    <a:pt x="419284" y="288006"/>
                    <a:pt x="418766" y="288886"/>
                    <a:pt x="418247" y="289766"/>
                  </a:cubicBezTo>
                  <a:lnTo>
                    <a:pt x="418247" y="289766"/>
                  </a:lnTo>
                  <a:cubicBezTo>
                    <a:pt x="418558" y="290906"/>
                    <a:pt x="418714" y="292045"/>
                    <a:pt x="418662" y="293236"/>
                  </a:cubicBezTo>
                  <a:cubicBezTo>
                    <a:pt x="418662" y="293910"/>
                    <a:pt x="418610" y="294583"/>
                    <a:pt x="418507" y="295256"/>
                  </a:cubicBezTo>
                  <a:cubicBezTo>
                    <a:pt x="418455" y="295774"/>
                    <a:pt x="418299" y="296344"/>
                    <a:pt x="418144" y="296913"/>
                  </a:cubicBezTo>
                  <a:cubicBezTo>
                    <a:pt x="417885" y="297794"/>
                    <a:pt x="417470" y="298674"/>
                    <a:pt x="416952" y="299503"/>
                  </a:cubicBezTo>
                  <a:cubicBezTo>
                    <a:pt x="416952" y="299555"/>
                    <a:pt x="416900" y="299606"/>
                    <a:pt x="416848" y="299658"/>
                  </a:cubicBezTo>
                  <a:cubicBezTo>
                    <a:pt x="416589" y="300072"/>
                    <a:pt x="416330" y="300487"/>
                    <a:pt x="416019" y="300849"/>
                  </a:cubicBezTo>
                  <a:cubicBezTo>
                    <a:pt x="413687" y="303439"/>
                    <a:pt x="411303" y="305976"/>
                    <a:pt x="408919" y="308566"/>
                  </a:cubicBezTo>
                  <a:cubicBezTo>
                    <a:pt x="406534" y="311155"/>
                    <a:pt x="404150" y="313693"/>
                    <a:pt x="401766" y="316282"/>
                  </a:cubicBezTo>
                  <a:cubicBezTo>
                    <a:pt x="399382" y="318872"/>
                    <a:pt x="396998" y="321410"/>
                    <a:pt x="394562" y="323947"/>
                  </a:cubicBezTo>
                  <a:cubicBezTo>
                    <a:pt x="392126" y="326485"/>
                    <a:pt x="389691" y="329022"/>
                    <a:pt x="387255" y="331560"/>
                  </a:cubicBezTo>
                  <a:cubicBezTo>
                    <a:pt x="375075" y="344145"/>
                    <a:pt x="362585" y="356419"/>
                    <a:pt x="349576" y="368123"/>
                  </a:cubicBezTo>
                  <a:cubicBezTo>
                    <a:pt x="347658" y="369884"/>
                    <a:pt x="345689" y="371645"/>
                    <a:pt x="343668" y="373354"/>
                  </a:cubicBezTo>
                  <a:cubicBezTo>
                    <a:pt x="337759" y="378584"/>
                    <a:pt x="331747" y="383660"/>
                    <a:pt x="325580" y="388580"/>
                  </a:cubicBezTo>
                  <a:lnTo>
                    <a:pt x="325528" y="388632"/>
                  </a:lnTo>
                  <a:cubicBezTo>
                    <a:pt x="325321" y="388890"/>
                    <a:pt x="325062" y="389149"/>
                    <a:pt x="324803" y="389357"/>
                  </a:cubicBezTo>
                  <a:cubicBezTo>
                    <a:pt x="324284" y="389874"/>
                    <a:pt x="323662" y="390341"/>
                    <a:pt x="323040" y="390755"/>
                  </a:cubicBezTo>
                  <a:cubicBezTo>
                    <a:pt x="322781" y="390962"/>
                    <a:pt x="322419" y="391169"/>
                    <a:pt x="322108" y="391325"/>
                  </a:cubicBezTo>
                  <a:lnTo>
                    <a:pt x="322108" y="391325"/>
                  </a:lnTo>
                  <a:cubicBezTo>
                    <a:pt x="307129" y="403132"/>
                    <a:pt x="291529" y="414008"/>
                    <a:pt x="274996" y="423641"/>
                  </a:cubicBezTo>
                  <a:cubicBezTo>
                    <a:pt x="241205" y="444201"/>
                    <a:pt x="204356" y="465227"/>
                    <a:pt x="163464" y="463363"/>
                  </a:cubicBezTo>
                  <a:cubicBezTo>
                    <a:pt x="162479" y="463259"/>
                    <a:pt x="161391" y="463208"/>
                    <a:pt x="160302" y="463104"/>
                  </a:cubicBezTo>
                  <a:cubicBezTo>
                    <a:pt x="160147" y="463208"/>
                    <a:pt x="159991" y="463311"/>
                    <a:pt x="159836" y="463415"/>
                  </a:cubicBezTo>
                  <a:cubicBezTo>
                    <a:pt x="158644" y="466419"/>
                    <a:pt x="155741" y="467920"/>
                    <a:pt x="153046" y="469422"/>
                  </a:cubicBezTo>
                  <a:cubicBezTo>
                    <a:pt x="147294" y="501790"/>
                    <a:pt x="209072" y="558914"/>
                    <a:pt x="225190" y="591282"/>
                  </a:cubicBezTo>
                  <a:cubicBezTo>
                    <a:pt x="242915" y="617021"/>
                    <a:pt x="258101" y="644262"/>
                    <a:pt x="273649" y="671348"/>
                  </a:cubicBezTo>
                  <a:cubicBezTo>
                    <a:pt x="298163" y="711743"/>
                    <a:pt x="325580" y="750274"/>
                    <a:pt x="347658" y="792171"/>
                  </a:cubicBezTo>
                  <a:cubicBezTo>
                    <a:pt x="360253" y="814285"/>
                    <a:pt x="371862" y="836969"/>
                    <a:pt x="385752" y="858254"/>
                  </a:cubicBezTo>
                  <a:cubicBezTo>
                    <a:pt x="408711" y="891917"/>
                    <a:pt x="437061" y="922835"/>
                    <a:pt x="459243" y="956808"/>
                  </a:cubicBezTo>
                  <a:cubicBezTo>
                    <a:pt x="460642" y="958362"/>
                    <a:pt x="461938" y="960175"/>
                    <a:pt x="463026" y="962091"/>
                  </a:cubicBezTo>
                  <a:cubicBezTo>
                    <a:pt x="463389" y="961987"/>
                    <a:pt x="463752" y="961935"/>
                    <a:pt x="464167" y="961884"/>
                  </a:cubicBezTo>
                  <a:cubicBezTo>
                    <a:pt x="468157" y="961366"/>
                    <a:pt x="472044" y="963230"/>
                    <a:pt x="474273" y="966337"/>
                  </a:cubicBezTo>
                  <a:cubicBezTo>
                    <a:pt x="496092" y="982547"/>
                    <a:pt x="525686" y="983946"/>
                    <a:pt x="551962" y="983480"/>
                  </a:cubicBezTo>
                  <a:cubicBezTo>
                    <a:pt x="585546" y="981615"/>
                    <a:pt x="617783" y="971050"/>
                    <a:pt x="649553" y="960692"/>
                  </a:cubicBezTo>
                  <a:cubicBezTo>
                    <a:pt x="667330" y="954426"/>
                    <a:pt x="685314" y="948056"/>
                    <a:pt x="701070" y="937439"/>
                  </a:cubicBezTo>
                  <a:cubicBezTo>
                    <a:pt x="738230" y="909162"/>
                    <a:pt x="776375" y="879850"/>
                    <a:pt x="800734" y="839506"/>
                  </a:cubicBezTo>
                  <a:cubicBezTo>
                    <a:pt x="803066" y="835881"/>
                    <a:pt x="805191" y="832049"/>
                    <a:pt x="808301" y="828890"/>
                  </a:cubicBezTo>
                  <a:close/>
                  <a:moveTo>
                    <a:pt x="1383948" y="1554660"/>
                  </a:moveTo>
                  <a:cubicBezTo>
                    <a:pt x="1384933" y="1554557"/>
                    <a:pt x="1385918" y="1554453"/>
                    <a:pt x="1386954" y="1554349"/>
                  </a:cubicBezTo>
                  <a:cubicBezTo>
                    <a:pt x="1381409" y="1547306"/>
                    <a:pt x="1375863" y="1540315"/>
                    <a:pt x="1370318" y="1533271"/>
                  </a:cubicBezTo>
                  <a:cubicBezTo>
                    <a:pt x="1368141" y="1530578"/>
                    <a:pt x="1365964" y="1527833"/>
                    <a:pt x="1363839" y="1525140"/>
                  </a:cubicBezTo>
                  <a:cubicBezTo>
                    <a:pt x="1361559" y="1522292"/>
                    <a:pt x="1359278" y="1519495"/>
                    <a:pt x="1357050" y="1516699"/>
                  </a:cubicBezTo>
                  <a:cubicBezTo>
                    <a:pt x="1354251" y="1513229"/>
                    <a:pt x="1351452" y="1509759"/>
                    <a:pt x="1348654" y="1506289"/>
                  </a:cubicBezTo>
                  <a:cubicBezTo>
                    <a:pt x="1346581" y="1503751"/>
                    <a:pt x="1344456" y="1501214"/>
                    <a:pt x="1342331" y="1498676"/>
                  </a:cubicBezTo>
                  <a:cubicBezTo>
                    <a:pt x="1340361" y="1496294"/>
                    <a:pt x="1338392" y="1493912"/>
                    <a:pt x="1336371" y="1491477"/>
                  </a:cubicBezTo>
                  <a:cubicBezTo>
                    <a:pt x="1336060" y="1491063"/>
                    <a:pt x="1335697" y="1490649"/>
                    <a:pt x="1335334" y="1490235"/>
                  </a:cubicBezTo>
                  <a:cubicBezTo>
                    <a:pt x="1333365" y="1487852"/>
                    <a:pt x="1331343" y="1485522"/>
                    <a:pt x="1329374" y="1483140"/>
                  </a:cubicBezTo>
                  <a:cubicBezTo>
                    <a:pt x="1325435" y="1478479"/>
                    <a:pt x="1321444" y="1473869"/>
                    <a:pt x="1317402" y="1469312"/>
                  </a:cubicBezTo>
                  <a:cubicBezTo>
                    <a:pt x="1314033" y="1465479"/>
                    <a:pt x="1310612" y="1461647"/>
                    <a:pt x="1307192" y="1457815"/>
                  </a:cubicBezTo>
                  <a:cubicBezTo>
                    <a:pt x="1307140" y="1457763"/>
                    <a:pt x="1307088" y="1457659"/>
                    <a:pt x="1306984" y="1457608"/>
                  </a:cubicBezTo>
                  <a:cubicBezTo>
                    <a:pt x="1306777" y="1458747"/>
                    <a:pt x="1306570" y="1459886"/>
                    <a:pt x="1306414" y="1461077"/>
                  </a:cubicBezTo>
                  <a:cubicBezTo>
                    <a:pt x="1306259" y="1462320"/>
                    <a:pt x="1306103" y="1463563"/>
                    <a:pt x="1305948" y="1464806"/>
                  </a:cubicBezTo>
                  <a:cubicBezTo>
                    <a:pt x="1305896" y="1465221"/>
                    <a:pt x="1305844" y="1465687"/>
                    <a:pt x="1305844" y="1466101"/>
                  </a:cubicBezTo>
                  <a:cubicBezTo>
                    <a:pt x="1305844" y="1466153"/>
                    <a:pt x="1305844" y="1466256"/>
                    <a:pt x="1305844" y="1466308"/>
                  </a:cubicBezTo>
                  <a:cubicBezTo>
                    <a:pt x="1305741" y="1467396"/>
                    <a:pt x="1305689" y="1468535"/>
                    <a:pt x="1305637" y="1469623"/>
                  </a:cubicBezTo>
                  <a:cubicBezTo>
                    <a:pt x="1305585" y="1470969"/>
                    <a:pt x="1305533" y="1472316"/>
                    <a:pt x="1305533" y="1473662"/>
                  </a:cubicBezTo>
                  <a:cubicBezTo>
                    <a:pt x="1305533" y="1475682"/>
                    <a:pt x="1305585" y="1477753"/>
                    <a:pt x="1305741" y="1479773"/>
                  </a:cubicBezTo>
                  <a:cubicBezTo>
                    <a:pt x="1305844" y="1481638"/>
                    <a:pt x="1306000" y="1483502"/>
                    <a:pt x="1306259" y="1485418"/>
                  </a:cubicBezTo>
                  <a:cubicBezTo>
                    <a:pt x="1306362" y="1486402"/>
                    <a:pt x="1306518" y="1487386"/>
                    <a:pt x="1306673" y="1488370"/>
                  </a:cubicBezTo>
                  <a:cubicBezTo>
                    <a:pt x="1307451" y="1493549"/>
                    <a:pt x="1308695" y="1498676"/>
                    <a:pt x="1310301" y="1503648"/>
                  </a:cubicBezTo>
                  <a:cubicBezTo>
                    <a:pt x="1310509" y="1504321"/>
                    <a:pt x="1310716" y="1504994"/>
                    <a:pt x="1310975" y="1505668"/>
                  </a:cubicBezTo>
                  <a:cubicBezTo>
                    <a:pt x="1314188" y="1515042"/>
                    <a:pt x="1318801" y="1523949"/>
                    <a:pt x="1324554" y="1531873"/>
                  </a:cubicBezTo>
                  <a:cubicBezTo>
                    <a:pt x="1325694" y="1533427"/>
                    <a:pt x="1326886" y="1534980"/>
                    <a:pt x="1328130" y="1536482"/>
                  </a:cubicBezTo>
                  <a:cubicBezTo>
                    <a:pt x="1329374" y="1537984"/>
                    <a:pt x="1330670" y="1539434"/>
                    <a:pt x="1332017" y="1540884"/>
                  </a:cubicBezTo>
                  <a:cubicBezTo>
                    <a:pt x="1333365" y="1542334"/>
                    <a:pt x="1334712" y="1543681"/>
                    <a:pt x="1336163" y="1544976"/>
                  </a:cubicBezTo>
                  <a:cubicBezTo>
                    <a:pt x="1337563" y="1546322"/>
                    <a:pt x="1339066" y="1547565"/>
                    <a:pt x="1340569" y="1548756"/>
                  </a:cubicBezTo>
                  <a:cubicBezTo>
                    <a:pt x="1342797" y="1550517"/>
                    <a:pt x="1345129" y="1552226"/>
                    <a:pt x="1347565" y="1553728"/>
                  </a:cubicBezTo>
                  <a:cubicBezTo>
                    <a:pt x="1358086" y="1558182"/>
                    <a:pt x="1369333" y="1556421"/>
                    <a:pt x="1380528" y="1555074"/>
                  </a:cubicBezTo>
                  <a:cubicBezTo>
                    <a:pt x="1381564" y="1554867"/>
                    <a:pt x="1382756" y="1554764"/>
                    <a:pt x="1383948" y="1554660"/>
                  </a:cubicBezTo>
                  <a:close/>
                  <a:moveTo>
                    <a:pt x="1430748" y="2045257"/>
                  </a:moveTo>
                  <a:cubicBezTo>
                    <a:pt x="1427639" y="2041010"/>
                    <a:pt x="1425099" y="2036194"/>
                    <a:pt x="1422456" y="2032361"/>
                  </a:cubicBezTo>
                  <a:cubicBezTo>
                    <a:pt x="1414423" y="2020036"/>
                    <a:pt x="1405871" y="2008072"/>
                    <a:pt x="1397216" y="1996109"/>
                  </a:cubicBezTo>
                  <a:cubicBezTo>
                    <a:pt x="1364772" y="1951104"/>
                    <a:pt x="1332276" y="1906100"/>
                    <a:pt x="1299418" y="1861354"/>
                  </a:cubicBezTo>
                  <a:cubicBezTo>
                    <a:pt x="1270239" y="1821632"/>
                    <a:pt x="1244325" y="1779683"/>
                    <a:pt x="1215924" y="1739340"/>
                  </a:cubicBezTo>
                  <a:cubicBezTo>
                    <a:pt x="1176638" y="1682113"/>
                    <a:pt x="1133000" y="1628045"/>
                    <a:pt x="1092574" y="1571647"/>
                  </a:cubicBezTo>
                  <a:cubicBezTo>
                    <a:pt x="1053237" y="1514420"/>
                    <a:pt x="1007474" y="1462113"/>
                    <a:pt x="964664" y="1407528"/>
                  </a:cubicBezTo>
                  <a:cubicBezTo>
                    <a:pt x="936004" y="1371016"/>
                    <a:pt x="909157" y="1333159"/>
                    <a:pt x="880445" y="1296647"/>
                  </a:cubicBezTo>
                  <a:cubicBezTo>
                    <a:pt x="851836" y="1260292"/>
                    <a:pt x="821154" y="1225593"/>
                    <a:pt x="793945" y="1188150"/>
                  </a:cubicBezTo>
                  <a:cubicBezTo>
                    <a:pt x="766787" y="1151276"/>
                    <a:pt x="743102" y="1111968"/>
                    <a:pt x="716877" y="1074421"/>
                  </a:cubicBezTo>
                  <a:cubicBezTo>
                    <a:pt x="703765" y="1055104"/>
                    <a:pt x="691274" y="1035320"/>
                    <a:pt x="679095" y="1015433"/>
                  </a:cubicBezTo>
                  <a:cubicBezTo>
                    <a:pt x="673290" y="1004868"/>
                    <a:pt x="664894" y="994977"/>
                    <a:pt x="661007" y="983531"/>
                  </a:cubicBezTo>
                  <a:cubicBezTo>
                    <a:pt x="652974" y="986224"/>
                    <a:pt x="644837" y="988762"/>
                    <a:pt x="636804" y="991300"/>
                  </a:cubicBezTo>
                  <a:cubicBezTo>
                    <a:pt x="606951" y="1000466"/>
                    <a:pt x="575958" y="1007976"/>
                    <a:pt x="544551" y="1007820"/>
                  </a:cubicBezTo>
                  <a:cubicBezTo>
                    <a:pt x="551392" y="1015848"/>
                    <a:pt x="557249" y="1025118"/>
                    <a:pt x="563623" y="1032990"/>
                  </a:cubicBezTo>
                  <a:cubicBezTo>
                    <a:pt x="580312" y="1056761"/>
                    <a:pt x="596897" y="1080584"/>
                    <a:pt x="613015" y="1104666"/>
                  </a:cubicBezTo>
                  <a:cubicBezTo>
                    <a:pt x="649398" y="1160960"/>
                    <a:pt x="681997" y="1219534"/>
                    <a:pt x="722371" y="1273187"/>
                  </a:cubicBezTo>
                  <a:cubicBezTo>
                    <a:pt x="788451" y="1366252"/>
                    <a:pt x="863445" y="1465894"/>
                    <a:pt x="932479" y="1557508"/>
                  </a:cubicBezTo>
                  <a:cubicBezTo>
                    <a:pt x="969691" y="1609919"/>
                    <a:pt x="1004882" y="1663002"/>
                    <a:pt x="1043597" y="1714118"/>
                  </a:cubicBezTo>
                  <a:cubicBezTo>
                    <a:pt x="1064691" y="1744208"/>
                    <a:pt x="1083867" y="1777249"/>
                    <a:pt x="1103976" y="1807131"/>
                  </a:cubicBezTo>
                  <a:cubicBezTo>
                    <a:pt x="1139064" y="1858713"/>
                    <a:pt x="1176379" y="1908689"/>
                    <a:pt x="1211259" y="1960427"/>
                  </a:cubicBezTo>
                  <a:cubicBezTo>
                    <a:pt x="1228207" y="1983266"/>
                    <a:pt x="1242096" y="2007555"/>
                    <a:pt x="1260858" y="2028426"/>
                  </a:cubicBezTo>
                  <a:cubicBezTo>
                    <a:pt x="1266507" y="2034537"/>
                    <a:pt x="1271794" y="2041010"/>
                    <a:pt x="1277806" y="2046811"/>
                  </a:cubicBezTo>
                  <a:cubicBezTo>
                    <a:pt x="1287238" y="2052818"/>
                    <a:pt x="1298122" y="2055718"/>
                    <a:pt x="1308902" y="2058256"/>
                  </a:cubicBezTo>
                  <a:cubicBezTo>
                    <a:pt x="1350105" y="2066594"/>
                    <a:pt x="1392033" y="2060379"/>
                    <a:pt x="1430748" y="2045257"/>
                  </a:cubicBezTo>
                  <a:close/>
                  <a:moveTo>
                    <a:pt x="1462415" y="2030497"/>
                  </a:moveTo>
                  <a:cubicBezTo>
                    <a:pt x="1466198" y="2028684"/>
                    <a:pt x="1469878" y="2026665"/>
                    <a:pt x="1473402" y="2024490"/>
                  </a:cubicBezTo>
                  <a:cubicBezTo>
                    <a:pt x="1461119" y="2010506"/>
                    <a:pt x="1452257" y="1993209"/>
                    <a:pt x="1441632" y="1977983"/>
                  </a:cubicBezTo>
                  <a:cubicBezTo>
                    <a:pt x="1401829" y="1923190"/>
                    <a:pt x="1365705" y="1865860"/>
                    <a:pt x="1325280" y="1811533"/>
                  </a:cubicBezTo>
                  <a:cubicBezTo>
                    <a:pt x="1293768" y="1769170"/>
                    <a:pt x="1261480" y="1727376"/>
                    <a:pt x="1230850" y="1684340"/>
                  </a:cubicBezTo>
                  <a:cubicBezTo>
                    <a:pt x="1228570" y="1685790"/>
                    <a:pt x="1226185" y="1687033"/>
                    <a:pt x="1223957" y="1688327"/>
                  </a:cubicBezTo>
                  <a:cubicBezTo>
                    <a:pt x="1221210" y="1689829"/>
                    <a:pt x="1218100" y="1691797"/>
                    <a:pt x="1214887" y="1693454"/>
                  </a:cubicBezTo>
                  <a:cubicBezTo>
                    <a:pt x="1241630" y="1730328"/>
                    <a:pt x="1267751" y="1767616"/>
                    <a:pt x="1292214" y="1806095"/>
                  </a:cubicBezTo>
                  <a:cubicBezTo>
                    <a:pt x="1328856" y="1858558"/>
                    <a:pt x="1367001" y="1909932"/>
                    <a:pt x="1404679" y="1961618"/>
                  </a:cubicBezTo>
                  <a:cubicBezTo>
                    <a:pt x="1421057" y="1985959"/>
                    <a:pt x="1440336" y="2008953"/>
                    <a:pt x="1454019" y="2034847"/>
                  </a:cubicBezTo>
                  <a:cubicBezTo>
                    <a:pt x="1456921" y="2033449"/>
                    <a:pt x="1459668" y="2031999"/>
                    <a:pt x="1462415" y="2030497"/>
                  </a:cubicBezTo>
                  <a:close/>
                  <a:moveTo>
                    <a:pt x="1530775" y="1950742"/>
                  </a:moveTo>
                  <a:cubicBezTo>
                    <a:pt x="1533418" y="1944786"/>
                    <a:pt x="1533626" y="1936863"/>
                    <a:pt x="1538653" y="1932409"/>
                  </a:cubicBezTo>
                  <a:cubicBezTo>
                    <a:pt x="1536476" y="1923294"/>
                    <a:pt x="1528339" y="1916613"/>
                    <a:pt x="1523830" y="1908534"/>
                  </a:cubicBezTo>
                  <a:cubicBezTo>
                    <a:pt x="1513465" y="1892428"/>
                    <a:pt x="1503825" y="1875700"/>
                    <a:pt x="1492993" y="1860008"/>
                  </a:cubicBezTo>
                  <a:cubicBezTo>
                    <a:pt x="1466147" y="1822927"/>
                    <a:pt x="1441580" y="1784448"/>
                    <a:pt x="1420124" y="1744000"/>
                  </a:cubicBezTo>
                  <a:cubicBezTo>
                    <a:pt x="1401621" y="1709872"/>
                    <a:pt x="1377781" y="1676468"/>
                    <a:pt x="1356946" y="1645187"/>
                  </a:cubicBezTo>
                  <a:cubicBezTo>
                    <a:pt x="1310250" y="1578224"/>
                    <a:pt x="1261324" y="1512970"/>
                    <a:pt x="1211155" y="1448596"/>
                  </a:cubicBezTo>
                  <a:cubicBezTo>
                    <a:pt x="1170108" y="1388935"/>
                    <a:pt x="1128802" y="1331139"/>
                    <a:pt x="1085629" y="1273342"/>
                  </a:cubicBezTo>
                  <a:cubicBezTo>
                    <a:pt x="1063706" y="1242217"/>
                    <a:pt x="1044323" y="1210367"/>
                    <a:pt x="1022089" y="1179863"/>
                  </a:cubicBezTo>
                  <a:cubicBezTo>
                    <a:pt x="1001617" y="1150965"/>
                    <a:pt x="978502" y="1123931"/>
                    <a:pt x="959896" y="1093686"/>
                  </a:cubicBezTo>
                  <a:cubicBezTo>
                    <a:pt x="937403" y="1054275"/>
                    <a:pt x="915428" y="1014294"/>
                    <a:pt x="889203" y="977213"/>
                  </a:cubicBezTo>
                  <a:cubicBezTo>
                    <a:pt x="882621" y="966493"/>
                    <a:pt x="825663" y="890311"/>
                    <a:pt x="816852" y="862552"/>
                  </a:cubicBezTo>
                  <a:cubicBezTo>
                    <a:pt x="816645" y="862863"/>
                    <a:pt x="816438" y="863174"/>
                    <a:pt x="816282" y="863485"/>
                  </a:cubicBezTo>
                  <a:cubicBezTo>
                    <a:pt x="802755" y="884666"/>
                    <a:pt x="785030" y="902378"/>
                    <a:pt x="765647" y="918174"/>
                  </a:cubicBezTo>
                  <a:cubicBezTo>
                    <a:pt x="751602" y="930551"/>
                    <a:pt x="737556" y="943084"/>
                    <a:pt x="722319" y="954012"/>
                  </a:cubicBezTo>
                  <a:cubicBezTo>
                    <a:pt x="737453" y="970273"/>
                    <a:pt x="748336" y="991662"/>
                    <a:pt x="761915" y="1009529"/>
                  </a:cubicBezTo>
                  <a:cubicBezTo>
                    <a:pt x="788192" y="1048578"/>
                    <a:pt x="818355" y="1084727"/>
                    <a:pt x="845357" y="1123154"/>
                  </a:cubicBezTo>
                  <a:cubicBezTo>
                    <a:pt x="885109" y="1179863"/>
                    <a:pt x="923565" y="1237504"/>
                    <a:pt x="964871" y="1293074"/>
                  </a:cubicBezTo>
                  <a:cubicBezTo>
                    <a:pt x="1031003" y="1372000"/>
                    <a:pt x="1090138" y="1456106"/>
                    <a:pt x="1152642" y="1537725"/>
                  </a:cubicBezTo>
                  <a:cubicBezTo>
                    <a:pt x="1205506" y="1597593"/>
                    <a:pt x="1247486" y="1665437"/>
                    <a:pt x="1295842" y="1728671"/>
                  </a:cubicBezTo>
                  <a:cubicBezTo>
                    <a:pt x="1346114" y="1792423"/>
                    <a:pt x="1391256" y="1859956"/>
                    <a:pt x="1437382" y="1926557"/>
                  </a:cubicBezTo>
                  <a:cubicBezTo>
                    <a:pt x="1457336" y="1952451"/>
                    <a:pt x="1473402" y="1981194"/>
                    <a:pt x="1493045" y="2007192"/>
                  </a:cubicBezTo>
                  <a:cubicBezTo>
                    <a:pt x="1493511" y="2007865"/>
                    <a:pt x="1493978" y="2008538"/>
                    <a:pt x="1494496" y="2009212"/>
                  </a:cubicBezTo>
                  <a:cubicBezTo>
                    <a:pt x="1511547" y="1993675"/>
                    <a:pt x="1524504" y="1973788"/>
                    <a:pt x="1530775" y="1950742"/>
                  </a:cubicBezTo>
                  <a:close/>
                  <a:moveTo>
                    <a:pt x="1631994" y="1937225"/>
                  </a:moveTo>
                  <a:cubicBezTo>
                    <a:pt x="1636918" y="1921844"/>
                    <a:pt x="1629144" y="1905841"/>
                    <a:pt x="1625153" y="1891029"/>
                  </a:cubicBezTo>
                  <a:cubicBezTo>
                    <a:pt x="1604681" y="1835304"/>
                    <a:pt x="1570838" y="1788539"/>
                    <a:pt x="1539690" y="1738977"/>
                  </a:cubicBezTo>
                  <a:cubicBezTo>
                    <a:pt x="1506520" y="1687706"/>
                    <a:pt x="1464333" y="1647777"/>
                    <a:pt x="1424996" y="1602358"/>
                  </a:cubicBezTo>
                  <a:cubicBezTo>
                    <a:pt x="1418984" y="1594900"/>
                    <a:pt x="1413023" y="1587391"/>
                    <a:pt x="1407011" y="1579881"/>
                  </a:cubicBezTo>
                  <a:cubicBezTo>
                    <a:pt x="1404005" y="1580244"/>
                    <a:pt x="1400792" y="1580088"/>
                    <a:pt x="1397890" y="1580088"/>
                  </a:cubicBezTo>
                  <a:cubicBezTo>
                    <a:pt x="1383274" y="1579778"/>
                    <a:pt x="1368763" y="1583558"/>
                    <a:pt x="1354147" y="1581849"/>
                  </a:cubicBezTo>
                  <a:cubicBezTo>
                    <a:pt x="1349587" y="1581072"/>
                    <a:pt x="1345181" y="1579778"/>
                    <a:pt x="1341035" y="1578069"/>
                  </a:cubicBezTo>
                  <a:cubicBezTo>
                    <a:pt x="1367674" y="1615253"/>
                    <a:pt x="1393795" y="1652904"/>
                    <a:pt x="1418621" y="1690710"/>
                  </a:cubicBezTo>
                  <a:cubicBezTo>
                    <a:pt x="1443083" y="1728723"/>
                    <a:pt x="1462415" y="1770154"/>
                    <a:pt x="1488069" y="1807442"/>
                  </a:cubicBezTo>
                  <a:cubicBezTo>
                    <a:pt x="1508438" y="1836081"/>
                    <a:pt x="1528028" y="1865238"/>
                    <a:pt x="1546272" y="1895276"/>
                  </a:cubicBezTo>
                  <a:cubicBezTo>
                    <a:pt x="1550055" y="1900714"/>
                    <a:pt x="1554564" y="1906307"/>
                    <a:pt x="1558192" y="1912263"/>
                  </a:cubicBezTo>
                  <a:cubicBezTo>
                    <a:pt x="1559384" y="1911175"/>
                    <a:pt x="1560783" y="1910295"/>
                    <a:pt x="1562286" y="1909725"/>
                  </a:cubicBezTo>
                  <a:cubicBezTo>
                    <a:pt x="1567676" y="1907343"/>
                    <a:pt x="1573844" y="1909052"/>
                    <a:pt x="1578923" y="1911382"/>
                  </a:cubicBezTo>
                  <a:cubicBezTo>
                    <a:pt x="1598307" y="1921430"/>
                    <a:pt x="1610175" y="1938934"/>
                    <a:pt x="1621473" y="1956749"/>
                  </a:cubicBezTo>
                  <a:cubicBezTo>
                    <a:pt x="1624946" y="1950276"/>
                    <a:pt x="1629558" y="1944165"/>
                    <a:pt x="1631994" y="1937225"/>
                  </a:cubicBezTo>
                  <a:close/>
                  <a:moveTo>
                    <a:pt x="1748191" y="2202177"/>
                  </a:moveTo>
                  <a:cubicBezTo>
                    <a:pt x="1747932" y="2201556"/>
                    <a:pt x="1747725" y="2200883"/>
                    <a:pt x="1747569" y="2200209"/>
                  </a:cubicBezTo>
                  <a:cubicBezTo>
                    <a:pt x="1736789" y="2150492"/>
                    <a:pt x="1699940" y="2113049"/>
                    <a:pt x="1674285" y="2070737"/>
                  </a:cubicBezTo>
                  <a:cubicBezTo>
                    <a:pt x="1670761" y="2065196"/>
                    <a:pt x="1666926" y="2059706"/>
                    <a:pt x="1663143" y="2054113"/>
                  </a:cubicBezTo>
                  <a:cubicBezTo>
                    <a:pt x="1662987" y="2054113"/>
                    <a:pt x="1662883" y="2054061"/>
                    <a:pt x="1662728" y="2054009"/>
                  </a:cubicBezTo>
                  <a:cubicBezTo>
                    <a:pt x="1662469" y="2053957"/>
                    <a:pt x="1662158" y="2053906"/>
                    <a:pt x="1661847" y="2053802"/>
                  </a:cubicBezTo>
                  <a:cubicBezTo>
                    <a:pt x="1661536" y="2053750"/>
                    <a:pt x="1661225" y="2053647"/>
                    <a:pt x="1660914" y="2053543"/>
                  </a:cubicBezTo>
                  <a:cubicBezTo>
                    <a:pt x="1637229" y="2033863"/>
                    <a:pt x="1623702" y="2003308"/>
                    <a:pt x="1605666" y="1978812"/>
                  </a:cubicBezTo>
                  <a:cubicBezTo>
                    <a:pt x="1603282" y="1975601"/>
                    <a:pt x="1601105" y="1972079"/>
                    <a:pt x="1598877" y="1968506"/>
                  </a:cubicBezTo>
                  <a:cubicBezTo>
                    <a:pt x="1598203" y="1967314"/>
                    <a:pt x="1597477" y="1966175"/>
                    <a:pt x="1596752" y="1964984"/>
                  </a:cubicBezTo>
                  <a:cubicBezTo>
                    <a:pt x="1596389" y="1964362"/>
                    <a:pt x="1595974" y="1963689"/>
                    <a:pt x="1595611" y="1963068"/>
                  </a:cubicBezTo>
                  <a:cubicBezTo>
                    <a:pt x="1595041" y="1962084"/>
                    <a:pt x="1594471" y="1961100"/>
                    <a:pt x="1593901" y="1960116"/>
                  </a:cubicBezTo>
                  <a:cubicBezTo>
                    <a:pt x="1593538" y="1959443"/>
                    <a:pt x="1593124" y="1958821"/>
                    <a:pt x="1592709" y="1958148"/>
                  </a:cubicBezTo>
                  <a:cubicBezTo>
                    <a:pt x="1592605" y="1957941"/>
                    <a:pt x="1592450" y="1957733"/>
                    <a:pt x="1592346" y="1957526"/>
                  </a:cubicBezTo>
                  <a:cubicBezTo>
                    <a:pt x="1591724" y="1956439"/>
                    <a:pt x="1591051" y="1955351"/>
                    <a:pt x="1590377" y="1954264"/>
                  </a:cubicBezTo>
                  <a:cubicBezTo>
                    <a:pt x="1590014" y="1953642"/>
                    <a:pt x="1589599" y="1952969"/>
                    <a:pt x="1589185" y="1952399"/>
                  </a:cubicBezTo>
                  <a:cubicBezTo>
                    <a:pt x="1585142" y="1945977"/>
                    <a:pt x="1580737" y="1939918"/>
                    <a:pt x="1575451" y="1934998"/>
                  </a:cubicBezTo>
                  <a:cubicBezTo>
                    <a:pt x="1575036" y="1934584"/>
                    <a:pt x="1574621" y="1934170"/>
                    <a:pt x="1574155" y="1933807"/>
                  </a:cubicBezTo>
                  <a:cubicBezTo>
                    <a:pt x="1573274" y="1933030"/>
                    <a:pt x="1572393" y="1932305"/>
                    <a:pt x="1571460" y="1931632"/>
                  </a:cubicBezTo>
                  <a:cubicBezTo>
                    <a:pt x="1570941" y="1931218"/>
                    <a:pt x="1570371" y="1930803"/>
                    <a:pt x="1569801" y="1930441"/>
                  </a:cubicBezTo>
                  <a:cubicBezTo>
                    <a:pt x="1568143" y="1929301"/>
                    <a:pt x="1566329" y="1928266"/>
                    <a:pt x="1564463" y="1927333"/>
                  </a:cubicBezTo>
                  <a:cubicBezTo>
                    <a:pt x="1565189" y="1931114"/>
                    <a:pt x="1565137" y="1935050"/>
                    <a:pt x="1564100" y="1939245"/>
                  </a:cubicBezTo>
                  <a:cubicBezTo>
                    <a:pt x="1563997" y="1939659"/>
                    <a:pt x="1563841" y="1940073"/>
                    <a:pt x="1563686" y="1940488"/>
                  </a:cubicBezTo>
                  <a:cubicBezTo>
                    <a:pt x="1563582" y="1940747"/>
                    <a:pt x="1563478" y="1941006"/>
                    <a:pt x="1563375" y="1941265"/>
                  </a:cubicBezTo>
                  <a:cubicBezTo>
                    <a:pt x="1563219" y="1941575"/>
                    <a:pt x="1563116" y="1941834"/>
                    <a:pt x="1562960" y="1942093"/>
                  </a:cubicBezTo>
                  <a:cubicBezTo>
                    <a:pt x="1562131" y="1943595"/>
                    <a:pt x="1560991" y="1944838"/>
                    <a:pt x="1559695" y="1945874"/>
                  </a:cubicBezTo>
                  <a:cubicBezTo>
                    <a:pt x="1559073" y="1948360"/>
                    <a:pt x="1558399" y="1950846"/>
                    <a:pt x="1557674" y="1953332"/>
                  </a:cubicBezTo>
                  <a:cubicBezTo>
                    <a:pt x="1557363" y="1954574"/>
                    <a:pt x="1556948" y="1955766"/>
                    <a:pt x="1556585" y="1956957"/>
                  </a:cubicBezTo>
                  <a:cubicBezTo>
                    <a:pt x="1556585" y="1956957"/>
                    <a:pt x="1556585" y="1957009"/>
                    <a:pt x="1556533" y="1957060"/>
                  </a:cubicBezTo>
                  <a:cubicBezTo>
                    <a:pt x="1556274" y="1957993"/>
                    <a:pt x="1555963" y="1958977"/>
                    <a:pt x="1555601" y="1959909"/>
                  </a:cubicBezTo>
                  <a:cubicBezTo>
                    <a:pt x="1555497" y="1960323"/>
                    <a:pt x="1555342" y="1960737"/>
                    <a:pt x="1555186" y="1961152"/>
                  </a:cubicBezTo>
                  <a:cubicBezTo>
                    <a:pt x="1554875" y="1962187"/>
                    <a:pt x="1554512" y="1963171"/>
                    <a:pt x="1554098" y="1964207"/>
                  </a:cubicBezTo>
                  <a:cubicBezTo>
                    <a:pt x="1553217" y="1966693"/>
                    <a:pt x="1552284" y="1969179"/>
                    <a:pt x="1551299" y="1971613"/>
                  </a:cubicBezTo>
                  <a:cubicBezTo>
                    <a:pt x="1550884" y="1972701"/>
                    <a:pt x="1550418" y="1973736"/>
                    <a:pt x="1549951" y="1974772"/>
                  </a:cubicBezTo>
                  <a:cubicBezTo>
                    <a:pt x="1547982" y="1979330"/>
                    <a:pt x="1545805" y="1983835"/>
                    <a:pt x="1543473" y="1988185"/>
                  </a:cubicBezTo>
                  <a:cubicBezTo>
                    <a:pt x="1542903" y="1989273"/>
                    <a:pt x="1542333" y="1990309"/>
                    <a:pt x="1541763" y="1991345"/>
                  </a:cubicBezTo>
                  <a:cubicBezTo>
                    <a:pt x="1541763" y="1991396"/>
                    <a:pt x="1541711" y="1991448"/>
                    <a:pt x="1541659" y="1991500"/>
                  </a:cubicBezTo>
                  <a:cubicBezTo>
                    <a:pt x="1541193" y="1992329"/>
                    <a:pt x="1540726" y="1993105"/>
                    <a:pt x="1540208" y="1993934"/>
                  </a:cubicBezTo>
                  <a:cubicBezTo>
                    <a:pt x="1537565" y="1998388"/>
                    <a:pt x="1534714" y="2002686"/>
                    <a:pt x="1531656" y="2006829"/>
                  </a:cubicBezTo>
                  <a:cubicBezTo>
                    <a:pt x="1531345" y="2007296"/>
                    <a:pt x="1530983" y="2007762"/>
                    <a:pt x="1530620" y="2008228"/>
                  </a:cubicBezTo>
                  <a:cubicBezTo>
                    <a:pt x="1530153" y="2008901"/>
                    <a:pt x="1529635" y="2009574"/>
                    <a:pt x="1529117" y="2010196"/>
                  </a:cubicBezTo>
                  <a:cubicBezTo>
                    <a:pt x="1528443" y="2011128"/>
                    <a:pt x="1527666" y="2012008"/>
                    <a:pt x="1526992" y="2012889"/>
                  </a:cubicBezTo>
                  <a:cubicBezTo>
                    <a:pt x="1525489" y="2014701"/>
                    <a:pt x="1523986" y="2016462"/>
                    <a:pt x="1522431" y="2018171"/>
                  </a:cubicBezTo>
                  <a:cubicBezTo>
                    <a:pt x="1521602" y="2019103"/>
                    <a:pt x="1520773" y="2019984"/>
                    <a:pt x="1519943" y="2020864"/>
                  </a:cubicBezTo>
                  <a:cubicBezTo>
                    <a:pt x="1518129" y="2022780"/>
                    <a:pt x="1516264" y="2024645"/>
                    <a:pt x="1514346" y="2026458"/>
                  </a:cubicBezTo>
                  <a:cubicBezTo>
                    <a:pt x="1512687" y="2028011"/>
                    <a:pt x="1510977" y="2029565"/>
                    <a:pt x="1509215" y="2031067"/>
                  </a:cubicBezTo>
                  <a:cubicBezTo>
                    <a:pt x="1508282" y="2031895"/>
                    <a:pt x="1507349" y="2032672"/>
                    <a:pt x="1506365" y="2033449"/>
                  </a:cubicBezTo>
                  <a:cubicBezTo>
                    <a:pt x="1505639" y="2034019"/>
                    <a:pt x="1504913" y="2034640"/>
                    <a:pt x="1504188" y="2035158"/>
                  </a:cubicBezTo>
                  <a:cubicBezTo>
                    <a:pt x="1502374" y="2036608"/>
                    <a:pt x="1500508" y="2038006"/>
                    <a:pt x="1498590" y="2039353"/>
                  </a:cubicBezTo>
                  <a:cubicBezTo>
                    <a:pt x="1497709" y="2039974"/>
                    <a:pt x="1496880" y="2040596"/>
                    <a:pt x="1495947" y="2041166"/>
                  </a:cubicBezTo>
                  <a:cubicBezTo>
                    <a:pt x="1495170" y="2041735"/>
                    <a:pt x="1494392" y="2042253"/>
                    <a:pt x="1493563" y="2042771"/>
                  </a:cubicBezTo>
                  <a:cubicBezTo>
                    <a:pt x="1492216" y="2043651"/>
                    <a:pt x="1490816" y="2044480"/>
                    <a:pt x="1489417" y="2045360"/>
                  </a:cubicBezTo>
                  <a:cubicBezTo>
                    <a:pt x="1487810" y="2046344"/>
                    <a:pt x="1486204" y="2047277"/>
                    <a:pt x="1484493" y="2048209"/>
                  </a:cubicBezTo>
                  <a:cubicBezTo>
                    <a:pt x="1483198" y="2048934"/>
                    <a:pt x="1481902" y="2049607"/>
                    <a:pt x="1480606" y="2050280"/>
                  </a:cubicBezTo>
                  <a:cubicBezTo>
                    <a:pt x="1421419" y="2083425"/>
                    <a:pt x="1349327" y="2100205"/>
                    <a:pt x="1283403" y="2078039"/>
                  </a:cubicBezTo>
                  <a:cubicBezTo>
                    <a:pt x="1282729" y="2077884"/>
                    <a:pt x="1282055" y="2077677"/>
                    <a:pt x="1281433" y="2077470"/>
                  </a:cubicBezTo>
                  <a:cubicBezTo>
                    <a:pt x="1280967" y="2077366"/>
                    <a:pt x="1280501" y="2077211"/>
                    <a:pt x="1280034" y="2077003"/>
                  </a:cubicBezTo>
                  <a:cubicBezTo>
                    <a:pt x="1278427" y="2076486"/>
                    <a:pt x="1276873" y="2075812"/>
                    <a:pt x="1275370" y="2075139"/>
                  </a:cubicBezTo>
                  <a:cubicBezTo>
                    <a:pt x="1274851" y="2074932"/>
                    <a:pt x="1274281" y="2074673"/>
                    <a:pt x="1273815" y="2074414"/>
                  </a:cubicBezTo>
                  <a:cubicBezTo>
                    <a:pt x="1270964" y="2073016"/>
                    <a:pt x="1268269" y="2071410"/>
                    <a:pt x="1265730" y="2069649"/>
                  </a:cubicBezTo>
                  <a:cubicBezTo>
                    <a:pt x="1265833" y="2070219"/>
                    <a:pt x="1265782" y="2070737"/>
                    <a:pt x="1265574" y="2071151"/>
                  </a:cubicBezTo>
                  <a:cubicBezTo>
                    <a:pt x="1265522" y="2071255"/>
                    <a:pt x="1265419" y="2071410"/>
                    <a:pt x="1265263" y="2071514"/>
                  </a:cubicBezTo>
                  <a:cubicBezTo>
                    <a:pt x="1265160" y="2071617"/>
                    <a:pt x="1265004" y="2071669"/>
                    <a:pt x="1264797" y="2071773"/>
                  </a:cubicBezTo>
                  <a:cubicBezTo>
                    <a:pt x="1271897" y="2098651"/>
                    <a:pt x="1291903" y="2119160"/>
                    <a:pt x="1306933" y="2141843"/>
                  </a:cubicBezTo>
                  <a:cubicBezTo>
                    <a:pt x="1335334" y="2184776"/>
                    <a:pt x="1370784" y="2221857"/>
                    <a:pt x="1402088" y="2262512"/>
                  </a:cubicBezTo>
                  <a:cubicBezTo>
                    <a:pt x="1423855" y="2286490"/>
                    <a:pt x="1444690" y="2311763"/>
                    <a:pt x="1469982" y="2332116"/>
                  </a:cubicBezTo>
                  <a:cubicBezTo>
                    <a:pt x="1479829" y="2342267"/>
                    <a:pt x="1492371" y="2347497"/>
                    <a:pt x="1506468" y="2347860"/>
                  </a:cubicBezTo>
                  <a:cubicBezTo>
                    <a:pt x="1511599" y="2348119"/>
                    <a:pt x="1516782" y="2348171"/>
                    <a:pt x="1521913" y="2348067"/>
                  </a:cubicBezTo>
                  <a:cubicBezTo>
                    <a:pt x="1522898" y="2348067"/>
                    <a:pt x="1523882" y="2348015"/>
                    <a:pt x="1524867" y="2348015"/>
                  </a:cubicBezTo>
                  <a:cubicBezTo>
                    <a:pt x="1525022" y="2348015"/>
                    <a:pt x="1525178" y="2348015"/>
                    <a:pt x="1525333" y="2348015"/>
                  </a:cubicBezTo>
                  <a:cubicBezTo>
                    <a:pt x="1526111" y="2348015"/>
                    <a:pt x="1526888" y="2347963"/>
                    <a:pt x="1527666" y="2347912"/>
                  </a:cubicBezTo>
                  <a:cubicBezTo>
                    <a:pt x="1531708" y="2347756"/>
                    <a:pt x="1535751" y="2347445"/>
                    <a:pt x="1539793" y="2347031"/>
                  </a:cubicBezTo>
                  <a:cubicBezTo>
                    <a:pt x="1541037" y="2346928"/>
                    <a:pt x="1542281" y="2346772"/>
                    <a:pt x="1543473" y="2346617"/>
                  </a:cubicBezTo>
                  <a:cubicBezTo>
                    <a:pt x="1544199" y="2346565"/>
                    <a:pt x="1544924" y="2346461"/>
                    <a:pt x="1545650" y="2346358"/>
                  </a:cubicBezTo>
                  <a:cubicBezTo>
                    <a:pt x="1548137" y="2346047"/>
                    <a:pt x="1550625" y="2345685"/>
                    <a:pt x="1553113" y="2345219"/>
                  </a:cubicBezTo>
                  <a:cubicBezTo>
                    <a:pt x="1553579" y="2345011"/>
                    <a:pt x="1554046" y="2344856"/>
                    <a:pt x="1554564" y="2344752"/>
                  </a:cubicBezTo>
                  <a:cubicBezTo>
                    <a:pt x="1554823" y="2344701"/>
                    <a:pt x="1555031" y="2344649"/>
                    <a:pt x="1555290" y="2344649"/>
                  </a:cubicBezTo>
                  <a:cubicBezTo>
                    <a:pt x="1555652" y="2344597"/>
                    <a:pt x="1556067" y="2344597"/>
                    <a:pt x="1556482" y="2344649"/>
                  </a:cubicBezTo>
                  <a:cubicBezTo>
                    <a:pt x="1556585" y="2344649"/>
                    <a:pt x="1556741" y="2344597"/>
                    <a:pt x="1556845" y="2344597"/>
                  </a:cubicBezTo>
                  <a:cubicBezTo>
                    <a:pt x="1558347" y="2344338"/>
                    <a:pt x="1559799" y="2344027"/>
                    <a:pt x="1561302" y="2343665"/>
                  </a:cubicBezTo>
                  <a:cubicBezTo>
                    <a:pt x="1561561" y="2343613"/>
                    <a:pt x="1561820" y="2343561"/>
                    <a:pt x="1562079" y="2343510"/>
                  </a:cubicBezTo>
                  <a:cubicBezTo>
                    <a:pt x="1563271" y="2343251"/>
                    <a:pt x="1564515" y="2342992"/>
                    <a:pt x="1565707" y="2342629"/>
                  </a:cubicBezTo>
                  <a:cubicBezTo>
                    <a:pt x="1566588" y="2342474"/>
                    <a:pt x="1567417" y="2342215"/>
                    <a:pt x="1568298" y="2342008"/>
                  </a:cubicBezTo>
                  <a:cubicBezTo>
                    <a:pt x="1569128" y="2341800"/>
                    <a:pt x="1569905" y="2341593"/>
                    <a:pt x="1570734" y="2341334"/>
                  </a:cubicBezTo>
                  <a:cubicBezTo>
                    <a:pt x="1570838" y="2341334"/>
                    <a:pt x="1570890" y="2341283"/>
                    <a:pt x="1570993" y="2341283"/>
                  </a:cubicBezTo>
                  <a:cubicBezTo>
                    <a:pt x="1571823" y="2341076"/>
                    <a:pt x="1572600" y="2340868"/>
                    <a:pt x="1573377" y="2340609"/>
                  </a:cubicBezTo>
                  <a:cubicBezTo>
                    <a:pt x="1573533" y="2340558"/>
                    <a:pt x="1573688" y="2340506"/>
                    <a:pt x="1573844" y="2340506"/>
                  </a:cubicBezTo>
                  <a:cubicBezTo>
                    <a:pt x="1574414" y="2340350"/>
                    <a:pt x="1574932" y="2340195"/>
                    <a:pt x="1575451" y="2339988"/>
                  </a:cubicBezTo>
                  <a:cubicBezTo>
                    <a:pt x="1576746" y="2339625"/>
                    <a:pt x="1577990" y="2339211"/>
                    <a:pt x="1579234" y="2338797"/>
                  </a:cubicBezTo>
                  <a:cubicBezTo>
                    <a:pt x="1580633" y="2338382"/>
                    <a:pt x="1582033" y="2337865"/>
                    <a:pt x="1583380" y="2337347"/>
                  </a:cubicBezTo>
                  <a:cubicBezTo>
                    <a:pt x="1584572" y="2336932"/>
                    <a:pt x="1585764" y="2336518"/>
                    <a:pt x="1586904" y="2336000"/>
                  </a:cubicBezTo>
                  <a:cubicBezTo>
                    <a:pt x="1586956" y="2336000"/>
                    <a:pt x="1587008" y="2336000"/>
                    <a:pt x="1587060" y="2335948"/>
                  </a:cubicBezTo>
                  <a:cubicBezTo>
                    <a:pt x="1587785" y="2335689"/>
                    <a:pt x="1588459" y="2335431"/>
                    <a:pt x="1589185" y="2335120"/>
                  </a:cubicBezTo>
                  <a:cubicBezTo>
                    <a:pt x="1590273" y="2334705"/>
                    <a:pt x="1591310" y="2334239"/>
                    <a:pt x="1592398" y="2333773"/>
                  </a:cubicBezTo>
                  <a:cubicBezTo>
                    <a:pt x="1592916" y="2333566"/>
                    <a:pt x="1593486" y="2333307"/>
                    <a:pt x="1594005" y="2333048"/>
                  </a:cubicBezTo>
                  <a:cubicBezTo>
                    <a:pt x="1594264" y="2332945"/>
                    <a:pt x="1594471" y="2332841"/>
                    <a:pt x="1594730" y="2332737"/>
                  </a:cubicBezTo>
                  <a:cubicBezTo>
                    <a:pt x="1596078" y="2332168"/>
                    <a:pt x="1597425" y="2331495"/>
                    <a:pt x="1598773" y="2330873"/>
                  </a:cubicBezTo>
                  <a:cubicBezTo>
                    <a:pt x="1620385" y="2320515"/>
                    <a:pt x="1642049" y="2311297"/>
                    <a:pt x="1661639" y="2299230"/>
                  </a:cubicBezTo>
                  <a:cubicBezTo>
                    <a:pt x="1683303" y="2284936"/>
                    <a:pt x="1701391" y="2266499"/>
                    <a:pt x="1718909" y="2247493"/>
                  </a:cubicBezTo>
                  <a:cubicBezTo>
                    <a:pt x="1719894" y="2246768"/>
                    <a:pt x="1720827" y="2245939"/>
                    <a:pt x="1721759" y="2244903"/>
                  </a:cubicBezTo>
                  <a:cubicBezTo>
                    <a:pt x="1722589" y="2244023"/>
                    <a:pt x="1723366" y="2243091"/>
                    <a:pt x="1724144" y="2242003"/>
                  </a:cubicBezTo>
                  <a:cubicBezTo>
                    <a:pt x="1727305" y="2237756"/>
                    <a:pt x="1730259" y="2232163"/>
                    <a:pt x="1733317" y="2226311"/>
                  </a:cubicBezTo>
                  <a:cubicBezTo>
                    <a:pt x="1733887" y="2225224"/>
                    <a:pt x="1734457" y="2224188"/>
                    <a:pt x="1734975" y="2223152"/>
                  </a:cubicBezTo>
                  <a:cubicBezTo>
                    <a:pt x="1734975" y="2223100"/>
                    <a:pt x="1734975" y="2223048"/>
                    <a:pt x="1735027" y="2222997"/>
                  </a:cubicBezTo>
                  <a:cubicBezTo>
                    <a:pt x="1735597" y="2221909"/>
                    <a:pt x="1736116" y="2220873"/>
                    <a:pt x="1736686" y="2219838"/>
                  </a:cubicBezTo>
                  <a:cubicBezTo>
                    <a:pt x="1736686" y="2219786"/>
                    <a:pt x="1736738" y="2219682"/>
                    <a:pt x="1736789" y="2219630"/>
                  </a:cubicBezTo>
                  <a:cubicBezTo>
                    <a:pt x="1737308" y="2218595"/>
                    <a:pt x="1737878" y="2217559"/>
                    <a:pt x="1738448" y="2216575"/>
                  </a:cubicBezTo>
                  <a:cubicBezTo>
                    <a:pt x="1739640" y="2214400"/>
                    <a:pt x="1740832" y="2212328"/>
                    <a:pt x="1742076" y="2210360"/>
                  </a:cubicBezTo>
                  <a:cubicBezTo>
                    <a:pt x="1742283" y="2210049"/>
                    <a:pt x="1742490" y="2209739"/>
                    <a:pt x="1742698" y="2209376"/>
                  </a:cubicBezTo>
                  <a:cubicBezTo>
                    <a:pt x="1743631" y="2207926"/>
                    <a:pt x="1744563" y="2206528"/>
                    <a:pt x="1745600" y="2205285"/>
                  </a:cubicBezTo>
                  <a:cubicBezTo>
                    <a:pt x="1745911" y="2204922"/>
                    <a:pt x="1746222" y="2204508"/>
                    <a:pt x="1746533" y="2204145"/>
                  </a:cubicBezTo>
                  <a:cubicBezTo>
                    <a:pt x="1747103" y="2203420"/>
                    <a:pt x="1747621" y="2202799"/>
                    <a:pt x="1748191" y="2202177"/>
                  </a:cubicBezTo>
                  <a:close/>
                  <a:moveTo>
                    <a:pt x="1876309" y="2499912"/>
                  </a:moveTo>
                  <a:cubicBezTo>
                    <a:pt x="1869934" y="2472878"/>
                    <a:pt x="1850602" y="2451075"/>
                    <a:pt x="1837957" y="2426838"/>
                  </a:cubicBezTo>
                  <a:cubicBezTo>
                    <a:pt x="1835417" y="2422384"/>
                    <a:pt x="1832826" y="2417982"/>
                    <a:pt x="1830234" y="2413580"/>
                  </a:cubicBezTo>
                  <a:cubicBezTo>
                    <a:pt x="1828420" y="2410525"/>
                    <a:pt x="1826606" y="2407417"/>
                    <a:pt x="1824740" y="2404362"/>
                  </a:cubicBezTo>
                  <a:cubicBezTo>
                    <a:pt x="1822512" y="2400633"/>
                    <a:pt x="1820231" y="2396904"/>
                    <a:pt x="1817951" y="2393227"/>
                  </a:cubicBezTo>
                  <a:cubicBezTo>
                    <a:pt x="1815671" y="2389498"/>
                    <a:pt x="1813390" y="2385821"/>
                    <a:pt x="1811110" y="2382144"/>
                  </a:cubicBezTo>
                  <a:cubicBezTo>
                    <a:pt x="1808052" y="2377224"/>
                    <a:pt x="1804942" y="2372304"/>
                    <a:pt x="1801833" y="2367436"/>
                  </a:cubicBezTo>
                  <a:cubicBezTo>
                    <a:pt x="1800693" y="2365675"/>
                    <a:pt x="1799552" y="2363914"/>
                    <a:pt x="1798412" y="2362102"/>
                  </a:cubicBezTo>
                  <a:cubicBezTo>
                    <a:pt x="1793592" y="2354592"/>
                    <a:pt x="1788617" y="2347135"/>
                    <a:pt x="1783590" y="2339729"/>
                  </a:cubicBezTo>
                  <a:cubicBezTo>
                    <a:pt x="1781620" y="2336777"/>
                    <a:pt x="1779599" y="2333877"/>
                    <a:pt x="1777578" y="2330925"/>
                  </a:cubicBezTo>
                  <a:cubicBezTo>
                    <a:pt x="1777267" y="2330459"/>
                    <a:pt x="1776904" y="2329941"/>
                    <a:pt x="1776593" y="2329475"/>
                  </a:cubicBezTo>
                  <a:cubicBezTo>
                    <a:pt x="1774779" y="2326885"/>
                    <a:pt x="1772965" y="2324244"/>
                    <a:pt x="1771151" y="2321706"/>
                  </a:cubicBezTo>
                  <a:cubicBezTo>
                    <a:pt x="1768145" y="2317356"/>
                    <a:pt x="1765087" y="2313058"/>
                    <a:pt x="1761978" y="2308759"/>
                  </a:cubicBezTo>
                  <a:cubicBezTo>
                    <a:pt x="1758920" y="2304461"/>
                    <a:pt x="1755758" y="2300162"/>
                    <a:pt x="1752649" y="2295916"/>
                  </a:cubicBezTo>
                  <a:cubicBezTo>
                    <a:pt x="1752597" y="2295812"/>
                    <a:pt x="1752545" y="2295760"/>
                    <a:pt x="1752441" y="2295656"/>
                  </a:cubicBezTo>
                  <a:cubicBezTo>
                    <a:pt x="1749383" y="2291410"/>
                    <a:pt x="1746222" y="2287267"/>
                    <a:pt x="1743061" y="2283072"/>
                  </a:cubicBezTo>
                  <a:cubicBezTo>
                    <a:pt x="1739847" y="2278825"/>
                    <a:pt x="1736634" y="2274630"/>
                    <a:pt x="1733369" y="2270435"/>
                  </a:cubicBezTo>
                  <a:cubicBezTo>
                    <a:pt x="1727201" y="2277323"/>
                    <a:pt x="1720723" y="2284056"/>
                    <a:pt x="1713934" y="2290426"/>
                  </a:cubicBezTo>
                  <a:cubicBezTo>
                    <a:pt x="1713052" y="2291255"/>
                    <a:pt x="1712223" y="2292083"/>
                    <a:pt x="1711290" y="2292912"/>
                  </a:cubicBezTo>
                  <a:cubicBezTo>
                    <a:pt x="1703620" y="2300059"/>
                    <a:pt x="1695535" y="2306791"/>
                    <a:pt x="1687087" y="2313006"/>
                  </a:cubicBezTo>
                  <a:cubicBezTo>
                    <a:pt x="1686154" y="2313731"/>
                    <a:pt x="1685221" y="2314404"/>
                    <a:pt x="1684236" y="2315077"/>
                  </a:cubicBezTo>
                  <a:cubicBezTo>
                    <a:pt x="1682837" y="2316113"/>
                    <a:pt x="1681438" y="2317097"/>
                    <a:pt x="1680038" y="2318029"/>
                  </a:cubicBezTo>
                  <a:cubicBezTo>
                    <a:pt x="1679002" y="2318754"/>
                    <a:pt x="1677913" y="2319479"/>
                    <a:pt x="1676877" y="2320153"/>
                  </a:cubicBezTo>
                  <a:cubicBezTo>
                    <a:pt x="1673249" y="2322587"/>
                    <a:pt x="1669517" y="2324866"/>
                    <a:pt x="1665786" y="2327041"/>
                  </a:cubicBezTo>
                  <a:cubicBezTo>
                    <a:pt x="1664697" y="2327662"/>
                    <a:pt x="1663609" y="2328284"/>
                    <a:pt x="1662521" y="2328905"/>
                  </a:cubicBezTo>
                  <a:cubicBezTo>
                    <a:pt x="1661121" y="2329682"/>
                    <a:pt x="1659722" y="2330407"/>
                    <a:pt x="1658323" y="2331184"/>
                  </a:cubicBezTo>
                  <a:cubicBezTo>
                    <a:pt x="1657079" y="2331857"/>
                    <a:pt x="1655783" y="2332530"/>
                    <a:pt x="1654487" y="2333152"/>
                  </a:cubicBezTo>
                  <a:cubicBezTo>
                    <a:pt x="1652777" y="2334032"/>
                    <a:pt x="1651015" y="2334861"/>
                    <a:pt x="1649253" y="2335689"/>
                  </a:cubicBezTo>
                  <a:cubicBezTo>
                    <a:pt x="1649097" y="2335793"/>
                    <a:pt x="1648890" y="2335845"/>
                    <a:pt x="1648683" y="2335948"/>
                  </a:cubicBezTo>
                  <a:cubicBezTo>
                    <a:pt x="1646713" y="2336881"/>
                    <a:pt x="1644744" y="2337709"/>
                    <a:pt x="1642774" y="2338590"/>
                  </a:cubicBezTo>
                  <a:cubicBezTo>
                    <a:pt x="1640598" y="2339781"/>
                    <a:pt x="1638421" y="2340920"/>
                    <a:pt x="1636244" y="2342060"/>
                  </a:cubicBezTo>
                  <a:cubicBezTo>
                    <a:pt x="1635778" y="2342318"/>
                    <a:pt x="1635363" y="2342526"/>
                    <a:pt x="1634897" y="2342784"/>
                  </a:cubicBezTo>
                  <a:cubicBezTo>
                    <a:pt x="1633083" y="2343717"/>
                    <a:pt x="1631269" y="2344649"/>
                    <a:pt x="1629455" y="2345529"/>
                  </a:cubicBezTo>
                  <a:cubicBezTo>
                    <a:pt x="1626345" y="2347083"/>
                    <a:pt x="1623236" y="2348585"/>
                    <a:pt x="1620074" y="2350087"/>
                  </a:cubicBezTo>
                  <a:cubicBezTo>
                    <a:pt x="1618001" y="2351019"/>
                    <a:pt x="1615928" y="2351951"/>
                    <a:pt x="1613855" y="2352883"/>
                  </a:cubicBezTo>
                  <a:cubicBezTo>
                    <a:pt x="1608154" y="2355369"/>
                    <a:pt x="1602453" y="2357700"/>
                    <a:pt x="1596648" y="2359823"/>
                  </a:cubicBezTo>
                  <a:cubicBezTo>
                    <a:pt x="1594005" y="2360807"/>
                    <a:pt x="1591362" y="2361739"/>
                    <a:pt x="1588667" y="2362620"/>
                  </a:cubicBezTo>
                  <a:cubicBezTo>
                    <a:pt x="1588304" y="2362723"/>
                    <a:pt x="1587889" y="2362879"/>
                    <a:pt x="1587526" y="2362982"/>
                  </a:cubicBezTo>
                  <a:cubicBezTo>
                    <a:pt x="1585246" y="2363759"/>
                    <a:pt x="1582965" y="2364484"/>
                    <a:pt x="1580633" y="2365157"/>
                  </a:cubicBezTo>
                  <a:cubicBezTo>
                    <a:pt x="1581722" y="2366400"/>
                    <a:pt x="1582655" y="2367436"/>
                    <a:pt x="1583536" y="2368213"/>
                  </a:cubicBezTo>
                  <a:cubicBezTo>
                    <a:pt x="1590843" y="2376447"/>
                    <a:pt x="1598203" y="2384578"/>
                    <a:pt x="1605614" y="2392709"/>
                  </a:cubicBezTo>
                  <a:cubicBezTo>
                    <a:pt x="1632668" y="2421452"/>
                    <a:pt x="1653762" y="2455011"/>
                    <a:pt x="1679209" y="2485049"/>
                  </a:cubicBezTo>
                  <a:cubicBezTo>
                    <a:pt x="1702842" y="2511099"/>
                    <a:pt x="1729223" y="2534455"/>
                    <a:pt x="1754670" y="2558693"/>
                  </a:cubicBezTo>
                  <a:cubicBezTo>
                    <a:pt x="1761718" y="2567859"/>
                    <a:pt x="1772809" y="2561437"/>
                    <a:pt x="1781879" y="2559107"/>
                  </a:cubicBezTo>
                  <a:cubicBezTo>
                    <a:pt x="1791623" y="2555844"/>
                    <a:pt x="1801263" y="2552116"/>
                    <a:pt x="1810488" y="2547506"/>
                  </a:cubicBezTo>
                  <a:cubicBezTo>
                    <a:pt x="1835106" y="2536320"/>
                    <a:pt x="1857858" y="2518971"/>
                    <a:pt x="1876309" y="2499912"/>
                  </a:cubicBezTo>
                  <a:close/>
                  <a:moveTo>
                    <a:pt x="1854852" y="2154117"/>
                  </a:moveTo>
                  <a:cubicBezTo>
                    <a:pt x="1855474" y="2119108"/>
                    <a:pt x="1836661" y="2085082"/>
                    <a:pt x="1827073" y="2051834"/>
                  </a:cubicBezTo>
                  <a:cubicBezTo>
                    <a:pt x="1798257" y="1959753"/>
                    <a:pt x="1733576" y="1885281"/>
                    <a:pt x="1678691" y="1807753"/>
                  </a:cubicBezTo>
                  <a:cubicBezTo>
                    <a:pt x="1619193" y="1720126"/>
                    <a:pt x="1546894" y="1642287"/>
                    <a:pt x="1481021" y="1559942"/>
                  </a:cubicBezTo>
                  <a:cubicBezTo>
                    <a:pt x="1452153" y="1526124"/>
                    <a:pt x="1418724" y="1496760"/>
                    <a:pt x="1388924" y="1463822"/>
                  </a:cubicBezTo>
                  <a:cubicBezTo>
                    <a:pt x="1367726" y="1440414"/>
                    <a:pt x="1346581" y="1416953"/>
                    <a:pt x="1323725" y="1395150"/>
                  </a:cubicBezTo>
                  <a:cubicBezTo>
                    <a:pt x="1298174" y="1370395"/>
                    <a:pt x="1272105" y="1345951"/>
                    <a:pt x="1242978" y="1325390"/>
                  </a:cubicBezTo>
                  <a:cubicBezTo>
                    <a:pt x="1236188" y="1321506"/>
                    <a:pt x="1228466" y="1315913"/>
                    <a:pt x="1220381" y="1317726"/>
                  </a:cubicBezTo>
                  <a:cubicBezTo>
                    <a:pt x="1217634" y="1319694"/>
                    <a:pt x="1215820" y="1322697"/>
                    <a:pt x="1213384" y="1324976"/>
                  </a:cubicBezTo>
                  <a:cubicBezTo>
                    <a:pt x="1213332" y="1325028"/>
                    <a:pt x="1213229" y="1325080"/>
                    <a:pt x="1213125" y="1325183"/>
                  </a:cubicBezTo>
                  <a:cubicBezTo>
                    <a:pt x="1215613" y="1326944"/>
                    <a:pt x="1218049" y="1329171"/>
                    <a:pt x="1219655" y="1330310"/>
                  </a:cubicBezTo>
                  <a:cubicBezTo>
                    <a:pt x="1254794" y="1362730"/>
                    <a:pt x="1283869" y="1400795"/>
                    <a:pt x="1317868" y="1434354"/>
                  </a:cubicBezTo>
                  <a:cubicBezTo>
                    <a:pt x="1365446" y="1483813"/>
                    <a:pt x="1406130" y="1538916"/>
                    <a:pt x="1449769" y="1591689"/>
                  </a:cubicBezTo>
                  <a:cubicBezTo>
                    <a:pt x="1473454" y="1618257"/>
                    <a:pt x="1498487" y="1643582"/>
                    <a:pt x="1521343" y="1670874"/>
                  </a:cubicBezTo>
                  <a:cubicBezTo>
                    <a:pt x="1553631" y="1709250"/>
                    <a:pt x="1579545" y="1752338"/>
                    <a:pt x="1605873" y="1794857"/>
                  </a:cubicBezTo>
                  <a:cubicBezTo>
                    <a:pt x="1628366" y="1830126"/>
                    <a:pt x="1647594" y="1868242"/>
                    <a:pt x="1657441" y="1909104"/>
                  </a:cubicBezTo>
                  <a:cubicBezTo>
                    <a:pt x="1663816" y="1930285"/>
                    <a:pt x="1656923" y="1952088"/>
                    <a:pt x="1644018" y="1969334"/>
                  </a:cubicBezTo>
                  <a:cubicBezTo>
                    <a:pt x="1642982" y="1971509"/>
                    <a:pt x="1642826" y="1973995"/>
                    <a:pt x="1642463" y="1976378"/>
                  </a:cubicBezTo>
                  <a:cubicBezTo>
                    <a:pt x="1642256" y="1978035"/>
                    <a:pt x="1641686" y="1979588"/>
                    <a:pt x="1640857" y="1980935"/>
                  </a:cubicBezTo>
                  <a:cubicBezTo>
                    <a:pt x="1640649" y="1981298"/>
                    <a:pt x="1640390" y="1981660"/>
                    <a:pt x="1640131" y="1982022"/>
                  </a:cubicBezTo>
                  <a:cubicBezTo>
                    <a:pt x="1639820" y="1982437"/>
                    <a:pt x="1639457" y="1982851"/>
                    <a:pt x="1639095" y="1983266"/>
                  </a:cubicBezTo>
                  <a:cubicBezTo>
                    <a:pt x="1639924" y="1984353"/>
                    <a:pt x="1640701" y="1985389"/>
                    <a:pt x="1641582" y="1986425"/>
                  </a:cubicBezTo>
                  <a:cubicBezTo>
                    <a:pt x="1642930" y="1988600"/>
                    <a:pt x="1646713" y="1994038"/>
                    <a:pt x="1651222" y="2001029"/>
                  </a:cubicBezTo>
                  <a:cubicBezTo>
                    <a:pt x="1651741" y="2001858"/>
                    <a:pt x="1652259" y="2002686"/>
                    <a:pt x="1652829" y="2003515"/>
                  </a:cubicBezTo>
                  <a:cubicBezTo>
                    <a:pt x="1655628" y="2007969"/>
                    <a:pt x="1658685" y="2012785"/>
                    <a:pt x="1661484" y="2017757"/>
                  </a:cubicBezTo>
                  <a:cubicBezTo>
                    <a:pt x="1662106" y="2018845"/>
                    <a:pt x="1662728" y="2019932"/>
                    <a:pt x="1663298" y="2020968"/>
                  </a:cubicBezTo>
                  <a:cubicBezTo>
                    <a:pt x="1663920" y="2022055"/>
                    <a:pt x="1664490" y="2023143"/>
                    <a:pt x="1665060" y="2024179"/>
                  </a:cubicBezTo>
                  <a:cubicBezTo>
                    <a:pt x="1665630" y="2025214"/>
                    <a:pt x="1666200" y="2026250"/>
                    <a:pt x="1666667" y="2027286"/>
                  </a:cubicBezTo>
                  <a:cubicBezTo>
                    <a:pt x="1666719" y="2027338"/>
                    <a:pt x="1666719" y="2027338"/>
                    <a:pt x="1666719" y="2027390"/>
                  </a:cubicBezTo>
                  <a:cubicBezTo>
                    <a:pt x="1668688" y="2029824"/>
                    <a:pt x="1670709" y="2032206"/>
                    <a:pt x="1672783" y="2034588"/>
                  </a:cubicBezTo>
                  <a:cubicBezTo>
                    <a:pt x="1673819" y="2035779"/>
                    <a:pt x="1674804" y="2036919"/>
                    <a:pt x="1675840" y="2038110"/>
                  </a:cubicBezTo>
                  <a:cubicBezTo>
                    <a:pt x="1676670" y="2039094"/>
                    <a:pt x="1677551" y="2040026"/>
                    <a:pt x="1678432" y="2041010"/>
                  </a:cubicBezTo>
                  <a:cubicBezTo>
                    <a:pt x="1679520" y="2042253"/>
                    <a:pt x="1680660" y="2043444"/>
                    <a:pt x="1681800" y="2044687"/>
                  </a:cubicBezTo>
                  <a:cubicBezTo>
                    <a:pt x="1682993" y="2045982"/>
                    <a:pt x="1684184" y="2047225"/>
                    <a:pt x="1685377" y="2048468"/>
                  </a:cubicBezTo>
                  <a:cubicBezTo>
                    <a:pt x="1686465" y="2049607"/>
                    <a:pt x="1687553" y="2050747"/>
                    <a:pt x="1688642" y="2051834"/>
                  </a:cubicBezTo>
                  <a:cubicBezTo>
                    <a:pt x="1691700" y="2054941"/>
                    <a:pt x="1694809" y="2057997"/>
                    <a:pt x="1697919" y="2061053"/>
                  </a:cubicBezTo>
                  <a:cubicBezTo>
                    <a:pt x="1700199" y="2063279"/>
                    <a:pt x="1702480" y="2065455"/>
                    <a:pt x="1704812" y="2067630"/>
                  </a:cubicBezTo>
                  <a:cubicBezTo>
                    <a:pt x="1707144" y="2069857"/>
                    <a:pt x="1709476" y="2072032"/>
                    <a:pt x="1711860" y="2074155"/>
                  </a:cubicBezTo>
                  <a:cubicBezTo>
                    <a:pt x="1716577" y="2078505"/>
                    <a:pt x="1721293" y="2082752"/>
                    <a:pt x="1726009" y="2086947"/>
                  </a:cubicBezTo>
                  <a:cubicBezTo>
                    <a:pt x="1750575" y="2110149"/>
                    <a:pt x="1773068" y="2135473"/>
                    <a:pt x="1799293" y="2155464"/>
                  </a:cubicBezTo>
                  <a:cubicBezTo>
                    <a:pt x="1808208" y="2160073"/>
                    <a:pt x="1816500" y="2173176"/>
                    <a:pt x="1827228" y="2169861"/>
                  </a:cubicBezTo>
                  <a:cubicBezTo>
                    <a:pt x="1827643" y="2169809"/>
                    <a:pt x="1828006" y="2169706"/>
                    <a:pt x="1828420" y="2169602"/>
                  </a:cubicBezTo>
                  <a:cubicBezTo>
                    <a:pt x="1837386" y="2167323"/>
                    <a:pt x="1846145" y="2157484"/>
                    <a:pt x="1854852" y="2154117"/>
                  </a:cubicBezTo>
                  <a:close/>
                  <a:moveTo>
                    <a:pt x="1867550" y="2426009"/>
                  </a:moveTo>
                  <a:cubicBezTo>
                    <a:pt x="1881543" y="2452525"/>
                    <a:pt x="1924094" y="2500327"/>
                    <a:pt x="1888022" y="2524357"/>
                  </a:cubicBezTo>
                  <a:cubicBezTo>
                    <a:pt x="1866773" y="2547247"/>
                    <a:pt x="1839615" y="2563147"/>
                    <a:pt x="1811162" y="2575731"/>
                  </a:cubicBezTo>
                  <a:cubicBezTo>
                    <a:pt x="1791571" y="2582360"/>
                    <a:pt x="1768767" y="2595670"/>
                    <a:pt x="1748243" y="2586193"/>
                  </a:cubicBezTo>
                  <a:cubicBezTo>
                    <a:pt x="1721656" y="2565477"/>
                    <a:pt x="1698903" y="2539686"/>
                    <a:pt x="1674856" y="2516070"/>
                  </a:cubicBezTo>
                  <a:cubicBezTo>
                    <a:pt x="1651637" y="2491937"/>
                    <a:pt x="1633912" y="2463556"/>
                    <a:pt x="1614321" y="2436574"/>
                  </a:cubicBezTo>
                  <a:cubicBezTo>
                    <a:pt x="1597322" y="2413839"/>
                    <a:pt x="1579130" y="2392036"/>
                    <a:pt x="1561198" y="2370026"/>
                  </a:cubicBezTo>
                  <a:cubicBezTo>
                    <a:pt x="1544458" y="2373495"/>
                    <a:pt x="1527303" y="2375049"/>
                    <a:pt x="1509837" y="2374065"/>
                  </a:cubicBezTo>
                  <a:cubicBezTo>
                    <a:pt x="1478170" y="2374790"/>
                    <a:pt x="1459357" y="2358580"/>
                    <a:pt x="1437745" y="2338020"/>
                  </a:cubicBezTo>
                  <a:cubicBezTo>
                    <a:pt x="1415304" y="2316061"/>
                    <a:pt x="1394625" y="2292187"/>
                    <a:pt x="1374826" y="2267794"/>
                  </a:cubicBezTo>
                  <a:cubicBezTo>
                    <a:pt x="1345129" y="2227761"/>
                    <a:pt x="1311234" y="2190007"/>
                    <a:pt x="1285580" y="2147385"/>
                  </a:cubicBezTo>
                  <a:cubicBezTo>
                    <a:pt x="1273089" y="2127808"/>
                    <a:pt x="1258267" y="2109061"/>
                    <a:pt x="1251685" y="2086533"/>
                  </a:cubicBezTo>
                  <a:cubicBezTo>
                    <a:pt x="1249560" y="2079282"/>
                    <a:pt x="1247590" y="2064833"/>
                    <a:pt x="1254794" y="2060586"/>
                  </a:cubicBezTo>
                  <a:cubicBezTo>
                    <a:pt x="1247797" y="2053750"/>
                    <a:pt x="1241578" y="2045930"/>
                    <a:pt x="1235152" y="2038524"/>
                  </a:cubicBezTo>
                  <a:cubicBezTo>
                    <a:pt x="1212140" y="2009471"/>
                    <a:pt x="1192809" y="1978553"/>
                    <a:pt x="1171507" y="1948412"/>
                  </a:cubicBezTo>
                  <a:cubicBezTo>
                    <a:pt x="1121442" y="1877978"/>
                    <a:pt x="1071792" y="1807287"/>
                    <a:pt x="1026080" y="1733902"/>
                  </a:cubicBezTo>
                  <a:cubicBezTo>
                    <a:pt x="978606" y="1671289"/>
                    <a:pt x="937040" y="1604533"/>
                    <a:pt x="889255" y="1542231"/>
                  </a:cubicBezTo>
                  <a:cubicBezTo>
                    <a:pt x="819703" y="1448234"/>
                    <a:pt x="749373" y="1354392"/>
                    <a:pt x="683863" y="1257599"/>
                  </a:cubicBezTo>
                  <a:cubicBezTo>
                    <a:pt x="628252" y="1176135"/>
                    <a:pt x="584976" y="1086591"/>
                    <a:pt x="526619" y="1006836"/>
                  </a:cubicBezTo>
                  <a:cubicBezTo>
                    <a:pt x="502571" y="1004558"/>
                    <a:pt x="476968" y="999275"/>
                    <a:pt x="459347" y="981926"/>
                  </a:cubicBezTo>
                  <a:lnTo>
                    <a:pt x="459347" y="981926"/>
                  </a:lnTo>
                  <a:cubicBezTo>
                    <a:pt x="453853" y="985033"/>
                    <a:pt x="446804" y="983583"/>
                    <a:pt x="442710" y="978560"/>
                  </a:cubicBezTo>
                  <a:cubicBezTo>
                    <a:pt x="414309" y="935005"/>
                    <a:pt x="377615" y="897458"/>
                    <a:pt x="351546" y="852350"/>
                  </a:cubicBezTo>
                  <a:cubicBezTo>
                    <a:pt x="336049" y="824902"/>
                    <a:pt x="321071" y="797091"/>
                    <a:pt x="305315" y="769798"/>
                  </a:cubicBezTo>
                  <a:cubicBezTo>
                    <a:pt x="281164" y="729714"/>
                    <a:pt x="254317" y="691338"/>
                    <a:pt x="232446" y="649959"/>
                  </a:cubicBezTo>
                  <a:cubicBezTo>
                    <a:pt x="214566" y="619248"/>
                    <a:pt x="195493" y="589003"/>
                    <a:pt x="174969" y="560105"/>
                  </a:cubicBezTo>
                  <a:cubicBezTo>
                    <a:pt x="162997" y="544154"/>
                    <a:pt x="150611" y="528306"/>
                    <a:pt x="142215" y="510128"/>
                  </a:cubicBezTo>
                  <a:cubicBezTo>
                    <a:pt x="137084" y="498735"/>
                    <a:pt x="130709" y="486150"/>
                    <a:pt x="133767" y="473358"/>
                  </a:cubicBezTo>
                  <a:cubicBezTo>
                    <a:pt x="135581" y="466160"/>
                    <a:pt x="138742" y="460981"/>
                    <a:pt x="143407" y="458857"/>
                  </a:cubicBezTo>
                  <a:cubicBezTo>
                    <a:pt x="142836" y="458288"/>
                    <a:pt x="142318" y="457666"/>
                    <a:pt x="141904" y="456941"/>
                  </a:cubicBezTo>
                  <a:cubicBezTo>
                    <a:pt x="141022" y="454248"/>
                    <a:pt x="141955" y="452280"/>
                    <a:pt x="143717" y="450882"/>
                  </a:cubicBezTo>
                  <a:cubicBezTo>
                    <a:pt x="143147" y="449794"/>
                    <a:pt x="142629" y="448707"/>
                    <a:pt x="142111" y="447567"/>
                  </a:cubicBezTo>
                  <a:cubicBezTo>
                    <a:pt x="140401" y="447723"/>
                    <a:pt x="138587" y="447464"/>
                    <a:pt x="136876" y="446687"/>
                  </a:cubicBezTo>
                  <a:cubicBezTo>
                    <a:pt x="127340" y="440990"/>
                    <a:pt x="126355" y="428095"/>
                    <a:pt x="121691" y="418876"/>
                  </a:cubicBezTo>
                  <a:cubicBezTo>
                    <a:pt x="113398" y="397850"/>
                    <a:pt x="105469" y="376668"/>
                    <a:pt x="96762" y="355849"/>
                  </a:cubicBezTo>
                  <a:cubicBezTo>
                    <a:pt x="72921" y="301264"/>
                    <a:pt x="52346" y="245539"/>
                    <a:pt x="34724" y="188778"/>
                  </a:cubicBezTo>
                  <a:cubicBezTo>
                    <a:pt x="31045" y="175572"/>
                    <a:pt x="12750" y="117309"/>
                    <a:pt x="18710" y="98510"/>
                  </a:cubicBezTo>
                  <a:cubicBezTo>
                    <a:pt x="17984" y="97733"/>
                    <a:pt x="17518" y="96594"/>
                    <a:pt x="17310" y="94988"/>
                  </a:cubicBezTo>
                  <a:cubicBezTo>
                    <a:pt x="18295" y="89861"/>
                    <a:pt x="22545" y="86080"/>
                    <a:pt x="26432" y="82611"/>
                  </a:cubicBezTo>
                  <a:cubicBezTo>
                    <a:pt x="13890" y="69094"/>
                    <a:pt x="8137" y="50501"/>
                    <a:pt x="2799" y="33152"/>
                  </a:cubicBezTo>
                  <a:cubicBezTo>
                    <a:pt x="1140" y="25695"/>
                    <a:pt x="777" y="17978"/>
                    <a:pt x="0" y="10365"/>
                  </a:cubicBezTo>
                  <a:cubicBezTo>
                    <a:pt x="1503" y="-6207"/>
                    <a:pt x="18399" y="422"/>
                    <a:pt x="27054" y="7413"/>
                  </a:cubicBezTo>
                  <a:cubicBezTo>
                    <a:pt x="40685" y="17046"/>
                    <a:pt x="51465" y="29993"/>
                    <a:pt x="62763" y="42112"/>
                  </a:cubicBezTo>
                  <a:cubicBezTo>
                    <a:pt x="65976" y="45219"/>
                    <a:pt x="69708" y="48948"/>
                    <a:pt x="71574" y="52936"/>
                  </a:cubicBezTo>
                  <a:cubicBezTo>
                    <a:pt x="75668" y="50346"/>
                    <a:pt x="79711" y="47705"/>
                    <a:pt x="83649" y="44805"/>
                  </a:cubicBezTo>
                  <a:cubicBezTo>
                    <a:pt x="98472" y="38694"/>
                    <a:pt x="114228" y="46617"/>
                    <a:pt x="128273" y="51641"/>
                  </a:cubicBezTo>
                  <a:cubicBezTo>
                    <a:pt x="158177" y="63086"/>
                    <a:pt x="188393" y="74014"/>
                    <a:pt x="216069" y="90224"/>
                  </a:cubicBezTo>
                  <a:cubicBezTo>
                    <a:pt x="248668" y="110732"/>
                    <a:pt x="280335" y="132587"/>
                    <a:pt x="313141" y="152733"/>
                  </a:cubicBezTo>
                  <a:cubicBezTo>
                    <a:pt x="339833" y="170859"/>
                    <a:pt x="361496" y="195148"/>
                    <a:pt x="384249" y="217987"/>
                  </a:cubicBezTo>
                  <a:cubicBezTo>
                    <a:pt x="386011" y="217987"/>
                    <a:pt x="387825" y="218401"/>
                    <a:pt x="389587" y="219489"/>
                  </a:cubicBezTo>
                  <a:cubicBezTo>
                    <a:pt x="393318" y="221560"/>
                    <a:pt x="396221" y="224978"/>
                    <a:pt x="399123" y="228086"/>
                  </a:cubicBezTo>
                  <a:cubicBezTo>
                    <a:pt x="403269" y="232643"/>
                    <a:pt x="407778" y="237201"/>
                    <a:pt x="412080" y="241810"/>
                  </a:cubicBezTo>
                  <a:cubicBezTo>
                    <a:pt x="421668" y="237149"/>
                    <a:pt x="434055" y="241137"/>
                    <a:pt x="443176" y="245694"/>
                  </a:cubicBezTo>
                  <a:cubicBezTo>
                    <a:pt x="472303" y="260713"/>
                    <a:pt x="487437" y="291786"/>
                    <a:pt x="501741" y="319752"/>
                  </a:cubicBezTo>
                  <a:cubicBezTo>
                    <a:pt x="515631" y="348909"/>
                    <a:pt x="536621" y="373457"/>
                    <a:pt x="557560" y="397798"/>
                  </a:cubicBezTo>
                  <a:cubicBezTo>
                    <a:pt x="581556" y="428561"/>
                    <a:pt x="599695" y="463311"/>
                    <a:pt x="622603" y="494851"/>
                  </a:cubicBezTo>
                  <a:cubicBezTo>
                    <a:pt x="654114" y="544257"/>
                    <a:pt x="690186" y="591385"/>
                    <a:pt x="717655" y="643174"/>
                  </a:cubicBezTo>
                  <a:cubicBezTo>
                    <a:pt x="721853" y="649855"/>
                    <a:pt x="725740" y="656743"/>
                    <a:pt x="729264" y="663786"/>
                  </a:cubicBezTo>
                  <a:cubicBezTo>
                    <a:pt x="756681" y="721635"/>
                    <a:pt x="807990" y="764205"/>
                    <a:pt x="835614" y="821846"/>
                  </a:cubicBezTo>
                  <a:cubicBezTo>
                    <a:pt x="839138" y="830599"/>
                    <a:pt x="838102" y="842976"/>
                    <a:pt x="827581" y="845307"/>
                  </a:cubicBezTo>
                  <a:cubicBezTo>
                    <a:pt x="826285" y="848103"/>
                    <a:pt x="824626" y="850744"/>
                    <a:pt x="822968" y="853334"/>
                  </a:cubicBezTo>
                  <a:cubicBezTo>
                    <a:pt x="851732" y="889793"/>
                    <a:pt x="877750" y="928739"/>
                    <a:pt x="906151" y="965612"/>
                  </a:cubicBezTo>
                  <a:cubicBezTo>
                    <a:pt x="937455" y="1006474"/>
                    <a:pt x="961192" y="1052100"/>
                    <a:pt x="989075" y="1095188"/>
                  </a:cubicBezTo>
                  <a:cubicBezTo>
                    <a:pt x="1016647" y="1132787"/>
                    <a:pt x="1046189" y="1168884"/>
                    <a:pt x="1071688" y="1207933"/>
                  </a:cubicBezTo>
                  <a:cubicBezTo>
                    <a:pt x="1090553" y="1236831"/>
                    <a:pt x="1110040" y="1264797"/>
                    <a:pt x="1130875" y="1292245"/>
                  </a:cubicBezTo>
                  <a:cubicBezTo>
                    <a:pt x="1184827" y="1361953"/>
                    <a:pt x="1230591" y="1436996"/>
                    <a:pt x="1287238" y="1504477"/>
                  </a:cubicBezTo>
                  <a:cubicBezTo>
                    <a:pt x="1287912" y="1505409"/>
                    <a:pt x="1288637" y="1506341"/>
                    <a:pt x="1289311" y="1507273"/>
                  </a:cubicBezTo>
                  <a:cubicBezTo>
                    <a:pt x="1285528" y="1488111"/>
                    <a:pt x="1286616" y="1468328"/>
                    <a:pt x="1293613" y="1452066"/>
                  </a:cubicBezTo>
                  <a:cubicBezTo>
                    <a:pt x="1294287" y="1450564"/>
                    <a:pt x="1295323" y="1448596"/>
                    <a:pt x="1296619" y="1446577"/>
                  </a:cubicBezTo>
                  <a:cubicBezTo>
                    <a:pt x="1272934" y="1421977"/>
                    <a:pt x="1252462" y="1394788"/>
                    <a:pt x="1231057" y="1368168"/>
                  </a:cubicBezTo>
                  <a:cubicBezTo>
                    <a:pt x="1222609" y="1356412"/>
                    <a:pt x="1212296" y="1345692"/>
                    <a:pt x="1205247" y="1333055"/>
                  </a:cubicBezTo>
                  <a:cubicBezTo>
                    <a:pt x="1204366" y="1330828"/>
                    <a:pt x="1203226" y="1328549"/>
                    <a:pt x="1203589" y="1326115"/>
                  </a:cubicBezTo>
                  <a:cubicBezTo>
                    <a:pt x="1203796" y="1325546"/>
                    <a:pt x="1204055" y="1325028"/>
                    <a:pt x="1204366" y="1324614"/>
                  </a:cubicBezTo>
                  <a:cubicBezTo>
                    <a:pt x="1202915" y="1323319"/>
                    <a:pt x="1201930" y="1321454"/>
                    <a:pt x="1201930" y="1319279"/>
                  </a:cubicBezTo>
                  <a:cubicBezTo>
                    <a:pt x="1218100" y="1260809"/>
                    <a:pt x="1285269" y="1327358"/>
                    <a:pt x="1309420" y="1347401"/>
                  </a:cubicBezTo>
                  <a:cubicBezTo>
                    <a:pt x="1372961" y="1403333"/>
                    <a:pt x="1427120" y="1468898"/>
                    <a:pt x="1487551" y="1528092"/>
                  </a:cubicBezTo>
                  <a:cubicBezTo>
                    <a:pt x="1547153" y="1600286"/>
                    <a:pt x="1608724" y="1669528"/>
                    <a:pt x="1664697" y="1744156"/>
                  </a:cubicBezTo>
                  <a:cubicBezTo>
                    <a:pt x="1696260" y="1787244"/>
                    <a:pt x="1728031" y="1830177"/>
                    <a:pt x="1758868" y="1873835"/>
                  </a:cubicBezTo>
                  <a:cubicBezTo>
                    <a:pt x="1793748" y="1924330"/>
                    <a:pt x="1830234" y="1975445"/>
                    <a:pt x="1848633" y="2034588"/>
                  </a:cubicBezTo>
                  <a:cubicBezTo>
                    <a:pt x="1856200" y="2064937"/>
                    <a:pt x="1909582" y="2171726"/>
                    <a:pt x="1861538" y="2180944"/>
                  </a:cubicBezTo>
                  <a:cubicBezTo>
                    <a:pt x="1860605" y="2181565"/>
                    <a:pt x="1859724" y="2182135"/>
                    <a:pt x="1858791" y="2182601"/>
                  </a:cubicBezTo>
                  <a:cubicBezTo>
                    <a:pt x="1844798" y="2191820"/>
                    <a:pt x="1826399" y="2202177"/>
                    <a:pt x="1809659" y="2194202"/>
                  </a:cubicBezTo>
                  <a:cubicBezTo>
                    <a:pt x="1790638" y="2182653"/>
                    <a:pt x="1773691" y="2168411"/>
                    <a:pt x="1757676" y="2153133"/>
                  </a:cubicBezTo>
                  <a:cubicBezTo>
                    <a:pt x="1767108" y="2171208"/>
                    <a:pt x="1776696" y="2194409"/>
                    <a:pt x="1770477" y="2204767"/>
                  </a:cubicBezTo>
                  <a:cubicBezTo>
                    <a:pt x="1772602" y="2209946"/>
                    <a:pt x="1770995" y="2216368"/>
                    <a:pt x="1766901" y="2220666"/>
                  </a:cubicBezTo>
                  <a:cubicBezTo>
                    <a:pt x="1760371" y="2229885"/>
                    <a:pt x="1756276" y="2240449"/>
                    <a:pt x="1750213" y="2249979"/>
                  </a:cubicBezTo>
                  <a:cubicBezTo>
                    <a:pt x="1751664" y="2251998"/>
                    <a:pt x="1753115" y="2254070"/>
                    <a:pt x="1754722" y="2255779"/>
                  </a:cubicBezTo>
                  <a:cubicBezTo>
                    <a:pt x="1763377" y="2267121"/>
                    <a:pt x="1772032" y="2278463"/>
                    <a:pt x="1780687" y="2289804"/>
                  </a:cubicBezTo>
                  <a:cubicBezTo>
                    <a:pt x="1812095" y="2333514"/>
                    <a:pt x="1840859" y="2379192"/>
                    <a:pt x="1867550" y="24260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15100561" y="1112507"/>
              <a:ext cx="315680" cy="295159"/>
            </a:xfrm>
            <a:custGeom>
              <a:rect b="b" l="l" r="r" t="t"/>
              <a:pathLst>
                <a:path extrusionOk="0" h="295159" w="315680">
                  <a:moveTo>
                    <a:pt x="315681" y="199868"/>
                  </a:moveTo>
                  <a:cubicBezTo>
                    <a:pt x="315422" y="205409"/>
                    <a:pt x="313763" y="210588"/>
                    <a:pt x="311794" y="215715"/>
                  </a:cubicBezTo>
                  <a:cubicBezTo>
                    <a:pt x="308477" y="217839"/>
                    <a:pt x="305523" y="221205"/>
                    <a:pt x="303294" y="224468"/>
                  </a:cubicBezTo>
                  <a:cubicBezTo>
                    <a:pt x="280335" y="249326"/>
                    <a:pt x="256805" y="273201"/>
                    <a:pt x="231669" y="295160"/>
                  </a:cubicBezTo>
                  <a:cubicBezTo>
                    <a:pt x="217986" y="276412"/>
                    <a:pt x="203578" y="258131"/>
                    <a:pt x="189170" y="239953"/>
                  </a:cubicBezTo>
                  <a:cubicBezTo>
                    <a:pt x="157037" y="197382"/>
                    <a:pt x="125578" y="154294"/>
                    <a:pt x="90905" y="113743"/>
                  </a:cubicBezTo>
                  <a:cubicBezTo>
                    <a:pt x="73284" y="92561"/>
                    <a:pt x="57425" y="68997"/>
                    <a:pt x="35916" y="51493"/>
                  </a:cubicBezTo>
                  <a:cubicBezTo>
                    <a:pt x="34362" y="50612"/>
                    <a:pt x="32548" y="49784"/>
                    <a:pt x="30682" y="49162"/>
                  </a:cubicBezTo>
                  <a:cubicBezTo>
                    <a:pt x="28972" y="32434"/>
                    <a:pt x="11661" y="14981"/>
                    <a:pt x="0" y="2034"/>
                  </a:cubicBezTo>
                  <a:cubicBezTo>
                    <a:pt x="3524" y="429"/>
                    <a:pt x="7152" y="-762"/>
                    <a:pt x="11091" y="584"/>
                  </a:cubicBezTo>
                  <a:cubicBezTo>
                    <a:pt x="41928" y="10890"/>
                    <a:pt x="72247" y="23423"/>
                    <a:pt x="101582" y="37510"/>
                  </a:cubicBezTo>
                  <a:cubicBezTo>
                    <a:pt x="140608" y="59261"/>
                    <a:pt x="176421" y="86398"/>
                    <a:pt x="214669" y="109548"/>
                  </a:cubicBezTo>
                  <a:cubicBezTo>
                    <a:pt x="243382" y="130367"/>
                    <a:pt x="265616" y="158592"/>
                    <a:pt x="291996" y="182053"/>
                  </a:cubicBezTo>
                  <a:cubicBezTo>
                    <a:pt x="294587" y="184694"/>
                    <a:pt x="297541" y="185833"/>
                    <a:pt x="300444" y="185885"/>
                  </a:cubicBezTo>
                  <a:cubicBezTo>
                    <a:pt x="300599" y="186040"/>
                    <a:pt x="300703" y="186196"/>
                    <a:pt x="300858" y="186403"/>
                  </a:cubicBezTo>
                  <a:cubicBezTo>
                    <a:pt x="305886" y="190701"/>
                    <a:pt x="310187" y="196087"/>
                    <a:pt x="315681" y="1998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5038991" y="1138830"/>
              <a:ext cx="234467" cy="355013"/>
            </a:xfrm>
            <a:custGeom>
              <a:rect b="b" l="l" r="r" t="t"/>
              <a:pathLst>
                <a:path extrusionOk="0" h="355013" w="234467">
                  <a:moveTo>
                    <a:pt x="233327" y="312391"/>
                  </a:moveTo>
                  <a:cubicBezTo>
                    <a:pt x="233690" y="312857"/>
                    <a:pt x="234053" y="313323"/>
                    <a:pt x="234467" y="313841"/>
                  </a:cubicBezTo>
                  <a:cubicBezTo>
                    <a:pt x="221510" y="322386"/>
                    <a:pt x="208035" y="330362"/>
                    <a:pt x="193938" y="337664"/>
                  </a:cubicBezTo>
                  <a:cubicBezTo>
                    <a:pt x="173415" y="348592"/>
                    <a:pt x="150714" y="354081"/>
                    <a:pt x="127547" y="355013"/>
                  </a:cubicBezTo>
                  <a:cubicBezTo>
                    <a:pt x="127236" y="352994"/>
                    <a:pt x="126666" y="350663"/>
                    <a:pt x="125785" y="348695"/>
                  </a:cubicBezTo>
                  <a:cubicBezTo>
                    <a:pt x="127392" y="346157"/>
                    <a:pt x="128066" y="342998"/>
                    <a:pt x="127029" y="339839"/>
                  </a:cubicBezTo>
                  <a:cubicBezTo>
                    <a:pt x="122209" y="326167"/>
                    <a:pt x="115472" y="313168"/>
                    <a:pt x="110185" y="299651"/>
                  </a:cubicBezTo>
                  <a:cubicBezTo>
                    <a:pt x="94533" y="259773"/>
                    <a:pt x="75202" y="221553"/>
                    <a:pt x="58824" y="182038"/>
                  </a:cubicBezTo>
                  <a:cubicBezTo>
                    <a:pt x="36124" y="124449"/>
                    <a:pt x="13786" y="66342"/>
                    <a:pt x="0" y="5852"/>
                  </a:cubicBezTo>
                  <a:cubicBezTo>
                    <a:pt x="2643" y="4816"/>
                    <a:pt x="5390" y="3056"/>
                    <a:pt x="7204" y="1864"/>
                  </a:cubicBezTo>
                  <a:cubicBezTo>
                    <a:pt x="8241" y="1243"/>
                    <a:pt x="9277" y="621"/>
                    <a:pt x="10365" y="0"/>
                  </a:cubicBezTo>
                  <a:cubicBezTo>
                    <a:pt x="14978" y="11445"/>
                    <a:pt x="25292" y="26309"/>
                    <a:pt x="27572" y="29623"/>
                  </a:cubicBezTo>
                  <a:cubicBezTo>
                    <a:pt x="33170" y="36200"/>
                    <a:pt x="36279" y="44694"/>
                    <a:pt x="42291" y="50805"/>
                  </a:cubicBezTo>
                  <a:cubicBezTo>
                    <a:pt x="36849" y="67688"/>
                    <a:pt x="72455" y="105391"/>
                    <a:pt x="79451" y="116422"/>
                  </a:cubicBezTo>
                  <a:cubicBezTo>
                    <a:pt x="100182" y="144802"/>
                    <a:pt x="120810" y="173286"/>
                    <a:pt x="144080" y="199646"/>
                  </a:cubicBezTo>
                  <a:cubicBezTo>
                    <a:pt x="165951" y="225541"/>
                    <a:pt x="187201" y="252005"/>
                    <a:pt x="208191" y="278573"/>
                  </a:cubicBezTo>
                  <a:cubicBezTo>
                    <a:pt x="216535" y="289966"/>
                    <a:pt x="224620" y="301360"/>
                    <a:pt x="233327" y="3123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15558094" y="2029290"/>
              <a:ext cx="886197" cy="1078452"/>
            </a:xfrm>
            <a:custGeom>
              <a:rect b="b" l="l" r="r" t="t"/>
              <a:pathLst>
                <a:path extrusionOk="0" h="1078452" w="886197">
                  <a:moveTo>
                    <a:pt x="877905" y="1048830"/>
                  </a:moveTo>
                  <a:cubicBezTo>
                    <a:pt x="880548" y="1052611"/>
                    <a:pt x="883088" y="1057479"/>
                    <a:pt x="886197" y="1061726"/>
                  </a:cubicBezTo>
                  <a:cubicBezTo>
                    <a:pt x="847534" y="1076848"/>
                    <a:pt x="805554" y="1083063"/>
                    <a:pt x="764351" y="1074725"/>
                  </a:cubicBezTo>
                  <a:cubicBezTo>
                    <a:pt x="753623" y="1072135"/>
                    <a:pt x="742687" y="1069235"/>
                    <a:pt x="733255" y="1063279"/>
                  </a:cubicBezTo>
                  <a:cubicBezTo>
                    <a:pt x="727243" y="1057479"/>
                    <a:pt x="721956" y="1051005"/>
                    <a:pt x="716307" y="1044894"/>
                  </a:cubicBezTo>
                  <a:cubicBezTo>
                    <a:pt x="697546" y="1024023"/>
                    <a:pt x="683656" y="999786"/>
                    <a:pt x="666708" y="976895"/>
                  </a:cubicBezTo>
                  <a:cubicBezTo>
                    <a:pt x="631828" y="925210"/>
                    <a:pt x="594513" y="875182"/>
                    <a:pt x="559425" y="823600"/>
                  </a:cubicBezTo>
                  <a:cubicBezTo>
                    <a:pt x="539316" y="793718"/>
                    <a:pt x="520140" y="760676"/>
                    <a:pt x="499046" y="730587"/>
                  </a:cubicBezTo>
                  <a:cubicBezTo>
                    <a:pt x="460280" y="679471"/>
                    <a:pt x="425089" y="626387"/>
                    <a:pt x="387928" y="573977"/>
                  </a:cubicBezTo>
                  <a:cubicBezTo>
                    <a:pt x="318946" y="482362"/>
                    <a:pt x="243952" y="382720"/>
                    <a:pt x="177820" y="289656"/>
                  </a:cubicBezTo>
                  <a:cubicBezTo>
                    <a:pt x="137446" y="236002"/>
                    <a:pt x="104847" y="177429"/>
                    <a:pt x="68464" y="121134"/>
                  </a:cubicBezTo>
                  <a:cubicBezTo>
                    <a:pt x="52346" y="97001"/>
                    <a:pt x="35761" y="73178"/>
                    <a:pt x="19072" y="49458"/>
                  </a:cubicBezTo>
                  <a:cubicBezTo>
                    <a:pt x="12698" y="41587"/>
                    <a:pt x="6841" y="32316"/>
                    <a:pt x="0" y="24289"/>
                  </a:cubicBezTo>
                  <a:cubicBezTo>
                    <a:pt x="31407" y="24444"/>
                    <a:pt x="62400" y="16987"/>
                    <a:pt x="92253" y="7768"/>
                  </a:cubicBezTo>
                  <a:cubicBezTo>
                    <a:pt x="100286" y="5179"/>
                    <a:pt x="108423" y="2693"/>
                    <a:pt x="116456" y="0"/>
                  </a:cubicBezTo>
                  <a:cubicBezTo>
                    <a:pt x="120343" y="11445"/>
                    <a:pt x="128739" y="21285"/>
                    <a:pt x="134544" y="31902"/>
                  </a:cubicBezTo>
                  <a:cubicBezTo>
                    <a:pt x="146724" y="51841"/>
                    <a:pt x="159214" y="71572"/>
                    <a:pt x="172326" y="90890"/>
                  </a:cubicBezTo>
                  <a:cubicBezTo>
                    <a:pt x="198551" y="128437"/>
                    <a:pt x="222236" y="167744"/>
                    <a:pt x="249394" y="204618"/>
                  </a:cubicBezTo>
                  <a:cubicBezTo>
                    <a:pt x="276603" y="242113"/>
                    <a:pt x="307285" y="276760"/>
                    <a:pt x="335894" y="313116"/>
                  </a:cubicBezTo>
                  <a:cubicBezTo>
                    <a:pt x="364658" y="349627"/>
                    <a:pt x="391504" y="387485"/>
                    <a:pt x="420113" y="423996"/>
                  </a:cubicBezTo>
                  <a:cubicBezTo>
                    <a:pt x="462923" y="478582"/>
                    <a:pt x="508686" y="530889"/>
                    <a:pt x="548023" y="588115"/>
                  </a:cubicBezTo>
                  <a:cubicBezTo>
                    <a:pt x="588501" y="644514"/>
                    <a:pt x="632139" y="698581"/>
                    <a:pt x="671373" y="755808"/>
                  </a:cubicBezTo>
                  <a:cubicBezTo>
                    <a:pt x="699774" y="796100"/>
                    <a:pt x="725688" y="838101"/>
                    <a:pt x="754867" y="877823"/>
                  </a:cubicBezTo>
                  <a:cubicBezTo>
                    <a:pt x="787725" y="922568"/>
                    <a:pt x="820221" y="967573"/>
                    <a:pt x="852665" y="1012578"/>
                  </a:cubicBezTo>
                  <a:cubicBezTo>
                    <a:pt x="861320" y="1024541"/>
                    <a:pt x="869872" y="1036504"/>
                    <a:pt x="877905" y="10488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15735655" y="1908259"/>
              <a:ext cx="816489" cy="1146659"/>
            </a:xfrm>
            <a:custGeom>
              <a:rect b="b" l="l" r="r" t="t"/>
              <a:pathLst>
                <a:path extrusionOk="0" h="1146659" w="816489">
                  <a:moveTo>
                    <a:pt x="816489" y="1069908"/>
                  </a:moveTo>
                  <a:cubicBezTo>
                    <a:pt x="811462" y="1074362"/>
                    <a:pt x="811255" y="1082286"/>
                    <a:pt x="808612" y="1088242"/>
                  </a:cubicBezTo>
                  <a:cubicBezTo>
                    <a:pt x="802392" y="1111288"/>
                    <a:pt x="789436" y="1131175"/>
                    <a:pt x="772177" y="1146660"/>
                  </a:cubicBezTo>
                  <a:cubicBezTo>
                    <a:pt x="771711" y="1145986"/>
                    <a:pt x="771244" y="1145313"/>
                    <a:pt x="770726" y="1144640"/>
                  </a:cubicBezTo>
                  <a:cubicBezTo>
                    <a:pt x="751083" y="1118642"/>
                    <a:pt x="735017" y="1089899"/>
                    <a:pt x="715063" y="1064004"/>
                  </a:cubicBezTo>
                  <a:cubicBezTo>
                    <a:pt x="668937" y="997404"/>
                    <a:pt x="623795" y="929923"/>
                    <a:pt x="573522" y="866119"/>
                  </a:cubicBezTo>
                  <a:cubicBezTo>
                    <a:pt x="525167" y="802884"/>
                    <a:pt x="483187" y="735041"/>
                    <a:pt x="430323" y="675173"/>
                  </a:cubicBezTo>
                  <a:cubicBezTo>
                    <a:pt x="367819" y="593553"/>
                    <a:pt x="308684" y="509448"/>
                    <a:pt x="242552" y="430522"/>
                  </a:cubicBezTo>
                  <a:cubicBezTo>
                    <a:pt x="201246" y="374952"/>
                    <a:pt x="162842" y="317259"/>
                    <a:pt x="123038" y="260602"/>
                  </a:cubicBezTo>
                  <a:cubicBezTo>
                    <a:pt x="96036" y="222175"/>
                    <a:pt x="65873" y="186026"/>
                    <a:pt x="39596" y="146977"/>
                  </a:cubicBezTo>
                  <a:cubicBezTo>
                    <a:pt x="26017" y="129110"/>
                    <a:pt x="15134" y="107721"/>
                    <a:pt x="0" y="91459"/>
                  </a:cubicBezTo>
                  <a:cubicBezTo>
                    <a:pt x="15237" y="80584"/>
                    <a:pt x="29231" y="68051"/>
                    <a:pt x="43328" y="55621"/>
                  </a:cubicBezTo>
                  <a:cubicBezTo>
                    <a:pt x="62711" y="39826"/>
                    <a:pt x="80488" y="22062"/>
                    <a:pt x="93963" y="932"/>
                  </a:cubicBezTo>
                  <a:cubicBezTo>
                    <a:pt x="94119" y="622"/>
                    <a:pt x="94326" y="311"/>
                    <a:pt x="94533" y="0"/>
                  </a:cubicBezTo>
                  <a:cubicBezTo>
                    <a:pt x="103344" y="27759"/>
                    <a:pt x="160302" y="103940"/>
                    <a:pt x="166884" y="114661"/>
                  </a:cubicBezTo>
                  <a:cubicBezTo>
                    <a:pt x="193109" y="151742"/>
                    <a:pt x="215136" y="191723"/>
                    <a:pt x="237577" y="231134"/>
                  </a:cubicBezTo>
                  <a:cubicBezTo>
                    <a:pt x="256183" y="261327"/>
                    <a:pt x="279298" y="288413"/>
                    <a:pt x="299770" y="317311"/>
                  </a:cubicBezTo>
                  <a:cubicBezTo>
                    <a:pt x="322004" y="347815"/>
                    <a:pt x="341387" y="379665"/>
                    <a:pt x="363310" y="410790"/>
                  </a:cubicBezTo>
                  <a:cubicBezTo>
                    <a:pt x="406483" y="468587"/>
                    <a:pt x="447789" y="526383"/>
                    <a:pt x="488836" y="586044"/>
                  </a:cubicBezTo>
                  <a:cubicBezTo>
                    <a:pt x="539005" y="650418"/>
                    <a:pt x="587931" y="715672"/>
                    <a:pt x="634627" y="782635"/>
                  </a:cubicBezTo>
                  <a:cubicBezTo>
                    <a:pt x="655462" y="813915"/>
                    <a:pt x="679302" y="847319"/>
                    <a:pt x="697805" y="881448"/>
                  </a:cubicBezTo>
                  <a:cubicBezTo>
                    <a:pt x="719261" y="921895"/>
                    <a:pt x="743879" y="960375"/>
                    <a:pt x="770674" y="997456"/>
                  </a:cubicBezTo>
                  <a:cubicBezTo>
                    <a:pt x="781506" y="1013199"/>
                    <a:pt x="791146" y="1029875"/>
                    <a:pt x="801511" y="1045982"/>
                  </a:cubicBezTo>
                  <a:cubicBezTo>
                    <a:pt x="806228" y="1054061"/>
                    <a:pt x="814365" y="1060793"/>
                    <a:pt x="816489" y="10699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16228584" y="2730098"/>
              <a:ext cx="258411" cy="350507"/>
            </a:xfrm>
            <a:custGeom>
              <a:rect b="b" l="l" r="r" t="t"/>
              <a:pathLst>
                <a:path extrusionOk="0" h="350507" w="258411">
                  <a:moveTo>
                    <a:pt x="258412" y="340202"/>
                  </a:moveTo>
                  <a:cubicBezTo>
                    <a:pt x="254835" y="342377"/>
                    <a:pt x="251156" y="344345"/>
                    <a:pt x="247424" y="346209"/>
                  </a:cubicBezTo>
                  <a:cubicBezTo>
                    <a:pt x="244677" y="347711"/>
                    <a:pt x="241930" y="349161"/>
                    <a:pt x="239132" y="350508"/>
                  </a:cubicBezTo>
                  <a:cubicBezTo>
                    <a:pt x="225449" y="324613"/>
                    <a:pt x="206170" y="301671"/>
                    <a:pt x="189792" y="277278"/>
                  </a:cubicBezTo>
                  <a:cubicBezTo>
                    <a:pt x="152114" y="225593"/>
                    <a:pt x="113968" y="174218"/>
                    <a:pt x="77327" y="121756"/>
                  </a:cubicBezTo>
                  <a:cubicBezTo>
                    <a:pt x="52812" y="83328"/>
                    <a:pt x="26743" y="45988"/>
                    <a:pt x="0" y="9115"/>
                  </a:cubicBezTo>
                  <a:cubicBezTo>
                    <a:pt x="3213" y="7458"/>
                    <a:pt x="6323" y="5490"/>
                    <a:pt x="9070" y="3988"/>
                  </a:cubicBezTo>
                  <a:cubicBezTo>
                    <a:pt x="11298" y="2693"/>
                    <a:pt x="13682" y="1450"/>
                    <a:pt x="15963" y="0"/>
                  </a:cubicBezTo>
                  <a:cubicBezTo>
                    <a:pt x="46541" y="43037"/>
                    <a:pt x="78881" y="84830"/>
                    <a:pt x="110392" y="127194"/>
                  </a:cubicBezTo>
                  <a:cubicBezTo>
                    <a:pt x="150818" y="181572"/>
                    <a:pt x="186942" y="238902"/>
                    <a:pt x="226745" y="293643"/>
                  </a:cubicBezTo>
                  <a:cubicBezTo>
                    <a:pt x="237266" y="308921"/>
                    <a:pt x="246128" y="326167"/>
                    <a:pt x="258412" y="3402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15058736" y="1124226"/>
              <a:ext cx="47111" cy="46299"/>
            </a:xfrm>
            <a:custGeom>
              <a:rect b="b" l="l" r="r" t="t"/>
              <a:pathLst>
                <a:path extrusionOk="0" h="46299" w="47111">
                  <a:moveTo>
                    <a:pt x="47111" y="37961"/>
                  </a:moveTo>
                  <a:cubicBezTo>
                    <a:pt x="42861" y="40810"/>
                    <a:pt x="38819" y="44072"/>
                    <a:pt x="34206" y="46299"/>
                  </a:cubicBezTo>
                  <a:cubicBezTo>
                    <a:pt x="20265" y="36563"/>
                    <a:pt x="9484" y="23460"/>
                    <a:pt x="0" y="9581"/>
                  </a:cubicBezTo>
                  <a:cubicBezTo>
                    <a:pt x="6841" y="6163"/>
                    <a:pt x="13838" y="3056"/>
                    <a:pt x="20886" y="0"/>
                  </a:cubicBezTo>
                  <a:cubicBezTo>
                    <a:pt x="30164" y="12326"/>
                    <a:pt x="40788" y="23875"/>
                    <a:pt x="47111" y="379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15030802" y="1070831"/>
              <a:ext cx="34931" cy="51944"/>
            </a:xfrm>
            <a:custGeom>
              <a:rect b="b" l="l" r="r" t="t"/>
              <a:pathLst>
                <a:path extrusionOk="0" h="51944" w="34931">
                  <a:moveTo>
                    <a:pt x="34932" y="39515"/>
                  </a:moveTo>
                  <a:cubicBezTo>
                    <a:pt x="31407" y="41638"/>
                    <a:pt x="27935" y="43813"/>
                    <a:pt x="24463" y="46040"/>
                  </a:cubicBezTo>
                  <a:cubicBezTo>
                    <a:pt x="24463" y="45937"/>
                    <a:pt x="24463" y="45833"/>
                    <a:pt x="24463" y="45730"/>
                  </a:cubicBezTo>
                  <a:cubicBezTo>
                    <a:pt x="24463" y="43658"/>
                    <a:pt x="21197" y="43658"/>
                    <a:pt x="21197" y="45730"/>
                  </a:cubicBezTo>
                  <a:cubicBezTo>
                    <a:pt x="21197" y="46506"/>
                    <a:pt x="21197" y="47335"/>
                    <a:pt x="21301" y="48216"/>
                  </a:cubicBezTo>
                  <a:cubicBezTo>
                    <a:pt x="19539" y="49407"/>
                    <a:pt x="17777" y="50650"/>
                    <a:pt x="16067" y="51944"/>
                  </a:cubicBezTo>
                  <a:cubicBezTo>
                    <a:pt x="7100" y="36252"/>
                    <a:pt x="3265" y="17660"/>
                    <a:pt x="0" y="0"/>
                  </a:cubicBezTo>
                  <a:cubicBezTo>
                    <a:pt x="8707" y="8131"/>
                    <a:pt x="16481" y="17194"/>
                    <a:pt x="23789" y="26568"/>
                  </a:cubicBezTo>
                  <a:cubicBezTo>
                    <a:pt x="26795" y="30348"/>
                    <a:pt x="30630" y="35786"/>
                    <a:pt x="34932" y="395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3" name="Google Shape;723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Google Shape;728;p24"/>
          <p:cNvPicPr preferRelativeResize="0"/>
          <p:nvPr/>
        </p:nvPicPr>
        <p:blipFill rotWithShape="1">
          <a:blip r:embed="rId3">
            <a:alphaModFix/>
          </a:blip>
          <a:srcRect b="0" l="16523" r="17881" t="0"/>
          <a:stretch/>
        </p:blipFill>
        <p:spPr>
          <a:xfrm>
            <a:off x="4083309" y="0"/>
            <a:ext cx="50606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24"/>
          <p:cNvSpPr txBox="1"/>
          <p:nvPr/>
        </p:nvSpPr>
        <p:spPr>
          <a:xfrm>
            <a:off x="514350" y="1538288"/>
            <a:ext cx="31176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Add a Section Header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730" name="Google Shape;730;p24"/>
          <p:cNvGrpSpPr/>
          <p:nvPr/>
        </p:nvGrpSpPr>
        <p:grpSpPr>
          <a:xfrm>
            <a:off x="3448204" y="-186105"/>
            <a:ext cx="1270471" cy="1815019"/>
            <a:chOff x="6043777" y="1850434"/>
            <a:chExt cx="1781117" cy="2544538"/>
          </a:xfrm>
        </p:grpSpPr>
        <p:sp>
          <p:nvSpPr>
            <p:cNvPr id="731" name="Google Shape;731;p24"/>
            <p:cNvSpPr/>
            <p:nvPr/>
          </p:nvSpPr>
          <p:spPr>
            <a:xfrm>
              <a:off x="6043777" y="1850434"/>
              <a:ext cx="1781117" cy="2544538"/>
            </a:xfrm>
            <a:custGeom>
              <a:rect b="b" l="l" r="r" t="t"/>
              <a:pathLst>
                <a:path extrusionOk="0" h="5089076" w="3562234">
                  <a:moveTo>
                    <a:pt x="3487936" y="3560897"/>
                  </a:moveTo>
                  <a:cubicBezTo>
                    <a:pt x="3433994" y="3329454"/>
                    <a:pt x="3389415" y="3095466"/>
                    <a:pt x="3316949" y="2868806"/>
                  </a:cubicBezTo>
                  <a:cubicBezTo>
                    <a:pt x="3240513" y="2639806"/>
                    <a:pt x="3189930" y="2403579"/>
                    <a:pt x="3121128" y="2172339"/>
                  </a:cubicBezTo>
                  <a:cubicBezTo>
                    <a:pt x="3075124" y="2013158"/>
                    <a:pt x="3023014" y="1855809"/>
                    <a:pt x="2980165" y="1695814"/>
                  </a:cubicBezTo>
                  <a:cubicBezTo>
                    <a:pt x="2938843" y="1534597"/>
                    <a:pt x="2903526" y="1371752"/>
                    <a:pt x="2860881" y="1210841"/>
                  </a:cubicBezTo>
                  <a:cubicBezTo>
                    <a:pt x="2840118" y="1130742"/>
                    <a:pt x="2816099" y="1051558"/>
                    <a:pt x="2791672" y="972578"/>
                  </a:cubicBezTo>
                  <a:cubicBezTo>
                    <a:pt x="2743938" y="817367"/>
                    <a:pt x="2711776" y="657575"/>
                    <a:pt x="2659971" y="503585"/>
                  </a:cubicBezTo>
                  <a:cubicBezTo>
                    <a:pt x="2609896" y="368831"/>
                    <a:pt x="2571424" y="224713"/>
                    <a:pt x="2526947" y="85888"/>
                  </a:cubicBezTo>
                  <a:cubicBezTo>
                    <a:pt x="2538957" y="73980"/>
                    <a:pt x="2542214" y="54235"/>
                    <a:pt x="2527761" y="39477"/>
                  </a:cubicBezTo>
                  <a:cubicBezTo>
                    <a:pt x="2514123" y="27365"/>
                    <a:pt x="2493869" y="25635"/>
                    <a:pt x="2476771" y="20750"/>
                  </a:cubicBezTo>
                  <a:cubicBezTo>
                    <a:pt x="2461300" y="19121"/>
                    <a:pt x="2444609" y="16373"/>
                    <a:pt x="2428426" y="16577"/>
                  </a:cubicBezTo>
                  <a:cubicBezTo>
                    <a:pt x="2424457" y="9554"/>
                    <a:pt x="2418655" y="7010"/>
                    <a:pt x="2409801" y="14541"/>
                  </a:cubicBezTo>
                  <a:cubicBezTo>
                    <a:pt x="2400844" y="2531"/>
                    <a:pt x="2384254" y="-3881"/>
                    <a:pt x="2369089" y="2531"/>
                  </a:cubicBezTo>
                  <a:cubicBezTo>
                    <a:pt x="2174286" y="85989"/>
                    <a:pt x="1986912" y="182068"/>
                    <a:pt x="1792414" y="269088"/>
                  </a:cubicBezTo>
                  <a:cubicBezTo>
                    <a:pt x="1520769" y="397939"/>
                    <a:pt x="1252685" y="527401"/>
                    <a:pt x="981548" y="659509"/>
                  </a:cubicBezTo>
                  <a:cubicBezTo>
                    <a:pt x="723032" y="783577"/>
                    <a:pt x="477543" y="931562"/>
                    <a:pt x="235413" y="1084433"/>
                  </a:cubicBezTo>
                  <a:cubicBezTo>
                    <a:pt x="168646" y="1121276"/>
                    <a:pt x="111142" y="1171453"/>
                    <a:pt x="48955" y="1214912"/>
                  </a:cubicBezTo>
                  <a:cubicBezTo>
                    <a:pt x="42340" y="1221121"/>
                    <a:pt x="29007" y="1226311"/>
                    <a:pt x="18727" y="1232723"/>
                  </a:cubicBezTo>
                  <a:cubicBezTo>
                    <a:pt x="11501" y="1228652"/>
                    <a:pt x="1323" y="1228754"/>
                    <a:pt x="0" y="1238016"/>
                  </a:cubicBezTo>
                  <a:cubicBezTo>
                    <a:pt x="1934" y="1257659"/>
                    <a:pt x="10992" y="1276284"/>
                    <a:pt x="15572" y="1295724"/>
                  </a:cubicBezTo>
                  <a:cubicBezTo>
                    <a:pt x="80201" y="1521366"/>
                    <a:pt x="117248" y="1753216"/>
                    <a:pt x="165898" y="1982421"/>
                  </a:cubicBezTo>
                  <a:cubicBezTo>
                    <a:pt x="221571" y="2190862"/>
                    <a:pt x="284775" y="2397268"/>
                    <a:pt x="336071" y="2606931"/>
                  </a:cubicBezTo>
                  <a:cubicBezTo>
                    <a:pt x="374238" y="2755018"/>
                    <a:pt x="401820" y="2905752"/>
                    <a:pt x="444567" y="3052618"/>
                  </a:cubicBezTo>
                  <a:cubicBezTo>
                    <a:pt x="489756" y="3204776"/>
                    <a:pt x="544208" y="3354186"/>
                    <a:pt x="580950" y="3508889"/>
                  </a:cubicBezTo>
                  <a:cubicBezTo>
                    <a:pt x="620439" y="3657179"/>
                    <a:pt x="651889" y="3807506"/>
                    <a:pt x="694330" y="3954982"/>
                  </a:cubicBezTo>
                  <a:cubicBezTo>
                    <a:pt x="764252" y="4175841"/>
                    <a:pt x="819416" y="4400872"/>
                    <a:pt x="871933" y="4626514"/>
                  </a:cubicBezTo>
                  <a:cubicBezTo>
                    <a:pt x="883841" y="4688701"/>
                    <a:pt x="897378" y="4759844"/>
                    <a:pt x="916207" y="4823862"/>
                  </a:cubicBezTo>
                  <a:cubicBezTo>
                    <a:pt x="916105" y="4824167"/>
                    <a:pt x="915901" y="4824371"/>
                    <a:pt x="915799" y="4824676"/>
                  </a:cubicBezTo>
                  <a:cubicBezTo>
                    <a:pt x="890966" y="4874853"/>
                    <a:pt x="1081800" y="5008793"/>
                    <a:pt x="1141747" y="5060191"/>
                  </a:cubicBezTo>
                  <a:cubicBezTo>
                    <a:pt x="1142154" y="5064465"/>
                    <a:pt x="1143477" y="5068740"/>
                    <a:pt x="1146022" y="5072302"/>
                  </a:cubicBezTo>
                  <a:cubicBezTo>
                    <a:pt x="1152332" y="5081259"/>
                    <a:pt x="1164443" y="5082073"/>
                    <a:pt x="1174214" y="5083498"/>
                  </a:cubicBezTo>
                  <a:cubicBezTo>
                    <a:pt x="1205867" y="5087671"/>
                    <a:pt x="1237825" y="5087976"/>
                    <a:pt x="1269682" y="5088994"/>
                  </a:cubicBezTo>
                  <a:cubicBezTo>
                    <a:pt x="1438430" y="5090317"/>
                    <a:pt x="1606669" y="5075356"/>
                    <a:pt x="1775417" y="5073625"/>
                  </a:cubicBezTo>
                  <a:cubicBezTo>
                    <a:pt x="1960348" y="5073829"/>
                    <a:pt x="2145076" y="5070979"/>
                    <a:pt x="2329905" y="5065585"/>
                  </a:cubicBezTo>
                  <a:cubicBezTo>
                    <a:pt x="2595851" y="5048384"/>
                    <a:pt x="2864545" y="5032812"/>
                    <a:pt x="3132323" y="5021108"/>
                  </a:cubicBezTo>
                  <a:cubicBezTo>
                    <a:pt x="3172119" y="5015816"/>
                    <a:pt x="3208046" y="5007978"/>
                    <a:pt x="3249267" y="5009505"/>
                  </a:cubicBezTo>
                  <a:cubicBezTo>
                    <a:pt x="3264024" y="5009607"/>
                    <a:pt x="3278884" y="5009607"/>
                    <a:pt x="3293642" y="5008386"/>
                  </a:cubicBezTo>
                  <a:cubicBezTo>
                    <a:pt x="3321936" y="5005943"/>
                    <a:pt x="3332419" y="4967267"/>
                    <a:pt x="3311962" y="4949558"/>
                  </a:cubicBezTo>
                  <a:cubicBezTo>
                    <a:pt x="3318984" y="4929202"/>
                    <a:pt x="3323157" y="4905692"/>
                    <a:pt x="3329264" y="4892461"/>
                  </a:cubicBezTo>
                  <a:cubicBezTo>
                    <a:pt x="3332216" y="4883199"/>
                    <a:pt x="3335574" y="4874039"/>
                    <a:pt x="3339035" y="4864980"/>
                  </a:cubicBezTo>
                  <a:cubicBezTo>
                    <a:pt x="3342597" y="4864166"/>
                    <a:pt x="3346159" y="4863454"/>
                    <a:pt x="3349620" y="4862436"/>
                  </a:cubicBezTo>
                  <a:cubicBezTo>
                    <a:pt x="3365497" y="4853683"/>
                    <a:pt x="3367431" y="4832920"/>
                    <a:pt x="3357762" y="4819791"/>
                  </a:cubicBezTo>
                  <a:cubicBezTo>
                    <a:pt x="3367125" y="4798214"/>
                    <a:pt x="3376489" y="4776637"/>
                    <a:pt x="3384123" y="4754551"/>
                  </a:cubicBezTo>
                  <a:lnTo>
                    <a:pt x="3384021" y="4754551"/>
                  </a:lnTo>
                  <a:cubicBezTo>
                    <a:pt x="3382189" y="4750175"/>
                    <a:pt x="3379848" y="4747630"/>
                    <a:pt x="3377201" y="4746510"/>
                  </a:cubicBezTo>
                  <a:cubicBezTo>
                    <a:pt x="3424019" y="4696639"/>
                    <a:pt x="3340460" y="4540817"/>
                    <a:pt x="3322750" y="4490335"/>
                  </a:cubicBezTo>
                  <a:cubicBezTo>
                    <a:pt x="3292115" y="4415935"/>
                    <a:pt x="3266976" y="4339704"/>
                    <a:pt x="3243974" y="4262658"/>
                  </a:cubicBezTo>
                  <a:cubicBezTo>
                    <a:pt x="3241124" y="4254210"/>
                    <a:pt x="3238682" y="4245457"/>
                    <a:pt x="3234407" y="4237518"/>
                  </a:cubicBezTo>
                  <a:cubicBezTo>
                    <a:pt x="3232066" y="4233142"/>
                    <a:pt x="3229012" y="4229783"/>
                    <a:pt x="3225552" y="4227137"/>
                  </a:cubicBezTo>
                  <a:cubicBezTo>
                    <a:pt x="3332012" y="4143475"/>
                    <a:pt x="3425444" y="4043020"/>
                    <a:pt x="3509717" y="3936560"/>
                  </a:cubicBezTo>
                  <a:cubicBezTo>
                    <a:pt x="3512566" y="3933202"/>
                    <a:pt x="3521421" y="3922006"/>
                    <a:pt x="3528953" y="3910098"/>
                  </a:cubicBezTo>
                  <a:cubicBezTo>
                    <a:pt x="3546968" y="3901141"/>
                    <a:pt x="3559995" y="3886282"/>
                    <a:pt x="3562234" y="3861245"/>
                  </a:cubicBezTo>
                  <a:cubicBezTo>
                    <a:pt x="3541980" y="3760383"/>
                    <a:pt x="3509615" y="3661760"/>
                    <a:pt x="3487936" y="35608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2" name="Google Shape;732;p24"/>
            <p:cNvGrpSpPr/>
            <p:nvPr/>
          </p:nvGrpSpPr>
          <p:grpSpPr>
            <a:xfrm>
              <a:off x="6043777" y="1850434"/>
              <a:ext cx="1781117" cy="2544538"/>
              <a:chOff x="12087555" y="3700868"/>
              <a:chExt cx="3562234" cy="5089076"/>
            </a:xfrm>
          </p:grpSpPr>
          <p:grpSp>
            <p:nvGrpSpPr>
              <p:cNvPr id="733" name="Google Shape;733;p24"/>
              <p:cNvGrpSpPr/>
              <p:nvPr/>
            </p:nvGrpSpPr>
            <p:grpSpPr>
              <a:xfrm>
                <a:off x="12087555" y="3700868"/>
                <a:ext cx="3562234" cy="5089076"/>
                <a:chOff x="12087555" y="3700868"/>
                <a:chExt cx="3562234" cy="5089076"/>
              </a:xfrm>
            </p:grpSpPr>
            <p:sp>
              <p:nvSpPr>
                <p:cNvPr id="734" name="Google Shape;734;p24"/>
                <p:cNvSpPr/>
                <p:nvPr/>
              </p:nvSpPr>
              <p:spPr>
                <a:xfrm>
                  <a:off x="12087555" y="3700868"/>
                  <a:ext cx="3562234" cy="5089076"/>
                </a:xfrm>
                <a:custGeom>
                  <a:rect b="b" l="l" r="r" t="t"/>
                  <a:pathLst>
                    <a:path extrusionOk="0" h="5089076" w="3562234">
                      <a:moveTo>
                        <a:pt x="3562234" y="3861245"/>
                      </a:moveTo>
                      <a:cubicBezTo>
                        <a:pt x="3541980" y="3760383"/>
                        <a:pt x="3509615" y="3661760"/>
                        <a:pt x="3487936" y="3560897"/>
                      </a:cubicBezTo>
                      <a:cubicBezTo>
                        <a:pt x="3433994" y="3329454"/>
                        <a:pt x="3389415" y="3095466"/>
                        <a:pt x="3316949" y="2868806"/>
                      </a:cubicBezTo>
                      <a:cubicBezTo>
                        <a:pt x="3240513" y="2639806"/>
                        <a:pt x="3189930" y="2403579"/>
                        <a:pt x="3121128" y="2172339"/>
                      </a:cubicBezTo>
                      <a:cubicBezTo>
                        <a:pt x="3075124" y="2013158"/>
                        <a:pt x="3023014" y="1855809"/>
                        <a:pt x="2980165" y="1695814"/>
                      </a:cubicBezTo>
                      <a:cubicBezTo>
                        <a:pt x="2938843" y="1534597"/>
                        <a:pt x="2903526" y="1371752"/>
                        <a:pt x="2860881" y="1210841"/>
                      </a:cubicBezTo>
                      <a:cubicBezTo>
                        <a:pt x="2840118" y="1130742"/>
                        <a:pt x="2816099" y="1051558"/>
                        <a:pt x="2791672" y="972578"/>
                      </a:cubicBezTo>
                      <a:cubicBezTo>
                        <a:pt x="2743938" y="817367"/>
                        <a:pt x="2711776" y="657575"/>
                        <a:pt x="2659971" y="503585"/>
                      </a:cubicBezTo>
                      <a:cubicBezTo>
                        <a:pt x="2609896" y="368831"/>
                        <a:pt x="2571424" y="224713"/>
                        <a:pt x="2526947" y="85888"/>
                      </a:cubicBezTo>
                      <a:cubicBezTo>
                        <a:pt x="2538957" y="73980"/>
                        <a:pt x="2542214" y="54235"/>
                        <a:pt x="2527761" y="39477"/>
                      </a:cubicBezTo>
                      <a:cubicBezTo>
                        <a:pt x="2514123" y="27365"/>
                        <a:pt x="2493869" y="25635"/>
                        <a:pt x="2476771" y="20750"/>
                      </a:cubicBezTo>
                      <a:cubicBezTo>
                        <a:pt x="2461300" y="19121"/>
                        <a:pt x="2444609" y="16373"/>
                        <a:pt x="2428426" y="16577"/>
                      </a:cubicBezTo>
                      <a:cubicBezTo>
                        <a:pt x="2424457" y="9554"/>
                        <a:pt x="2418655" y="7010"/>
                        <a:pt x="2409801" y="14541"/>
                      </a:cubicBezTo>
                      <a:cubicBezTo>
                        <a:pt x="2400844" y="2531"/>
                        <a:pt x="2384254" y="-3881"/>
                        <a:pt x="2369089" y="2531"/>
                      </a:cubicBezTo>
                      <a:cubicBezTo>
                        <a:pt x="2174286" y="85989"/>
                        <a:pt x="1986912" y="182068"/>
                        <a:pt x="1792414" y="269088"/>
                      </a:cubicBezTo>
                      <a:cubicBezTo>
                        <a:pt x="1520769" y="397939"/>
                        <a:pt x="1252685" y="527401"/>
                        <a:pt x="981548" y="659509"/>
                      </a:cubicBezTo>
                      <a:cubicBezTo>
                        <a:pt x="723032" y="783577"/>
                        <a:pt x="477543" y="931562"/>
                        <a:pt x="235413" y="1084433"/>
                      </a:cubicBezTo>
                      <a:cubicBezTo>
                        <a:pt x="168646" y="1121276"/>
                        <a:pt x="111142" y="1171453"/>
                        <a:pt x="48955" y="1214912"/>
                      </a:cubicBezTo>
                      <a:cubicBezTo>
                        <a:pt x="42340" y="1221121"/>
                        <a:pt x="29007" y="1226311"/>
                        <a:pt x="18727" y="1232723"/>
                      </a:cubicBezTo>
                      <a:cubicBezTo>
                        <a:pt x="11501" y="1228652"/>
                        <a:pt x="1323" y="1228754"/>
                        <a:pt x="0" y="1238016"/>
                      </a:cubicBezTo>
                      <a:cubicBezTo>
                        <a:pt x="1934" y="1257659"/>
                        <a:pt x="10992" y="1276284"/>
                        <a:pt x="15572" y="1295724"/>
                      </a:cubicBezTo>
                      <a:cubicBezTo>
                        <a:pt x="80201" y="1521366"/>
                        <a:pt x="117248" y="1753216"/>
                        <a:pt x="165898" y="1982421"/>
                      </a:cubicBezTo>
                      <a:cubicBezTo>
                        <a:pt x="221571" y="2190862"/>
                        <a:pt x="284775" y="2397268"/>
                        <a:pt x="336071" y="2606931"/>
                      </a:cubicBezTo>
                      <a:cubicBezTo>
                        <a:pt x="374238" y="2755018"/>
                        <a:pt x="401820" y="2905752"/>
                        <a:pt x="444567" y="3052618"/>
                      </a:cubicBezTo>
                      <a:cubicBezTo>
                        <a:pt x="489756" y="3204776"/>
                        <a:pt x="544208" y="3354186"/>
                        <a:pt x="580950" y="3508889"/>
                      </a:cubicBezTo>
                      <a:cubicBezTo>
                        <a:pt x="620439" y="3657179"/>
                        <a:pt x="651889" y="3807506"/>
                        <a:pt x="694330" y="3954982"/>
                      </a:cubicBezTo>
                      <a:cubicBezTo>
                        <a:pt x="764252" y="4175841"/>
                        <a:pt x="819416" y="4400872"/>
                        <a:pt x="871933" y="4626514"/>
                      </a:cubicBezTo>
                      <a:cubicBezTo>
                        <a:pt x="883841" y="4688701"/>
                        <a:pt x="897378" y="4759844"/>
                        <a:pt x="916207" y="4823862"/>
                      </a:cubicBezTo>
                      <a:cubicBezTo>
                        <a:pt x="916105" y="4824167"/>
                        <a:pt x="915901" y="4824371"/>
                        <a:pt x="915799" y="4824676"/>
                      </a:cubicBezTo>
                      <a:cubicBezTo>
                        <a:pt x="890966" y="4874853"/>
                        <a:pt x="1081800" y="5008793"/>
                        <a:pt x="1141747" y="5060191"/>
                      </a:cubicBezTo>
                      <a:cubicBezTo>
                        <a:pt x="1142154" y="5064465"/>
                        <a:pt x="1143477" y="5068740"/>
                        <a:pt x="1146022" y="5072302"/>
                      </a:cubicBezTo>
                      <a:cubicBezTo>
                        <a:pt x="1152332" y="5081259"/>
                        <a:pt x="1164443" y="5082073"/>
                        <a:pt x="1174214" y="5083498"/>
                      </a:cubicBezTo>
                      <a:cubicBezTo>
                        <a:pt x="1205867" y="5087671"/>
                        <a:pt x="1237825" y="5087976"/>
                        <a:pt x="1269682" y="5088994"/>
                      </a:cubicBezTo>
                      <a:cubicBezTo>
                        <a:pt x="1438430" y="5090317"/>
                        <a:pt x="1606669" y="5075356"/>
                        <a:pt x="1775417" y="5073625"/>
                      </a:cubicBezTo>
                      <a:cubicBezTo>
                        <a:pt x="1960348" y="5073829"/>
                        <a:pt x="2145076" y="5070979"/>
                        <a:pt x="2329905" y="5065585"/>
                      </a:cubicBezTo>
                      <a:cubicBezTo>
                        <a:pt x="2595851" y="5048384"/>
                        <a:pt x="2864545" y="5032812"/>
                        <a:pt x="3132323" y="5021108"/>
                      </a:cubicBezTo>
                      <a:cubicBezTo>
                        <a:pt x="3172119" y="5015816"/>
                        <a:pt x="3208046" y="5007978"/>
                        <a:pt x="3249267" y="5009505"/>
                      </a:cubicBezTo>
                      <a:cubicBezTo>
                        <a:pt x="3264024" y="5009607"/>
                        <a:pt x="3278884" y="5009607"/>
                        <a:pt x="3293642" y="5008386"/>
                      </a:cubicBezTo>
                      <a:cubicBezTo>
                        <a:pt x="3321936" y="5005943"/>
                        <a:pt x="3332419" y="4967267"/>
                        <a:pt x="3311962" y="4949558"/>
                      </a:cubicBezTo>
                      <a:cubicBezTo>
                        <a:pt x="3318984" y="4929202"/>
                        <a:pt x="3323157" y="4905692"/>
                        <a:pt x="3329264" y="4892461"/>
                      </a:cubicBezTo>
                      <a:cubicBezTo>
                        <a:pt x="3332216" y="4883199"/>
                        <a:pt x="3335574" y="4874039"/>
                        <a:pt x="3339035" y="4864980"/>
                      </a:cubicBezTo>
                      <a:cubicBezTo>
                        <a:pt x="3342597" y="4864166"/>
                        <a:pt x="3346159" y="4863454"/>
                        <a:pt x="3349620" y="4862436"/>
                      </a:cubicBezTo>
                      <a:cubicBezTo>
                        <a:pt x="3365497" y="4853683"/>
                        <a:pt x="3367431" y="4832920"/>
                        <a:pt x="3357762" y="4819791"/>
                      </a:cubicBezTo>
                      <a:cubicBezTo>
                        <a:pt x="3367125" y="4798214"/>
                        <a:pt x="3376489" y="4776637"/>
                        <a:pt x="3384123" y="4754551"/>
                      </a:cubicBezTo>
                      <a:lnTo>
                        <a:pt x="3384021" y="4754551"/>
                      </a:lnTo>
                      <a:cubicBezTo>
                        <a:pt x="3382189" y="4750175"/>
                        <a:pt x="3379848" y="4747630"/>
                        <a:pt x="3377201" y="4746510"/>
                      </a:cubicBezTo>
                      <a:cubicBezTo>
                        <a:pt x="3424019" y="4696639"/>
                        <a:pt x="3340460" y="4540817"/>
                        <a:pt x="3322750" y="4490335"/>
                      </a:cubicBezTo>
                      <a:cubicBezTo>
                        <a:pt x="3292115" y="4415935"/>
                        <a:pt x="3266976" y="4339704"/>
                        <a:pt x="3243974" y="4262658"/>
                      </a:cubicBezTo>
                      <a:cubicBezTo>
                        <a:pt x="3241124" y="4254210"/>
                        <a:pt x="3238682" y="4245457"/>
                        <a:pt x="3234407" y="4237518"/>
                      </a:cubicBezTo>
                      <a:cubicBezTo>
                        <a:pt x="3232066" y="4233142"/>
                        <a:pt x="3229012" y="4229783"/>
                        <a:pt x="3225552" y="4227137"/>
                      </a:cubicBezTo>
                      <a:cubicBezTo>
                        <a:pt x="3332012" y="4143475"/>
                        <a:pt x="3425444" y="4043020"/>
                        <a:pt x="3509717" y="3936560"/>
                      </a:cubicBezTo>
                      <a:cubicBezTo>
                        <a:pt x="3512566" y="3933202"/>
                        <a:pt x="3521421" y="3922006"/>
                        <a:pt x="3528953" y="3910098"/>
                      </a:cubicBezTo>
                      <a:cubicBezTo>
                        <a:pt x="3546968" y="3901141"/>
                        <a:pt x="3559995" y="3886282"/>
                        <a:pt x="3562234" y="3861245"/>
                      </a:cubicBezTo>
                      <a:close/>
                      <a:moveTo>
                        <a:pt x="2492750" y="95251"/>
                      </a:moveTo>
                      <a:cubicBezTo>
                        <a:pt x="2530815" y="301047"/>
                        <a:pt x="2602263" y="498700"/>
                        <a:pt x="2652440" y="701543"/>
                      </a:cubicBezTo>
                      <a:cubicBezTo>
                        <a:pt x="2699054" y="901741"/>
                        <a:pt x="2763683" y="1096951"/>
                        <a:pt x="2813554" y="1296233"/>
                      </a:cubicBezTo>
                      <a:cubicBezTo>
                        <a:pt x="2854164" y="1457551"/>
                        <a:pt x="2887445" y="1620600"/>
                        <a:pt x="2932940" y="1780595"/>
                      </a:cubicBezTo>
                      <a:cubicBezTo>
                        <a:pt x="2999910" y="2016211"/>
                        <a:pt x="3077058" y="2248876"/>
                        <a:pt x="3136191" y="2486731"/>
                      </a:cubicBezTo>
                      <a:cubicBezTo>
                        <a:pt x="3182195" y="2682858"/>
                        <a:pt x="3249267" y="2872979"/>
                        <a:pt x="3303107" y="3066968"/>
                      </a:cubicBezTo>
                      <a:cubicBezTo>
                        <a:pt x="3368449" y="3327724"/>
                        <a:pt x="3419134" y="3592041"/>
                        <a:pt x="3490379" y="3851474"/>
                      </a:cubicBezTo>
                      <a:cubicBezTo>
                        <a:pt x="3464832" y="3855850"/>
                        <a:pt x="3438777" y="3853408"/>
                        <a:pt x="3413027" y="3855749"/>
                      </a:cubicBezTo>
                      <a:cubicBezTo>
                        <a:pt x="3413027" y="3854934"/>
                        <a:pt x="3413027" y="3854222"/>
                        <a:pt x="3413027" y="3853408"/>
                      </a:cubicBezTo>
                      <a:cubicBezTo>
                        <a:pt x="3413027" y="3842110"/>
                        <a:pt x="3408447" y="3833663"/>
                        <a:pt x="3401628" y="3828065"/>
                      </a:cubicBezTo>
                      <a:cubicBezTo>
                        <a:pt x="3403868" y="3817785"/>
                        <a:pt x="3400814" y="3806895"/>
                        <a:pt x="3398677" y="3796615"/>
                      </a:cubicBezTo>
                      <a:cubicBezTo>
                        <a:pt x="3378219" y="3691988"/>
                        <a:pt x="3355014" y="3585629"/>
                        <a:pt x="3326211" y="3482630"/>
                      </a:cubicBezTo>
                      <a:cubicBezTo>
                        <a:pt x="3264024" y="3251085"/>
                        <a:pt x="3211710" y="3017097"/>
                        <a:pt x="3151356" y="2785145"/>
                      </a:cubicBezTo>
                      <a:cubicBezTo>
                        <a:pt x="3062504" y="2475027"/>
                        <a:pt x="2960624" y="2168573"/>
                        <a:pt x="2877471" y="1856725"/>
                      </a:cubicBezTo>
                      <a:cubicBezTo>
                        <a:pt x="2813860" y="1620803"/>
                        <a:pt x="2734778" y="1388953"/>
                        <a:pt x="2680530" y="1150588"/>
                      </a:cubicBezTo>
                      <a:cubicBezTo>
                        <a:pt x="2644094" y="989168"/>
                        <a:pt x="2603383" y="828766"/>
                        <a:pt x="2565419" y="667753"/>
                      </a:cubicBezTo>
                      <a:cubicBezTo>
                        <a:pt x="2540077" y="561293"/>
                        <a:pt x="2505675" y="456869"/>
                        <a:pt x="2491325" y="348170"/>
                      </a:cubicBezTo>
                      <a:cubicBezTo>
                        <a:pt x="2480231" y="251379"/>
                        <a:pt x="2457942" y="159270"/>
                        <a:pt x="2439723" y="63293"/>
                      </a:cubicBezTo>
                      <a:cubicBezTo>
                        <a:pt x="2444710" y="65023"/>
                        <a:pt x="2448883" y="66652"/>
                        <a:pt x="2451326" y="68484"/>
                      </a:cubicBezTo>
                      <a:cubicBezTo>
                        <a:pt x="2455194" y="87923"/>
                        <a:pt x="2475040" y="94132"/>
                        <a:pt x="2492750" y="95251"/>
                      </a:cubicBezTo>
                      <a:close/>
                      <a:moveTo>
                        <a:pt x="237347" y="1147332"/>
                      </a:moveTo>
                      <a:cubicBezTo>
                        <a:pt x="335562" y="1096850"/>
                        <a:pt x="425331" y="1032220"/>
                        <a:pt x="521308" y="977973"/>
                      </a:cubicBezTo>
                      <a:cubicBezTo>
                        <a:pt x="614129" y="928305"/>
                        <a:pt x="703897" y="873243"/>
                        <a:pt x="797839" y="825916"/>
                      </a:cubicBezTo>
                      <a:cubicBezTo>
                        <a:pt x="1066329" y="685564"/>
                        <a:pt x="1341945" y="559665"/>
                        <a:pt x="1615626" y="429999"/>
                      </a:cubicBezTo>
                      <a:cubicBezTo>
                        <a:pt x="1738269" y="363844"/>
                        <a:pt x="1867934" y="312140"/>
                        <a:pt x="1993630" y="252193"/>
                      </a:cubicBezTo>
                      <a:cubicBezTo>
                        <a:pt x="2114848" y="191126"/>
                        <a:pt x="2238304" y="134843"/>
                        <a:pt x="2363390" y="81104"/>
                      </a:cubicBezTo>
                      <a:cubicBezTo>
                        <a:pt x="2373568" y="75812"/>
                        <a:pt x="2385781" y="71537"/>
                        <a:pt x="2395959" y="65227"/>
                      </a:cubicBezTo>
                      <a:cubicBezTo>
                        <a:pt x="2392600" y="120696"/>
                        <a:pt x="2414177" y="178709"/>
                        <a:pt x="2418553" y="233669"/>
                      </a:cubicBezTo>
                      <a:cubicBezTo>
                        <a:pt x="2435856" y="439567"/>
                        <a:pt x="2494887" y="637321"/>
                        <a:pt x="2539669" y="838231"/>
                      </a:cubicBezTo>
                      <a:cubicBezTo>
                        <a:pt x="2578447" y="995275"/>
                        <a:pt x="2611016" y="1153744"/>
                        <a:pt x="2650506" y="1310584"/>
                      </a:cubicBezTo>
                      <a:cubicBezTo>
                        <a:pt x="2704652" y="1508135"/>
                        <a:pt x="2765413" y="1703854"/>
                        <a:pt x="2819050" y="1901507"/>
                      </a:cubicBezTo>
                      <a:cubicBezTo>
                        <a:pt x="2901389" y="2215391"/>
                        <a:pt x="3007747" y="2522455"/>
                        <a:pt x="3092834" y="2835321"/>
                      </a:cubicBezTo>
                      <a:cubicBezTo>
                        <a:pt x="3160516" y="3107680"/>
                        <a:pt x="3228097" y="3380038"/>
                        <a:pt x="3297815" y="3651785"/>
                      </a:cubicBezTo>
                      <a:cubicBezTo>
                        <a:pt x="3311758" y="3711936"/>
                        <a:pt x="3322241" y="3766795"/>
                        <a:pt x="3334964" y="3828676"/>
                      </a:cubicBezTo>
                      <a:cubicBezTo>
                        <a:pt x="3336287" y="3835291"/>
                        <a:pt x="3340765" y="3841398"/>
                        <a:pt x="3346057" y="3845876"/>
                      </a:cubicBezTo>
                      <a:cubicBezTo>
                        <a:pt x="3345854" y="3846792"/>
                        <a:pt x="3345549" y="3847708"/>
                        <a:pt x="3345447" y="3848726"/>
                      </a:cubicBezTo>
                      <a:cubicBezTo>
                        <a:pt x="3346566" y="3873153"/>
                        <a:pt x="3331808" y="3891066"/>
                        <a:pt x="3309926" y="3899513"/>
                      </a:cubicBezTo>
                      <a:cubicBezTo>
                        <a:pt x="3093444" y="3994167"/>
                        <a:pt x="2880321" y="4096759"/>
                        <a:pt x="2662210" y="4187647"/>
                      </a:cubicBezTo>
                      <a:cubicBezTo>
                        <a:pt x="2566946" y="4229173"/>
                        <a:pt x="2468119" y="4261640"/>
                        <a:pt x="2371939" y="4300824"/>
                      </a:cubicBezTo>
                      <a:cubicBezTo>
                        <a:pt x="2237185" y="4352222"/>
                        <a:pt x="2105179" y="4410643"/>
                        <a:pt x="1967269" y="4453593"/>
                      </a:cubicBezTo>
                      <a:cubicBezTo>
                        <a:pt x="1679644" y="4551097"/>
                        <a:pt x="1394258" y="4656641"/>
                        <a:pt x="1117117" y="4781319"/>
                      </a:cubicBezTo>
                      <a:cubicBezTo>
                        <a:pt x="1118847" y="4779283"/>
                        <a:pt x="1120272" y="4777044"/>
                        <a:pt x="1120984" y="4774296"/>
                      </a:cubicBezTo>
                      <a:cubicBezTo>
                        <a:pt x="1120984" y="4774296"/>
                        <a:pt x="1120984" y="4774296"/>
                        <a:pt x="1121086" y="4774398"/>
                      </a:cubicBezTo>
                      <a:cubicBezTo>
                        <a:pt x="1122918" y="4765543"/>
                        <a:pt x="1121188" y="4756994"/>
                        <a:pt x="1118847" y="4748444"/>
                      </a:cubicBezTo>
                      <a:cubicBezTo>
                        <a:pt x="1121697" y="4742541"/>
                        <a:pt x="1123020" y="4735824"/>
                        <a:pt x="1121900" y="4729005"/>
                      </a:cubicBezTo>
                      <a:cubicBezTo>
                        <a:pt x="1106939" y="4600764"/>
                        <a:pt x="1077220" y="4475679"/>
                        <a:pt x="1049434" y="4349780"/>
                      </a:cubicBezTo>
                      <a:cubicBezTo>
                        <a:pt x="1027247" y="4237620"/>
                        <a:pt x="997934" y="4127292"/>
                        <a:pt x="972388" y="4015846"/>
                      </a:cubicBezTo>
                      <a:cubicBezTo>
                        <a:pt x="940430" y="3869794"/>
                        <a:pt x="910202" y="3723030"/>
                        <a:pt x="866335" y="3580032"/>
                      </a:cubicBezTo>
                      <a:cubicBezTo>
                        <a:pt x="823996" y="3434184"/>
                        <a:pt x="771987" y="3291084"/>
                        <a:pt x="734838" y="3143811"/>
                      </a:cubicBezTo>
                      <a:cubicBezTo>
                        <a:pt x="683033" y="2918474"/>
                        <a:pt x="630515" y="2693341"/>
                        <a:pt x="568024" y="2470752"/>
                      </a:cubicBezTo>
                      <a:cubicBezTo>
                        <a:pt x="497899" y="2212846"/>
                        <a:pt x="421463" y="1956671"/>
                        <a:pt x="368946" y="1694287"/>
                      </a:cubicBezTo>
                      <a:cubicBezTo>
                        <a:pt x="328031" y="1546200"/>
                        <a:pt x="281417" y="1399945"/>
                        <a:pt x="251290" y="1248906"/>
                      </a:cubicBezTo>
                      <a:cubicBezTo>
                        <a:pt x="242639" y="1217864"/>
                        <a:pt x="234191" y="1185600"/>
                        <a:pt x="217602" y="1157611"/>
                      </a:cubicBezTo>
                      <a:cubicBezTo>
                        <a:pt x="224930" y="1153336"/>
                        <a:pt x="231545" y="1149774"/>
                        <a:pt x="237347" y="1147332"/>
                      </a:cubicBezTo>
                      <a:close/>
                      <a:moveTo>
                        <a:pt x="810764" y="4104291"/>
                      </a:moveTo>
                      <a:cubicBezTo>
                        <a:pt x="763132" y="3955695"/>
                        <a:pt x="723032" y="3805165"/>
                        <a:pt x="687308" y="3653312"/>
                      </a:cubicBezTo>
                      <a:cubicBezTo>
                        <a:pt x="636215" y="3424311"/>
                        <a:pt x="558864" y="3203046"/>
                        <a:pt x="492606" y="2978422"/>
                      </a:cubicBezTo>
                      <a:cubicBezTo>
                        <a:pt x="444058" y="2788809"/>
                        <a:pt x="404161" y="2596855"/>
                        <a:pt x="349811" y="2408668"/>
                      </a:cubicBezTo>
                      <a:cubicBezTo>
                        <a:pt x="311034" y="2259257"/>
                        <a:pt x="261672" y="2112595"/>
                        <a:pt x="221469" y="1963592"/>
                      </a:cubicBezTo>
                      <a:cubicBezTo>
                        <a:pt x="172412" y="1747110"/>
                        <a:pt x="132617" y="1528287"/>
                        <a:pt x="59846" y="1317912"/>
                      </a:cubicBezTo>
                      <a:cubicBezTo>
                        <a:pt x="53434" y="1300813"/>
                        <a:pt x="47937" y="1282798"/>
                        <a:pt x="40304" y="1265903"/>
                      </a:cubicBezTo>
                      <a:cubicBezTo>
                        <a:pt x="83967" y="1256641"/>
                        <a:pt x="147375" y="1205243"/>
                        <a:pt x="195414" y="1172267"/>
                      </a:cubicBezTo>
                      <a:cubicBezTo>
                        <a:pt x="197551" y="1185091"/>
                        <a:pt x="200808" y="1197712"/>
                        <a:pt x="203556" y="1210434"/>
                      </a:cubicBezTo>
                      <a:cubicBezTo>
                        <a:pt x="223810" y="1318319"/>
                        <a:pt x="236736" y="1428341"/>
                        <a:pt x="266760" y="1534292"/>
                      </a:cubicBezTo>
                      <a:cubicBezTo>
                        <a:pt x="303401" y="1663855"/>
                        <a:pt x="327929" y="1796167"/>
                        <a:pt x="355104" y="1927868"/>
                      </a:cubicBezTo>
                      <a:cubicBezTo>
                        <a:pt x="394594" y="2113104"/>
                        <a:pt x="453523" y="2293353"/>
                        <a:pt x="499629" y="2476961"/>
                      </a:cubicBezTo>
                      <a:cubicBezTo>
                        <a:pt x="560797" y="2698837"/>
                        <a:pt x="614231" y="2922850"/>
                        <a:pt x="665222" y="3147169"/>
                      </a:cubicBezTo>
                      <a:cubicBezTo>
                        <a:pt x="731378" y="3405075"/>
                        <a:pt x="829797" y="3654126"/>
                        <a:pt x="880279" y="3916307"/>
                      </a:cubicBezTo>
                      <a:cubicBezTo>
                        <a:pt x="937682" y="4190395"/>
                        <a:pt x="1016356" y="4460616"/>
                        <a:pt x="1053811" y="4738470"/>
                      </a:cubicBezTo>
                      <a:cubicBezTo>
                        <a:pt x="1055948" y="4752516"/>
                        <a:pt x="1066329" y="4763508"/>
                        <a:pt x="1079153" y="4767070"/>
                      </a:cubicBezTo>
                      <a:cubicBezTo>
                        <a:pt x="1079459" y="4769614"/>
                        <a:pt x="1079968" y="4772057"/>
                        <a:pt x="1080477" y="4774296"/>
                      </a:cubicBezTo>
                      <a:cubicBezTo>
                        <a:pt x="1082003" y="4784983"/>
                        <a:pt x="1091367" y="4789461"/>
                        <a:pt x="1100730" y="4788952"/>
                      </a:cubicBezTo>
                      <a:cubicBezTo>
                        <a:pt x="1062971" y="4807069"/>
                        <a:pt x="1024906" y="4824574"/>
                        <a:pt x="985517" y="4839027"/>
                      </a:cubicBezTo>
                      <a:cubicBezTo>
                        <a:pt x="987248" y="4829256"/>
                        <a:pt x="986026" y="4818468"/>
                        <a:pt x="982769" y="4809104"/>
                      </a:cubicBezTo>
                      <a:cubicBezTo>
                        <a:pt x="973915" y="4773380"/>
                        <a:pt x="964144" y="4737758"/>
                        <a:pt x="956511" y="4701728"/>
                      </a:cubicBezTo>
                      <a:cubicBezTo>
                        <a:pt x="916105" y="4500920"/>
                        <a:pt x="865928" y="4301537"/>
                        <a:pt x="810764" y="4104291"/>
                      </a:cubicBezTo>
                      <a:close/>
                      <a:moveTo>
                        <a:pt x="1206071" y="5024670"/>
                      </a:moveTo>
                      <a:cubicBezTo>
                        <a:pt x="1205460" y="5026400"/>
                        <a:pt x="1204951" y="5028233"/>
                        <a:pt x="1204442" y="5030064"/>
                      </a:cubicBezTo>
                      <a:cubicBezTo>
                        <a:pt x="1202407" y="5025077"/>
                        <a:pt x="1199048" y="5020294"/>
                        <a:pt x="1193756" y="5016121"/>
                      </a:cubicBezTo>
                      <a:cubicBezTo>
                        <a:pt x="1138083" y="4968998"/>
                        <a:pt x="1077118" y="4927065"/>
                        <a:pt x="1021852" y="4879331"/>
                      </a:cubicBezTo>
                      <a:cubicBezTo>
                        <a:pt x="1064803" y="4871392"/>
                        <a:pt x="1113453" y="4882079"/>
                        <a:pt x="1147447" y="4908541"/>
                      </a:cubicBezTo>
                      <a:cubicBezTo>
                        <a:pt x="1177573" y="4938566"/>
                        <a:pt x="1212177" y="4979379"/>
                        <a:pt x="1206071" y="5024670"/>
                      </a:cubicBezTo>
                      <a:close/>
                      <a:moveTo>
                        <a:pt x="2734167" y="4972865"/>
                      </a:moveTo>
                      <a:cubicBezTo>
                        <a:pt x="2734167" y="4972865"/>
                        <a:pt x="2734778" y="4972763"/>
                        <a:pt x="2735490" y="4972763"/>
                      </a:cubicBezTo>
                      <a:cubicBezTo>
                        <a:pt x="2735083" y="4972865"/>
                        <a:pt x="2734676" y="4972865"/>
                        <a:pt x="2734167" y="4972865"/>
                      </a:cubicBezTo>
                      <a:close/>
                      <a:moveTo>
                        <a:pt x="3355523" y="4758622"/>
                      </a:moveTo>
                      <a:cubicBezTo>
                        <a:pt x="3345141" y="4770327"/>
                        <a:pt x="3333640" y="4788647"/>
                        <a:pt x="3322648" y="4808188"/>
                      </a:cubicBezTo>
                      <a:cubicBezTo>
                        <a:pt x="3246111" y="4801674"/>
                        <a:pt x="3167640" y="4810326"/>
                        <a:pt x="3090696" y="4810733"/>
                      </a:cubicBezTo>
                      <a:cubicBezTo>
                        <a:pt x="2902814" y="4821216"/>
                        <a:pt x="2713710" y="4842996"/>
                        <a:pt x="2523996" y="4847373"/>
                      </a:cubicBezTo>
                      <a:cubicBezTo>
                        <a:pt x="2408172" y="4856736"/>
                        <a:pt x="2298964" y="4868034"/>
                        <a:pt x="2181105" y="4871596"/>
                      </a:cubicBezTo>
                      <a:cubicBezTo>
                        <a:pt x="2059684" y="4884929"/>
                        <a:pt x="1938670" y="4900806"/>
                        <a:pt x="1818470" y="4922281"/>
                      </a:cubicBezTo>
                      <a:cubicBezTo>
                        <a:pt x="1706921" y="4936225"/>
                        <a:pt x="1594660" y="4943756"/>
                        <a:pt x="1484536" y="4967573"/>
                      </a:cubicBezTo>
                      <a:cubicBezTo>
                        <a:pt x="1471305" y="4971745"/>
                        <a:pt x="1452170" y="4971339"/>
                        <a:pt x="1444740" y="4984366"/>
                      </a:cubicBezTo>
                      <a:cubicBezTo>
                        <a:pt x="1443112" y="4987623"/>
                        <a:pt x="1445962" y="4990167"/>
                        <a:pt x="1448812" y="4990167"/>
                      </a:cubicBezTo>
                      <a:cubicBezTo>
                        <a:pt x="1451051" y="4990473"/>
                        <a:pt x="1452883" y="4987928"/>
                        <a:pt x="1453493" y="4985995"/>
                      </a:cubicBezTo>
                      <a:cubicBezTo>
                        <a:pt x="1487385" y="4980397"/>
                        <a:pt x="1522295" y="4978463"/>
                        <a:pt x="1556595" y="4975206"/>
                      </a:cubicBezTo>
                      <a:cubicBezTo>
                        <a:pt x="1769514" y="4959939"/>
                        <a:pt x="1968084" y="4945182"/>
                        <a:pt x="2182632" y="4925029"/>
                      </a:cubicBezTo>
                      <a:cubicBezTo>
                        <a:pt x="2273418" y="4922180"/>
                        <a:pt x="2366443" y="4923910"/>
                        <a:pt x="2457026" y="4912714"/>
                      </a:cubicBezTo>
                      <a:cubicBezTo>
                        <a:pt x="2532850" y="4908236"/>
                        <a:pt x="2608777" y="4909152"/>
                        <a:pt x="2684601" y="4904368"/>
                      </a:cubicBezTo>
                      <a:cubicBezTo>
                        <a:pt x="2861695" y="4897855"/>
                        <a:pt x="3037975" y="4877906"/>
                        <a:pt x="3215374" y="4873937"/>
                      </a:cubicBezTo>
                      <a:cubicBezTo>
                        <a:pt x="3240005" y="4871087"/>
                        <a:pt x="3265551" y="4871596"/>
                        <a:pt x="3290690" y="4870578"/>
                      </a:cubicBezTo>
                      <a:cubicBezTo>
                        <a:pt x="3285398" y="4881672"/>
                        <a:pt x="3281530" y="4890018"/>
                        <a:pt x="3279902" y="4893275"/>
                      </a:cubicBezTo>
                      <a:cubicBezTo>
                        <a:pt x="3272472" y="4908643"/>
                        <a:pt x="3265958" y="4924521"/>
                        <a:pt x="3258121" y="4939584"/>
                      </a:cubicBezTo>
                      <a:cubicBezTo>
                        <a:pt x="3203568" y="4939889"/>
                        <a:pt x="3149524" y="4949558"/>
                        <a:pt x="3095378" y="4955767"/>
                      </a:cubicBezTo>
                      <a:cubicBezTo>
                        <a:pt x="2975280" y="4960550"/>
                        <a:pt x="2857624" y="4962382"/>
                        <a:pt x="2737526" y="4972661"/>
                      </a:cubicBezTo>
                      <a:cubicBezTo>
                        <a:pt x="2596767" y="4980499"/>
                        <a:pt x="2462725" y="4991287"/>
                        <a:pt x="2319320" y="4999226"/>
                      </a:cubicBezTo>
                      <a:cubicBezTo>
                        <a:pt x="2069556" y="5009607"/>
                        <a:pt x="1819182" y="5003602"/>
                        <a:pt x="1569622" y="5019073"/>
                      </a:cubicBezTo>
                      <a:cubicBezTo>
                        <a:pt x="1469371" y="5025179"/>
                        <a:pt x="1367898" y="5030980"/>
                        <a:pt x="1267138" y="5033728"/>
                      </a:cubicBezTo>
                      <a:cubicBezTo>
                        <a:pt x="1271310" y="5000956"/>
                        <a:pt x="1261947" y="4968998"/>
                        <a:pt x="1244645" y="4941110"/>
                      </a:cubicBezTo>
                      <a:cubicBezTo>
                        <a:pt x="1251769" y="4940703"/>
                        <a:pt x="1258894" y="4939889"/>
                        <a:pt x="1266018" y="4938973"/>
                      </a:cubicBezTo>
                      <a:cubicBezTo>
                        <a:pt x="1271718" y="4946912"/>
                        <a:pt x="1280674" y="4952408"/>
                        <a:pt x="1292582" y="4952408"/>
                      </a:cubicBezTo>
                      <a:cubicBezTo>
                        <a:pt x="1401383" y="4941823"/>
                        <a:pt x="1509777" y="4920755"/>
                        <a:pt x="1615117" y="4891646"/>
                      </a:cubicBezTo>
                      <a:cubicBezTo>
                        <a:pt x="1651961" y="4878517"/>
                        <a:pt x="1689211" y="4866914"/>
                        <a:pt x="1726666" y="4855820"/>
                      </a:cubicBezTo>
                      <a:cubicBezTo>
                        <a:pt x="1836383" y="4853479"/>
                        <a:pt x="1945590" y="4836686"/>
                        <a:pt x="2055613" y="4839638"/>
                      </a:cubicBezTo>
                      <a:cubicBezTo>
                        <a:pt x="2182225" y="4839536"/>
                        <a:pt x="2306190" y="4809715"/>
                        <a:pt x="2431785" y="4798010"/>
                      </a:cubicBezTo>
                      <a:cubicBezTo>
                        <a:pt x="2586589" y="4795364"/>
                        <a:pt x="2728671" y="4793227"/>
                        <a:pt x="2883679" y="4776840"/>
                      </a:cubicBezTo>
                      <a:cubicBezTo>
                        <a:pt x="3040214" y="4764627"/>
                        <a:pt x="3198683" y="4761574"/>
                        <a:pt x="3355523" y="4758622"/>
                      </a:cubicBezTo>
                      <a:close/>
                      <a:moveTo>
                        <a:pt x="3253134" y="4501938"/>
                      </a:moveTo>
                      <a:cubicBezTo>
                        <a:pt x="3278680" y="4564532"/>
                        <a:pt x="3308094" y="4624886"/>
                        <a:pt x="3321834" y="4691856"/>
                      </a:cubicBezTo>
                      <a:cubicBezTo>
                        <a:pt x="3100569" y="4692772"/>
                        <a:pt x="2880321" y="4715265"/>
                        <a:pt x="2660277" y="4736536"/>
                      </a:cubicBezTo>
                      <a:cubicBezTo>
                        <a:pt x="2581907" y="4741015"/>
                        <a:pt x="2503029" y="4737961"/>
                        <a:pt x="2424864" y="4747121"/>
                      </a:cubicBezTo>
                      <a:cubicBezTo>
                        <a:pt x="2320032" y="4760556"/>
                        <a:pt x="2217135" y="4786510"/>
                        <a:pt x="2112201" y="4798417"/>
                      </a:cubicBezTo>
                      <a:cubicBezTo>
                        <a:pt x="2019685" y="4805339"/>
                        <a:pt x="1925845" y="4811038"/>
                        <a:pt x="1833228" y="4824676"/>
                      </a:cubicBezTo>
                      <a:cubicBezTo>
                        <a:pt x="2007573" y="4763406"/>
                        <a:pt x="2185990" y="4713636"/>
                        <a:pt x="2359522" y="4649109"/>
                      </a:cubicBezTo>
                      <a:cubicBezTo>
                        <a:pt x="2445728" y="4614097"/>
                        <a:pt x="2533868" y="4584582"/>
                        <a:pt x="2621499" y="4553234"/>
                      </a:cubicBezTo>
                      <a:cubicBezTo>
                        <a:pt x="2756660" y="4499393"/>
                        <a:pt x="2886631" y="4433747"/>
                        <a:pt x="3012225" y="4360365"/>
                      </a:cubicBezTo>
                      <a:cubicBezTo>
                        <a:pt x="3069119" y="4333597"/>
                        <a:pt x="3122655" y="4301638"/>
                        <a:pt x="3173340" y="4265915"/>
                      </a:cubicBezTo>
                      <a:cubicBezTo>
                        <a:pt x="3196138" y="4345709"/>
                        <a:pt x="3222601" y="4424790"/>
                        <a:pt x="3253134" y="4501938"/>
                      </a:cubicBezTo>
                      <a:close/>
                      <a:moveTo>
                        <a:pt x="3219038" y="4163119"/>
                      </a:moveTo>
                      <a:cubicBezTo>
                        <a:pt x="3139244" y="4226628"/>
                        <a:pt x="3048255" y="4272530"/>
                        <a:pt x="2957978" y="4319042"/>
                      </a:cubicBezTo>
                      <a:cubicBezTo>
                        <a:pt x="2788110" y="4417767"/>
                        <a:pt x="2606029" y="4491353"/>
                        <a:pt x="2420080" y="4553132"/>
                      </a:cubicBezTo>
                      <a:cubicBezTo>
                        <a:pt x="2275250" y="4608398"/>
                        <a:pt x="2127570" y="4661221"/>
                        <a:pt x="1977447" y="4702746"/>
                      </a:cubicBezTo>
                      <a:cubicBezTo>
                        <a:pt x="1882895" y="4733178"/>
                        <a:pt x="1790582" y="4769920"/>
                        <a:pt x="1693893" y="4793227"/>
                      </a:cubicBezTo>
                      <a:cubicBezTo>
                        <a:pt x="1595270" y="4828340"/>
                        <a:pt x="1494205" y="4854090"/>
                        <a:pt x="1390696" y="4870171"/>
                      </a:cubicBezTo>
                      <a:cubicBezTo>
                        <a:pt x="1355176" y="4876583"/>
                        <a:pt x="1319044" y="4879331"/>
                        <a:pt x="1283524" y="4885743"/>
                      </a:cubicBezTo>
                      <a:cubicBezTo>
                        <a:pt x="1267341" y="4890120"/>
                        <a:pt x="1259810" y="4902842"/>
                        <a:pt x="1259301" y="4916073"/>
                      </a:cubicBezTo>
                      <a:cubicBezTo>
                        <a:pt x="1249021" y="4917396"/>
                        <a:pt x="1238640" y="4918312"/>
                        <a:pt x="1228157" y="4918617"/>
                      </a:cubicBezTo>
                      <a:cubicBezTo>
                        <a:pt x="1207699" y="4894700"/>
                        <a:pt x="1181339" y="4875463"/>
                        <a:pt x="1153655" y="4864166"/>
                      </a:cubicBezTo>
                      <a:cubicBezTo>
                        <a:pt x="1136353" y="4857856"/>
                        <a:pt x="1111315" y="4851953"/>
                        <a:pt x="1085769" y="4850121"/>
                      </a:cubicBezTo>
                      <a:cubicBezTo>
                        <a:pt x="1125666" y="4835261"/>
                        <a:pt x="1164749" y="4815923"/>
                        <a:pt x="1203628" y="4801674"/>
                      </a:cubicBezTo>
                      <a:cubicBezTo>
                        <a:pt x="1339400" y="4749666"/>
                        <a:pt x="1474052" y="4694807"/>
                        <a:pt x="1611657" y="4647481"/>
                      </a:cubicBezTo>
                      <a:cubicBezTo>
                        <a:pt x="1794755" y="4573793"/>
                        <a:pt x="1988134" y="4523820"/>
                        <a:pt x="2172861" y="4452474"/>
                      </a:cubicBezTo>
                      <a:cubicBezTo>
                        <a:pt x="2341915" y="4382043"/>
                        <a:pt x="2515039" y="4321791"/>
                        <a:pt x="2684500" y="4252581"/>
                      </a:cubicBezTo>
                      <a:cubicBezTo>
                        <a:pt x="2849177" y="4186527"/>
                        <a:pt x="3008154" y="4107547"/>
                        <a:pt x="3170897" y="4036812"/>
                      </a:cubicBezTo>
                      <a:cubicBezTo>
                        <a:pt x="3183823" y="4030705"/>
                        <a:pt x="3196952" y="4024904"/>
                        <a:pt x="3210082" y="4019204"/>
                      </a:cubicBezTo>
                      <a:cubicBezTo>
                        <a:pt x="3194205" y="4031723"/>
                        <a:pt x="3178327" y="4044343"/>
                        <a:pt x="3163162" y="4057778"/>
                      </a:cubicBezTo>
                      <a:cubicBezTo>
                        <a:pt x="3109322" y="4107141"/>
                        <a:pt x="3049985" y="4149175"/>
                        <a:pt x="2984338" y="4181642"/>
                      </a:cubicBezTo>
                      <a:cubicBezTo>
                        <a:pt x="2878998" y="4245661"/>
                        <a:pt x="2762665" y="4285558"/>
                        <a:pt x="2649284" y="4332274"/>
                      </a:cubicBezTo>
                      <a:cubicBezTo>
                        <a:pt x="2462623" y="4407793"/>
                        <a:pt x="2271891" y="4473338"/>
                        <a:pt x="2085230" y="4549366"/>
                      </a:cubicBezTo>
                      <a:cubicBezTo>
                        <a:pt x="2010729" y="4573284"/>
                        <a:pt x="1938364" y="4603512"/>
                        <a:pt x="1863456" y="4625904"/>
                      </a:cubicBezTo>
                      <a:cubicBezTo>
                        <a:pt x="1769718" y="4656844"/>
                        <a:pt x="1673538" y="4676894"/>
                        <a:pt x="1581225" y="4712517"/>
                      </a:cubicBezTo>
                      <a:cubicBezTo>
                        <a:pt x="1565653" y="4723305"/>
                        <a:pt x="1408711" y="4758317"/>
                        <a:pt x="1436293" y="4780505"/>
                      </a:cubicBezTo>
                      <a:cubicBezTo>
                        <a:pt x="1514458" y="4768291"/>
                        <a:pt x="1589469" y="4739081"/>
                        <a:pt x="1665192" y="4716384"/>
                      </a:cubicBezTo>
                      <a:cubicBezTo>
                        <a:pt x="1783763" y="4686055"/>
                        <a:pt x="1901724" y="4652162"/>
                        <a:pt x="2016225" y="4609212"/>
                      </a:cubicBezTo>
                      <a:cubicBezTo>
                        <a:pt x="2101107" y="4582648"/>
                        <a:pt x="2182937" y="4547840"/>
                        <a:pt x="2266395" y="4517204"/>
                      </a:cubicBezTo>
                      <a:cubicBezTo>
                        <a:pt x="2437993" y="4457054"/>
                        <a:pt x="2610507" y="4398430"/>
                        <a:pt x="2779153" y="4330238"/>
                      </a:cubicBezTo>
                      <a:cubicBezTo>
                        <a:pt x="2891109" y="4289018"/>
                        <a:pt x="2996246" y="4231310"/>
                        <a:pt x="3098737" y="4170752"/>
                      </a:cubicBezTo>
                      <a:cubicBezTo>
                        <a:pt x="3175477" y="4113960"/>
                        <a:pt x="3248351" y="4050959"/>
                        <a:pt x="3321936" y="3989383"/>
                      </a:cubicBezTo>
                      <a:cubicBezTo>
                        <a:pt x="3334862" y="3976356"/>
                        <a:pt x="3348806" y="3963837"/>
                        <a:pt x="3360510" y="3949690"/>
                      </a:cubicBezTo>
                      <a:cubicBezTo>
                        <a:pt x="3372825" y="3941344"/>
                        <a:pt x="3383613" y="3931777"/>
                        <a:pt x="3392367" y="3920683"/>
                      </a:cubicBezTo>
                      <a:cubicBezTo>
                        <a:pt x="3401221" y="3925263"/>
                        <a:pt x="3411501" y="3924754"/>
                        <a:pt x="3421475" y="3923635"/>
                      </a:cubicBezTo>
                      <a:cubicBezTo>
                        <a:pt x="3439490" y="3923329"/>
                        <a:pt x="3461779" y="3923736"/>
                        <a:pt x="3483356" y="3921497"/>
                      </a:cubicBezTo>
                      <a:cubicBezTo>
                        <a:pt x="3398575" y="4005464"/>
                        <a:pt x="3313692" y="4090245"/>
                        <a:pt x="3219038" y="41631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5" name="Google Shape;735;p24"/>
                <p:cNvSpPr/>
                <p:nvPr/>
              </p:nvSpPr>
              <p:spPr>
                <a:xfrm>
                  <a:off x="15122577" y="8209281"/>
                  <a:ext cx="120706" cy="85118"/>
                </a:xfrm>
                <a:custGeom>
                  <a:rect b="b" l="l" r="r" t="t"/>
                  <a:pathLst>
                    <a:path extrusionOk="0" h="85118" w="120706">
                      <a:moveTo>
                        <a:pt x="37049" y="79832"/>
                      </a:moveTo>
                      <a:cubicBezTo>
                        <a:pt x="63308" y="86956"/>
                        <a:pt x="98829" y="91231"/>
                        <a:pt x="114197" y="63038"/>
                      </a:cubicBezTo>
                      <a:cubicBezTo>
                        <a:pt x="136690" y="20495"/>
                        <a:pt x="96691" y="-1998"/>
                        <a:pt x="58219" y="140"/>
                      </a:cubicBezTo>
                      <a:cubicBezTo>
                        <a:pt x="47125" y="-166"/>
                        <a:pt x="37457" y="6857"/>
                        <a:pt x="32876" y="16424"/>
                      </a:cubicBezTo>
                      <a:cubicBezTo>
                        <a:pt x="15371" y="3193"/>
                        <a:pt x="-201" y="27009"/>
                        <a:pt x="2" y="43395"/>
                      </a:cubicBezTo>
                      <a:cubicBezTo>
                        <a:pt x="511" y="63242"/>
                        <a:pt x="19544" y="75761"/>
                        <a:pt x="37049" y="798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6" name="Google Shape;736;p24"/>
                <p:cNvSpPr/>
                <p:nvPr/>
              </p:nvSpPr>
              <p:spPr>
                <a:xfrm>
                  <a:off x="12605502" y="4991682"/>
                  <a:ext cx="541114" cy="611001"/>
                </a:xfrm>
                <a:custGeom>
                  <a:rect b="b" l="l" r="r" t="t"/>
                  <a:pathLst>
                    <a:path extrusionOk="0" h="611001" w="541114">
                      <a:moveTo>
                        <a:pt x="83154" y="512680"/>
                      </a:moveTo>
                      <a:cubicBezTo>
                        <a:pt x="93638" y="552679"/>
                        <a:pt x="100762" y="609878"/>
                        <a:pt x="153178" y="610998"/>
                      </a:cubicBezTo>
                      <a:cubicBezTo>
                        <a:pt x="248442" y="611812"/>
                        <a:pt x="219944" y="482147"/>
                        <a:pt x="204067" y="422505"/>
                      </a:cubicBezTo>
                      <a:cubicBezTo>
                        <a:pt x="222998" y="456091"/>
                        <a:pt x="262080" y="468814"/>
                        <a:pt x="298924" y="462809"/>
                      </a:cubicBezTo>
                      <a:cubicBezTo>
                        <a:pt x="364978" y="451206"/>
                        <a:pt x="356022" y="363881"/>
                        <a:pt x="359787" y="312788"/>
                      </a:cubicBezTo>
                      <a:cubicBezTo>
                        <a:pt x="369762" y="352176"/>
                        <a:pt x="378718" y="391870"/>
                        <a:pt x="389405" y="431156"/>
                      </a:cubicBezTo>
                      <a:cubicBezTo>
                        <a:pt x="396020" y="452326"/>
                        <a:pt x="400600" y="476651"/>
                        <a:pt x="418106" y="491816"/>
                      </a:cubicBezTo>
                      <a:cubicBezTo>
                        <a:pt x="458614" y="522247"/>
                        <a:pt x="533217" y="506065"/>
                        <a:pt x="540342" y="450494"/>
                      </a:cubicBezTo>
                      <a:cubicBezTo>
                        <a:pt x="546754" y="373651"/>
                        <a:pt x="511844" y="299455"/>
                        <a:pt x="488435" y="227701"/>
                      </a:cubicBezTo>
                      <a:cubicBezTo>
                        <a:pt x="462074" y="160833"/>
                        <a:pt x="444976" y="90199"/>
                        <a:pt x="414646" y="24959"/>
                      </a:cubicBezTo>
                      <a:cubicBezTo>
                        <a:pt x="399379" y="126"/>
                        <a:pt x="365182" y="1958"/>
                        <a:pt x="339432" y="329"/>
                      </a:cubicBezTo>
                      <a:cubicBezTo>
                        <a:pt x="275311" y="-5472"/>
                        <a:pt x="261470" y="66689"/>
                        <a:pt x="256686" y="116051"/>
                      </a:cubicBezTo>
                      <a:cubicBezTo>
                        <a:pt x="251495" y="154930"/>
                        <a:pt x="242335" y="193097"/>
                        <a:pt x="232666" y="231060"/>
                      </a:cubicBezTo>
                      <a:cubicBezTo>
                        <a:pt x="201013" y="198593"/>
                        <a:pt x="177299" y="159205"/>
                        <a:pt x="151753" y="121852"/>
                      </a:cubicBezTo>
                      <a:cubicBezTo>
                        <a:pt x="138725" y="101904"/>
                        <a:pt x="122950" y="73508"/>
                        <a:pt x="94961" y="78495"/>
                      </a:cubicBezTo>
                      <a:cubicBezTo>
                        <a:pt x="78574" y="81650"/>
                        <a:pt x="64427" y="91115"/>
                        <a:pt x="48855" y="96815"/>
                      </a:cubicBezTo>
                      <a:cubicBezTo>
                        <a:pt x="33588" y="102922"/>
                        <a:pt x="16083" y="107909"/>
                        <a:pt x="7126" y="122870"/>
                      </a:cubicBezTo>
                      <a:cubicBezTo>
                        <a:pt x="-4375" y="146075"/>
                        <a:pt x="-2441" y="189942"/>
                        <a:pt x="16490" y="208567"/>
                      </a:cubicBezTo>
                      <a:cubicBezTo>
                        <a:pt x="43970" y="308513"/>
                        <a:pt x="59237" y="411411"/>
                        <a:pt x="83154" y="512680"/>
                      </a:cubicBezTo>
                      <a:close/>
                      <a:moveTo>
                        <a:pt x="33487" y="178136"/>
                      </a:moveTo>
                      <a:cubicBezTo>
                        <a:pt x="32978" y="167856"/>
                        <a:pt x="35217" y="157882"/>
                        <a:pt x="39593" y="148416"/>
                      </a:cubicBezTo>
                      <a:cubicBezTo>
                        <a:pt x="58015" y="140274"/>
                        <a:pt x="78167" y="135490"/>
                        <a:pt x="96793" y="127654"/>
                      </a:cubicBezTo>
                      <a:cubicBezTo>
                        <a:pt x="138013" y="180476"/>
                        <a:pt x="169157" y="275639"/>
                        <a:pt x="239893" y="293959"/>
                      </a:cubicBezTo>
                      <a:cubicBezTo>
                        <a:pt x="261164" y="294977"/>
                        <a:pt x="274294" y="276046"/>
                        <a:pt x="277754" y="257217"/>
                      </a:cubicBezTo>
                      <a:cubicBezTo>
                        <a:pt x="290476" y="218541"/>
                        <a:pt x="300756" y="179051"/>
                        <a:pt x="307372" y="138747"/>
                      </a:cubicBezTo>
                      <a:cubicBezTo>
                        <a:pt x="313784" y="110555"/>
                        <a:pt x="311137" y="81141"/>
                        <a:pt x="326709" y="55188"/>
                      </a:cubicBezTo>
                      <a:cubicBezTo>
                        <a:pt x="342790" y="47961"/>
                        <a:pt x="363553" y="51422"/>
                        <a:pt x="381263" y="50404"/>
                      </a:cubicBezTo>
                      <a:cubicBezTo>
                        <a:pt x="406707" y="126432"/>
                        <a:pt x="424213" y="205310"/>
                        <a:pt x="453423" y="280321"/>
                      </a:cubicBezTo>
                      <a:cubicBezTo>
                        <a:pt x="469097" y="327342"/>
                        <a:pt x="486094" y="375280"/>
                        <a:pt x="491590" y="424947"/>
                      </a:cubicBezTo>
                      <a:cubicBezTo>
                        <a:pt x="495966" y="453649"/>
                        <a:pt x="475814" y="459552"/>
                        <a:pt x="451998" y="452122"/>
                      </a:cubicBezTo>
                      <a:cubicBezTo>
                        <a:pt x="417597" y="368461"/>
                        <a:pt x="409048" y="274316"/>
                        <a:pt x="367014" y="193911"/>
                      </a:cubicBezTo>
                      <a:cubicBezTo>
                        <a:pt x="353782" y="173861"/>
                        <a:pt x="323045" y="181494"/>
                        <a:pt x="319789" y="205005"/>
                      </a:cubicBezTo>
                      <a:cubicBezTo>
                        <a:pt x="312053" y="246836"/>
                        <a:pt x="311748" y="289481"/>
                        <a:pt x="309305" y="331820"/>
                      </a:cubicBezTo>
                      <a:cubicBezTo>
                        <a:pt x="306863" y="356654"/>
                        <a:pt x="307575" y="385763"/>
                        <a:pt x="294955" y="409782"/>
                      </a:cubicBezTo>
                      <a:cubicBezTo>
                        <a:pt x="271546" y="414668"/>
                        <a:pt x="251903" y="404490"/>
                        <a:pt x="241012" y="383524"/>
                      </a:cubicBezTo>
                      <a:cubicBezTo>
                        <a:pt x="218010" y="349530"/>
                        <a:pt x="203151" y="313704"/>
                        <a:pt x="183101" y="277166"/>
                      </a:cubicBezTo>
                      <a:cubicBezTo>
                        <a:pt x="175365" y="257624"/>
                        <a:pt x="149616" y="237472"/>
                        <a:pt x="132415" y="258642"/>
                      </a:cubicBezTo>
                      <a:cubicBezTo>
                        <a:pt x="119795" y="277471"/>
                        <a:pt x="131804" y="301999"/>
                        <a:pt x="132924" y="322762"/>
                      </a:cubicBezTo>
                      <a:cubicBezTo>
                        <a:pt x="140761" y="373244"/>
                        <a:pt x="152872" y="422912"/>
                        <a:pt x="164679" y="472478"/>
                      </a:cubicBezTo>
                      <a:cubicBezTo>
                        <a:pt x="169259" y="500976"/>
                        <a:pt x="179335" y="534766"/>
                        <a:pt x="163356" y="561127"/>
                      </a:cubicBezTo>
                      <a:cubicBezTo>
                        <a:pt x="158267" y="560210"/>
                        <a:pt x="153076" y="558989"/>
                        <a:pt x="148394" y="556852"/>
                      </a:cubicBezTo>
                      <a:cubicBezTo>
                        <a:pt x="95266" y="444794"/>
                        <a:pt x="82137" y="317979"/>
                        <a:pt x="32672" y="204496"/>
                      </a:cubicBezTo>
                      <a:cubicBezTo>
                        <a:pt x="38677" y="197168"/>
                        <a:pt x="33385" y="186990"/>
                        <a:pt x="33487" y="1781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7" name="Google Shape;737;p24"/>
                <p:cNvSpPr/>
                <p:nvPr/>
              </p:nvSpPr>
              <p:spPr>
                <a:xfrm>
                  <a:off x="13178261" y="4821997"/>
                  <a:ext cx="367102" cy="615680"/>
                </a:xfrm>
                <a:custGeom>
                  <a:rect b="b" l="l" r="r" t="t"/>
                  <a:pathLst>
                    <a:path extrusionOk="0" h="615680" w="367102">
                      <a:moveTo>
                        <a:pt x="87376" y="614785"/>
                      </a:moveTo>
                      <a:cubicBezTo>
                        <a:pt x="191190" y="628321"/>
                        <a:pt x="166356" y="485018"/>
                        <a:pt x="161573" y="420185"/>
                      </a:cubicBezTo>
                      <a:cubicBezTo>
                        <a:pt x="177857" y="412857"/>
                        <a:pt x="194345" y="410516"/>
                        <a:pt x="212462" y="408175"/>
                      </a:cubicBezTo>
                      <a:cubicBezTo>
                        <a:pt x="242079" y="441151"/>
                        <a:pt x="237092" y="494483"/>
                        <a:pt x="269763" y="526034"/>
                      </a:cubicBezTo>
                      <a:cubicBezTo>
                        <a:pt x="288083" y="542420"/>
                        <a:pt x="317293" y="543744"/>
                        <a:pt x="338158" y="531327"/>
                      </a:cubicBezTo>
                      <a:cubicBezTo>
                        <a:pt x="382736" y="500590"/>
                        <a:pt x="365332" y="437894"/>
                        <a:pt x="354442" y="393926"/>
                      </a:cubicBezTo>
                      <a:cubicBezTo>
                        <a:pt x="325639" y="291639"/>
                        <a:pt x="292866" y="189454"/>
                        <a:pt x="243504" y="95106"/>
                      </a:cubicBezTo>
                      <a:cubicBezTo>
                        <a:pt x="227016" y="67422"/>
                        <a:pt x="216533" y="31189"/>
                        <a:pt x="186814" y="14905"/>
                      </a:cubicBezTo>
                      <a:cubicBezTo>
                        <a:pt x="156993" y="2996"/>
                        <a:pt x="123609" y="-1889"/>
                        <a:pt x="91549" y="656"/>
                      </a:cubicBezTo>
                      <a:cubicBezTo>
                        <a:pt x="64578" y="4523"/>
                        <a:pt x="36080" y="17144"/>
                        <a:pt x="24172" y="42995"/>
                      </a:cubicBezTo>
                      <a:cubicBezTo>
                        <a:pt x="18065" y="53682"/>
                        <a:pt x="21119" y="64063"/>
                        <a:pt x="27836" y="70883"/>
                      </a:cubicBezTo>
                      <a:cubicBezTo>
                        <a:pt x="26513" y="71900"/>
                        <a:pt x="25393" y="73223"/>
                        <a:pt x="24478" y="74954"/>
                      </a:cubicBezTo>
                      <a:cubicBezTo>
                        <a:pt x="17048" y="72002"/>
                        <a:pt x="9211" y="81976"/>
                        <a:pt x="9720" y="91747"/>
                      </a:cubicBezTo>
                      <a:cubicBezTo>
                        <a:pt x="-1578" y="199734"/>
                        <a:pt x="-3104" y="308840"/>
                        <a:pt x="5547" y="417132"/>
                      </a:cubicBezTo>
                      <a:cubicBezTo>
                        <a:pt x="13791" y="484509"/>
                        <a:pt x="3002" y="595243"/>
                        <a:pt x="87376" y="614785"/>
                      </a:cubicBezTo>
                      <a:close/>
                      <a:moveTo>
                        <a:pt x="63051" y="69254"/>
                      </a:moveTo>
                      <a:cubicBezTo>
                        <a:pt x="86766" y="40858"/>
                        <a:pt x="134194" y="52461"/>
                        <a:pt x="165847" y="60196"/>
                      </a:cubicBezTo>
                      <a:cubicBezTo>
                        <a:pt x="198620" y="104876"/>
                        <a:pt x="217856" y="161465"/>
                        <a:pt x="242079" y="211845"/>
                      </a:cubicBezTo>
                      <a:cubicBezTo>
                        <a:pt x="253275" y="248282"/>
                        <a:pt x="360651" y="488783"/>
                        <a:pt x="307929" y="495195"/>
                      </a:cubicBezTo>
                      <a:cubicBezTo>
                        <a:pt x="301823" y="495297"/>
                        <a:pt x="295513" y="491328"/>
                        <a:pt x="292968" y="485526"/>
                      </a:cubicBezTo>
                      <a:cubicBezTo>
                        <a:pt x="266201" y="429752"/>
                        <a:pt x="257040" y="345683"/>
                        <a:pt x="174295" y="375199"/>
                      </a:cubicBezTo>
                      <a:cubicBezTo>
                        <a:pt x="149665" y="379677"/>
                        <a:pt x="120760" y="394232"/>
                        <a:pt x="122999" y="423136"/>
                      </a:cubicBezTo>
                      <a:cubicBezTo>
                        <a:pt x="117503" y="466087"/>
                        <a:pt x="124424" y="516772"/>
                        <a:pt x="107121" y="558094"/>
                      </a:cubicBezTo>
                      <a:cubicBezTo>
                        <a:pt x="50431" y="552802"/>
                        <a:pt x="44324" y="233524"/>
                        <a:pt x="34757" y="115359"/>
                      </a:cubicBezTo>
                      <a:cubicBezTo>
                        <a:pt x="35877" y="114749"/>
                        <a:pt x="36894" y="113833"/>
                        <a:pt x="37607" y="112612"/>
                      </a:cubicBezTo>
                      <a:cubicBezTo>
                        <a:pt x="40151" y="101314"/>
                        <a:pt x="39337" y="89304"/>
                        <a:pt x="40151" y="77600"/>
                      </a:cubicBezTo>
                      <a:cubicBezTo>
                        <a:pt x="47988" y="79635"/>
                        <a:pt x="56741" y="77498"/>
                        <a:pt x="63051" y="6925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8" name="Google Shape;738;p24"/>
                <p:cNvSpPr/>
                <p:nvPr/>
              </p:nvSpPr>
              <p:spPr>
                <a:xfrm>
                  <a:off x="13272152" y="4936354"/>
                  <a:ext cx="119562" cy="183455"/>
                </a:xfrm>
                <a:custGeom>
                  <a:rect b="b" l="l" r="r" t="t"/>
                  <a:pathLst>
                    <a:path extrusionOk="0" h="183455" w="119562">
                      <a:moveTo>
                        <a:pt x="40304" y="175145"/>
                      </a:moveTo>
                      <a:cubicBezTo>
                        <a:pt x="155415" y="228070"/>
                        <a:pt x="133634" y="11282"/>
                        <a:pt x="48344" y="1512"/>
                      </a:cubicBezTo>
                      <a:cubicBezTo>
                        <a:pt x="24121" y="-4697"/>
                        <a:pt x="-11807" y="8433"/>
                        <a:pt x="8651" y="36931"/>
                      </a:cubicBezTo>
                      <a:cubicBezTo>
                        <a:pt x="-1222" y="83952"/>
                        <a:pt x="-13537" y="150617"/>
                        <a:pt x="40304" y="175145"/>
                      </a:cubicBezTo>
                      <a:close/>
                      <a:moveTo>
                        <a:pt x="67784" y="129650"/>
                      </a:moveTo>
                      <a:cubicBezTo>
                        <a:pt x="32161" y="118862"/>
                        <a:pt x="42136" y="71433"/>
                        <a:pt x="32365" y="42732"/>
                      </a:cubicBezTo>
                      <a:cubicBezTo>
                        <a:pt x="69412" y="48330"/>
                        <a:pt x="67071" y="100644"/>
                        <a:pt x="67784" y="1296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9" name="Google Shape;739;p24"/>
                <p:cNvSpPr/>
                <p:nvPr/>
              </p:nvSpPr>
              <p:spPr>
                <a:xfrm>
                  <a:off x="13464650" y="4659418"/>
                  <a:ext cx="425563" cy="568093"/>
                </a:xfrm>
                <a:custGeom>
                  <a:rect b="b" l="l" r="r" t="t"/>
                  <a:pathLst>
                    <a:path extrusionOk="0" h="568093" w="425563">
                      <a:moveTo>
                        <a:pt x="14314" y="155398"/>
                      </a:moveTo>
                      <a:cubicBezTo>
                        <a:pt x="-7466" y="232444"/>
                        <a:pt x="85152" y="234785"/>
                        <a:pt x="137466" y="227457"/>
                      </a:cubicBezTo>
                      <a:cubicBezTo>
                        <a:pt x="174615" y="305826"/>
                        <a:pt x="185912" y="554877"/>
                        <a:pt x="287690" y="566073"/>
                      </a:cubicBezTo>
                      <a:cubicBezTo>
                        <a:pt x="392623" y="585614"/>
                        <a:pt x="388247" y="458697"/>
                        <a:pt x="371250" y="389487"/>
                      </a:cubicBezTo>
                      <a:cubicBezTo>
                        <a:pt x="357612" y="321703"/>
                        <a:pt x="325450" y="258906"/>
                        <a:pt x="309369" y="192445"/>
                      </a:cubicBezTo>
                      <a:cubicBezTo>
                        <a:pt x="310285" y="190410"/>
                        <a:pt x="312015" y="189086"/>
                        <a:pt x="313745" y="187763"/>
                      </a:cubicBezTo>
                      <a:lnTo>
                        <a:pt x="313745" y="187865"/>
                      </a:lnTo>
                      <a:cubicBezTo>
                        <a:pt x="345704" y="165372"/>
                        <a:pt x="392114" y="160181"/>
                        <a:pt x="413081" y="124559"/>
                      </a:cubicBezTo>
                      <a:cubicBezTo>
                        <a:pt x="436388" y="81711"/>
                        <a:pt x="429671" y="7311"/>
                        <a:pt x="370538" y="1917"/>
                      </a:cubicBezTo>
                      <a:cubicBezTo>
                        <a:pt x="257157" y="-7854"/>
                        <a:pt x="141537" y="21051"/>
                        <a:pt x="34263" y="58709"/>
                      </a:cubicBezTo>
                      <a:cubicBezTo>
                        <a:pt x="3322" y="72652"/>
                        <a:pt x="-3802" y="107155"/>
                        <a:pt x="1694" y="137892"/>
                      </a:cubicBezTo>
                      <a:cubicBezTo>
                        <a:pt x="2406" y="145627"/>
                        <a:pt x="7597" y="152141"/>
                        <a:pt x="14314" y="155398"/>
                      </a:cubicBezTo>
                      <a:close/>
                      <a:moveTo>
                        <a:pt x="51056" y="116111"/>
                      </a:moveTo>
                      <a:cubicBezTo>
                        <a:pt x="133496" y="90260"/>
                        <a:pt x="217463" y="73467"/>
                        <a:pt x="303567" y="58200"/>
                      </a:cubicBezTo>
                      <a:cubicBezTo>
                        <a:pt x="327791" y="54536"/>
                        <a:pt x="351505" y="47920"/>
                        <a:pt x="376237" y="53722"/>
                      </a:cubicBezTo>
                      <a:cubicBezTo>
                        <a:pt x="396694" y="116824"/>
                        <a:pt x="328300" y="125679"/>
                        <a:pt x="292474" y="157841"/>
                      </a:cubicBezTo>
                      <a:cubicBezTo>
                        <a:pt x="262958" y="180537"/>
                        <a:pt x="284535" y="219315"/>
                        <a:pt x="286978" y="249339"/>
                      </a:cubicBezTo>
                      <a:cubicBezTo>
                        <a:pt x="300107" y="332797"/>
                        <a:pt x="342854" y="420428"/>
                        <a:pt x="317308" y="504700"/>
                      </a:cubicBezTo>
                      <a:cubicBezTo>
                        <a:pt x="317002" y="504700"/>
                        <a:pt x="316595" y="504802"/>
                        <a:pt x="316290" y="504802"/>
                      </a:cubicBezTo>
                      <a:cubicBezTo>
                        <a:pt x="308453" y="505107"/>
                        <a:pt x="300514" y="504395"/>
                        <a:pt x="292983" y="501952"/>
                      </a:cubicBezTo>
                      <a:cubicBezTo>
                        <a:pt x="261024" y="442514"/>
                        <a:pt x="243010" y="376562"/>
                        <a:pt x="227132" y="311322"/>
                      </a:cubicBezTo>
                      <a:cubicBezTo>
                        <a:pt x="211255" y="252392"/>
                        <a:pt x="197718" y="140029"/>
                        <a:pt x="110902" y="177280"/>
                      </a:cubicBezTo>
                      <a:cubicBezTo>
                        <a:pt x="88714" y="183387"/>
                        <a:pt x="61030" y="192852"/>
                        <a:pt x="39759" y="180537"/>
                      </a:cubicBezTo>
                      <a:cubicBezTo>
                        <a:pt x="35280" y="173514"/>
                        <a:pt x="34161" y="164354"/>
                        <a:pt x="32838" y="156110"/>
                      </a:cubicBezTo>
                      <a:cubicBezTo>
                        <a:pt x="49428" y="150207"/>
                        <a:pt x="47087" y="130259"/>
                        <a:pt x="51056" y="1161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0" name="Google Shape;740;p24"/>
                <p:cNvSpPr/>
                <p:nvPr/>
              </p:nvSpPr>
              <p:spPr>
                <a:xfrm>
                  <a:off x="13952066" y="4408232"/>
                  <a:ext cx="403823" cy="688253"/>
                </a:xfrm>
                <a:custGeom>
                  <a:rect b="b" l="l" r="r" t="t"/>
                  <a:pathLst>
                    <a:path extrusionOk="0" h="688253" w="403823">
                      <a:moveTo>
                        <a:pt x="370" y="352540"/>
                      </a:moveTo>
                      <a:cubicBezTo>
                        <a:pt x="370" y="412894"/>
                        <a:pt x="4848" y="473045"/>
                        <a:pt x="11566" y="532993"/>
                      </a:cubicBezTo>
                      <a:cubicBezTo>
                        <a:pt x="16146" y="584085"/>
                        <a:pt x="19097" y="645152"/>
                        <a:pt x="65406" y="677110"/>
                      </a:cubicBezTo>
                      <a:cubicBezTo>
                        <a:pt x="83625" y="688917"/>
                        <a:pt x="110494" y="692784"/>
                        <a:pt x="130137" y="681589"/>
                      </a:cubicBezTo>
                      <a:cubicBezTo>
                        <a:pt x="203621" y="625203"/>
                        <a:pt x="160162" y="494419"/>
                        <a:pt x="153750" y="415744"/>
                      </a:cubicBezTo>
                      <a:cubicBezTo>
                        <a:pt x="178889" y="403124"/>
                        <a:pt x="205962" y="393658"/>
                        <a:pt x="233137" y="386228"/>
                      </a:cubicBezTo>
                      <a:cubicBezTo>
                        <a:pt x="254917" y="435082"/>
                        <a:pt x="249421" y="495233"/>
                        <a:pt x="280972" y="539608"/>
                      </a:cubicBezTo>
                      <a:cubicBezTo>
                        <a:pt x="306519" y="568411"/>
                        <a:pt x="350487" y="551720"/>
                        <a:pt x="372878" y="527395"/>
                      </a:cubicBezTo>
                      <a:cubicBezTo>
                        <a:pt x="412063" y="484343"/>
                        <a:pt x="408093" y="422156"/>
                        <a:pt x="393335" y="369639"/>
                      </a:cubicBezTo>
                      <a:cubicBezTo>
                        <a:pt x="366059" y="278344"/>
                        <a:pt x="344482" y="185420"/>
                        <a:pt x="319648" y="93413"/>
                      </a:cubicBezTo>
                      <a:cubicBezTo>
                        <a:pt x="312524" y="68579"/>
                        <a:pt x="308554" y="41506"/>
                        <a:pt x="292168" y="20642"/>
                      </a:cubicBezTo>
                      <a:cubicBezTo>
                        <a:pt x="270693" y="-4803"/>
                        <a:pt x="225503" y="-7144"/>
                        <a:pt x="201585" y="15960"/>
                      </a:cubicBezTo>
                      <a:cubicBezTo>
                        <a:pt x="153037" y="82930"/>
                        <a:pt x="186929" y="173411"/>
                        <a:pt x="185708" y="249439"/>
                      </a:cubicBezTo>
                      <a:lnTo>
                        <a:pt x="185708" y="249439"/>
                      </a:lnTo>
                      <a:lnTo>
                        <a:pt x="185708" y="249439"/>
                      </a:lnTo>
                      <a:cubicBezTo>
                        <a:pt x="168711" y="259006"/>
                        <a:pt x="151918" y="264298"/>
                        <a:pt x="132274" y="268878"/>
                      </a:cubicBezTo>
                      <a:cubicBezTo>
                        <a:pt x="116601" y="254121"/>
                        <a:pt x="120468" y="227353"/>
                        <a:pt x="117110" y="207404"/>
                      </a:cubicBezTo>
                      <a:cubicBezTo>
                        <a:pt x="114260" y="172291"/>
                        <a:pt x="114870" y="131885"/>
                        <a:pt x="99705" y="98909"/>
                      </a:cubicBezTo>
                      <a:cubicBezTo>
                        <a:pt x="77925" y="45577"/>
                        <a:pt x="22354" y="47307"/>
                        <a:pt x="8818" y="104812"/>
                      </a:cubicBezTo>
                      <a:cubicBezTo>
                        <a:pt x="-3599" y="151426"/>
                        <a:pt x="2202" y="200483"/>
                        <a:pt x="2609" y="248116"/>
                      </a:cubicBezTo>
                      <a:cubicBezTo>
                        <a:pt x="-953" y="282924"/>
                        <a:pt x="65" y="317732"/>
                        <a:pt x="370" y="352540"/>
                      </a:cubicBezTo>
                      <a:close/>
                      <a:moveTo>
                        <a:pt x="49325" y="106135"/>
                      </a:moveTo>
                      <a:cubicBezTo>
                        <a:pt x="78739" y="162011"/>
                        <a:pt x="55839" y="232747"/>
                        <a:pt x="85965" y="288929"/>
                      </a:cubicBezTo>
                      <a:cubicBezTo>
                        <a:pt x="98281" y="309895"/>
                        <a:pt x="123725" y="322515"/>
                        <a:pt x="147439" y="313864"/>
                      </a:cubicBezTo>
                      <a:cubicBezTo>
                        <a:pt x="171968" y="304908"/>
                        <a:pt x="199346" y="297783"/>
                        <a:pt x="218379" y="279260"/>
                      </a:cubicBezTo>
                      <a:cubicBezTo>
                        <a:pt x="255426" y="250049"/>
                        <a:pt x="178482" y="12398"/>
                        <a:pt x="260108" y="45883"/>
                      </a:cubicBezTo>
                      <a:cubicBezTo>
                        <a:pt x="266622" y="54330"/>
                        <a:pt x="267436" y="61760"/>
                        <a:pt x="270387" y="73261"/>
                      </a:cubicBezTo>
                      <a:cubicBezTo>
                        <a:pt x="285145" y="145829"/>
                        <a:pt x="303465" y="217684"/>
                        <a:pt x="321378" y="289539"/>
                      </a:cubicBezTo>
                      <a:cubicBezTo>
                        <a:pt x="330945" y="346840"/>
                        <a:pt x="397610" y="468160"/>
                        <a:pt x="322091" y="499813"/>
                      </a:cubicBezTo>
                      <a:cubicBezTo>
                        <a:pt x="294203" y="457880"/>
                        <a:pt x="293898" y="320989"/>
                        <a:pt x="222857" y="341650"/>
                      </a:cubicBezTo>
                      <a:cubicBezTo>
                        <a:pt x="186522" y="351420"/>
                        <a:pt x="144081" y="361293"/>
                        <a:pt x="119959" y="392233"/>
                      </a:cubicBezTo>
                      <a:cubicBezTo>
                        <a:pt x="111512" y="408416"/>
                        <a:pt x="118534" y="427449"/>
                        <a:pt x="117211" y="444853"/>
                      </a:cubicBezTo>
                      <a:cubicBezTo>
                        <a:pt x="116499" y="505920"/>
                        <a:pt x="139094" y="574722"/>
                        <a:pt x="108153" y="631005"/>
                      </a:cubicBezTo>
                      <a:cubicBezTo>
                        <a:pt x="61437" y="610140"/>
                        <a:pt x="49325" y="373710"/>
                        <a:pt x="39758" y="316205"/>
                      </a:cubicBezTo>
                      <a:cubicBezTo>
                        <a:pt x="33550" y="246894"/>
                        <a:pt x="18996" y="171579"/>
                        <a:pt x="49325" y="10613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Google Shape;741;p24"/>
                <p:cNvSpPr/>
                <p:nvPr/>
              </p:nvSpPr>
              <p:spPr>
                <a:xfrm>
                  <a:off x="12889369" y="5276562"/>
                  <a:ext cx="1801369" cy="1702156"/>
                </a:xfrm>
                <a:custGeom>
                  <a:rect b="b" l="l" r="r" t="t"/>
                  <a:pathLst>
                    <a:path extrusionOk="0" h="1702156" w="1801369">
                      <a:moveTo>
                        <a:pt x="1384889" y="8163"/>
                      </a:moveTo>
                      <a:cubicBezTo>
                        <a:pt x="1187032" y="67398"/>
                        <a:pt x="991110" y="135589"/>
                        <a:pt x="802820" y="221083"/>
                      </a:cubicBezTo>
                      <a:cubicBezTo>
                        <a:pt x="728827" y="256094"/>
                        <a:pt x="654733" y="290801"/>
                        <a:pt x="577483" y="317975"/>
                      </a:cubicBezTo>
                      <a:cubicBezTo>
                        <a:pt x="440083" y="369882"/>
                        <a:pt x="300952" y="417107"/>
                        <a:pt x="160295" y="459447"/>
                      </a:cubicBezTo>
                      <a:cubicBezTo>
                        <a:pt x="121110" y="474917"/>
                        <a:pt x="72460" y="476647"/>
                        <a:pt x="40502" y="505349"/>
                      </a:cubicBezTo>
                      <a:cubicBezTo>
                        <a:pt x="34802" y="511252"/>
                        <a:pt x="32462" y="518784"/>
                        <a:pt x="32767" y="526315"/>
                      </a:cubicBezTo>
                      <a:cubicBezTo>
                        <a:pt x="26660" y="523872"/>
                        <a:pt x="20452" y="522448"/>
                        <a:pt x="14447" y="526417"/>
                      </a:cubicBezTo>
                      <a:cubicBezTo>
                        <a:pt x="11393" y="528860"/>
                        <a:pt x="8951" y="532320"/>
                        <a:pt x="7119" y="536289"/>
                      </a:cubicBezTo>
                      <a:cubicBezTo>
                        <a:pt x="-11100" y="540870"/>
                        <a:pt x="11292" y="593591"/>
                        <a:pt x="12208" y="608857"/>
                      </a:cubicBezTo>
                      <a:cubicBezTo>
                        <a:pt x="27169" y="673995"/>
                        <a:pt x="43555" y="738726"/>
                        <a:pt x="60145" y="803457"/>
                      </a:cubicBezTo>
                      <a:cubicBezTo>
                        <a:pt x="78669" y="874193"/>
                        <a:pt x="91595" y="946150"/>
                        <a:pt x="106454" y="1017700"/>
                      </a:cubicBezTo>
                      <a:cubicBezTo>
                        <a:pt x="137293" y="1143701"/>
                        <a:pt x="178208" y="1267260"/>
                        <a:pt x="217596" y="1390818"/>
                      </a:cubicBezTo>
                      <a:cubicBezTo>
                        <a:pt x="242735" y="1465015"/>
                        <a:pt x="260139" y="1541450"/>
                        <a:pt x="279681" y="1617173"/>
                      </a:cubicBezTo>
                      <a:cubicBezTo>
                        <a:pt x="286296" y="1638852"/>
                        <a:pt x="290367" y="1662464"/>
                        <a:pt x="304006" y="1681089"/>
                      </a:cubicBezTo>
                      <a:cubicBezTo>
                        <a:pt x="333826" y="1715490"/>
                        <a:pt x="385021" y="1699206"/>
                        <a:pt x="423391" y="1691471"/>
                      </a:cubicBezTo>
                      <a:cubicBezTo>
                        <a:pt x="507867" y="1674881"/>
                        <a:pt x="584710" y="1637020"/>
                        <a:pt x="661654" y="1599769"/>
                      </a:cubicBezTo>
                      <a:cubicBezTo>
                        <a:pt x="738089" y="1568218"/>
                        <a:pt x="816051" y="1539923"/>
                        <a:pt x="892995" y="1509594"/>
                      </a:cubicBezTo>
                      <a:cubicBezTo>
                        <a:pt x="1041184" y="1471427"/>
                        <a:pt x="1182860" y="1416263"/>
                        <a:pt x="1323212" y="1356214"/>
                      </a:cubicBezTo>
                      <a:cubicBezTo>
                        <a:pt x="1363618" y="1341049"/>
                        <a:pt x="1406059" y="1333110"/>
                        <a:pt x="1447890" y="1322831"/>
                      </a:cubicBezTo>
                      <a:cubicBezTo>
                        <a:pt x="1507430" y="1306037"/>
                        <a:pt x="1564629" y="1281916"/>
                        <a:pt x="1622032" y="1259016"/>
                      </a:cubicBezTo>
                      <a:cubicBezTo>
                        <a:pt x="1676483" y="1233062"/>
                        <a:pt x="1746914" y="1221460"/>
                        <a:pt x="1789762" y="1177898"/>
                      </a:cubicBezTo>
                      <a:cubicBezTo>
                        <a:pt x="1812052" y="1141564"/>
                        <a:pt x="1797192" y="1097494"/>
                        <a:pt x="1786913" y="1059632"/>
                      </a:cubicBezTo>
                      <a:cubicBezTo>
                        <a:pt x="1752512" y="917347"/>
                        <a:pt x="1700503" y="780353"/>
                        <a:pt x="1662438" y="639187"/>
                      </a:cubicBezTo>
                      <a:cubicBezTo>
                        <a:pt x="1621116" y="457920"/>
                        <a:pt x="1579489" y="275330"/>
                        <a:pt x="1502646" y="105056"/>
                      </a:cubicBezTo>
                      <a:cubicBezTo>
                        <a:pt x="1475472" y="47653"/>
                        <a:pt x="1467431" y="-24508"/>
                        <a:pt x="1384889" y="8163"/>
                      </a:cubicBezTo>
                      <a:close/>
                      <a:moveTo>
                        <a:pt x="981034" y="219556"/>
                      </a:moveTo>
                      <a:cubicBezTo>
                        <a:pt x="1124032" y="164698"/>
                        <a:pt x="1266216" y="114114"/>
                        <a:pt x="1414099" y="70655"/>
                      </a:cubicBezTo>
                      <a:cubicBezTo>
                        <a:pt x="1447686" y="142306"/>
                        <a:pt x="1475370" y="215892"/>
                        <a:pt x="1499390" y="290597"/>
                      </a:cubicBezTo>
                      <a:cubicBezTo>
                        <a:pt x="1397306" y="317772"/>
                        <a:pt x="1302856" y="369373"/>
                        <a:pt x="1199449" y="393800"/>
                      </a:cubicBezTo>
                      <a:cubicBezTo>
                        <a:pt x="1137059" y="409372"/>
                        <a:pt x="1078435" y="436649"/>
                        <a:pt x="1016452" y="453646"/>
                      </a:cubicBezTo>
                      <a:cubicBezTo>
                        <a:pt x="1002102" y="458327"/>
                        <a:pt x="885871" y="489064"/>
                        <a:pt x="820122" y="519496"/>
                      </a:cubicBezTo>
                      <a:cubicBezTo>
                        <a:pt x="799970" y="450694"/>
                        <a:pt x="779716" y="381994"/>
                        <a:pt x="773712" y="310444"/>
                      </a:cubicBezTo>
                      <a:cubicBezTo>
                        <a:pt x="842310" y="278893"/>
                        <a:pt x="910298" y="246018"/>
                        <a:pt x="981034" y="219556"/>
                      </a:cubicBezTo>
                      <a:close/>
                      <a:moveTo>
                        <a:pt x="1546818" y="453442"/>
                      </a:moveTo>
                      <a:cubicBezTo>
                        <a:pt x="1455829" y="474612"/>
                        <a:pt x="1364737" y="495883"/>
                        <a:pt x="1274765" y="521125"/>
                      </a:cubicBezTo>
                      <a:cubicBezTo>
                        <a:pt x="1205658" y="527944"/>
                        <a:pt x="1141843" y="557561"/>
                        <a:pt x="1073143" y="565602"/>
                      </a:cubicBezTo>
                      <a:cubicBezTo>
                        <a:pt x="1009226" y="568960"/>
                        <a:pt x="949889" y="593794"/>
                        <a:pt x="889128" y="611402"/>
                      </a:cubicBezTo>
                      <a:cubicBezTo>
                        <a:pt x="880680" y="614353"/>
                        <a:pt x="862666" y="617610"/>
                        <a:pt x="848519" y="623310"/>
                      </a:cubicBezTo>
                      <a:cubicBezTo>
                        <a:pt x="843430" y="601733"/>
                        <a:pt x="837730" y="580258"/>
                        <a:pt x="831623" y="558884"/>
                      </a:cubicBezTo>
                      <a:cubicBezTo>
                        <a:pt x="881189" y="546773"/>
                        <a:pt x="930043" y="529572"/>
                        <a:pt x="980118" y="519191"/>
                      </a:cubicBezTo>
                      <a:cubicBezTo>
                        <a:pt x="1063576" y="502906"/>
                        <a:pt x="1142759" y="471253"/>
                        <a:pt x="1225708" y="452831"/>
                      </a:cubicBezTo>
                      <a:cubicBezTo>
                        <a:pt x="1325756" y="430338"/>
                        <a:pt x="1416542" y="385149"/>
                        <a:pt x="1514758" y="356753"/>
                      </a:cubicBezTo>
                      <a:cubicBezTo>
                        <a:pt x="1516386" y="356346"/>
                        <a:pt x="1517811" y="355633"/>
                        <a:pt x="1519236" y="355023"/>
                      </a:cubicBezTo>
                      <a:cubicBezTo>
                        <a:pt x="1528905" y="387693"/>
                        <a:pt x="1538065" y="420466"/>
                        <a:pt x="1546818" y="453442"/>
                      </a:cubicBezTo>
                      <a:close/>
                      <a:moveTo>
                        <a:pt x="1682997" y="940450"/>
                      </a:moveTo>
                      <a:cubicBezTo>
                        <a:pt x="1457152" y="994087"/>
                        <a:pt x="1245148" y="1094542"/>
                        <a:pt x="1017877" y="1143701"/>
                      </a:cubicBezTo>
                      <a:cubicBezTo>
                        <a:pt x="1007903" y="1146042"/>
                        <a:pt x="993450" y="1146551"/>
                        <a:pt x="981339" y="1149604"/>
                      </a:cubicBezTo>
                      <a:cubicBezTo>
                        <a:pt x="980219" y="1144719"/>
                        <a:pt x="978998" y="1139935"/>
                        <a:pt x="977878" y="1135050"/>
                      </a:cubicBezTo>
                      <a:cubicBezTo>
                        <a:pt x="972993" y="1116119"/>
                        <a:pt x="968311" y="1097189"/>
                        <a:pt x="963426" y="1078258"/>
                      </a:cubicBezTo>
                      <a:cubicBezTo>
                        <a:pt x="1052176" y="1073169"/>
                        <a:pt x="1138077" y="1033475"/>
                        <a:pt x="1224894" y="1016275"/>
                      </a:cubicBezTo>
                      <a:cubicBezTo>
                        <a:pt x="1280770" y="1007929"/>
                        <a:pt x="1333084" y="987472"/>
                        <a:pt x="1386314" y="969457"/>
                      </a:cubicBezTo>
                      <a:cubicBezTo>
                        <a:pt x="1481375" y="947778"/>
                        <a:pt x="1574095" y="918161"/>
                        <a:pt x="1667527" y="891291"/>
                      </a:cubicBezTo>
                      <a:cubicBezTo>
                        <a:pt x="1672819" y="907779"/>
                        <a:pt x="1677908" y="924064"/>
                        <a:pt x="1682997" y="940450"/>
                      </a:cubicBezTo>
                      <a:close/>
                      <a:moveTo>
                        <a:pt x="919254" y="1171283"/>
                      </a:moveTo>
                      <a:cubicBezTo>
                        <a:pt x="925768" y="1197745"/>
                        <a:pt x="931468" y="1224615"/>
                        <a:pt x="937065" y="1251484"/>
                      </a:cubicBezTo>
                      <a:cubicBezTo>
                        <a:pt x="888721" y="1231027"/>
                        <a:pt x="837628" y="1217694"/>
                        <a:pt x="786943" y="1204157"/>
                      </a:cubicBezTo>
                      <a:cubicBezTo>
                        <a:pt x="822667" y="1142989"/>
                        <a:pt x="860121" y="1080395"/>
                        <a:pt x="882207" y="1012713"/>
                      </a:cubicBezTo>
                      <a:cubicBezTo>
                        <a:pt x="894420" y="1065536"/>
                        <a:pt x="906634" y="1118257"/>
                        <a:pt x="919254" y="1171283"/>
                      </a:cubicBezTo>
                      <a:close/>
                      <a:moveTo>
                        <a:pt x="1571347" y="850987"/>
                      </a:moveTo>
                      <a:cubicBezTo>
                        <a:pt x="1498575" y="873277"/>
                        <a:pt x="1424176" y="890274"/>
                        <a:pt x="1351811" y="913988"/>
                      </a:cubicBezTo>
                      <a:cubicBezTo>
                        <a:pt x="1313746" y="928746"/>
                        <a:pt x="1276292" y="944623"/>
                        <a:pt x="1236497" y="953987"/>
                      </a:cubicBezTo>
                      <a:cubicBezTo>
                        <a:pt x="1140316" y="977192"/>
                        <a:pt x="1050141" y="1019023"/>
                        <a:pt x="955894" y="1048131"/>
                      </a:cubicBezTo>
                      <a:cubicBezTo>
                        <a:pt x="942154" y="993986"/>
                        <a:pt x="928313" y="939840"/>
                        <a:pt x="914674" y="885592"/>
                      </a:cubicBezTo>
                      <a:cubicBezTo>
                        <a:pt x="953961" y="873786"/>
                        <a:pt x="993349" y="861979"/>
                        <a:pt x="1032737" y="850580"/>
                      </a:cubicBezTo>
                      <a:cubicBezTo>
                        <a:pt x="1081387" y="832565"/>
                        <a:pt x="1130139" y="814856"/>
                        <a:pt x="1179603" y="798775"/>
                      </a:cubicBezTo>
                      <a:cubicBezTo>
                        <a:pt x="1164438" y="835924"/>
                        <a:pt x="1181842" y="886304"/>
                        <a:pt x="1233443" y="900146"/>
                      </a:cubicBezTo>
                      <a:cubicBezTo>
                        <a:pt x="1292475" y="914192"/>
                        <a:pt x="1368605" y="883251"/>
                        <a:pt x="1376136" y="817299"/>
                      </a:cubicBezTo>
                      <a:cubicBezTo>
                        <a:pt x="1380920" y="790837"/>
                        <a:pt x="1372371" y="760201"/>
                        <a:pt x="1350488" y="744934"/>
                      </a:cubicBezTo>
                      <a:cubicBezTo>
                        <a:pt x="1432420" y="714706"/>
                        <a:pt x="1513333" y="681120"/>
                        <a:pt x="1598114" y="659950"/>
                      </a:cubicBezTo>
                      <a:cubicBezTo>
                        <a:pt x="1601473" y="673893"/>
                        <a:pt x="1604832" y="687837"/>
                        <a:pt x="1608190" y="701781"/>
                      </a:cubicBezTo>
                      <a:cubicBezTo>
                        <a:pt x="1619691" y="742695"/>
                        <a:pt x="1632617" y="783305"/>
                        <a:pt x="1645645" y="823914"/>
                      </a:cubicBezTo>
                      <a:cubicBezTo>
                        <a:pt x="1617452" y="832769"/>
                        <a:pt x="1588445" y="846509"/>
                        <a:pt x="1571347" y="850987"/>
                      </a:cubicBezTo>
                      <a:close/>
                      <a:moveTo>
                        <a:pt x="1266419" y="773229"/>
                      </a:moveTo>
                      <a:cubicBezTo>
                        <a:pt x="1270083" y="794399"/>
                        <a:pt x="1292169" y="798673"/>
                        <a:pt x="1310693" y="799996"/>
                      </a:cubicBezTo>
                      <a:cubicBezTo>
                        <a:pt x="1317410" y="850275"/>
                        <a:pt x="1218889" y="871445"/>
                        <a:pt x="1203419" y="822388"/>
                      </a:cubicBezTo>
                      <a:cubicBezTo>
                        <a:pt x="1199653" y="811803"/>
                        <a:pt x="1200773" y="800607"/>
                        <a:pt x="1205149" y="790837"/>
                      </a:cubicBezTo>
                      <a:cubicBezTo>
                        <a:pt x="1225403" y="784526"/>
                        <a:pt x="1245759" y="778623"/>
                        <a:pt x="1266419" y="773229"/>
                      </a:cubicBezTo>
                      <a:close/>
                      <a:moveTo>
                        <a:pt x="1582033" y="593387"/>
                      </a:moveTo>
                      <a:cubicBezTo>
                        <a:pt x="1506310" y="612623"/>
                        <a:pt x="1433437" y="641324"/>
                        <a:pt x="1360259" y="668601"/>
                      </a:cubicBezTo>
                      <a:cubicBezTo>
                        <a:pt x="1246064" y="714503"/>
                        <a:pt x="1125253" y="740456"/>
                        <a:pt x="1011669" y="788496"/>
                      </a:cubicBezTo>
                      <a:cubicBezTo>
                        <a:pt x="973909" y="799793"/>
                        <a:pt x="936251" y="810989"/>
                        <a:pt x="898593" y="822388"/>
                      </a:cubicBezTo>
                      <a:cubicBezTo>
                        <a:pt x="884650" y="767020"/>
                        <a:pt x="870706" y="711755"/>
                        <a:pt x="856661" y="656388"/>
                      </a:cubicBezTo>
                      <a:cubicBezTo>
                        <a:pt x="901647" y="656693"/>
                        <a:pt x="947142" y="638475"/>
                        <a:pt x="991211" y="630943"/>
                      </a:cubicBezTo>
                      <a:cubicBezTo>
                        <a:pt x="1038945" y="619646"/>
                        <a:pt x="1088613" y="626159"/>
                        <a:pt x="1136347" y="614862"/>
                      </a:cubicBezTo>
                      <a:cubicBezTo>
                        <a:pt x="1278836" y="583413"/>
                        <a:pt x="1421733" y="554101"/>
                        <a:pt x="1563815" y="519394"/>
                      </a:cubicBezTo>
                      <a:cubicBezTo>
                        <a:pt x="1569922" y="544025"/>
                        <a:pt x="1576028" y="568655"/>
                        <a:pt x="1582033" y="593387"/>
                      </a:cubicBezTo>
                      <a:close/>
                      <a:moveTo>
                        <a:pt x="171999" y="1045180"/>
                      </a:moveTo>
                      <a:cubicBezTo>
                        <a:pt x="156020" y="984927"/>
                        <a:pt x="140957" y="924471"/>
                        <a:pt x="125080" y="864320"/>
                      </a:cubicBezTo>
                      <a:cubicBezTo>
                        <a:pt x="128845" y="865643"/>
                        <a:pt x="133425" y="866763"/>
                        <a:pt x="138921" y="867374"/>
                      </a:cubicBezTo>
                      <a:cubicBezTo>
                        <a:pt x="212507" y="876839"/>
                        <a:pt x="284668" y="862692"/>
                        <a:pt x="356930" y="848137"/>
                      </a:cubicBezTo>
                      <a:cubicBezTo>
                        <a:pt x="373724" y="887220"/>
                        <a:pt x="376675" y="930985"/>
                        <a:pt x="390313" y="970882"/>
                      </a:cubicBezTo>
                      <a:cubicBezTo>
                        <a:pt x="318051" y="997242"/>
                        <a:pt x="247620" y="1029303"/>
                        <a:pt x="171999" y="1045180"/>
                      </a:cubicBezTo>
                      <a:close/>
                      <a:moveTo>
                        <a:pt x="538299" y="986352"/>
                      </a:moveTo>
                      <a:cubicBezTo>
                        <a:pt x="589086" y="975869"/>
                        <a:pt x="639263" y="963554"/>
                        <a:pt x="689338" y="950323"/>
                      </a:cubicBezTo>
                      <a:cubicBezTo>
                        <a:pt x="654835" y="1011899"/>
                        <a:pt x="621248" y="1074390"/>
                        <a:pt x="581962" y="1133015"/>
                      </a:cubicBezTo>
                      <a:cubicBezTo>
                        <a:pt x="507358" y="1111539"/>
                        <a:pt x="440083" y="1072965"/>
                        <a:pt x="373215" y="1033068"/>
                      </a:cubicBezTo>
                      <a:cubicBezTo>
                        <a:pt x="427564" y="1014545"/>
                        <a:pt x="482015" y="996225"/>
                        <a:pt x="538299" y="986352"/>
                      </a:cubicBezTo>
                      <a:close/>
                      <a:moveTo>
                        <a:pt x="623385" y="904930"/>
                      </a:moveTo>
                      <a:cubicBezTo>
                        <a:pt x="623894" y="856382"/>
                        <a:pt x="614938" y="807325"/>
                        <a:pt x="610968" y="758878"/>
                      </a:cubicBezTo>
                      <a:cubicBezTo>
                        <a:pt x="674478" y="727429"/>
                        <a:pt x="746842" y="723867"/>
                        <a:pt x="814626" y="706157"/>
                      </a:cubicBezTo>
                      <a:cubicBezTo>
                        <a:pt x="824194" y="750736"/>
                        <a:pt x="833862" y="795213"/>
                        <a:pt x="843531" y="839588"/>
                      </a:cubicBezTo>
                      <a:cubicBezTo>
                        <a:pt x="815135" y="848646"/>
                        <a:pt x="786739" y="857807"/>
                        <a:pt x="758648" y="867679"/>
                      </a:cubicBezTo>
                      <a:cubicBezTo>
                        <a:pt x="713968" y="881623"/>
                        <a:pt x="668677" y="893429"/>
                        <a:pt x="623385" y="904930"/>
                      </a:cubicBezTo>
                      <a:close/>
                      <a:moveTo>
                        <a:pt x="666743" y="357567"/>
                      </a:moveTo>
                      <a:cubicBezTo>
                        <a:pt x="693918" y="346575"/>
                        <a:pt x="720685" y="334769"/>
                        <a:pt x="747453" y="322657"/>
                      </a:cubicBezTo>
                      <a:cubicBezTo>
                        <a:pt x="745926" y="350239"/>
                        <a:pt x="747351" y="377516"/>
                        <a:pt x="750608" y="404589"/>
                      </a:cubicBezTo>
                      <a:cubicBezTo>
                        <a:pt x="748776" y="415886"/>
                        <a:pt x="748471" y="427387"/>
                        <a:pt x="748572" y="438786"/>
                      </a:cubicBezTo>
                      <a:cubicBezTo>
                        <a:pt x="748572" y="441127"/>
                        <a:pt x="750506" y="443061"/>
                        <a:pt x="752847" y="443061"/>
                      </a:cubicBezTo>
                      <a:cubicBezTo>
                        <a:pt x="754374" y="442654"/>
                        <a:pt x="755290" y="441839"/>
                        <a:pt x="756002" y="440720"/>
                      </a:cubicBezTo>
                      <a:cubicBezTo>
                        <a:pt x="762211" y="475833"/>
                        <a:pt x="770658" y="510641"/>
                        <a:pt x="779309" y="545450"/>
                      </a:cubicBezTo>
                      <a:cubicBezTo>
                        <a:pt x="776969" y="548299"/>
                        <a:pt x="775645" y="551047"/>
                        <a:pt x="775340" y="553694"/>
                      </a:cubicBezTo>
                      <a:cubicBezTo>
                        <a:pt x="755799" y="543007"/>
                        <a:pt x="731168" y="552167"/>
                        <a:pt x="709998" y="553999"/>
                      </a:cubicBezTo>
                      <a:cubicBezTo>
                        <a:pt x="478250" y="592573"/>
                        <a:pt x="559062" y="627381"/>
                        <a:pt x="465935" y="431865"/>
                      </a:cubicBezTo>
                      <a:cubicBezTo>
                        <a:pt x="533312" y="408049"/>
                        <a:pt x="600180" y="383317"/>
                        <a:pt x="666743" y="357567"/>
                      </a:cubicBezTo>
                      <a:close/>
                      <a:moveTo>
                        <a:pt x="35820" y="576899"/>
                      </a:moveTo>
                      <a:cubicBezTo>
                        <a:pt x="45387" y="567637"/>
                        <a:pt x="47525" y="548808"/>
                        <a:pt x="32258" y="542396"/>
                      </a:cubicBezTo>
                      <a:cubicBezTo>
                        <a:pt x="32258" y="542294"/>
                        <a:pt x="32258" y="542091"/>
                        <a:pt x="32156" y="541989"/>
                      </a:cubicBezTo>
                      <a:cubicBezTo>
                        <a:pt x="33581" y="541480"/>
                        <a:pt x="35108" y="541073"/>
                        <a:pt x="36634" y="540768"/>
                      </a:cubicBezTo>
                      <a:cubicBezTo>
                        <a:pt x="41316" y="549724"/>
                        <a:pt x="49662" y="556645"/>
                        <a:pt x="60247" y="557561"/>
                      </a:cubicBezTo>
                      <a:cubicBezTo>
                        <a:pt x="73376" y="559800"/>
                        <a:pt x="85793" y="555017"/>
                        <a:pt x="97803" y="550437"/>
                      </a:cubicBezTo>
                      <a:cubicBezTo>
                        <a:pt x="142585" y="536086"/>
                        <a:pt x="187877" y="523160"/>
                        <a:pt x="232761" y="508911"/>
                      </a:cubicBezTo>
                      <a:cubicBezTo>
                        <a:pt x="261361" y="500158"/>
                        <a:pt x="289757" y="491100"/>
                        <a:pt x="318153" y="481940"/>
                      </a:cubicBezTo>
                      <a:cubicBezTo>
                        <a:pt x="319476" y="539343"/>
                        <a:pt x="332809" y="597153"/>
                        <a:pt x="338712" y="654148"/>
                      </a:cubicBezTo>
                      <a:cubicBezTo>
                        <a:pt x="281207" y="685293"/>
                        <a:pt x="214135" y="694351"/>
                        <a:pt x="151135" y="709414"/>
                      </a:cubicBezTo>
                      <a:cubicBezTo>
                        <a:pt x="133425" y="714910"/>
                        <a:pt x="105131" y="719592"/>
                        <a:pt x="87422" y="731398"/>
                      </a:cubicBezTo>
                      <a:cubicBezTo>
                        <a:pt x="78974" y="703714"/>
                        <a:pt x="70119" y="676133"/>
                        <a:pt x="60552" y="648652"/>
                      </a:cubicBezTo>
                      <a:cubicBezTo>
                        <a:pt x="52410" y="624836"/>
                        <a:pt x="45387" y="600308"/>
                        <a:pt x="35820" y="576899"/>
                      </a:cubicBezTo>
                      <a:close/>
                      <a:moveTo>
                        <a:pt x="105131" y="791447"/>
                      </a:moveTo>
                      <a:cubicBezTo>
                        <a:pt x="123451" y="791345"/>
                        <a:pt x="145028" y="781066"/>
                        <a:pt x="163959" y="777096"/>
                      </a:cubicBezTo>
                      <a:cubicBezTo>
                        <a:pt x="225331" y="762848"/>
                        <a:pt x="290062" y="750023"/>
                        <a:pt x="349399" y="724274"/>
                      </a:cubicBezTo>
                      <a:cubicBezTo>
                        <a:pt x="401611" y="701170"/>
                        <a:pt x="410974" y="673181"/>
                        <a:pt x="393876" y="620460"/>
                      </a:cubicBezTo>
                      <a:cubicBezTo>
                        <a:pt x="383291" y="568757"/>
                        <a:pt x="373825" y="518682"/>
                        <a:pt x="363342" y="467182"/>
                      </a:cubicBezTo>
                      <a:cubicBezTo>
                        <a:pt x="391942" y="457615"/>
                        <a:pt x="420440" y="447946"/>
                        <a:pt x="448938" y="437972"/>
                      </a:cubicBezTo>
                      <a:cubicBezTo>
                        <a:pt x="451889" y="468098"/>
                        <a:pt x="470820" y="521328"/>
                        <a:pt x="470413" y="532015"/>
                      </a:cubicBezTo>
                      <a:cubicBezTo>
                        <a:pt x="478759" y="572523"/>
                        <a:pt x="476825" y="630841"/>
                        <a:pt x="528935" y="639594"/>
                      </a:cubicBezTo>
                      <a:cubicBezTo>
                        <a:pt x="602724" y="648958"/>
                        <a:pt x="676106" y="620155"/>
                        <a:pt x="749895" y="616491"/>
                      </a:cubicBezTo>
                      <a:cubicBezTo>
                        <a:pt x="762516" y="616287"/>
                        <a:pt x="776561" y="614048"/>
                        <a:pt x="784704" y="602852"/>
                      </a:cubicBezTo>
                      <a:cubicBezTo>
                        <a:pt x="787553" y="599392"/>
                        <a:pt x="789385" y="595321"/>
                        <a:pt x="790505" y="591148"/>
                      </a:cubicBezTo>
                      <a:cubicBezTo>
                        <a:pt x="794474" y="607839"/>
                        <a:pt x="798240" y="624633"/>
                        <a:pt x="801599" y="641426"/>
                      </a:cubicBezTo>
                      <a:cubicBezTo>
                        <a:pt x="800785" y="641630"/>
                        <a:pt x="800072" y="641630"/>
                        <a:pt x="799258" y="641833"/>
                      </a:cubicBezTo>
                      <a:cubicBezTo>
                        <a:pt x="727097" y="669619"/>
                        <a:pt x="631731" y="668601"/>
                        <a:pt x="579417" y="731195"/>
                      </a:cubicBezTo>
                      <a:cubicBezTo>
                        <a:pt x="551530" y="721118"/>
                        <a:pt x="569138" y="824220"/>
                        <a:pt x="565982" y="841726"/>
                      </a:cubicBezTo>
                      <a:cubicBezTo>
                        <a:pt x="570054" y="865542"/>
                        <a:pt x="561606" y="896380"/>
                        <a:pt x="573718" y="917550"/>
                      </a:cubicBezTo>
                      <a:cubicBezTo>
                        <a:pt x="533922" y="927626"/>
                        <a:pt x="494331" y="937906"/>
                        <a:pt x="454942" y="949712"/>
                      </a:cubicBezTo>
                      <a:cubicBezTo>
                        <a:pt x="391942" y="671044"/>
                        <a:pt x="373418" y="822693"/>
                        <a:pt x="144010" y="833583"/>
                      </a:cubicBezTo>
                      <a:cubicBezTo>
                        <a:pt x="132713" y="833685"/>
                        <a:pt x="124164" y="836331"/>
                        <a:pt x="118566" y="839995"/>
                      </a:cubicBezTo>
                      <a:cubicBezTo>
                        <a:pt x="114189" y="823711"/>
                        <a:pt x="109711" y="807528"/>
                        <a:pt x="105131" y="791447"/>
                      </a:cubicBezTo>
                      <a:close/>
                      <a:moveTo>
                        <a:pt x="281207" y="1377486"/>
                      </a:moveTo>
                      <a:cubicBezTo>
                        <a:pt x="257798" y="1311024"/>
                        <a:pt x="235712" y="1242019"/>
                        <a:pt x="213219" y="1173217"/>
                      </a:cubicBezTo>
                      <a:cubicBezTo>
                        <a:pt x="300443" y="1206804"/>
                        <a:pt x="376879" y="1262273"/>
                        <a:pt x="464815" y="1295249"/>
                      </a:cubicBezTo>
                      <a:cubicBezTo>
                        <a:pt x="447513" y="1393770"/>
                        <a:pt x="376777" y="1471020"/>
                        <a:pt x="333725" y="1559770"/>
                      </a:cubicBezTo>
                      <a:cubicBezTo>
                        <a:pt x="317237" y="1498805"/>
                        <a:pt x="302988" y="1437026"/>
                        <a:pt x="281207" y="1377486"/>
                      </a:cubicBezTo>
                      <a:close/>
                      <a:moveTo>
                        <a:pt x="608017" y="1549287"/>
                      </a:moveTo>
                      <a:cubicBezTo>
                        <a:pt x="582572" y="1562315"/>
                        <a:pt x="556517" y="1574630"/>
                        <a:pt x="530055" y="1585825"/>
                      </a:cubicBezTo>
                      <a:cubicBezTo>
                        <a:pt x="547561" y="1536565"/>
                        <a:pt x="571580" y="1487304"/>
                        <a:pt x="585829" y="1436517"/>
                      </a:cubicBezTo>
                      <a:cubicBezTo>
                        <a:pt x="591325" y="1426950"/>
                        <a:pt x="597127" y="1417484"/>
                        <a:pt x="603335" y="1408426"/>
                      </a:cubicBezTo>
                      <a:cubicBezTo>
                        <a:pt x="667557" y="1424609"/>
                        <a:pt x="732797" y="1442725"/>
                        <a:pt x="793355" y="1470002"/>
                      </a:cubicBezTo>
                      <a:cubicBezTo>
                        <a:pt x="795187" y="1470918"/>
                        <a:pt x="797121" y="1471834"/>
                        <a:pt x="798952" y="1472750"/>
                      </a:cubicBezTo>
                      <a:cubicBezTo>
                        <a:pt x="734934" y="1497482"/>
                        <a:pt x="669898" y="1519771"/>
                        <a:pt x="608017" y="1549287"/>
                      </a:cubicBezTo>
                      <a:close/>
                      <a:moveTo>
                        <a:pt x="877932" y="1442929"/>
                      </a:moveTo>
                      <a:cubicBezTo>
                        <a:pt x="869179" y="1428680"/>
                        <a:pt x="850859" y="1422980"/>
                        <a:pt x="836102" y="1416365"/>
                      </a:cubicBezTo>
                      <a:cubicBezTo>
                        <a:pt x="792032" y="1392956"/>
                        <a:pt x="743789" y="1381353"/>
                        <a:pt x="695953" y="1368427"/>
                      </a:cubicBezTo>
                      <a:cubicBezTo>
                        <a:pt x="660738" y="1360590"/>
                        <a:pt x="622978" y="1343186"/>
                        <a:pt x="586949" y="1354789"/>
                      </a:cubicBezTo>
                      <a:cubicBezTo>
                        <a:pt x="570563" y="1360794"/>
                        <a:pt x="563336" y="1377994"/>
                        <a:pt x="559977" y="1393770"/>
                      </a:cubicBezTo>
                      <a:cubicBezTo>
                        <a:pt x="553464" y="1415042"/>
                        <a:pt x="544609" y="1436110"/>
                        <a:pt x="537077" y="1457483"/>
                      </a:cubicBezTo>
                      <a:cubicBezTo>
                        <a:pt x="524457" y="1485065"/>
                        <a:pt x="513770" y="1510102"/>
                        <a:pt x="509597" y="1515700"/>
                      </a:cubicBezTo>
                      <a:cubicBezTo>
                        <a:pt x="502473" y="1537888"/>
                        <a:pt x="468479" y="1579617"/>
                        <a:pt x="466647" y="1609234"/>
                      </a:cubicBezTo>
                      <a:cubicBezTo>
                        <a:pt x="437335" y="1618699"/>
                        <a:pt x="407310" y="1626027"/>
                        <a:pt x="376777" y="1630608"/>
                      </a:cubicBezTo>
                      <a:cubicBezTo>
                        <a:pt x="395708" y="1600278"/>
                        <a:pt x="409651" y="1555495"/>
                        <a:pt x="424307" y="1536870"/>
                      </a:cubicBezTo>
                      <a:cubicBezTo>
                        <a:pt x="460540" y="1467661"/>
                        <a:pt x="577687" y="1318251"/>
                        <a:pt x="513567" y="1245479"/>
                      </a:cubicBezTo>
                      <a:cubicBezTo>
                        <a:pt x="496468" y="1234182"/>
                        <a:pt x="475095" y="1231230"/>
                        <a:pt x="456266" y="1223699"/>
                      </a:cubicBezTo>
                      <a:cubicBezTo>
                        <a:pt x="414231" y="1208534"/>
                        <a:pt x="373418" y="1190010"/>
                        <a:pt x="331893" y="1173420"/>
                      </a:cubicBezTo>
                      <a:cubicBezTo>
                        <a:pt x="292912" y="1158255"/>
                        <a:pt x="248129" y="1140444"/>
                        <a:pt x="206197" y="1151335"/>
                      </a:cubicBezTo>
                      <a:cubicBezTo>
                        <a:pt x="198869" y="1128943"/>
                        <a:pt x="191337" y="1106756"/>
                        <a:pt x="183806" y="1084568"/>
                      </a:cubicBezTo>
                      <a:cubicBezTo>
                        <a:pt x="224822" y="1078869"/>
                        <a:pt x="264923" y="1068080"/>
                        <a:pt x="304718" y="1055561"/>
                      </a:cubicBezTo>
                      <a:cubicBezTo>
                        <a:pt x="307262" y="1079683"/>
                        <a:pt x="341562" y="1092914"/>
                        <a:pt x="361510" y="1106043"/>
                      </a:cubicBezTo>
                      <a:cubicBezTo>
                        <a:pt x="417895" y="1138307"/>
                        <a:pt x="476825" y="1167415"/>
                        <a:pt x="537892" y="1189501"/>
                      </a:cubicBezTo>
                      <a:cubicBezTo>
                        <a:pt x="564761" y="1198661"/>
                        <a:pt x="599264" y="1204972"/>
                        <a:pt x="621655" y="1182886"/>
                      </a:cubicBezTo>
                      <a:cubicBezTo>
                        <a:pt x="652087" y="1141259"/>
                        <a:pt x="670101" y="1091286"/>
                        <a:pt x="693205" y="1045383"/>
                      </a:cubicBezTo>
                      <a:cubicBezTo>
                        <a:pt x="700838" y="1022789"/>
                        <a:pt x="733611" y="970373"/>
                        <a:pt x="732186" y="938618"/>
                      </a:cubicBezTo>
                      <a:cubicBezTo>
                        <a:pt x="774119" y="927016"/>
                        <a:pt x="815848" y="914904"/>
                        <a:pt x="857475" y="902487"/>
                      </a:cubicBezTo>
                      <a:cubicBezTo>
                        <a:pt x="860325" y="915209"/>
                        <a:pt x="863175" y="928033"/>
                        <a:pt x="866024" y="940756"/>
                      </a:cubicBezTo>
                      <a:cubicBezTo>
                        <a:pt x="864905" y="942486"/>
                        <a:pt x="863785" y="944318"/>
                        <a:pt x="863073" y="946760"/>
                      </a:cubicBezTo>
                      <a:cubicBezTo>
                        <a:pt x="840376" y="1005690"/>
                        <a:pt x="807298" y="1060141"/>
                        <a:pt x="773101" y="1113168"/>
                      </a:cubicBezTo>
                      <a:cubicBezTo>
                        <a:pt x="755086" y="1139732"/>
                        <a:pt x="736563" y="1165889"/>
                        <a:pt x="719260" y="1192758"/>
                      </a:cubicBezTo>
                      <a:cubicBezTo>
                        <a:pt x="711830" y="1204768"/>
                        <a:pt x="709591" y="1218712"/>
                        <a:pt x="715189" y="1232045"/>
                      </a:cubicBezTo>
                      <a:cubicBezTo>
                        <a:pt x="726894" y="1257082"/>
                        <a:pt x="756409" y="1265530"/>
                        <a:pt x="780938" y="1272349"/>
                      </a:cubicBezTo>
                      <a:cubicBezTo>
                        <a:pt x="836000" y="1287615"/>
                        <a:pt x="885362" y="1300439"/>
                        <a:pt x="938083" y="1327309"/>
                      </a:cubicBezTo>
                      <a:cubicBezTo>
                        <a:pt x="943478" y="1330362"/>
                        <a:pt x="949381" y="1331685"/>
                        <a:pt x="955386" y="1331685"/>
                      </a:cubicBezTo>
                      <a:cubicBezTo>
                        <a:pt x="962205" y="1359064"/>
                        <a:pt x="969838" y="1386238"/>
                        <a:pt x="979507" y="1412701"/>
                      </a:cubicBezTo>
                      <a:cubicBezTo>
                        <a:pt x="945411" y="1422573"/>
                        <a:pt x="911417" y="1432038"/>
                        <a:pt x="877932" y="1442929"/>
                      </a:cubicBezTo>
                      <a:close/>
                      <a:moveTo>
                        <a:pt x="1413998" y="1200086"/>
                      </a:moveTo>
                      <a:cubicBezTo>
                        <a:pt x="1405754" y="1207821"/>
                        <a:pt x="1404838" y="1218915"/>
                        <a:pt x="1403922" y="1229500"/>
                      </a:cubicBezTo>
                      <a:cubicBezTo>
                        <a:pt x="1399749" y="1240492"/>
                        <a:pt x="1383464" y="1242630"/>
                        <a:pt x="1372981" y="1244461"/>
                      </a:cubicBezTo>
                      <a:cubicBezTo>
                        <a:pt x="1269371" y="1241001"/>
                        <a:pt x="1375729" y="1133320"/>
                        <a:pt x="1413998" y="1200086"/>
                      </a:cubicBezTo>
                      <a:close/>
                      <a:moveTo>
                        <a:pt x="1470179" y="1243749"/>
                      </a:moveTo>
                      <a:cubicBezTo>
                        <a:pt x="1470281" y="1243037"/>
                        <a:pt x="1470586" y="1242324"/>
                        <a:pt x="1470688" y="1241510"/>
                      </a:cubicBezTo>
                      <a:cubicBezTo>
                        <a:pt x="1472011" y="1226345"/>
                        <a:pt x="1472724" y="1208432"/>
                        <a:pt x="1459493" y="1198051"/>
                      </a:cubicBezTo>
                      <a:cubicBezTo>
                        <a:pt x="1460307" y="1130775"/>
                        <a:pt x="1379190" y="1104517"/>
                        <a:pt x="1325247" y="1128434"/>
                      </a:cubicBezTo>
                      <a:cubicBezTo>
                        <a:pt x="1255936" y="1159171"/>
                        <a:pt x="1242298" y="1250670"/>
                        <a:pt x="1300312" y="1291687"/>
                      </a:cubicBezTo>
                      <a:cubicBezTo>
                        <a:pt x="1226522" y="1318047"/>
                        <a:pt x="1156601" y="1354382"/>
                        <a:pt x="1082405" y="1379827"/>
                      </a:cubicBezTo>
                      <a:cubicBezTo>
                        <a:pt x="1068766" y="1384915"/>
                        <a:pt x="1054925" y="1389597"/>
                        <a:pt x="1041083" y="1394075"/>
                      </a:cubicBezTo>
                      <a:cubicBezTo>
                        <a:pt x="1040981" y="1393465"/>
                        <a:pt x="1041083" y="1392956"/>
                        <a:pt x="1040981" y="1392345"/>
                      </a:cubicBezTo>
                      <a:cubicBezTo>
                        <a:pt x="1023373" y="1321304"/>
                        <a:pt x="1005257" y="1250263"/>
                        <a:pt x="988260" y="1179018"/>
                      </a:cubicBezTo>
                      <a:cubicBezTo>
                        <a:pt x="989074" y="1179120"/>
                        <a:pt x="989888" y="1179222"/>
                        <a:pt x="990703" y="1179222"/>
                      </a:cubicBezTo>
                      <a:cubicBezTo>
                        <a:pt x="1081896" y="1185837"/>
                        <a:pt x="1171867" y="1153268"/>
                        <a:pt x="1259498" y="1131997"/>
                      </a:cubicBezTo>
                      <a:cubicBezTo>
                        <a:pt x="1407484" y="1090980"/>
                        <a:pt x="1551602" y="1037445"/>
                        <a:pt x="1701724" y="1004469"/>
                      </a:cubicBezTo>
                      <a:cubicBezTo>
                        <a:pt x="1713938" y="1048640"/>
                        <a:pt x="1724625" y="1093117"/>
                        <a:pt x="1732258" y="1138104"/>
                      </a:cubicBezTo>
                      <a:cubicBezTo>
                        <a:pt x="1647070" y="1178306"/>
                        <a:pt x="1558421" y="1210976"/>
                        <a:pt x="1470179" y="12437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2" name="Google Shape;742;p24"/>
                <p:cNvSpPr/>
                <p:nvPr/>
              </p:nvSpPr>
              <p:spPr>
                <a:xfrm>
                  <a:off x="13688675" y="6925811"/>
                  <a:ext cx="832348" cy="390913"/>
                </a:xfrm>
                <a:custGeom>
                  <a:rect b="b" l="l" r="r" t="t"/>
                  <a:pathLst>
                    <a:path extrusionOk="0" h="390913" w="832348">
                      <a:moveTo>
                        <a:pt x="651027" y="9144"/>
                      </a:moveTo>
                      <a:cubicBezTo>
                        <a:pt x="490930" y="45581"/>
                        <a:pt x="333581" y="93315"/>
                        <a:pt x="175520" y="138097"/>
                      </a:cubicBezTo>
                      <a:cubicBezTo>
                        <a:pt x="136946" y="150311"/>
                        <a:pt x="97965" y="162015"/>
                        <a:pt x="60510" y="177485"/>
                      </a:cubicBezTo>
                      <a:cubicBezTo>
                        <a:pt x="24277" y="187561"/>
                        <a:pt x="-2287" y="217484"/>
                        <a:pt x="156" y="256262"/>
                      </a:cubicBezTo>
                      <a:cubicBezTo>
                        <a:pt x="2598" y="286082"/>
                        <a:pt x="5245" y="326794"/>
                        <a:pt x="35167" y="342060"/>
                      </a:cubicBezTo>
                      <a:cubicBezTo>
                        <a:pt x="34353" y="367403"/>
                        <a:pt x="54709" y="388369"/>
                        <a:pt x="79644" y="390914"/>
                      </a:cubicBezTo>
                      <a:cubicBezTo>
                        <a:pt x="192618" y="390608"/>
                        <a:pt x="294091" y="335445"/>
                        <a:pt x="402383" y="308067"/>
                      </a:cubicBezTo>
                      <a:cubicBezTo>
                        <a:pt x="508029" y="295039"/>
                        <a:pt x="610926" y="267559"/>
                        <a:pt x="713010" y="238043"/>
                      </a:cubicBezTo>
                      <a:cubicBezTo>
                        <a:pt x="741711" y="228578"/>
                        <a:pt x="770209" y="219418"/>
                        <a:pt x="799012" y="210665"/>
                      </a:cubicBezTo>
                      <a:cubicBezTo>
                        <a:pt x="809597" y="207001"/>
                        <a:pt x="820284" y="201098"/>
                        <a:pt x="825678" y="190716"/>
                      </a:cubicBezTo>
                      <a:cubicBezTo>
                        <a:pt x="843184" y="155705"/>
                        <a:pt x="821403" y="116622"/>
                        <a:pt x="815195" y="81101"/>
                      </a:cubicBezTo>
                      <a:cubicBezTo>
                        <a:pt x="808885" y="-7242"/>
                        <a:pt x="718302" y="-8972"/>
                        <a:pt x="651027" y="91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43" name="Google Shape;743;p24"/>
              <p:cNvSpPr/>
              <p:nvPr/>
            </p:nvSpPr>
            <p:spPr>
              <a:xfrm>
                <a:off x="12305259" y="3766400"/>
                <a:ext cx="3128455" cy="4715684"/>
              </a:xfrm>
              <a:custGeom>
                <a:rect b="b" l="l" r="r" t="t"/>
                <a:pathLst>
                  <a:path extrusionOk="0" h="4715684" w="3128455">
                    <a:moveTo>
                      <a:pt x="840484" y="1675776"/>
                    </a:moveTo>
                    <a:cubicBezTo>
                      <a:pt x="846896" y="1598934"/>
                      <a:pt x="811986" y="1524738"/>
                      <a:pt x="788577" y="1452984"/>
                    </a:cubicBezTo>
                    <a:cubicBezTo>
                      <a:pt x="762216" y="1386014"/>
                      <a:pt x="745016" y="1315482"/>
                      <a:pt x="714788" y="1250242"/>
                    </a:cubicBezTo>
                    <a:cubicBezTo>
                      <a:pt x="699521" y="1225510"/>
                      <a:pt x="665324" y="1227240"/>
                      <a:pt x="639472" y="1225612"/>
                    </a:cubicBezTo>
                    <a:cubicBezTo>
                      <a:pt x="575454" y="1219811"/>
                      <a:pt x="561612" y="1291971"/>
                      <a:pt x="556726" y="1341334"/>
                    </a:cubicBezTo>
                    <a:cubicBezTo>
                      <a:pt x="551434" y="1380213"/>
                      <a:pt x="542376" y="1418380"/>
                      <a:pt x="532707" y="1456343"/>
                    </a:cubicBezTo>
                    <a:cubicBezTo>
                      <a:pt x="501054" y="1423876"/>
                      <a:pt x="477339" y="1384488"/>
                      <a:pt x="451793" y="1347135"/>
                    </a:cubicBezTo>
                    <a:cubicBezTo>
                      <a:pt x="438765" y="1327186"/>
                      <a:pt x="423092" y="1298790"/>
                      <a:pt x="395001" y="1303777"/>
                    </a:cubicBezTo>
                    <a:cubicBezTo>
                      <a:pt x="378615" y="1306933"/>
                      <a:pt x="364569" y="1316398"/>
                      <a:pt x="348895" y="1322098"/>
                    </a:cubicBezTo>
                    <a:cubicBezTo>
                      <a:pt x="333730" y="1328204"/>
                      <a:pt x="316123" y="1333090"/>
                      <a:pt x="307166" y="1348153"/>
                    </a:cubicBezTo>
                    <a:cubicBezTo>
                      <a:pt x="295665" y="1371358"/>
                      <a:pt x="297599" y="1415326"/>
                      <a:pt x="316530" y="1433850"/>
                    </a:cubicBezTo>
                    <a:cubicBezTo>
                      <a:pt x="344112" y="1533796"/>
                      <a:pt x="359480" y="1636694"/>
                      <a:pt x="383296" y="1737963"/>
                    </a:cubicBezTo>
                    <a:cubicBezTo>
                      <a:pt x="393780" y="1777962"/>
                      <a:pt x="401006" y="1835263"/>
                      <a:pt x="453421" y="1836281"/>
                    </a:cubicBezTo>
                    <a:cubicBezTo>
                      <a:pt x="548686" y="1837095"/>
                      <a:pt x="520188" y="1707429"/>
                      <a:pt x="504311" y="1647787"/>
                    </a:cubicBezTo>
                    <a:cubicBezTo>
                      <a:pt x="523241" y="1681374"/>
                      <a:pt x="562324" y="1694097"/>
                      <a:pt x="599168" y="1688193"/>
                    </a:cubicBezTo>
                    <a:cubicBezTo>
                      <a:pt x="665222" y="1676591"/>
                      <a:pt x="656265" y="1589265"/>
                      <a:pt x="660031" y="1538173"/>
                    </a:cubicBezTo>
                    <a:cubicBezTo>
                      <a:pt x="670005" y="1577561"/>
                      <a:pt x="678962" y="1617254"/>
                      <a:pt x="689649" y="1656439"/>
                    </a:cubicBezTo>
                    <a:cubicBezTo>
                      <a:pt x="696264" y="1677609"/>
                      <a:pt x="700844" y="1701933"/>
                      <a:pt x="718350" y="1717098"/>
                    </a:cubicBezTo>
                    <a:cubicBezTo>
                      <a:pt x="758756" y="1747530"/>
                      <a:pt x="833359" y="1731449"/>
                      <a:pt x="840484" y="1675776"/>
                    </a:cubicBezTo>
                    <a:close/>
                    <a:moveTo>
                      <a:pt x="1211160" y="1586924"/>
                    </a:moveTo>
                    <a:cubicBezTo>
                      <a:pt x="1255738" y="1556187"/>
                      <a:pt x="1238334" y="1493492"/>
                      <a:pt x="1227444" y="1449524"/>
                    </a:cubicBezTo>
                    <a:cubicBezTo>
                      <a:pt x="1198539" y="1347237"/>
                      <a:pt x="1165868" y="1245052"/>
                      <a:pt x="1116506" y="1150703"/>
                    </a:cubicBezTo>
                    <a:cubicBezTo>
                      <a:pt x="1100018" y="1123020"/>
                      <a:pt x="1089535" y="1086787"/>
                      <a:pt x="1059816" y="1070502"/>
                    </a:cubicBezTo>
                    <a:cubicBezTo>
                      <a:pt x="1029995" y="1058594"/>
                      <a:pt x="996510" y="1053607"/>
                      <a:pt x="964551" y="1056253"/>
                    </a:cubicBezTo>
                    <a:cubicBezTo>
                      <a:pt x="937580" y="1060121"/>
                      <a:pt x="909082" y="1072639"/>
                      <a:pt x="897174" y="1098593"/>
                    </a:cubicBezTo>
                    <a:cubicBezTo>
                      <a:pt x="891169" y="1109178"/>
                      <a:pt x="894019" y="1119559"/>
                      <a:pt x="900736" y="1126378"/>
                    </a:cubicBezTo>
                    <a:cubicBezTo>
                      <a:pt x="899413" y="1127396"/>
                      <a:pt x="898294" y="1128821"/>
                      <a:pt x="897479" y="1130449"/>
                    </a:cubicBezTo>
                    <a:cubicBezTo>
                      <a:pt x="890050" y="1127600"/>
                      <a:pt x="882314" y="1137472"/>
                      <a:pt x="882823" y="1147243"/>
                    </a:cubicBezTo>
                    <a:cubicBezTo>
                      <a:pt x="871526" y="1255229"/>
                      <a:pt x="869999" y="1364336"/>
                      <a:pt x="878651" y="1472627"/>
                    </a:cubicBezTo>
                    <a:cubicBezTo>
                      <a:pt x="886895" y="1540106"/>
                      <a:pt x="876004" y="1650841"/>
                      <a:pt x="960378" y="1670382"/>
                    </a:cubicBezTo>
                    <a:cubicBezTo>
                      <a:pt x="1064192" y="1683919"/>
                      <a:pt x="1039358" y="1540615"/>
                      <a:pt x="1034473" y="1475783"/>
                    </a:cubicBezTo>
                    <a:cubicBezTo>
                      <a:pt x="1050859" y="1468455"/>
                      <a:pt x="1067144" y="1466012"/>
                      <a:pt x="1085362" y="1463773"/>
                    </a:cubicBezTo>
                    <a:cubicBezTo>
                      <a:pt x="1114979" y="1496749"/>
                      <a:pt x="1110094" y="1549979"/>
                      <a:pt x="1142765" y="1581632"/>
                    </a:cubicBezTo>
                    <a:cubicBezTo>
                      <a:pt x="1161085" y="1598018"/>
                      <a:pt x="1190295" y="1599341"/>
                      <a:pt x="1211160" y="1586924"/>
                    </a:cubicBezTo>
                    <a:close/>
                    <a:moveTo>
                      <a:pt x="1572472" y="1017577"/>
                    </a:moveTo>
                    <a:cubicBezTo>
                      <a:pt x="1595779" y="974729"/>
                      <a:pt x="1589062" y="900329"/>
                      <a:pt x="1529929" y="894935"/>
                    </a:cubicBezTo>
                    <a:cubicBezTo>
                      <a:pt x="1416548" y="885164"/>
                      <a:pt x="1300928" y="914069"/>
                      <a:pt x="1193654" y="951727"/>
                    </a:cubicBezTo>
                    <a:cubicBezTo>
                      <a:pt x="1162815" y="965671"/>
                      <a:pt x="1155487" y="1000173"/>
                      <a:pt x="1160983" y="1030910"/>
                    </a:cubicBezTo>
                    <a:cubicBezTo>
                      <a:pt x="1161797" y="1038646"/>
                      <a:pt x="1166988" y="1045058"/>
                      <a:pt x="1173705" y="1048416"/>
                    </a:cubicBezTo>
                    <a:cubicBezTo>
                      <a:pt x="1151925" y="1125462"/>
                      <a:pt x="1244543" y="1127803"/>
                      <a:pt x="1296857" y="1120475"/>
                    </a:cubicBezTo>
                    <a:cubicBezTo>
                      <a:pt x="1334006" y="1198946"/>
                      <a:pt x="1345303" y="1447895"/>
                      <a:pt x="1447081" y="1459091"/>
                    </a:cubicBezTo>
                    <a:cubicBezTo>
                      <a:pt x="1552015" y="1478632"/>
                      <a:pt x="1547638" y="1351715"/>
                      <a:pt x="1530641" y="1282506"/>
                    </a:cubicBezTo>
                    <a:cubicBezTo>
                      <a:pt x="1517003" y="1214823"/>
                      <a:pt x="1484841" y="1151925"/>
                      <a:pt x="1468760" y="1085463"/>
                    </a:cubicBezTo>
                    <a:cubicBezTo>
                      <a:pt x="1469676" y="1083428"/>
                      <a:pt x="1471406" y="1082105"/>
                      <a:pt x="1473035" y="1080782"/>
                    </a:cubicBezTo>
                    <a:lnTo>
                      <a:pt x="1473136" y="1080883"/>
                    </a:lnTo>
                    <a:cubicBezTo>
                      <a:pt x="1505095" y="1058492"/>
                      <a:pt x="1551506" y="1053302"/>
                      <a:pt x="1572472" y="1017577"/>
                    </a:cubicBezTo>
                    <a:close/>
                    <a:moveTo>
                      <a:pt x="2019889" y="1169227"/>
                    </a:moveTo>
                    <a:cubicBezTo>
                      <a:pt x="2059073" y="1126175"/>
                      <a:pt x="2055104" y="1063988"/>
                      <a:pt x="2040346" y="1011471"/>
                    </a:cubicBezTo>
                    <a:cubicBezTo>
                      <a:pt x="2013069" y="920176"/>
                      <a:pt x="1991493" y="827252"/>
                      <a:pt x="1966659" y="735245"/>
                    </a:cubicBezTo>
                    <a:cubicBezTo>
                      <a:pt x="1959432" y="710411"/>
                      <a:pt x="1955565" y="683338"/>
                      <a:pt x="1939178" y="662474"/>
                    </a:cubicBezTo>
                    <a:cubicBezTo>
                      <a:pt x="1917703" y="637029"/>
                      <a:pt x="1872412" y="634688"/>
                      <a:pt x="1848596" y="657792"/>
                    </a:cubicBezTo>
                    <a:cubicBezTo>
                      <a:pt x="1800964" y="723439"/>
                      <a:pt x="1832719" y="811782"/>
                      <a:pt x="1832719" y="886996"/>
                    </a:cubicBezTo>
                    <a:cubicBezTo>
                      <a:pt x="1832719" y="888523"/>
                      <a:pt x="1832617" y="889846"/>
                      <a:pt x="1832617" y="891271"/>
                    </a:cubicBezTo>
                    <a:cubicBezTo>
                      <a:pt x="1832617" y="891373"/>
                      <a:pt x="1832515" y="891373"/>
                      <a:pt x="1832515" y="891373"/>
                    </a:cubicBezTo>
                    <a:cubicBezTo>
                      <a:pt x="1815518" y="900940"/>
                      <a:pt x="1798725" y="906232"/>
                      <a:pt x="1779081" y="910812"/>
                    </a:cubicBezTo>
                    <a:cubicBezTo>
                      <a:pt x="1763509" y="896054"/>
                      <a:pt x="1767275" y="869287"/>
                      <a:pt x="1763917" y="849440"/>
                    </a:cubicBezTo>
                    <a:cubicBezTo>
                      <a:pt x="1761067" y="814327"/>
                      <a:pt x="1761678" y="773921"/>
                      <a:pt x="1746513" y="740945"/>
                    </a:cubicBezTo>
                    <a:cubicBezTo>
                      <a:pt x="1724630" y="687613"/>
                      <a:pt x="1669059" y="689241"/>
                      <a:pt x="1655625" y="746848"/>
                    </a:cubicBezTo>
                    <a:cubicBezTo>
                      <a:pt x="1643208" y="793462"/>
                      <a:pt x="1649009" y="842519"/>
                      <a:pt x="1649416" y="890151"/>
                    </a:cubicBezTo>
                    <a:cubicBezTo>
                      <a:pt x="1645956" y="924858"/>
                      <a:pt x="1646974" y="959666"/>
                      <a:pt x="1647279" y="994372"/>
                    </a:cubicBezTo>
                    <a:cubicBezTo>
                      <a:pt x="1647177" y="1054727"/>
                      <a:pt x="1651757" y="1114877"/>
                      <a:pt x="1658475" y="1174825"/>
                    </a:cubicBezTo>
                    <a:cubicBezTo>
                      <a:pt x="1663054" y="1225917"/>
                      <a:pt x="1665904" y="1286984"/>
                      <a:pt x="1712315" y="1318942"/>
                    </a:cubicBezTo>
                    <a:cubicBezTo>
                      <a:pt x="1730533" y="1330749"/>
                      <a:pt x="1757403" y="1334616"/>
                      <a:pt x="1777046" y="1323421"/>
                    </a:cubicBezTo>
                    <a:cubicBezTo>
                      <a:pt x="1850530" y="1267036"/>
                      <a:pt x="1806969" y="1136251"/>
                      <a:pt x="1800557" y="1057576"/>
                    </a:cubicBezTo>
                    <a:cubicBezTo>
                      <a:pt x="1825696" y="1044956"/>
                      <a:pt x="1852769" y="1035490"/>
                      <a:pt x="1879944" y="1028162"/>
                    </a:cubicBezTo>
                    <a:cubicBezTo>
                      <a:pt x="1901622" y="1077016"/>
                      <a:pt x="1896228" y="1137167"/>
                      <a:pt x="1927881" y="1181542"/>
                    </a:cubicBezTo>
                    <a:cubicBezTo>
                      <a:pt x="1953427" y="1210243"/>
                      <a:pt x="1997395" y="1193552"/>
                      <a:pt x="2019889" y="1169227"/>
                    </a:cubicBezTo>
                    <a:close/>
                    <a:moveTo>
                      <a:pt x="2209196" y="3350230"/>
                    </a:moveTo>
                    <a:cubicBezTo>
                      <a:pt x="2226702" y="3315218"/>
                      <a:pt x="2204921" y="3276135"/>
                      <a:pt x="2198713" y="3240615"/>
                    </a:cubicBezTo>
                    <a:cubicBezTo>
                      <a:pt x="2192301" y="3152271"/>
                      <a:pt x="2101718" y="3150440"/>
                      <a:pt x="2034443" y="3168658"/>
                    </a:cubicBezTo>
                    <a:cubicBezTo>
                      <a:pt x="1874346" y="3205094"/>
                      <a:pt x="1716997" y="3252828"/>
                      <a:pt x="1558936" y="3297611"/>
                    </a:cubicBezTo>
                    <a:cubicBezTo>
                      <a:pt x="1520362" y="3309824"/>
                      <a:pt x="1481380" y="3321529"/>
                      <a:pt x="1443926" y="3336999"/>
                    </a:cubicBezTo>
                    <a:cubicBezTo>
                      <a:pt x="1407693" y="3347075"/>
                      <a:pt x="1381129" y="3376997"/>
                      <a:pt x="1383572" y="3415775"/>
                    </a:cubicBezTo>
                    <a:cubicBezTo>
                      <a:pt x="1386014" y="3445596"/>
                      <a:pt x="1388661" y="3486307"/>
                      <a:pt x="1418583" y="3501574"/>
                    </a:cubicBezTo>
                    <a:cubicBezTo>
                      <a:pt x="1417769" y="3526917"/>
                      <a:pt x="1438125" y="3547883"/>
                      <a:pt x="1463060" y="3550427"/>
                    </a:cubicBezTo>
                    <a:cubicBezTo>
                      <a:pt x="1576034" y="3550122"/>
                      <a:pt x="1677507" y="3494958"/>
                      <a:pt x="1785799" y="3467580"/>
                    </a:cubicBezTo>
                    <a:cubicBezTo>
                      <a:pt x="1891445" y="3454552"/>
                      <a:pt x="1994342" y="3426970"/>
                      <a:pt x="2096426" y="3397557"/>
                    </a:cubicBezTo>
                    <a:cubicBezTo>
                      <a:pt x="2125127" y="3388091"/>
                      <a:pt x="2153625" y="3378931"/>
                      <a:pt x="2182428" y="3370178"/>
                    </a:cubicBezTo>
                    <a:cubicBezTo>
                      <a:pt x="2193115" y="3366413"/>
                      <a:pt x="2203802" y="3360509"/>
                      <a:pt x="2209196" y="3350230"/>
                    </a:cubicBezTo>
                    <a:close/>
                    <a:moveTo>
                      <a:pt x="2373975" y="2688163"/>
                    </a:moveTo>
                    <a:cubicBezTo>
                      <a:pt x="2396264" y="2651828"/>
                      <a:pt x="2381404" y="2607759"/>
                      <a:pt x="2371125" y="2569897"/>
                    </a:cubicBezTo>
                    <a:cubicBezTo>
                      <a:pt x="2336724" y="2427611"/>
                      <a:pt x="2284715" y="2290618"/>
                      <a:pt x="2246650" y="2149452"/>
                    </a:cubicBezTo>
                    <a:cubicBezTo>
                      <a:pt x="2205328" y="1968185"/>
                      <a:pt x="2163701" y="1785595"/>
                      <a:pt x="2086859" y="1615320"/>
                    </a:cubicBezTo>
                    <a:cubicBezTo>
                      <a:pt x="2059684" y="1557714"/>
                      <a:pt x="2051643" y="1485553"/>
                      <a:pt x="1969101" y="1518224"/>
                    </a:cubicBezTo>
                    <a:cubicBezTo>
                      <a:pt x="1771245" y="1577459"/>
                      <a:pt x="1575322" y="1645650"/>
                      <a:pt x="1387032" y="1731144"/>
                    </a:cubicBezTo>
                    <a:cubicBezTo>
                      <a:pt x="1313040" y="1766155"/>
                      <a:pt x="1238945" y="1800862"/>
                      <a:pt x="1161695" y="1828037"/>
                    </a:cubicBezTo>
                    <a:cubicBezTo>
                      <a:pt x="1024295" y="1879943"/>
                      <a:pt x="885164" y="1927168"/>
                      <a:pt x="744507" y="1969508"/>
                    </a:cubicBezTo>
                    <a:cubicBezTo>
                      <a:pt x="705322" y="1984978"/>
                      <a:pt x="656672" y="1986709"/>
                      <a:pt x="624714" y="2015410"/>
                    </a:cubicBezTo>
                    <a:cubicBezTo>
                      <a:pt x="619015" y="2021211"/>
                      <a:pt x="616674" y="2028845"/>
                      <a:pt x="616979" y="2036376"/>
                    </a:cubicBezTo>
                    <a:cubicBezTo>
                      <a:pt x="610974" y="2033934"/>
                      <a:pt x="604562" y="2032509"/>
                      <a:pt x="598659" y="2036478"/>
                    </a:cubicBezTo>
                    <a:cubicBezTo>
                      <a:pt x="595606" y="2038921"/>
                      <a:pt x="593061" y="2042279"/>
                      <a:pt x="591229" y="2046249"/>
                    </a:cubicBezTo>
                    <a:cubicBezTo>
                      <a:pt x="573011" y="2050829"/>
                      <a:pt x="595504" y="2103652"/>
                      <a:pt x="596522" y="2118918"/>
                    </a:cubicBezTo>
                    <a:cubicBezTo>
                      <a:pt x="611483" y="2184056"/>
                      <a:pt x="627869" y="2248787"/>
                      <a:pt x="644459" y="2313518"/>
                    </a:cubicBezTo>
                    <a:cubicBezTo>
                      <a:pt x="662983" y="2384254"/>
                      <a:pt x="675908" y="2456211"/>
                      <a:pt x="690768" y="2527761"/>
                    </a:cubicBezTo>
                    <a:cubicBezTo>
                      <a:pt x="721607" y="2653762"/>
                      <a:pt x="762522" y="2777321"/>
                      <a:pt x="801910" y="2900879"/>
                    </a:cubicBezTo>
                    <a:cubicBezTo>
                      <a:pt x="827049" y="2975076"/>
                      <a:pt x="844453" y="3051511"/>
                      <a:pt x="863994" y="3127234"/>
                    </a:cubicBezTo>
                    <a:cubicBezTo>
                      <a:pt x="870610" y="3148913"/>
                      <a:pt x="874681" y="3172525"/>
                      <a:pt x="888319" y="3191151"/>
                    </a:cubicBezTo>
                    <a:cubicBezTo>
                      <a:pt x="918140" y="3225552"/>
                      <a:pt x="969335" y="3209267"/>
                      <a:pt x="1007705" y="3201532"/>
                    </a:cubicBezTo>
                    <a:cubicBezTo>
                      <a:pt x="1092181" y="3184942"/>
                      <a:pt x="1169023" y="3147081"/>
                      <a:pt x="1245968" y="3109830"/>
                    </a:cubicBezTo>
                    <a:cubicBezTo>
                      <a:pt x="1322403" y="3078279"/>
                      <a:pt x="1400365" y="3049984"/>
                      <a:pt x="1477309" y="3019655"/>
                    </a:cubicBezTo>
                    <a:cubicBezTo>
                      <a:pt x="1625498" y="2981488"/>
                      <a:pt x="1767173" y="2926324"/>
                      <a:pt x="1907526" y="2866275"/>
                    </a:cubicBezTo>
                    <a:cubicBezTo>
                      <a:pt x="1947931" y="2851110"/>
                      <a:pt x="1990373" y="2843171"/>
                      <a:pt x="2032204" y="2832892"/>
                    </a:cubicBezTo>
                    <a:cubicBezTo>
                      <a:pt x="2091744" y="2816098"/>
                      <a:pt x="2148943" y="2791977"/>
                      <a:pt x="2206346" y="2769179"/>
                    </a:cubicBezTo>
                    <a:cubicBezTo>
                      <a:pt x="2260696" y="2743327"/>
                      <a:pt x="2331126" y="2731724"/>
                      <a:pt x="2373975" y="2688163"/>
                    </a:cubicBezTo>
                    <a:close/>
                    <a:moveTo>
                      <a:pt x="3128456" y="3780344"/>
                    </a:moveTo>
                    <a:cubicBezTo>
                      <a:pt x="3128252" y="3781260"/>
                      <a:pt x="3128150" y="3782278"/>
                      <a:pt x="3127947" y="3783194"/>
                    </a:cubicBezTo>
                    <a:cubicBezTo>
                      <a:pt x="3129066" y="3807722"/>
                      <a:pt x="3114309" y="3825534"/>
                      <a:pt x="3092426" y="3834083"/>
                    </a:cubicBezTo>
                    <a:cubicBezTo>
                      <a:pt x="2875944" y="3928737"/>
                      <a:pt x="2662719" y="4031329"/>
                      <a:pt x="2444609" y="4122217"/>
                    </a:cubicBezTo>
                    <a:cubicBezTo>
                      <a:pt x="2349344" y="4163742"/>
                      <a:pt x="2250518" y="4196210"/>
                      <a:pt x="2154338" y="4235394"/>
                    </a:cubicBezTo>
                    <a:cubicBezTo>
                      <a:pt x="2019583" y="4286894"/>
                      <a:pt x="1887577" y="4345315"/>
                      <a:pt x="1749668" y="4388163"/>
                    </a:cubicBezTo>
                    <a:cubicBezTo>
                      <a:pt x="1462144" y="4485667"/>
                      <a:pt x="1176860" y="4591109"/>
                      <a:pt x="899719" y="4715685"/>
                    </a:cubicBezTo>
                    <a:cubicBezTo>
                      <a:pt x="901449" y="4713751"/>
                      <a:pt x="902772" y="4711512"/>
                      <a:pt x="903383" y="4708866"/>
                    </a:cubicBezTo>
                    <a:cubicBezTo>
                      <a:pt x="903383" y="4708866"/>
                      <a:pt x="903383" y="4708967"/>
                      <a:pt x="903484" y="4708967"/>
                    </a:cubicBezTo>
                    <a:cubicBezTo>
                      <a:pt x="905316" y="4700113"/>
                      <a:pt x="903586" y="4691563"/>
                      <a:pt x="901245" y="4683014"/>
                    </a:cubicBezTo>
                    <a:cubicBezTo>
                      <a:pt x="904095" y="4677213"/>
                      <a:pt x="905316" y="4670394"/>
                      <a:pt x="904299" y="4663575"/>
                    </a:cubicBezTo>
                    <a:cubicBezTo>
                      <a:pt x="889337" y="4535334"/>
                      <a:pt x="859618" y="4410249"/>
                      <a:pt x="831833" y="4284350"/>
                    </a:cubicBezTo>
                    <a:cubicBezTo>
                      <a:pt x="809645" y="4172190"/>
                      <a:pt x="780333" y="4061862"/>
                      <a:pt x="754787" y="3950415"/>
                    </a:cubicBezTo>
                    <a:cubicBezTo>
                      <a:pt x="722726" y="3804364"/>
                      <a:pt x="692600" y="3657600"/>
                      <a:pt x="648734" y="3514602"/>
                    </a:cubicBezTo>
                    <a:cubicBezTo>
                      <a:pt x="606394" y="3368753"/>
                      <a:pt x="554385" y="3225552"/>
                      <a:pt x="517236" y="3078380"/>
                    </a:cubicBezTo>
                    <a:cubicBezTo>
                      <a:pt x="465533" y="2853044"/>
                      <a:pt x="412914" y="2627911"/>
                      <a:pt x="350422" y="2405322"/>
                    </a:cubicBezTo>
                    <a:cubicBezTo>
                      <a:pt x="280297" y="2147416"/>
                      <a:pt x="203862" y="1891139"/>
                      <a:pt x="151344" y="1628857"/>
                    </a:cubicBezTo>
                    <a:cubicBezTo>
                      <a:pt x="110429" y="1480668"/>
                      <a:pt x="63917" y="1334413"/>
                      <a:pt x="33689" y="1183476"/>
                    </a:cubicBezTo>
                    <a:cubicBezTo>
                      <a:pt x="25037" y="1152433"/>
                      <a:pt x="16692" y="1119966"/>
                      <a:pt x="0" y="1092181"/>
                    </a:cubicBezTo>
                    <a:cubicBezTo>
                      <a:pt x="7226" y="1087804"/>
                      <a:pt x="13842" y="1084344"/>
                      <a:pt x="19643" y="1081901"/>
                    </a:cubicBezTo>
                    <a:cubicBezTo>
                      <a:pt x="117859" y="1031419"/>
                      <a:pt x="207627" y="966790"/>
                      <a:pt x="303604" y="912542"/>
                    </a:cubicBezTo>
                    <a:cubicBezTo>
                      <a:pt x="396324" y="862875"/>
                      <a:pt x="486194" y="807813"/>
                      <a:pt x="580135" y="760486"/>
                    </a:cubicBezTo>
                    <a:cubicBezTo>
                      <a:pt x="848626" y="620134"/>
                      <a:pt x="1124241" y="494234"/>
                      <a:pt x="1397922" y="364569"/>
                    </a:cubicBezTo>
                    <a:cubicBezTo>
                      <a:pt x="1520565" y="298413"/>
                      <a:pt x="1650230" y="246710"/>
                      <a:pt x="1775926" y="186763"/>
                    </a:cubicBezTo>
                    <a:cubicBezTo>
                      <a:pt x="1897144" y="125696"/>
                      <a:pt x="2020601" y="69413"/>
                      <a:pt x="2145686" y="15674"/>
                    </a:cubicBezTo>
                    <a:cubicBezTo>
                      <a:pt x="2155762" y="10483"/>
                      <a:pt x="2167976" y="6310"/>
                      <a:pt x="2178154" y="0"/>
                    </a:cubicBezTo>
                    <a:cubicBezTo>
                      <a:pt x="2174795" y="55367"/>
                      <a:pt x="2196474" y="113279"/>
                      <a:pt x="2200850" y="168239"/>
                    </a:cubicBezTo>
                    <a:cubicBezTo>
                      <a:pt x="2218152" y="374136"/>
                      <a:pt x="2277184" y="571891"/>
                      <a:pt x="2321966" y="772801"/>
                    </a:cubicBezTo>
                    <a:cubicBezTo>
                      <a:pt x="2360845" y="929845"/>
                      <a:pt x="2393312" y="1088313"/>
                      <a:pt x="2432802" y="1245153"/>
                    </a:cubicBezTo>
                    <a:cubicBezTo>
                      <a:pt x="2486948" y="1442705"/>
                      <a:pt x="2547710" y="1638322"/>
                      <a:pt x="2601347" y="1836077"/>
                    </a:cubicBezTo>
                    <a:cubicBezTo>
                      <a:pt x="2683685" y="2149961"/>
                      <a:pt x="2790044" y="2456923"/>
                      <a:pt x="2875130" y="2769891"/>
                    </a:cubicBezTo>
                    <a:cubicBezTo>
                      <a:pt x="2942813" y="3042249"/>
                      <a:pt x="3010393" y="3314607"/>
                      <a:pt x="3080111" y="3586355"/>
                    </a:cubicBezTo>
                    <a:cubicBezTo>
                      <a:pt x="3094055" y="3646506"/>
                      <a:pt x="3104538" y="3701364"/>
                      <a:pt x="3117260" y="3763245"/>
                    </a:cubicBezTo>
                    <a:cubicBezTo>
                      <a:pt x="3118889" y="3769657"/>
                      <a:pt x="3123163" y="3775866"/>
                      <a:pt x="3128456" y="37803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24"/>
              <p:cNvSpPr/>
              <p:nvPr/>
            </p:nvSpPr>
            <p:spPr>
              <a:xfrm>
                <a:off x="12127961" y="4873135"/>
                <a:ext cx="1060324" cy="3666657"/>
              </a:xfrm>
              <a:custGeom>
                <a:rect b="b" l="l" r="r" t="t"/>
                <a:pathLst>
                  <a:path extrusionOk="0" h="3666657" w="1060324">
                    <a:moveTo>
                      <a:pt x="1040172" y="3601927"/>
                    </a:moveTo>
                    <a:cubicBezTo>
                      <a:pt x="1041699" y="3612512"/>
                      <a:pt x="1050961" y="3617092"/>
                      <a:pt x="1060324" y="3616583"/>
                    </a:cubicBezTo>
                    <a:cubicBezTo>
                      <a:pt x="1022565" y="3634700"/>
                      <a:pt x="984703" y="3652307"/>
                      <a:pt x="945417" y="3666658"/>
                    </a:cubicBezTo>
                    <a:cubicBezTo>
                      <a:pt x="947147" y="3656887"/>
                      <a:pt x="945722" y="3646099"/>
                      <a:pt x="942465" y="3636837"/>
                    </a:cubicBezTo>
                    <a:cubicBezTo>
                      <a:pt x="933611" y="3601011"/>
                      <a:pt x="923942" y="3565491"/>
                      <a:pt x="916207" y="3529461"/>
                    </a:cubicBezTo>
                    <a:cubicBezTo>
                      <a:pt x="875699" y="3328653"/>
                      <a:pt x="825624" y="3129371"/>
                      <a:pt x="770460" y="2932125"/>
                    </a:cubicBezTo>
                    <a:cubicBezTo>
                      <a:pt x="722828" y="2783530"/>
                      <a:pt x="682728" y="2632898"/>
                      <a:pt x="647004" y="2481147"/>
                    </a:cubicBezTo>
                    <a:cubicBezTo>
                      <a:pt x="595911" y="2252146"/>
                      <a:pt x="518560" y="2030880"/>
                      <a:pt x="452302" y="1806256"/>
                    </a:cubicBezTo>
                    <a:cubicBezTo>
                      <a:pt x="403754" y="1616643"/>
                      <a:pt x="363857" y="1424690"/>
                      <a:pt x="309507" y="1236502"/>
                    </a:cubicBezTo>
                    <a:cubicBezTo>
                      <a:pt x="270730" y="1087092"/>
                      <a:pt x="221367" y="940531"/>
                      <a:pt x="181165" y="791427"/>
                    </a:cubicBezTo>
                    <a:cubicBezTo>
                      <a:pt x="132108" y="574944"/>
                      <a:pt x="92415" y="356223"/>
                      <a:pt x="19541" y="145746"/>
                    </a:cubicBezTo>
                    <a:cubicBezTo>
                      <a:pt x="13129" y="128648"/>
                      <a:pt x="7633" y="110633"/>
                      <a:pt x="0" y="93738"/>
                    </a:cubicBezTo>
                    <a:cubicBezTo>
                      <a:pt x="43663" y="84476"/>
                      <a:pt x="107071" y="33078"/>
                      <a:pt x="155212" y="0"/>
                    </a:cubicBezTo>
                    <a:cubicBezTo>
                      <a:pt x="157247" y="12824"/>
                      <a:pt x="160606" y="25445"/>
                      <a:pt x="163354" y="38269"/>
                    </a:cubicBezTo>
                    <a:cubicBezTo>
                      <a:pt x="183710" y="146052"/>
                      <a:pt x="196534" y="256176"/>
                      <a:pt x="226558" y="362126"/>
                    </a:cubicBezTo>
                    <a:cubicBezTo>
                      <a:pt x="263198" y="491690"/>
                      <a:pt x="287727" y="623900"/>
                      <a:pt x="314901" y="755702"/>
                    </a:cubicBezTo>
                    <a:cubicBezTo>
                      <a:pt x="354391" y="940939"/>
                      <a:pt x="413321" y="1121188"/>
                      <a:pt x="459426" y="1304795"/>
                    </a:cubicBezTo>
                    <a:cubicBezTo>
                      <a:pt x="520595" y="1526671"/>
                      <a:pt x="574029" y="1750583"/>
                      <a:pt x="625019" y="1975004"/>
                    </a:cubicBezTo>
                    <a:cubicBezTo>
                      <a:pt x="691175" y="2232910"/>
                      <a:pt x="789595" y="2481961"/>
                      <a:pt x="840077" y="2744141"/>
                    </a:cubicBezTo>
                    <a:cubicBezTo>
                      <a:pt x="897479" y="3018128"/>
                      <a:pt x="976256" y="3288451"/>
                      <a:pt x="1013608" y="3566305"/>
                    </a:cubicBezTo>
                    <a:cubicBezTo>
                      <a:pt x="1015847" y="3580248"/>
                      <a:pt x="1026127" y="3591240"/>
                      <a:pt x="1038951" y="3594803"/>
                    </a:cubicBezTo>
                    <a:cubicBezTo>
                      <a:pt x="1039155" y="3597245"/>
                      <a:pt x="1039562" y="3599688"/>
                      <a:pt x="1040172" y="36019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24"/>
              <p:cNvSpPr/>
              <p:nvPr/>
            </p:nvSpPr>
            <p:spPr>
              <a:xfrm>
                <a:off x="13109306" y="8577580"/>
                <a:ext cx="185107" cy="153147"/>
              </a:xfrm>
              <a:custGeom>
                <a:rect b="b" l="l" r="r" t="t"/>
                <a:pathLst>
                  <a:path extrusionOk="0" h="153147" w="185107">
                    <a:moveTo>
                      <a:pt x="125696" y="31828"/>
                    </a:moveTo>
                    <a:cubicBezTo>
                      <a:pt x="155822" y="61853"/>
                      <a:pt x="190427" y="102768"/>
                      <a:pt x="184422" y="147957"/>
                    </a:cubicBezTo>
                    <a:cubicBezTo>
                      <a:pt x="183811" y="149687"/>
                      <a:pt x="183302" y="151418"/>
                      <a:pt x="182793" y="153148"/>
                    </a:cubicBezTo>
                    <a:cubicBezTo>
                      <a:pt x="180758" y="148262"/>
                      <a:pt x="177196" y="143479"/>
                      <a:pt x="172005" y="139408"/>
                    </a:cubicBezTo>
                    <a:cubicBezTo>
                      <a:pt x="116332" y="92285"/>
                      <a:pt x="55266" y="50454"/>
                      <a:pt x="0" y="2618"/>
                    </a:cubicBezTo>
                    <a:cubicBezTo>
                      <a:pt x="42950" y="-5423"/>
                      <a:pt x="91600" y="5264"/>
                      <a:pt x="125696" y="318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24"/>
              <p:cNvSpPr/>
              <p:nvPr/>
            </p:nvSpPr>
            <p:spPr>
              <a:xfrm>
                <a:off x="13663181" y="5347217"/>
                <a:ext cx="725677" cy="448841"/>
              </a:xfrm>
              <a:custGeom>
                <a:rect b="b" l="l" r="r" t="t"/>
                <a:pathLst>
                  <a:path extrusionOk="0" h="448841" w="725677">
                    <a:moveTo>
                      <a:pt x="640286" y="0"/>
                    </a:moveTo>
                    <a:cubicBezTo>
                      <a:pt x="673873" y="71652"/>
                      <a:pt x="701556" y="145237"/>
                      <a:pt x="725678" y="220044"/>
                    </a:cubicBezTo>
                    <a:cubicBezTo>
                      <a:pt x="623493" y="247117"/>
                      <a:pt x="529043" y="298719"/>
                      <a:pt x="425738" y="323247"/>
                    </a:cubicBezTo>
                    <a:cubicBezTo>
                      <a:pt x="363348" y="338819"/>
                      <a:pt x="304622" y="365994"/>
                      <a:pt x="242741" y="383093"/>
                    </a:cubicBezTo>
                    <a:cubicBezTo>
                      <a:pt x="228390" y="387775"/>
                      <a:pt x="112159" y="418512"/>
                      <a:pt x="46513" y="448841"/>
                    </a:cubicBezTo>
                    <a:cubicBezTo>
                      <a:pt x="26360" y="380141"/>
                      <a:pt x="5903" y="311339"/>
                      <a:pt x="0" y="239891"/>
                    </a:cubicBezTo>
                    <a:cubicBezTo>
                      <a:pt x="68497" y="208238"/>
                      <a:pt x="136484" y="175364"/>
                      <a:pt x="207220" y="148901"/>
                    </a:cubicBezTo>
                    <a:cubicBezTo>
                      <a:pt x="350218" y="94043"/>
                      <a:pt x="492402" y="43459"/>
                      <a:pt x="6402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24"/>
              <p:cNvSpPr/>
              <p:nvPr/>
            </p:nvSpPr>
            <p:spPr>
              <a:xfrm>
                <a:off x="13746030" y="5796058"/>
                <a:ext cx="725270" cy="302891"/>
              </a:xfrm>
              <a:custGeom>
                <a:rect b="b" l="l" r="r" t="t"/>
                <a:pathLst>
                  <a:path extrusionOk="0" h="302891" w="725270">
                    <a:moveTo>
                      <a:pt x="707154" y="0"/>
                    </a:moveTo>
                    <a:cubicBezTo>
                      <a:pt x="713363" y="24529"/>
                      <a:pt x="719368" y="49159"/>
                      <a:pt x="725271" y="73789"/>
                    </a:cubicBezTo>
                    <a:cubicBezTo>
                      <a:pt x="649548" y="93025"/>
                      <a:pt x="576675" y="121828"/>
                      <a:pt x="503496" y="149105"/>
                    </a:cubicBezTo>
                    <a:cubicBezTo>
                      <a:pt x="389403" y="195007"/>
                      <a:pt x="268389" y="220960"/>
                      <a:pt x="154906" y="268999"/>
                    </a:cubicBezTo>
                    <a:cubicBezTo>
                      <a:pt x="117248" y="280297"/>
                      <a:pt x="79489" y="291391"/>
                      <a:pt x="41933" y="302892"/>
                    </a:cubicBezTo>
                    <a:cubicBezTo>
                      <a:pt x="27989" y="247626"/>
                      <a:pt x="14045" y="192361"/>
                      <a:pt x="0" y="136993"/>
                    </a:cubicBezTo>
                    <a:cubicBezTo>
                      <a:pt x="44986" y="137299"/>
                      <a:pt x="90481" y="119080"/>
                      <a:pt x="134551" y="111549"/>
                    </a:cubicBezTo>
                    <a:cubicBezTo>
                      <a:pt x="182284" y="100251"/>
                      <a:pt x="232054" y="106663"/>
                      <a:pt x="279584" y="95366"/>
                    </a:cubicBezTo>
                    <a:cubicBezTo>
                      <a:pt x="422176" y="63917"/>
                      <a:pt x="565072" y="34706"/>
                      <a:pt x="7071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24"/>
              <p:cNvSpPr/>
              <p:nvPr/>
            </p:nvSpPr>
            <p:spPr>
              <a:xfrm>
                <a:off x="13262584" y="6227089"/>
                <a:ext cx="315919" cy="182488"/>
              </a:xfrm>
              <a:custGeom>
                <a:rect b="b" l="l" r="r" t="t"/>
                <a:pathLst>
                  <a:path extrusionOk="0" h="182488" w="315919">
                    <a:moveTo>
                      <a:pt x="315919" y="0"/>
                    </a:moveTo>
                    <a:cubicBezTo>
                      <a:pt x="281518" y="61576"/>
                      <a:pt x="248033" y="123864"/>
                      <a:pt x="208747" y="182488"/>
                    </a:cubicBezTo>
                    <a:cubicBezTo>
                      <a:pt x="134245" y="161115"/>
                      <a:pt x="66868" y="122439"/>
                      <a:pt x="0" y="82644"/>
                    </a:cubicBezTo>
                    <a:cubicBezTo>
                      <a:pt x="54350" y="64120"/>
                      <a:pt x="108801" y="45698"/>
                      <a:pt x="165084" y="35928"/>
                    </a:cubicBezTo>
                    <a:cubicBezTo>
                      <a:pt x="215770" y="25445"/>
                      <a:pt x="266048" y="13231"/>
                      <a:pt x="3159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24"/>
              <p:cNvSpPr/>
              <p:nvPr/>
            </p:nvSpPr>
            <p:spPr>
              <a:xfrm>
                <a:off x="13102588" y="6449881"/>
                <a:ext cx="251595" cy="386553"/>
              </a:xfrm>
              <a:custGeom>
                <a:rect b="b" l="l" r="r" t="t"/>
                <a:pathLst>
                  <a:path extrusionOk="0" h="386553" w="251595">
                    <a:moveTo>
                      <a:pt x="251596" y="122032"/>
                    </a:moveTo>
                    <a:cubicBezTo>
                      <a:pt x="234293" y="220553"/>
                      <a:pt x="163456" y="297701"/>
                      <a:pt x="120404" y="386553"/>
                    </a:cubicBezTo>
                    <a:cubicBezTo>
                      <a:pt x="103915" y="325588"/>
                      <a:pt x="89768" y="263809"/>
                      <a:pt x="67988" y="204269"/>
                    </a:cubicBezTo>
                    <a:cubicBezTo>
                      <a:pt x="44477" y="137808"/>
                      <a:pt x="22493" y="68700"/>
                      <a:pt x="0" y="0"/>
                    </a:cubicBezTo>
                    <a:cubicBezTo>
                      <a:pt x="87224" y="33485"/>
                      <a:pt x="163659" y="88954"/>
                      <a:pt x="251596" y="1220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24"/>
              <p:cNvSpPr/>
              <p:nvPr/>
            </p:nvSpPr>
            <p:spPr>
              <a:xfrm>
                <a:off x="13419322" y="6684989"/>
                <a:ext cx="268897" cy="177501"/>
              </a:xfrm>
              <a:custGeom>
                <a:rect b="b" l="l" r="r" t="t"/>
                <a:pathLst>
                  <a:path extrusionOk="0" h="177501" w="268897">
                    <a:moveTo>
                      <a:pt x="263300" y="61474"/>
                    </a:moveTo>
                    <a:cubicBezTo>
                      <a:pt x="265234" y="62390"/>
                      <a:pt x="266964" y="63408"/>
                      <a:pt x="268898" y="64324"/>
                    </a:cubicBezTo>
                    <a:cubicBezTo>
                      <a:pt x="204981" y="89259"/>
                      <a:pt x="140047" y="111447"/>
                      <a:pt x="78064" y="140861"/>
                    </a:cubicBezTo>
                    <a:cubicBezTo>
                      <a:pt x="52619" y="153888"/>
                      <a:pt x="26564" y="166305"/>
                      <a:pt x="0" y="177501"/>
                    </a:cubicBezTo>
                    <a:cubicBezTo>
                      <a:pt x="17506" y="128139"/>
                      <a:pt x="41627" y="78776"/>
                      <a:pt x="55876" y="27785"/>
                    </a:cubicBezTo>
                    <a:cubicBezTo>
                      <a:pt x="61372" y="18320"/>
                      <a:pt x="67072" y="9058"/>
                      <a:pt x="73280" y="0"/>
                    </a:cubicBezTo>
                    <a:cubicBezTo>
                      <a:pt x="137604" y="16081"/>
                      <a:pt x="202742" y="34197"/>
                      <a:pt x="263300" y="614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24"/>
              <p:cNvSpPr/>
              <p:nvPr/>
            </p:nvSpPr>
            <p:spPr>
              <a:xfrm>
                <a:off x="13676413" y="6289479"/>
                <a:ext cx="150122" cy="238364"/>
              </a:xfrm>
              <a:custGeom>
                <a:rect b="b" l="l" r="r" t="t"/>
                <a:pathLst>
                  <a:path extrusionOk="0" h="238364" w="150122">
                    <a:moveTo>
                      <a:pt x="132210" y="158367"/>
                    </a:moveTo>
                    <a:cubicBezTo>
                      <a:pt x="138724" y="184829"/>
                      <a:pt x="144423" y="211597"/>
                      <a:pt x="150123" y="238364"/>
                    </a:cubicBezTo>
                    <a:cubicBezTo>
                      <a:pt x="101880" y="217907"/>
                      <a:pt x="50584" y="204777"/>
                      <a:pt x="0" y="191241"/>
                    </a:cubicBezTo>
                    <a:cubicBezTo>
                      <a:pt x="35724" y="130072"/>
                      <a:pt x="73280" y="67581"/>
                      <a:pt x="95264" y="0"/>
                    </a:cubicBezTo>
                    <a:cubicBezTo>
                      <a:pt x="107274" y="52619"/>
                      <a:pt x="119589" y="105340"/>
                      <a:pt x="132210" y="1583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24"/>
              <p:cNvSpPr/>
              <p:nvPr/>
            </p:nvSpPr>
            <p:spPr>
              <a:xfrm>
                <a:off x="12921423" y="5758604"/>
                <a:ext cx="306759" cy="249152"/>
              </a:xfrm>
              <a:custGeom>
                <a:rect b="b" l="l" r="r" t="t"/>
                <a:pathLst>
                  <a:path extrusionOk="0" h="249152" w="306759">
                    <a:moveTo>
                      <a:pt x="285997" y="0"/>
                    </a:moveTo>
                    <a:cubicBezTo>
                      <a:pt x="287320" y="57403"/>
                      <a:pt x="300754" y="115111"/>
                      <a:pt x="306759" y="172005"/>
                    </a:cubicBezTo>
                    <a:cubicBezTo>
                      <a:pt x="249255" y="203251"/>
                      <a:pt x="182183" y="212207"/>
                      <a:pt x="119182" y="227271"/>
                    </a:cubicBezTo>
                    <a:cubicBezTo>
                      <a:pt x="101575" y="232767"/>
                      <a:pt x="73484" y="237448"/>
                      <a:pt x="55571" y="249153"/>
                    </a:cubicBezTo>
                    <a:cubicBezTo>
                      <a:pt x="47123" y="221469"/>
                      <a:pt x="38167" y="193887"/>
                      <a:pt x="28498" y="166509"/>
                    </a:cubicBezTo>
                    <a:cubicBezTo>
                      <a:pt x="20254" y="142693"/>
                      <a:pt x="13333" y="118164"/>
                      <a:pt x="3766" y="94756"/>
                    </a:cubicBezTo>
                    <a:cubicBezTo>
                      <a:pt x="13231" y="85494"/>
                      <a:pt x="15368" y="66665"/>
                      <a:pt x="102" y="60253"/>
                    </a:cubicBezTo>
                    <a:cubicBezTo>
                      <a:pt x="102" y="60151"/>
                      <a:pt x="102" y="59947"/>
                      <a:pt x="0" y="59846"/>
                    </a:cubicBezTo>
                    <a:cubicBezTo>
                      <a:pt x="1527" y="59337"/>
                      <a:pt x="2952" y="58828"/>
                      <a:pt x="4478" y="58522"/>
                    </a:cubicBezTo>
                    <a:cubicBezTo>
                      <a:pt x="9058" y="67479"/>
                      <a:pt x="17506" y="74502"/>
                      <a:pt x="28193" y="75519"/>
                    </a:cubicBezTo>
                    <a:cubicBezTo>
                      <a:pt x="41322" y="77759"/>
                      <a:pt x="53739" y="72975"/>
                      <a:pt x="65749" y="68395"/>
                    </a:cubicBezTo>
                    <a:cubicBezTo>
                      <a:pt x="110531" y="54044"/>
                      <a:pt x="155822" y="41118"/>
                      <a:pt x="200706" y="26870"/>
                    </a:cubicBezTo>
                    <a:cubicBezTo>
                      <a:pt x="229306" y="18117"/>
                      <a:pt x="257600" y="9160"/>
                      <a:pt x="2859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24"/>
              <p:cNvSpPr/>
              <p:nvPr/>
            </p:nvSpPr>
            <p:spPr>
              <a:xfrm>
                <a:off x="13014449" y="6124598"/>
                <a:ext cx="265233" cy="197245"/>
              </a:xfrm>
              <a:custGeom>
                <a:rect b="b" l="l" r="r" t="t"/>
                <a:pathLst>
                  <a:path extrusionOk="0" h="197245" w="265233">
                    <a:moveTo>
                      <a:pt x="231851" y="0"/>
                    </a:moveTo>
                    <a:cubicBezTo>
                      <a:pt x="248644" y="39083"/>
                      <a:pt x="251596" y="82847"/>
                      <a:pt x="265234" y="122846"/>
                    </a:cubicBezTo>
                    <a:cubicBezTo>
                      <a:pt x="192971" y="149207"/>
                      <a:pt x="122541" y="181470"/>
                      <a:pt x="46920" y="197246"/>
                    </a:cubicBezTo>
                    <a:cubicBezTo>
                      <a:pt x="30941" y="136993"/>
                      <a:pt x="15979" y="76537"/>
                      <a:pt x="0" y="16285"/>
                    </a:cubicBezTo>
                    <a:cubicBezTo>
                      <a:pt x="3766" y="17608"/>
                      <a:pt x="8346" y="18727"/>
                      <a:pt x="13842" y="19338"/>
                    </a:cubicBezTo>
                    <a:cubicBezTo>
                      <a:pt x="87427" y="28701"/>
                      <a:pt x="159588" y="14656"/>
                      <a:pt x="2318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24"/>
              <p:cNvSpPr/>
              <p:nvPr/>
            </p:nvSpPr>
            <p:spPr>
              <a:xfrm>
                <a:off x="13355405" y="5599118"/>
                <a:ext cx="313273" cy="261384"/>
              </a:xfrm>
              <a:custGeom>
                <a:rect b="b" l="l" r="r" t="t"/>
                <a:pathLst>
                  <a:path extrusionOk="0" h="261384" w="313273">
                    <a:moveTo>
                      <a:pt x="313273" y="222996"/>
                    </a:moveTo>
                    <a:cubicBezTo>
                      <a:pt x="311034" y="225642"/>
                      <a:pt x="309711" y="228390"/>
                      <a:pt x="309405" y="230833"/>
                    </a:cubicBezTo>
                    <a:cubicBezTo>
                      <a:pt x="289864" y="220248"/>
                      <a:pt x="265132" y="229612"/>
                      <a:pt x="244064" y="231342"/>
                    </a:cubicBezTo>
                    <a:cubicBezTo>
                      <a:pt x="12315" y="269916"/>
                      <a:pt x="93229" y="304927"/>
                      <a:pt x="0" y="109208"/>
                    </a:cubicBezTo>
                    <a:cubicBezTo>
                      <a:pt x="67275" y="85494"/>
                      <a:pt x="134042" y="60660"/>
                      <a:pt x="200605" y="34910"/>
                    </a:cubicBezTo>
                    <a:cubicBezTo>
                      <a:pt x="227779" y="23918"/>
                      <a:pt x="254547" y="12213"/>
                      <a:pt x="281213" y="0"/>
                    </a:cubicBezTo>
                    <a:cubicBezTo>
                      <a:pt x="279585" y="27582"/>
                      <a:pt x="281009" y="54858"/>
                      <a:pt x="284368" y="82033"/>
                    </a:cubicBezTo>
                    <a:cubicBezTo>
                      <a:pt x="282536" y="93229"/>
                      <a:pt x="282231" y="104831"/>
                      <a:pt x="282333" y="116231"/>
                    </a:cubicBezTo>
                    <a:cubicBezTo>
                      <a:pt x="282333" y="118572"/>
                      <a:pt x="284266" y="120505"/>
                      <a:pt x="286607" y="120505"/>
                    </a:cubicBezTo>
                    <a:cubicBezTo>
                      <a:pt x="288032" y="120200"/>
                      <a:pt x="289050" y="119386"/>
                      <a:pt x="289762" y="118470"/>
                    </a:cubicBezTo>
                    <a:cubicBezTo>
                      <a:pt x="296073" y="153481"/>
                      <a:pt x="304622" y="188289"/>
                      <a:pt x="313273" y="2229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24"/>
              <p:cNvSpPr/>
              <p:nvPr/>
            </p:nvSpPr>
            <p:spPr>
              <a:xfrm>
                <a:off x="13500234" y="5982719"/>
                <a:ext cx="232563" cy="198772"/>
              </a:xfrm>
              <a:custGeom>
                <a:rect b="b" l="l" r="r" t="t"/>
                <a:pathLst>
                  <a:path extrusionOk="0" h="198772" w="232563">
                    <a:moveTo>
                      <a:pt x="203658" y="0"/>
                    </a:moveTo>
                    <a:cubicBezTo>
                      <a:pt x="213123" y="44477"/>
                      <a:pt x="222792" y="88954"/>
                      <a:pt x="232563" y="133329"/>
                    </a:cubicBezTo>
                    <a:cubicBezTo>
                      <a:pt x="204167" y="142388"/>
                      <a:pt x="175873" y="151649"/>
                      <a:pt x="147680" y="161522"/>
                    </a:cubicBezTo>
                    <a:cubicBezTo>
                      <a:pt x="102999" y="175466"/>
                      <a:pt x="57708" y="187272"/>
                      <a:pt x="12417" y="198773"/>
                    </a:cubicBezTo>
                    <a:cubicBezTo>
                      <a:pt x="13028" y="150326"/>
                      <a:pt x="3969" y="101167"/>
                      <a:pt x="0" y="52721"/>
                    </a:cubicBezTo>
                    <a:cubicBezTo>
                      <a:pt x="63611" y="21170"/>
                      <a:pt x="135976" y="17709"/>
                      <a:pt x="203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24"/>
              <p:cNvSpPr/>
              <p:nvPr/>
            </p:nvSpPr>
            <p:spPr>
              <a:xfrm>
                <a:off x="13804044" y="5936512"/>
                <a:ext cx="731072" cy="388283"/>
              </a:xfrm>
              <a:custGeom>
                <a:rect b="b" l="l" r="r" t="t"/>
                <a:pathLst>
                  <a:path extrusionOk="0" h="388283" w="731072">
                    <a:moveTo>
                      <a:pt x="693618" y="42034"/>
                    </a:moveTo>
                    <a:cubicBezTo>
                      <a:pt x="705119" y="82949"/>
                      <a:pt x="717943" y="123559"/>
                      <a:pt x="731072" y="164168"/>
                    </a:cubicBezTo>
                    <a:cubicBezTo>
                      <a:pt x="702778" y="172819"/>
                      <a:pt x="673771" y="186559"/>
                      <a:pt x="656571" y="191037"/>
                    </a:cubicBezTo>
                    <a:cubicBezTo>
                      <a:pt x="583901" y="213327"/>
                      <a:pt x="509400" y="230324"/>
                      <a:pt x="437137" y="254038"/>
                    </a:cubicBezTo>
                    <a:cubicBezTo>
                      <a:pt x="399174" y="268796"/>
                      <a:pt x="361618" y="284673"/>
                      <a:pt x="321822" y="294037"/>
                    </a:cubicBezTo>
                    <a:cubicBezTo>
                      <a:pt x="225744" y="317242"/>
                      <a:pt x="135467" y="359175"/>
                      <a:pt x="41118" y="388283"/>
                    </a:cubicBezTo>
                    <a:cubicBezTo>
                      <a:pt x="27378" y="334138"/>
                      <a:pt x="13638" y="279890"/>
                      <a:pt x="0" y="225744"/>
                    </a:cubicBezTo>
                    <a:cubicBezTo>
                      <a:pt x="39388" y="213937"/>
                      <a:pt x="78674" y="202233"/>
                      <a:pt x="118063" y="190732"/>
                    </a:cubicBezTo>
                    <a:cubicBezTo>
                      <a:pt x="166712" y="172819"/>
                      <a:pt x="215363" y="154906"/>
                      <a:pt x="264928" y="138927"/>
                    </a:cubicBezTo>
                    <a:cubicBezTo>
                      <a:pt x="249763" y="176076"/>
                      <a:pt x="267269" y="226456"/>
                      <a:pt x="318871" y="240298"/>
                    </a:cubicBezTo>
                    <a:cubicBezTo>
                      <a:pt x="377902" y="254343"/>
                      <a:pt x="454032" y="223505"/>
                      <a:pt x="461564" y="157451"/>
                    </a:cubicBezTo>
                    <a:cubicBezTo>
                      <a:pt x="466347" y="130988"/>
                      <a:pt x="457798" y="100455"/>
                      <a:pt x="436017" y="85188"/>
                    </a:cubicBezTo>
                    <a:cubicBezTo>
                      <a:pt x="517949" y="55062"/>
                      <a:pt x="598761" y="21170"/>
                      <a:pt x="683542" y="0"/>
                    </a:cubicBezTo>
                    <a:cubicBezTo>
                      <a:pt x="686799" y="14045"/>
                      <a:pt x="690157" y="27989"/>
                      <a:pt x="693618" y="420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24"/>
              <p:cNvSpPr/>
              <p:nvPr/>
            </p:nvSpPr>
            <p:spPr>
              <a:xfrm>
                <a:off x="13877527" y="6281235"/>
                <a:ext cx="744099" cy="389504"/>
              </a:xfrm>
              <a:custGeom>
                <a:rect b="b" l="l" r="r" t="t"/>
                <a:pathLst>
                  <a:path extrusionOk="0" h="389504" w="744099">
                    <a:moveTo>
                      <a:pt x="713668" y="0"/>
                    </a:moveTo>
                    <a:cubicBezTo>
                      <a:pt x="725881" y="44172"/>
                      <a:pt x="736568" y="88547"/>
                      <a:pt x="744100" y="133635"/>
                    </a:cubicBezTo>
                    <a:cubicBezTo>
                      <a:pt x="658911" y="173633"/>
                      <a:pt x="570263" y="206304"/>
                      <a:pt x="482021" y="239077"/>
                    </a:cubicBezTo>
                    <a:cubicBezTo>
                      <a:pt x="482123" y="238364"/>
                      <a:pt x="482225" y="237652"/>
                      <a:pt x="482326" y="236939"/>
                    </a:cubicBezTo>
                    <a:cubicBezTo>
                      <a:pt x="483650" y="221775"/>
                      <a:pt x="484362" y="203963"/>
                      <a:pt x="471131" y="193378"/>
                    </a:cubicBezTo>
                    <a:cubicBezTo>
                      <a:pt x="471945" y="126103"/>
                      <a:pt x="390930" y="99844"/>
                      <a:pt x="336987" y="123762"/>
                    </a:cubicBezTo>
                    <a:cubicBezTo>
                      <a:pt x="267676" y="154499"/>
                      <a:pt x="253835" y="246099"/>
                      <a:pt x="311848" y="287116"/>
                    </a:cubicBezTo>
                    <a:cubicBezTo>
                      <a:pt x="238161" y="313375"/>
                      <a:pt x="168341" y="349913"/>
                      <a:pt x="94246" y="375256"/>
                    </a:cubicBezTo>
                    <a:cubicBezTo>
                      <a:pt x="80608" y="380345"/>
                      <a:pt x="66868" y="385026"/>
                      <a:pt x="53026" y="389505"/>
                    </a:cubicBezTo>
                    <a:cubicBezTo>
                      <a:pt x="52925" y="388894"/>
                      <a:pt x="52925" y="388385"/>
                      <a:pt x="52823" y="387775"/>
                    </a:cubicBezTo>
                    <a:cubicBezTo>
                      <a:pt x="35215" y="316835"/>
                      <a:pt x="16997" y="245794"/>
                      <a:pt x="0" y="174549"/>
                    </a:cubicBezTo>
                    <a:cubicBezTo>
                      <a:pt x="916" y="174651"/>
                      <a:pt x="1730" y="174753"/>
                      <a:pt x="2443" y="174753"/>
                    </a:cubicBezTo>
                    <a:cubicBezTo>
                      <a:pt x="93636" y="181369"/>
                      <a:pt x="183608" y="148800"/>
                      <a:pt x="271239" y="127528"/>
                    </a:cubicBezTo>
                    <a:cubicBezTo>
                      <a:pt x="419428" y="86410"/>
                      <a:pt x="563545" y="32874"/>
                      <a:pt x="7136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24"/>
              <p:cNvSpPr/>
              <p:nvPr/>
            </p:nvSpPr>
            <p:spPr>
              <a:xfrm>
                <a:off x="12638277" y="5042282"/>
                <a:ext cx="459518" cy="510934"/>
              </a:xfrm>
              <a:custGeom>
                <a:rect b="b" l="l" r="r" t="t"/>
                <a:pathLst>
                  <a:path extrusionOk="0" h="510934" w="459518">
                    <a:moveTo>
                      <a:pt x="458918" y="374552"/>
                    </a:moveTo>
                    <a:cubicBezTo>
                      <a:pt x="463294" y="403253"/>
                      <a:pt x="443142" y="409156"/>
                      <a:pt x="419326" y="401828"/>
                    </a:cubicBezTo>
                    <a:cubicBezTo>
                      <a:pt x="384925" y="318268"/>
                      <a:pt x="376375" y="224022"/>
                      <a:pt x="334341" y="143617"/>
                    </a:cubicBezTo>
                    <a:cubicBezTo>
                      <a:pt x="321008" y="123567"/>
                      <a:pt x="290373" y="131200"/>
                      <a:pt x="287116" y="154711"/>
                    </a:cubicBezTo>
                    <a:cubicBezTo>
                      <a:pt x="279483" y="196033"/>
                      <a:pt x="278974" y="238271"/>
                      <a:pt x="276735" y="280102"/>
                    </a:cubicBezTo>
                    <a:cubicBezTo>
                      <a:pt x="274190" y="305241"/>
                      <a:pt x="275208" y="334960"/>
                      <a:pt x="262384" y="359488"/>
                    </a:cubicBezTo>
                    <a:cubicBezTo>
                      <a:pt x="238975" y="364374"/>
                      <a:pt x="219230" y="354196"/>
                      <a:pt x="208340" y="333230"/>
                    </a:cubicBezTo>
                    <a:cubicBezTo>
                      <a:pt x="185338" y="299236"/>
                      <a:pt x="170478" y="263410"/>
                      <a:pt x="150326" y="226871"/>
                    </a:cubicBezTo>
                    <a:cubicBezTo>
                      <a:pt x="142693" y="207330"/>
                      <a:pt x="116943" y="187178"/>
                      <a:pt x="99641" y="208348"/>
                    </a:cubicBezTo>
                    <a:cubicBezTo>
                      <a:pt x="87020" y="227177"/>
                      <a:pt x="99030" y="251705"/>
                      <a:pt x="100150" y="272468"/>
                    </a:cubicBezTo>
                    <a:cubicBezTo>
                      <a:pt x="107987" y="322950"/>
                      <a:pt x="120098" y="372618"/>
                      <a:pt x="132006" y="422184"/>
                    </a:cubicBezTo>
                    <a:cubicBezTo>
                      <a:pt x="136688" y="450682"/>
                      <a:pt x="146662" y="484574"/>
                      <a:pt x="130683" y="510934"/>
                    </a:cubicBezTo>
                    <a:cubicBezTo>
                      <a:pt x="125594" y="510018"/>
                      <a:pt x="120505" y="508797"/>
                      <a:pt x="115722" y="506660"/>
                    </a:cubicBezTo>
                    <a:cubicBezTo>
                      <a:pt x="62594" y="394602"/>
                      <a:pt x="49362" y="267786"/>
                      <a:pt x="0" y="154304"/>
                    </a:cubicBezTo>
                    <a:cubicBezTo>
                      <a:pt x="5903" y="146670"/>
                      <a:pt x="509" y="136391"/>
                      <a:pt x="712" y="127638"/>
                    </a:cubicBezTo>
                    <a:cubicBezTo>
                      <a:pt x="204" y="117460"/>
                      <a:pt x="2443" y="107384"/>
                      <a:pt x="6717" y="98020"/>
                    </a:cubicBezTo>
                    <a:cubicBezTo>
                      <a:pt x="25139" y="89776"/>
                      <a:pt x="45291" y="85095"/>
                      <a:pt x="63917" y="77258"/>
                    </a:cubicBezTo>
                    <a:cubicBezTo>
                      <a:pt x="105137" y="130081"/>
                      <a:pt x="136281" y="225345"/>
                      <a:pt x="207017" y="243563"/>
                    </a:cubicBezTo>
                    <a:cubicBezTo>
                      <a:pt x="228288" y="244683"/>
                      <a:pt x="241418" y="225650"/>
                      <a:pt x="244878" y="206821"/>
                    </a:cubicBezTo>
                    <a:cubicBezTo>
                      <a:pt x="257702" y="168044"/>
                      <a:pt x="267982" y="128656"/>
                      <a:pt x="274496" y="88351"/>
                    </a:cubicBezTo>
                    <a:cubicBezTo>
                      <a:pt x="280908" y="60159"/>
                      <a:pt x="278363" y="30745"/>
                      <a:pt x="293935" y="4792"/>
                    </a:cubicBezTo>
                    <a:cubicBezTo>
                      <a:pt x="310016" y="-2435"/>
                      <a:pt x="330677" y="924"/>
                      <a:pt x="348488" y="8"/>
                    </a:cubicBezTo>
                    <a:cubicBezTo>
                      <a:pt x="373933" y="76036"/>
                      <a:pt x="391439" y="154914"/>
                      <a:pt x="420649" y="229925"/>
                    </a:cubicBezTo>
                    <a:cubicBezTo>
                      <a:pt x="436323" y="276946"/>
                      <a:pt x="453320" y="324884"/>
                      <a:pt x="458918" y="3745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24"/>
              <p:cNvSpPr/>
              <p:nvPr/>
            </p:nvSpPr>
            <p:spPr>
              <a:xfrm>
                <a:off x="13213019" y="4873219"/>
                <a:ext cx="287788" cy="506974"/>
              </a:xfrm>
              <a:custGeom>
                <a:rect b="b" l="l" r="r" t="t"/>
                <a:pathLst>
                  <a:path extrusionOk="0" h="506974" w="287788">
                    <a:moveTo>
                      <a:pt x="99437" y="238280"/>
                    </a:moveTo>
                    <a:cubicBezTo>
                      <a:pt x="214548" y="291103"/>
                      <a:pt x="192768" y="74418"/>
                      <a:pt x="107478" y="64647"/>
                    </a:cubicBezTo>
                    <a:cubicBezTo>
                      <a:pt x="83153" y="58438"/>
                      <a:pt x="47327" y="71466"/>
                      <a:pt x="67784" y="100066"/>
                    </a:cubicBezTo>
                    <a:cubicBezTo>
                      <a:pt x="57912" y="147087"/>
                      <a:pt x="45597" y="213752"/>
                      <a:pt x="99437" y="238280"/>
                    </a:cubicBezTo>
                    <a:close/>
                    <a:moveTo>
                      <a:pt x="207424" y="160624"/>
                    </a:moveTo>
                    <a:cubicBezTo>
                      <a:pt x="218620" y="197060"/>
                      <a:pt x="326504" y="438580"/>
                      <a:pt x="272969" y="444178"/>
                    </a:cubicBezTo>
                    <a:cubicBezTo>
                      <a:pt x="272867" y="444178"/>
                      <a:pt x="272867" y="444178"/>
                      <a:pt x="272867" y="444178"/>
                    </a:cubicBezTo>
                    <a:cubicBezTo>
                      <a:pt x="266862" y="444076"/>
                      <a:pt x="260857" y="440106"/>
                      <a:pt x="258313" y="434407"/>
                    </a:cubicBezTo>
                    <a:cubicBezTo>
                      <a:pt x="231647" y="378632"/>
                      <a:pt x="222385" y="294564"/>
                      <a:pt x="139640" y="324079"/>
                    </a:cubicBezTo>
                    <a:cubicBezTo>
                      <a:pt x="114908" y="328558"/>
                      <a:pt x="86003" y="343112"/>
                      <a:pt x="88343" y="372017"/>
                    </a:cubicBezTo>
                    <a:cubicBezTo>
                      <a:pt x="82847" y="414967"/>
                      <a:pt x="89768" y="465653"/>
                      <a:pt x="72364" y="506975"/>
                    </a:cubicBezTo>
                    <a:cubicBezTo>
                      <a:pt x="15776" y="501682"/>
                      <a:pt x="9669" y="182404"/>
                      <a:pt x="0" y="64342"/>
                    </a:cubicBezTo>
                    <a:cubicBezTo>
                      <a:pt x="1120" y="63731"/>
                      <a:pt x="2137" y="62815"/>
                      <a:pt x="2850" y="61594"/>
                    </a:cubicBezTo>
                    <a:cubicBezTo>
                      <a:pt x="5394" y="50296"/>
                      <a:pt x="4580" y="38286"/>
                      <a:pt x="5293" y="26582"/>
                    </a:cubicBezTo>
                    <a:cubicBezTo>
                      <a:pt x="13129" y="28516"/>
                      <a:pt x="21984" y="26378"/>
                      <a:pt x="28396" y="18134"/>
                    </a:cubicBezTo>
                    <a:cubicBezTo>
                      <a:pt x="52110" y="-10364"/>
                      <a:pt x="99539" y="1341"/>
                      <a:pt x="131192" y="9076"/>
                    </a:cubicBezTo>
                    <a:cubicBezTo>
                      <a:pt x="163863" y="53553"/>
                      <a:pt x="183099" y="110345"/>
                      <a:pt x="207424" y="1606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24"/>
              <p:cNvSpPr/>
              <p:nvPr/>
            </p:nvSpPr>
            <p:spPr>
              <a:xfrm>
                <a:off x="13497488" y="4710949"/>
                <a:ext cx="347143" cy="453337"/>
              </a:xfrm>
              <a:custGeom>
                <a:rect b="b" l="l" r="r" t="t"/>
                <a:pathLst>
                  <a:path extrusionOk="0" h="453337" w="347143">
                    <a:moveTo>
                      <a:pt x="343399" y="2293"/>
                    </a:moveTo>
                    <a:cubicBezTo>
                      <a:pt x="363857" y="65395"/>
                      <a:pt x="295462" y="74148"/>
                      <a:pt x="259636" y="106310"/>
                    </a:cubicBezTo>
                    <a:cubicBezTo>
                      <a:pt x="230120" y="129006"/>
                      <a:pt x="251697" y="167784"/>
                      <a:pt x="254140" y="197808"/>
                    </a:cubicBezTo>
                    <a:cubicBezTo>
                      <a:pt x="267371" y="281266"/>
                      <a:pt x="310016" y="368897"/>
                      <a:pt x="284572" y="453170"/>
                    </a:cubicBezTo>
                    <a:cubicBezTo>
                      <a:pt x="284165" y="453271"/>
                      <a:pt x="283859" y="453271"/>
                      <a:pt x="283452" y="453271"/>
                    </a:cubicBezTo>
                    <a:cubicBezTo>
                      <a:pt x="275615" y="453577"/>
                      <a:pt x="267676" y="452864"/>
                      <a:pt x="260145" y="450422"/>
                    </a:cubicBezTo>
                    <a:cubicBezTo>
                      <a:pt x="228187" y="390983"/>
                      <a:pt x="210172" y="325031"/>
                      <a:pt x="194295" y="259791"/>
                    </a:cubicBezTo>
                    <a:cubicBezTo>
                      <a:pt x="178417" y="200862"/>
                      <a:pt x="164881" y="88499"/>
                      <a:pt x="78064" y="125749"/>
                    </a:cubicBezTo>
                    <a:cubicBezTo>
                      <a:pt x="55876" y="131754"/>
                      <a:pt x="28193" y="141321"/>
                      <a:pt x="6921" y="129006"/>
                    </a:cubicBezTo>
                    <a:cubicBezTo>
                      <a:pt x="2443" y="121984"/>
                      <a:pt x="1323" y="112824"/>
                      <a:pt x="0" y="104580"/>
                    </a:cubicBezTo>
                    <a:cubicBezTo>
                      <a:pt x="16590" y="98575"/>
                      <a:pt x="14351" y="78626"/>
                      <a:pt x="18320" y="64479"/>
                    </a:cubicBezTo>
                    <a:cubicBezTo>
                      <a:pt x="100760" y="38627"/>
                      <a:pt x="184626" y="21834"/>
                      <a:pt x="270832" y="6669"/>
                    </a:cubicBezTo>
                    <a:cubicBezTo>
                      <a:pt x="294953" y="3107"/>
                      <a:pt x="318769" y="-3509"/>
                      <a:pt x="343399" y="22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24"/>
              <p:cNvSpPr/>
              <p:nvPr/>
            </p:nvSpPr>
            <p:spPr>
              <a:xfrm>
                <a:off x="13982934" y="4450991"/>
                <a:ext cx="326785" cy="588347"/>
              </a:xfrm>
              <a:custGeom>
                <a:rect b="b" l="l" r="r" t="t"/>
                <a:pathLst>
                  <a:path extrusionOk="0" h="588347" w="326785">
                    <a:moveTo>
                      <a:pt x="290509" y="246780"/>
                    </a:moveTo>
                    <a:cubicBezTo>
                      <a:pt x="299974" y="304081"/>
                      <a:pt x="366741" y="425400"/>
                      <a:pt x="291221" y="457155"/>
                    </a:cubicBezTo>
                    <a:cubicBezTo>
                      <a:pt x="263334" y="415223"/>
                      <a:pt x="263029" y="278331"/>
                      <a:pt x="192089" y="298992"/>
                    </a:cubicBezTo>
                    <a:cubicBezTo>
                      <a:pt x="155653" y="308661"/>
                      <a:pt x="113313" y="318635"/>
                      <a:pt x="89192" y="349576"/>
                    </a:cubicBezTo>
                    <a:cubicBezTo>
                      <a:pt x="80744" y="365758"/>
                      <a:pt x="87665" y="384791"/>
                      <a:pt x="86444" y="402195"/>
                    </a:cubicBezTo>
                    <a:cubicBezTo>
                      <a:pt x="85629" y="463262"/>
                      <a:pt x="108326" y="532064"/>
                      <a:pt x="77385" y="588347"/>
                    </a:cubicBezTo>
                    <a:cubicBezTo>
                      <a:pt x="30669" y="567381"/>
                      <a:pt x="18558" y="331052"/>
                      <a:pt x="8889" y="273548"/>
                    </a:cubicBezTo>
                    <a:cubicBezTo>
                      <a:pt x="2782" y="204237"/>
                      <a:pt x="-11772" y="128921"/>
                      <a:pt x="18558" y="63376"/>
                    </a:cubicBezTo>
                    <a:cubicBezTo>
                      <a:pt x="47972" y="119252"/>
                      <a:pt x="25173" y="189988"/>
                      <a:pt x="55198" y="246271"/>
                    </a:cubicBezTo>
                    <a:cubicBezTo>
                      <a:pt x="67411" y="267237"/>
                      <a:pt x="92957" y="279756"/>
                      <a:pt x="116672" y="271207"/>
                    </a:cubicBezTo>
                    <a:cubicBezTo>
                      <a:pt x="141200" y="262250"/>
                      <a:pt x="168579" y="255126"/>
                      <a:pt x="187611" y="236602"/>
                    </a:cubicBezTo>
                    <a:cubicBezTo>
                      <a:pt x="224557" y="207392"/>
                      <a:pt x="147612" y="-30260"/>
                      <a:pt x="229340" y="3225"/>
                    </a:cubicBezTo>
                    <a:cubicBezTo>
                      <a:pt x="235956" y="11672"/>
                      <a:pt x="236668" y="19204"/>
                      <a:pt x="239518" y="30705"/>
                    </a:cubicBezTo>
                    <a:cubicBezTo>
                      <a:pt x="254276" y="103069"/>
                      <a:pt x="272698" y="174925"/>
                      <a:pt x="290509" y="2467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24"/>
              <p:cNvSpPr/>
              <p:nvPr/>
            </p:nvSpPr>
            <p:spPr>
              <a:xfrm>
                <a:off x="13304414" y="4979187"/>
                <a:ext cx="35418" cy="86816"/>
              </a:xfrm>
              <a:custGeom>
                <a:rect b="b" l="l" r="r" t="t"/>
                <a:pathLst>
                  <a:path extrusionOk="0" h="86816" w="35418">
                    <a:moveTo>
                      <a:pt x="0" y="0"/>
                    </a:moveTo>
                    <a:cubicBezTo>
                      <a:pt x="37149" y="5598"/>
                      <a:pt x="34808" y="57810"/>
                      <a:pt x="35419" y="86817"/>
                    </a:cubicBezTo>
                    <a:cubicBezTo>
                      <a:pt x="-204" y="76028"/>
                      <a:pt x="9771" y="2860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24"/>
              <p:cNvSpPr/>
              <p:nvPr/>
            </p:nvSpPr>
            <p:spPr>
              <a:xfrm>
                <a:off x="12994398" y="5714432"/>
                <a:ext cx="696569" cy="511536"/>
              </a:xfrm>
              <a:custGeom>
                <a:rect b="b" l="l" r="r" t="t"/>
                <a:pathLst>
                  <a:path extrusionOk="0" h="511536" w="696569">
                    <a:moveTo>
                      <a:pt x="696569" y="203251"/>
                    </a:moveTo>
                    <a:cubicBezTo>
                      <a:pt x="695755" y="203353"/>
                      <a:pt x="694941" y="203556"/>
                      <a:pt x="694127" y="203760"/>
                    </a:cubicBezTo>
                    <a:cubicBezTo>
                      <a:pt x="622068" y="231647"/>
                      <a:pt x="526600" y="230527"/>
                      <a:pt x="474286" y="293223"/>
                    </a:cubicBezTo>
                    <a:cubicBezTo>
                      <a:pt x="446399" y="283147"/>
                      <a:pt x="464006" y="386248"/>
                      <a:pt x="460851" y="403652"/>
                    </a:cubicBezTo>
                    <a:cubicBezTo>
                      <a:pt x="464922" y="427468"/>
                      <a:pt x="456475" y="458307"/>
                      <a:pt x="468485" y="479477"/>
                    </a:cubicBezTo>
                    <a:cubicBezTo>
                      <a:pt x="428689" y="489451"/>
                      <a:pt x="389098" y="499832"/>
                      <a:pt x="349811" y="511537"/>
                    </a:cubicBezTo>
                    <a:cubicBezTo>
                      <a:pt x="286811" y="232970"/>
                      <a:pt x="268389" y="384721"/>
                      <a:pt x="38879" y="395510"/>
                    </a:cubicBezTo>
                    <a:cubicBezTo>
                      <a:pt x="27684" y="395612"/>
                      <a:pt x="19033" y="398156"/>
                      <a:pt x="13435" y="401820"/>
                    </a:cubicBezTo>
                    <a:cubicBezTo>
                      <a:pt x="9058" y="385637"/>
                      <a:pt x="4682" y="369556"/>
                      <a:pt x="0" y="353475"/>
                    </a:cubicBezTo>
                    <a:cubicBezTo>
                      <a:pt x="18320" y="353374"/>
                      <a:pt x="39795" y="343094"/>
                      <a:pt x="58828" y="339023"/>
                    </a:cubicBezTo>
                    <a:cubicBezTo>
                      <a:pt x="120200" y="324774"/>
                      <a:pt x="185033" y="311950"/>
                      <a:pt x="244267" y="286200"/>
                    </a:cubicBezTo>
                    <a:cubicBezTo>
                      <a:pt x="296480" y="263096"/>
                      <a:pt x="305843" y="235107"/>
                      <a:pt x="288745" y="182386"/>
                    </a:cubicBezTo>
                    <a:cubicBezTo>
                      <a:pt x="278160" y="130683"/>
                      <a:pt x="268796" y="80710"/>
                      <a:pt x="258211" y="29210"/>
                    </a:cubicBezTo>
                    <a:cubicBezTo>
                      <a:pt x="286811" y="19643"/>
                      <a:pt x="315309" y="9872"/>
                      <a:pt x="343806" y="0"/>
                    </a:cubicBezTo>
                    <a:cubicBezTo>
                      <a:pt x="346758" y="30025"/>
                      <a:pt x="365689" y="83356"/>
                      <a:pt x="365282" y="94145"/>
                    </a:cubicBezTo>
                    <a:cubicBezTo>
                      <a:pt x="373627" y="134551"/>
                      <a:pt x="371694" y="192971"/>
                      <a:pt x="423804" y="201622"/>
                    </a:cubicBezTo>
                    <a:cubicBezTo>
                      <a:pt x="497593" y="211088"/>
                      <a:pt x="570975" y="182285"/>
                      <a:pt x="644764" y="178519"/>
                    </a:cubicBezTo>
                    <a:cubicBezTo>
                      <a:pt x="657385" y="178315"/>
                      <a:pt x="671430" y="176076"/>
                      <a:pt x="679573" y="164880"/>
                    </a:cubicBezTo>
                    <a:cubicBezTo>
                      <a:pt x="682422" y="161420"/>
                      <a:pt x="684254" y="157451"/>
                      <a:pt x="685374" y="153176"/>
                    </a:cubicBezTo>
                    <a:cubicBezTo>
                      <a:pt x="689445" y="169868"/>
                      <a:pt x="693211" y="186559"/>
                      <a:pt x="696569" y="203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24"/>
              <p:cNvSpPr/>
              <p:nvPr/>
            </p:nvSpPr>
            <p:spPr>
              <a:xfrm>
                <a:off x="13720891" y="5631687"/>
                <a:ext cx="715296" cy="268083"/>
              </a:xfrm>
              <a:custGeom>
                <a:rect b="b" l="l" r="r" t="t"/>
                <a:pathLst>
                  <a:path extrusionOk="0" h="268083" w="715296">
                    <a:moveTo>
                      <a:pt x="687817" y="0"/>
                    </a:moveTo>
                    <a:cubicBezTo>
                      <a:pt x="697485" y="32671"/>
                      <a:pt x="706544" y="65342"/>
                      <a:pt x="715297" y="98318"/>
                    </a:cubicBezTo>
                    <a:cubicBezTo>
                      <a:pt x="624307" y="119487"/>
                      <a:pt x="533114" y="140657"/>
                      <a:pt x="443244" y="166000"/>
                    </a:cubicBezTo>
                    <a:cubicBezTo>
                      <a:pt x="374136" y="172819"/>
                      <a:pt x="310220" y="202437"/>
                      <a:pt x="241621" y="210477"/>
                    </a:cubicBezTo>
                    <a:cubicBezTo>
                      <a:pt x="177705" y="213836"/>
                      <a:pt x="118368" y="238670"/>
                      <a:pt x="57606" y="256277"/>
                    </a:cubicBezTo>
                    <a:cubicBezTo>
                      <a:pt x="49159" y="259127"/>
                      <a:pt x="31144" y="262486"/>
                      <a:pt x="16997" y="268083"/>
                    </a:cubicBezTo>
                    <a:cubicBezTo>
                      <a:pt x="11908" y="246608"/>
                      <a:pt x="6107" y="225133"/>
                      <a:pt x="0" y="203760"/>
                    </a:cubicBezTo>
                    <a:cubicBezTo>
                      <a:pt x="49668" y="191648"/>
                      <a:pt x="98521" y="174346"/>
                      <a:pt x="148494" y="163965"/>
                    </a:cubicBezTo>
                    <a:cubicBezTo>
                      <a:pt x="232054" y="147578"/>
                      <a:pt x="311238" y="116027"/>
                      <a:pt x="394085" y="97605"/>
                    </a:cubicBezTo>
                    <a:cubicBezTo>
                      <a:pt x="494133" y="75112"/>
                      <a:pt x="584919" y="29923"/>
                      <a:pt x="683135" y="1527"/>
                    </a:cubicBezTo>
                    <a:cubicBezTo>
                      <a:pt x="684865" y="1120"/>
                      <a:pt x="686493" y="611"/>
                      <a:pt x="6878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24"/>
              <p:cNvSpPr/>
              <p:nvPr/>
            </p:nvSpPr>
            <p:spPr>
              <a:xfrm>
                <a:off x="13852795" y="6167956"/>
                <a:ext cx="719469" cy="258210"/>
              </a:xfrm>
              <a:custGeom>
                <a:rect b="b" l="l" r="r" t="t"/>
                <a:pathLst>
                  <a:path extrusionOk="0" h="258210" w="719469">
                    <a:moveTo>
                      <a:pt x="704101" y="0"/>
                    </a:moveTo>
                    <a:cubicBezTo>
                      <a:pt x="709393" y="16285"/>
                      <a:pt x="714482" y="32671"/>
                      <a:pt x="719470" y="48955"/>
                    </a:cubicBezTo>
                    <a:cubicBezTo>
                      <a:pt x="493624" y="102491"/>
                      <a:pt x="281620" y="203149"/>
                      <a:pt x="54349" y="252308"/>
                    </a:cubicBezTo>
                    <a:cubicBezTo>
                      <a:pt x="44375" y="254547"/>
                      <a:pt x="29821" y="255158"/>
                      <a:pt x="17811" y="258211"/>
                    </a:cubicBezTo>
                    <a:cubicBezTo>
                      <a:pt x="16692" y="253326"/>
                      <a:pt x="15572" y="248440"/>
                      <a:pt x="14351" y="243657"/>
                    </a:cubicBezTo>
                    <a:cubicBezTo>
                      <a:pt x="9465" y="224726"/>
                      <a:pt x="4682" y="205897"/>
                      <a:pt x="0" y="186966"/>
                    </a:cubicBezTo>
                    <a:cubicBezTo>
                      <a:pt x="88751" y="181877"/>
                      <a:pt x="174651" y="142082"/>
                      <a:pt x="261468" y="124983"/>
                    </a:cubicBezTo>
                    <a:cubicBezTo>
                      <a:pt x="317344" y="116536"/>
                      <a:pt x="369658" y="96079"/>
                      <a:pt x="422786" y="78064"/>
                    </a:cubicBezTo>
                    <a:cubicBezTo>
                      <a:pt x="517949" y="56589"/>
                      <a:pt x="610669" y="26869"/>
                      <a:pt x="704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24"/>
              <p:cNvSpPr/>
              <p:nvPr/>
            </p:nvSpPr>
            <p:spPr>
              <a:xfrm>
                <a:off x="14090438" y="6049791"/>
                <a:ext cx="109952" cy="76954"/>
              </a:xfrm>
              <a:custGeom>
                <a:rect b="b" l="l" r="r" t="t"/>
                <a:pathLst>
                  <a:path extrusionOk="0" h="76954" w="109952">
                    <a:moveTo>
                      <a:pt x="109625" y="26768"/>
                    </a:moveTo>
                    <a:cubicBezTo>
                      <a:pt x="116342" y="77046"/>
                      <a:pt x="17719" y="98216"/>
                      <a:pt x="2350" y="49159"/>
                    </a:cubicBezTo>
                    <a:cubicBezTo>
                      <a:pt x="-1415" y="38574"/>
                      <a:pt x="-499" y="27378"/>
                      <a:pt x="3979" y="17608"/>
                    </a:cubicBezTo>
                    <a:cubicBezTo>
                      <a:pt x="24233" y="11399"/>
                      <a:pt x="44588" y="5394"/>
                      <a:pt x="65249" y="0"/>
                    </a:cubicBezTo>
                    <a:cubicBezTo>
                      <a:pt x="68710" y="21170"/>
                      <a:pt x="91101" y="25445"/>
                      <a:pt x="109625" y="267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24"/>
              <p:cNvSpPr/>
              <p:nvPr/>
            </p:nvSpPr>
            <p:spPr>
              <a:xfrm>
                <a:off x="14218244" y="6454863"/>
                <a:ext cx="85123" cy="66160"/>
              </a:xfrm>
              <a:custGeom>
                <a:rect b="b" l="l" r="r" t="t"/>
                <a:pathLst>
                  <a:path extrusionOk="0" h="66160" w="85123">
                    <a:moveTo>
                      <a:pt x="85124" y="21785"/>
                    </a:moveTo>
                    <a:cubicBezTo>
                      <a:pt x="76880" y="29520"/>
                      <a:pt x="76066" y="40614"/>
                      <a:pt x="75150" y="51199"/>
                    </a:cubicBezTo>
                    <a:cubicBezTo>
                      <a:pt x="70875" y="62191"/>
                      <a:pt x="54692" y="64430"/>
                      <a:pt x="44107" y="66161"/>
                    </a:cubicBezTo>
                    <a:cubicBezTo>
                      <a:pt x="-59503" y="62700"/>
                      <a:pt x="46855" y="-44981"/>
                      <a:pt x="85124" y="217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24"/>
              <p:cNvSpPr/>
              <p:nvPr/>
            </p:nvSpPr>
            <p:spPr>
              <a:xfrm>
                <a:off x="13073276" y="6179355"/>
                <a:ext cx="795497" cy="728120"/>
              </a:xfrm>
              <a:custGeom>
                <a:rect b="b" l="l" r="r" t="t"/>
                <a:pathLst>
                  <a:path extrusionOk="0" h="728120" w="795497">
                    <a:moveTo>
                      <a:pt x="771376" y="429300"/>
                    </a:moveTo>
                    <a:cubicBezTo>
                      <a:pt x="778094" y="456678"/>
                      <a:pt x="785829" y="483751"/>
                      <a:pt x="795498" y="510112"/>
                    </a:cubicBezTo>
                    <a:cubicBezTo>
                      <a:pt x="761707" y="519883"/>
                      <a:pt x="727714" y="529246"/>
                      <a:pt x="694127" y="540136"/>
                    </a:cubicBezTo>
                    <a:cubicBezTo>
                      <a:pt x="685374" y="525887"/>
                      <a:pt x="667054" y="520188"/>
                      <a:pt x="652194" y="513674"/>
                    </a:cubicBezTo>
                    <a:cubicBezTo>
                      <a:pt x="608124" y="490265"/>
                      <a:pt x="559881" y="478662"/>
                      <a:pt x="512046" y="465737"/>
                    </a:cubicBezTo>
                    <a:cubicBezTo>
                      <a:pt x="476831" y="457798"/>
                      <a:pt x="439071" y="440495"/>
                      <a:pt x="403041" y="452200"/>
                    </a:cubicBezTo>
                    <a:cubicBezTo>
                      <a:pt x="386655" y="458205"/>
                      <a:pt x="379327" y="475304"/>
                      <a:pt x="376070" y="491181"/>
                    </a:cubicBezTo>
                    <a:cubicBezTo>
                      <a:pt x="369556" y="512351"/>
                      <a:pt x="360702" y="533317"/>
                      <a:pt x="353170" y="554691"/>
                    </a:cubicBezTo>
                    <a:cubicBezTo>
                      <a:pt x="353068" y="554792"/>
                      <a:pt x="353068" y="554996"/>
                      <a:pt x="352966" y="555098"/>
                    </a:cubicBezTo>
                    <a:cubicBezTo>
                      <a:pt x="340346" y="582578"/>
                      <a:pt x="329863" y="607513"/>
                      <a:pt x="325588" y="613111"/>
                    </a:cubicBezTo>
                    <a:cubicBezTo>
                      <a:pt x="318362" y="635197"/>
                      <a:pt x="284368" y="677028"/>
                      <a:pt x="282638" y="706747"/>
                    </a:cubicBezTo>
                    <a:cubicBezTo>
                      <a:pt x="253326" y="716213"/>
                      <a:pt x="223301" y="723540"/>
                      <a:pt x="192768" y="728120"/>
                    </a:cubicBezTo>
                    <a:cubicBezTo>
                      <a:pt x="211699" y="697892"/>
                      <a:pt x="225642" y="652907"/>
                      <a:pt x="240298" y="634383"/>
                    </a:cubicBezTo>
                    <a:cubicBezTo>
                      <a:pt x="276531" y="565174"/>
                      <a:pt x="393678" y="415763"/>
                      <a:pt x="329558" y="342992"/>
                    </a:cubicBezTo>
                    <a:cubicBezTo>
                      <a:pt x="312357" y="331695"/>
                      <a:pt x="291187" y="328743"/>
                      <a:pt x="272256" y="321212"/>
                    </a:cubicBezTo>
                    <a:cubicBezTo>
                      <a:pt x="230222" y="306047"/>
                      <a:pt x="189409" y="287625"/>
                      <a:pt x="147884" y="270933"/>
                    </a:cubicBezTo>
                    <a:cubicBezTo>
                      <a:pt x="108903" y="255768"/>
                      <a:pt x="64120" y="237957"/>
                      <a:pt x="22289" y="248847"/>
                    </a:cubicBezTo>
                    <a:cubicBezTo>
                      <a:pt x="14961" y="226558"/>
                      <a:pt x="7532" y="204269"/>
                      <a:pt x="0" y="182183"/>
                    </a:cubicBezTo>
                    <a:cubicBezTo>
                      <a:pt x="41017" y="176483"/>
                      <a:pt x="81117" y="165695"/>
                      <a:pt x="120811" y="153176"/>
                    </a:cubicBezTo>
                    <a:cubicBezTo>
                      <a:pt x="123355" y="177297"/>
                      <a:pt x="157654" y="190528"/>
                      <a:pt x="177603" y="203556"/>
                    </a:cubicBezTo>
                    <a:cubicBezTo>
                      <a:pt x="233988" y="235820"/>
                      <a:pt x="292917" y="264928"/>
                      <a:pt x="353984" y="287014"/>
                    </a:cubicBezTo>
                    <a:cubicBezTo>
                      <a:pt x="380854" y="296174"/>
                      <a:pt x="415356" y="302484"/>
                      <a:pt x="437748" y="280399"/>
                    </a:cubicBezTo>
                    <a:cubicBezTo>
                      <a:pt x="468179" y="238670"/>
                      <a:pt x="486194" y="188798"/>
                      <a:pt x="509298" y="142896"/>
                    </a:cubicBezTo>
                    <a:cubicBezTo>
                      <a:pt x="516931" y="120404"/>
                      <a:pt x="549805" y="67886"/>
                      <a:pt x="548381" y="36131"/>
                    </a:cubicBezTo>
                    <a:cubicBezTo>
                      <a:pt x="590313" y="24528"/>
                      <a:pt x="631940" y="12417"/>
                      <a:pt x="673669" y="0"/>
                    </a:cubicBezTo>
                    <a:cubicBezTo>
                      <a:pt x="676417" y="12722"/>
                      <a:pt x="679369" y="25445"/>
                      <a:pt x="682219" y="38167"/>
                    </a:cubicBezTo>
                    <a:cubicBezTo>
                      <a:pt x="681099" y="39897"/>
                      <a:pt x="680081" y="41831"/>
                      <a:pt x="679369" y="44172"/>
                    </a:cubicBezTo>
                    <a:cubicBezTo>
                      <a:pt x="656672" y="103101"/>
                      <a:pt x="623493" y="157552"/>
                      <a:pt x="589397" y="210477"/>
                    </a:cubicBezTo>
                    <a:cubicBezTo>
                      <a:pt x="571484" y="237041"/>
                      <a:pt x="552859" y="263198"/>
                      <a:pt x="535556" y="290067"/>
                    </a:cubicBezTo>
                    <a:cubicBezTo>
                      <a:pt x="528127" y="302077"/>
                      <a:pt x="525888" y="316021"/>
                      <a:pt x="531485" y="329354"/>
                    </a:cubicBezTo>
                    <a:cubicBezTo>
                      <a:pt x="543190" y="354391"/>
                      <a:pt x="572604" y="362737"/>
                      <a:pt x="597234" y="369658"/>
                    </a:cubicBezTo>
                    <a:cubicBezTo>
                      <a:pt x="652296" y="384925"/>
                      <a:pt x="701658" y="397749"/>
                      <a:pt x="754379" y="424618"/>
                    </a:cubicBezTo>
                    <a:cubicBezTo>
                      <a:pt x="759468" y="427773"/>
                      <a:pt x="765473" y="429300"/>
                      <a:pt x="771376" y="4293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24"/>
              <p:cNvSpPr/>
              <p:nvPr/>
            </p:nvSpPr>
            <p:spPr>
              <a:xfrm>
                <a:off x="13173323" y="7621856"/>
                <a:ext cx="2397587" cy="997934"/>
              </a:xfrm>
              <a:custGeom>
                <a:rect b="b" l="l" r="r" t="t"/>
                <a:pathLst>
                  <a:path extrusionOk="0" h="997934" w="2397587">
                    <a:moveTo>
                      <a:pt x="2335706" y="2850"/>
                    </a:moveTo>
                    <a:cubicBezTo>
                      <a:pt x="2353619" y="2544"/>
                      <a:pt x="2376010" y="2952"/>
                      <a:pt x="2397587" y="814"/>
                    </a:cubicBezTo>
                    <a:cubicBezTo>
                      <a:pt x="2312806" y="84578"/>
                      <a:pt x="2227923" y="169359"/>
                      <a:pt x="2133269" y="242232"/>
                    </a:cubicBezTo>
                    <a:cubicBezTo>
                      <a:pt x="2053475" y="305742"/>
                      <a:pt x="1962486" y="351643"/>
                      <a:pt x="1872209" y="398258"/>
                    </a:cubicBezTo>
                    <a:cubicBezTo>
                      <a:pt x="1702341" y="496982"/>
                      <a:pt x="1520260" y="570568"/>
                      <a:pt x="1334311" y="632347"/>
                    </a:cubicBezTo>
                    <a:cubicBezTo>
                      <a:pt x="1189481" y="687613"/>
                      <a:pt x="1041801" y="740436"/>
                      <a:pt x="891678" y="781961"/>
                    </a:cubicBezTo>
                    <a:cubicBezTo>
                      <a:pt x="797126" y="812393"/>
                      <a:pt x="704813" y="849135"/>
                      <a:pt x="608124" y="872544"/>
                    </a:cubicBezTo>
                    <a:cubicBezTo>
                      <a:pt x="509603" y="907555"/>
                      <a:pt x="408436" y="933407"/>
                      <a:pt x="304927" y="949488"/>
                    </a:cubicBezTo>
                    <a:cubicBezTo>
                      <a:pt x="269407" y="955900"/>
                      <a:pt x="233275" y="958648"/>
                      <a:pt x="197755" y="965060"/>
                    </a:cubicBezTo>
                    <a:cubicBezTo>
                      <a:pt x="181572" y="969436"/>
                      <a:pt x="173939" y="982261"/>
                      <a:pt x="173430" y="995390"/>
                    </a:cubicBezTo>
                    <a:cubicBezTo>
                      <a:pt x="163252" y="996713"/>
                      <a:pt x="152871" y="997629"/>
                      <a:pt x="142388" y="997934"/>
                    </a:cubicBezTo>
                    <a:cubicBezTo>
                      <a:pt x="121930" y="973915"/>
                      <a:pt x="95468" y="954780"/>
                      <a:pt x="67682" y="943381"/>
                    </a:cubicBezTo>
                    <a:cubicBezTo>
                      <a:pt x="50380" y="937173"/>
                      <a:pt x="25445" y="931168"/>
                      <a:pt x="0" y="929336"/>
                    </a:cubicBezTo>
                    <a:cubicBezTo>
                      <a:pt x="39897" y="914476"/>
                      <a:pt x="78878" y="895139"/>
                      <a:pt x="117757" y="880889"/>
                    </a:cubicBezTo>
                    <a:cubicBezTo>
                      <a:pt x="253529" y="828983"/>
                      <a:pt x="388182" y="774022"/>
                      <a:pt x="525786" y="726696"/>
                    </a:cubicBezTo>
                    <a:cubicBezTo>
                      <a:pt x="708885" y="653008"/>
                      <a:pt x="902263" y="603035"/>
                      <a:pt x="1086990" y="531689"/>
                    </a:cubicBezTo>
                    <a:cubicBezTo>
                      <a:pt x="1256044" y="461258"/>
                      <a:pt x="1429168" y="401108"/>
                      <a:pt x="1598629" y="331797"/>
                    </a:cubicBezTo>
                    <a:cubicBezTo>
                      <a:pt x="1763306" y="265844"/>
                      <a:pt x="1922283" y="186763"/>
                      <a:pt x="2085026" y="116027"/>
                    </a:cubicBezTo>
                    <a:cubicBezTo>
                      <a:pt x="2098054" y="109920"/>
                      <a:pt x="2111183" y="104017"/>
                      <a:pt x="2124415" y="98318"/>
                    </a:cubicBezTo>
                    <a:cubicBezTo>
                      <a:pt x="2108436" y="110938"/>
                      <a:pt x="2092558" y="123559"/>
                      <a:pt x="2077291" y="137095"/>
                    </a:cubicBezTo>
                    <a:cubicBezTo>
                      <a:pt x="2023451" y="186458"/>
                      <a:pt x="1964114" y="228492"/>
                      <a:pt x="1898467" y="260959"/>
                    </a:cubicBezTo>
                    <a:cubicBezTo>
                      <a:pt x="1793127" y="324977"/>
                      <a:pt x="1676794" y="364875"/>
                      <a:pt x="1563414" y="411591"/>
                    </a:cubicBezTo>
                    <a:cubicBezTo>
                      <a:pt x="1376651" y="487110"/>
                      <a:pt x="1186020" y="552655"/>
                      <a:pt x="999461" y="628683"/>
                    </a:cubicBezTo>
                    <a:cubicBezTo>
                      <a:pt x="924960" y="652601"/>
                      <a:pt x="852595" y="682829"/>
                      <a:pt x="777585" y="705221"/>
                    </a:cubicBezTo>
                    <a:cubicBezTo>
                      <a:pt x="683847" y="736161"/>
                      <a:pt x="587667" y="756211"/>
                      <a:pt x="495354" y="791834"/>
                    </a:cubicBezTo>
                    <a:cubicBezTo>
                      <a:pt x="479782" y="802622"/>
                      <a:pt x="322840" y="837532"/>
                      <a:pt x="350422" y="859822"/>
                    </a:cubicBezTo>
                    <a:cubicBezTo>
                      <a:pt x="428588" y="847608"/>
                      <a:pt x="503598" y="818296"/>
                      <a:pt x="579321" y="795701"/>
                    </a:cubicBezTo>
                    <a:cubicBezTo>
                      <a:pt x="697892" y="765371"/>
                      <a:pt x="815955" y="731581"/>
                      <a:pt x="930456" y="688427"/>
                    </a:cubicBezTo>
                    <a:cubicBezTo>
                      <a:pt x="930761" y="688325"/>
                      <a:pt x="930964" y="688325"/>
                      <a:pt x="931168" y="688223"/>
                    </a:cubicBezTo>
                    <a:cubicBezTo>
                      <a:pt x="1015746" y="661660"/>
                      <a:pt x="1097473" y="627055"/>
                      <a:pt x="1180524" y="596521"/>
                    </a:cubicBezTo>
                    <a:cubicBezTo>
                      <a:pt x="1352122" y="536371"/>
                      <a:pt x="1524636" y="477746"/>
                      <a:pt x="1693283" y="409555"/>
                    </a:cubicBezTo>
                    <a:cubicBezTo>
                      <a:pt x="1805238" y="368335"/>
                      <a:pt x="1910375" y="310627"/>
                      <a:pt x="2012866" y="250069"/>
                    </a:cubicBezTo>
                    <a:cubicBezTo>
                      <a:pt x="2089607" y="193277"/>
                      <a:pt x="2162480" y="130276"/>
                      <a:pt x="2236065" y="68700"/>
                    </a:cubicBezTo>
                    <a:cubicBezTo>
                      <a:pt x="2249093" y="55571"/>
                      <a:pt x="2263138" y="43256"/>
                      <a:pt x="2274843" y="28905"/>
                    </a:cubicBezTo>
                    <a:cubicBezTo>
                      <a:pt x="2287056" y="20661"/>
                      <a:pt x="2297946" y="11094"/>
                      <a:pt x="2306496" y="0"/>
                    </a:cubicBezTo>
                    <a:cubicBezTo>
                      <a:pt x="2315554" y="4478"/>
                      <a:pt x="2325833" y="3969"/>
                      <a:pt x="2335706" y="28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24"/>
              <p:cNvSpPr/>
              <p:nvPr/>
            </p:nvSpPr>
            <p:spPr>
              <a:xfrm>
                <a:off x="13921191" y="7966883"/>
                <a:ext cx="1488199" cy="558456"/>
              </a:xfrm>
              <a:custGeom>
                <a:rect b="b" l="l" r="r" t="t"/>
                <a:pathLst>
                  <a:path extrusionOk="0" h="558456" w="1488199">
                    <a:moveTo>
                      <a:pt x="1315584" y="305538"/>
                    </a:moveTo>
                    <a:cubicBezTo>
                      <a:pt x="1338077" y="262995"/>
                      <a:pt x="1298078" y="240502"/>
                      <a:pt x="1259606" y="242639"/>
                    </a:cubicBezTo>
                    <a:cubicBezTo>
                      <a:pt x="1248614" y="242334"/>
                      <a:pt x="1238843" y="249356"/>
                      <a:pt x="1234365" y="259025"/>
                    </a:cubicBezTo>
                    <a:cubicBezTo>
                      <a:pt x="1216859" y="245794"/>
                      <a:pt x="1201389" y="269509"/>
                      <a:pt x="1201491" y="285895"/>
                    </a:cubicBezTo>
                    <a:cubicBezTo>
                      <a:pt x="1201999" y="305640"/>
                      <a:pt x="1221032" y="318158"/>
                      <a:pt x="1238436" y="322331"/>
                    </a:cubicBezTo>
                    <a:cubicBezTo>
                      <a:pt x="1264695" y="329354"/>
                      <a:pt x="1300317" y="333730"/>
                      <a:pt x="1315584" y="305538"/>
                    </a:cubicBezTo>
                    <a:close/>
                    <a:moveTo>
                      <a:pt x="1419500" y="235922"/>
                    </a:moveTo>
                    <a:cubicBezTo>
                      <a:pt x="1445046" y="298515"/>
                      <a:pt x="1474460" y="358870"/>
                      <a:pt x="1488200" y="425840"/>
                    </a:cubicBezTo>
                    <a:cubicBezTo>
                      <a:pt x="1266934" y="426756"/>
                      <a:pt x="1046686" y="449249"/>
                      <a:pt x="826642" y="470520"/>
                    </a:cubicBezTo>
                    <a:cubicBezTo>
                      <a:pt x="748171" y="474999"/>
                      <a:pt x="669293" y="472047"/>
                      <a:pt x="591229" y="481105"/>
                    </a:cubicBezTo>
                    <a:cubicBezTo>
                      <a:pt x="486398" y="494540"/>
                      <a:pt x="383500" y="520493"/>
                      <a:pt x="278567" y="532401"/>
                    </a:cubicBezTo>
                    <a:cubicBezTo>
                      <a:pt x="186254" y="539322"/>
                      <a:pt x="92415" y="544818"/>
                      <a:pt x="0" y="558456"/>
                    </a:cubicBezTo>
                    <a:cubicBezTo>
                      <a:pt x="174244" y="497186"/>
                      <a:pt x="352661" y="447518"/>
                      <a:pt x="525888" y="382991"/>
                    </a:cubicBezTo>
                    <a:cubicBezTo>
                      <a:pt x="612094" y="347979"/>
                      <a:pt x="700233" y="318464"/>
                      <a:pt x="787864" y="287116"/>
                    </a:cubicBezTo>
                    <a:cubicBezTo>
                      <a:pt x="923026" y="233276"/>
                      <a:pt x="1053098" y="167629"/>
                      <a:pt x="1178591" y="94247"/>
                    </a:cubicBezTo>
                    <a:cubicBezTo>
                      <a:pt x="1235383" y="67479"/>
                      <a:pt x="1289020" y="35724"/>
                      <a:pt x="1339705" y="0"/>
                    </a:cubicBezTo>
                    <a:cubicBezTo>
                      <a:pt x="1362402" y="79794"/>
                      <a:pt x="1388966" y="158876"/>
                      <a:pt x="1419500" y="2359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24"/>
              <p:cNvSpPr/>
              <p:nvPr/>
            </p:nvSpPr>
            <p:spPr>
              <a:xfrm>
                <a:off x="14527380" y="3764059"/>
                <a:ext cx="1050655" cy="3792455"/>
              </a:xfrm>
              <a:custGeom>
                <a:rect b="b" l="l" r="r" t="t"/>
                <a:pathLst>
                  <a:path extrusionOk="0" h="3792455" w="1050655">
                    <a:moveTo>
                      <a:pt x="1050655" y="3788181"/>
                    </a:moveTo>
                    <a:cubicBezTo>
                      <a:pt x="1025109" y="3792557"/>
                      <a:pt x="998952" y="3790115"/>
                      <a:pt x="973406" y="3792456"/>
                    </a:cubicBezTo>
                    <a:cubicBezTo>
                      <a:pt x="973406" y="3791641"/>
                      <a:pt x="973304" y="3790929"/>
                      <a:pt x="973304" y="3790115"/>
                    </a:cubicBezTo>
                    <a:cubicBezTo>
                      <a:pt x="973406" y="3778817"/>
                      <a:pt x="968826" y="3770268"/>
                      <a:pt x="962007" y="3764772"/>
                    </a:cubicBezTo>
                    <a:cubicBezTo>
                      <a:pt x="964246" y="3754594"/>
                      <a:pt x="961091" y="3743602"/>
                      <a:pt x="958954" y="3733322"/>
                    </a:cubicBezTo>
                    <a:cubicBezTo>
                      <a:pt x="938496" y="3628695"/>
                      <a:pt x="915291" y="3522337"/>
                      <a:pt x="886487" y="3419337"/>
                    </a:cubicBezTo>
                    <a:cubicBezTo>
                      <a:pt x="824301" y="3187792"/>
                      <a:pt x="771987" y="2953804"/>
                      <a:pt x="711633" y="2721852"/>
                    </a:cubicBezTo>
                    <a:cubicBezTo>
                      <a:pt x="622882" y="2411734"/>
                      <a:pt x="520900" y="2105382"/>
                      <a:pt x="437748" y="1793432"/>
                    </a:cubicBezTo>
                    <a:cubicBezTo>
                      <a:pt x="374136" y="1557510"/>
                      <a:pt x="295055" y="1325660"/>
                      <a:pt x="240807" y="1087296"/>
                    </a:cubicBezTo>
                    <a:cubicBezTo>
                      <a:pt x="204370" y="925875"/>
                      <a:pt x="163659" y="765473"/>
                      <a:pt x="125696" y="604460"/>
                    </a:cubicBezTo>
                    <a:cubicBezTo>
                      <a:pt x="100455" y="498000"/>
                      <a:pt x="65952" y="393576"/>
                      <a:pt x="51602" y="284877"/>
                    </a:cubicBezTo>
                    <a:cubicBezTo>
                      <a:pt x="40508" y="187984"/>
                      <a:pt x="18218" y="95875"/>
                      <a:pt x="0" y="0"/>
                    </a:cubicBezTo>
                    <a:cubicBezTo>
                      <a:pt x="5089" y="1730"/>
                      <a:pt x="9160" y="3460"/>
                      <a:pt x="11705" y="5191"/>
                    </a:cubicBezTo>
                    <a:cubicBezTo>
                      <a:pt x="15572" y="24834"/>
                      <a:pt x="35419" y="31144"/>
                      <a:pt x="53128" y="32264"/>
                    </a:cubicBezTo>
                    <a:cubicBezTo>
                      <a:pt x="91295" y="237957"/>
                      <a:pt x="162642" y="435610"/>
                      <a:pt x="212818" y="638454"/>
                    </a:cubicBezTo>
                    <a:cubicBezTo>
                      <a:pt x="259432" y="838652"/>
                      <a:pt x="324062" y="1033862"/>
                      <a:pt x="373933" y="1233144"/>
                    </a:cubicBezTo>
                    <a:cubicBezTo>
                      <a:pt x="414441" y="1394462"/>
                      <a:pt x="447824" y="1557510"/>
                      <a:pt x="493319" y="1717506"/>
                    </a:cubicBezTo>
                    <a:cubicBezTo>
                      <a:pt x="560289" y="1953122"/>
                      <a:pt x="637436" y="2185888"/>
                      <a:pt x="696570" y="2423642"/>
                    </a:cubicBezTo>
                    <a:cubicBezTo>
                      <a:pt x="742573" y="2619870"/>
                      <a:pt x="809543" y="2809890"/>
                      <a:pt x="863486" y="3003879"/>
                    </a:cubicBezTo>
                    <a:cubicBezTo>
                      <a:pt x="928725" y="3264431"/>
                      <a:pt x="979411" y="3528850"/>
                      <a:pt x="1050655" y="37881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72" name="Google Shape;772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25"/>
          <p:cNvGrpSpPr/>
          <p:nvPr/>
        </p:nvGrpSpPr>
        <p:grpSpPr>
          <a:xfrm>
            <a:off x="2160985" y="1604698"/>
            <a:ext cx="4822088" cy="1911351"/>
            <a:chOff x="0" y="-9525"/>
            <a:chExt cx="12858900" cy="5096937"/>
          </a:xfrm>
        </p:grpSpPr>
        <p:sp>
          <p:nvSpPr>
            <p:cNvPr id="778" name="Google Shape;778;p25"/>
            <p:cNvSpPr txBox="1"/>
            <p:nvPr/>
          </p:nvSpPr>
          <p:spPr>
            <a:xfrm>
              <a:off x="0" y="-9525"/>
              <a:ext cx="12858900" cy="36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l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Write Your Big Topic or Idea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779" name="Google Shape;779;p25"/>
            <p:cNvSpPr txBox="1"/>
            <p:nvPr/>
          </p:nvSpPr>
          <p:spPr>
            <a:xfrm>
              <a:off x="0" y="4471812"/>
              <a:ext cx="12858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780" name="Google Shape;780;p25"/>
          <p:cNvGrpSpPr/>
          <p:nvPr/>
        </p:nvGrpSpPr>
        <p:grpSpPr>
          <a:xfrm>
            <a:off x="7843356" y="-238100"/>
            <a:ext cx="1572594" cy="1381397"/>
            <a:chOff x="7843356" y="-238100"/>
            <a:chExt cx="1572594" cy="1381397"/>
          </a:xfrm>
        </p:grpSpPr>
        <p:sp>
          <p:nvSpPr>
            <p:cNvPr id="781" name="Google Shape;781;p25"/>
            <p:cNvSpPr/>
            <p:nvPr/>
          </p:nvSpPr>
          <p:spPr>
            <a:xfrm>
              <a:off x="7843356" y="-238100"/>
              <a:ext cx="1572593" cy="1381397"/>
            </a:xfrm>
            <a:custGeom>
              <a:rect b="b" l="l" r="r" t="t"/>
              <a:pathLst>
                <a:path extrusionOk="0" h="2762793" w="3145187">
                  <a:moveTo>
                    <a:pt x="3145188" y="2540955"/>
                  </a:moveTo>
                  <a:cubicBezTo>
                    <a:pt x="3134934" y="2460358"/>
                    <a:pt x="3122416" y="2379825"/>
                    <a:pt x="3114679" y="2298850"/>
                  </a:cubicBezTo>
                  <a:cubicBezTo>
                    <a:pt x="3095242" y="2101605"/>
                    <a:pt x="3077691" y="1904109"/>
                    <a:pt x="3047309" y="1708122"/>
                  </a:cubicBezTo>
                  <a:cubicBezTo>
                    <a:pt x="3025230" y="1540008"/>
                    <a:pt x="2998244" y="1372648"/>
                    <a:pt x="2980631" y="1203905"/>
                  </a:cubicBezTo>
                  <a:cubicBezTo>
                    <a:pt x="2953330" y="1007855"/>
                    <a:pt x="2922885" y="812120"/>
                    <a:pt x="2895018" y="616133"/>
                  </a:cubicBezTo>
                  <a:cubicBezTo>
                    <a:pt x="2875329" y="517291"/>
                    <a:pt x="2870611" y="416435"/>
                    <a:pt x="2856395" y="316837"/>
                  </a:cubicBezTo>
                  <a:cubicBezTo>
                    <a:pt x="2844443" y="228816"/>
                    <a:pt x="2818087" y="143689"/>
                    <a:pt x="2805757" y="55857"/>
                  </a:cubicBezTo>
                  <a:cubicBezTo>
                    <a:pt x="2796322" y="-76"/>
                    <a:pt x="2761599" y="18925"/>
                    <a:pt x="2721151" y="15275"/>
                  </a:cubicBezTo>
                  <a:cubicBezTo>
                    <a:pt x="2659191" y="14332"/>
                    <a:pt x="2597105" y="15653"/>
                    <a:pt x="2535270" y="11186"/>
                  </a:cubicBezTo>
                  <a:cubicBezTo>
                    <a:pt x="2423930" y="1245"/>
                    <a:pt x="2307809" y="4957"/>
                    <a:pt x="2195525" y="2503"/>
                  </a:cubicBezTo>
                  <a:cubicBezTo>
                    <a:pt x="2024237" y="-3600"/>
                    <a:pt x="1852950" y="3384"/>
                    <a:pt x="1681599" y="3321"/>
                  </a:cubicBezTo>
                  <a:cubicBezTo>
                    <a:pt x="1583217" y="2755"/>
                    <a:pt x="1484961" y="8921"/>
                    <a:pt x="1386642" y="10808"/>
                  </a:cubicBezTo>
                  <a:cubicBezTo>
                    <a:pt x="1201264" y="14017"/>
                    <a:pt x="1015697" y="6278"/>
                    <a:pt x="830382" y="14332"/>
                  </a:cubicBezTo>
                  <a:cubicBezTo>
                    <a:pt x="642865" y="18736"/>
                    <a:pt x="459877" y="61331"/>
                    <a:pt x="274499" y="84862"/>
                  </a:cubicBezTo>
                  <a:cubicBezTo>
                    <a:pt x="225559" y="90650"/>
                    <a:pt x="176368" y="94362"/>
                    <a:pt x="127052" y="96061"/>
                  </a:cubicBezTo>
                  <a:cubicBezTo>
                    <a:pt x="104658" y="96501"/>
                    <a:pt x="82201" y="96942"/>
                    <a:pt x="59744" y="96564"/>
                  </a:cubicBezTo>
                  <a:cubicBezTo>
                    <a:pt x="43641" y="97068"/>
                    <a:pt x="26216" y="94111"/>
                    <a:pt x="11245" y="101094"/>
                  </a:cubicBezTo>
                  <a:cubicBezTo>
                    <a:pt x="9987" y="101912"/>
                    <a:pt x="8792" y="102730"/>
                    <a:pt x="7660" y="103611"/>
                  </a:cubicBezTo>
                  <a:cubicBezTo>
                    <a:pt x="4200" y="103863"/>
                    <a:pt x="1747" y="108959"/>
                    <a:pt x="1621" y="112671"/>
                  </a:cubicBezTo>
                  <a:cubicBezTo>
                    <a:pt x="-4418" y="209626"/>
                    <a:pt x="8037" y="305323"/>
                    <a:pt x="12503" y="402278"/>
                  </a:cubicBezTo>
                  <a:cubicBezTo>
                    <a:pt x="14139" y="494578"/>
                    <a:pt x="23260" y="585996"/>
                    <a:pt x="40936" y="676597"/>
                  </a:cubicBezTo>
                  <a:cubicBezTo>
                    <a:pt x="51818" y="745994"/>
                    <a:pt x="52322" y="816713"/>
                    <a:pt x="64588" y="885922"/>
                  </a:cubicBezTo>
                  <a:cubicBezTo>
                    <a:pt x="85158" y="998921"/>
                    <a:pt x="103022" y="1112360"/>
                    <a:pt x="119000" y="1226177"/>
                  </a:cubicBezTo>
                  <a:cubicBezTo>
                    <a:pt x="159070" y="1573417"/>
                    <a:pt x="189075" y="1921977"/>
                    <a:pt x="239713" y="2267895"/>
                  </a:cubicBezTo>
                  <a:cubicBezTo>
                    <a:pt x="240468" y="2270789"/>
                    <a:pt x="241977" y="2273306"/>
                    <a:pt x="243801" y="2275508"/>
                  </a:cubicBezTo>
                  <a:cubicBezTo>
                    <a:pt x="244997" y="2291678"/>
                    <a:pt x="260219" y="2306904"/>
                    <a:pt x="276008" y="2311937"/>
                  </a:cubicBezTo>
                  <a:cubicBezTo>
                    <a:pt x="287205" y="2323577"/>
                    <a:pt x="312807" y="2337607"/>
                    <a:pt x="321173" y="2345786"/>
                  </a:cubicBezTo>
                  <a:cubicBezTo>
                    <a:pt x="378856" y="2393729"/>
                    <a:pt x="442201" y="2434059"/>
                    <a:pt x="510137" y="2465958"/>
                  </a:cubicBezTo>
                  <a:cubicBezTo>
                    <a:pt x="558888" y="2491314"/>
                    <a:pt x="611098" y="2509748"/>
                    <a:pt x="658528" y="2537683"/>
                  </a:cubicBezTo>
                  <a:cubicBezTo>
                    <a:pt x="738164" y="2583990"/>
                    <a:pt x="820632" y="2625516"/>
                    <a:pt x="903162" y="2666349"/>
                  </a:cubicBezTo>
                  <a:cubicBezTo>
                    <a:pt x="965248" y="2696675"/>
                    <a:pt x="1025384" y="2735558"/>
                    <a:pt x="1092125" y="2754307"/>
                  </a:cubicBezTo>
                  <a:cubicBezTo>
                    <a:pt x="1174278" y="2760347"/>
                    <a:pt x="1256997" y="2750658"/>
                    <a:pt x="1339338" y="2754055"/>
                  </a:cubicBezTo>
                  <a:cubicBezTo>
                    <a:pt x="1515407" y="2759592"/>
                    <a:pt x="1691412" y="2760347"/>
                    <a:pt x="1867544" y="2762486"/>
                  </a:cubicBezTo>
                  <a:cubicBezTo>
                    <a:pt x="2014613" y="2765003"/>
                    <a:pt x="2161117" y="2751538"/>
                    <a:pt x="2307620" y="2740968"/>
                  </a:cubicBezTo>
                  <a:cubicBezTo>
                    <a:pt x="2464880" y="2730902"/>
                    <a:pt x="2625915" y="2721401"/>
                    <a:pt x="2782797" y="2700827"/>
                  </a:cubicBezTo>
                  <a:cubicBezTo>
                    <a:pt x="2838153" y="2694032"/>
                    <a:pt x="2893446" y="2686923"/>
                    <a:pt x="2948927" y="2681134"/>
                  </a:cubicBezTo>
                  <a:cubicBezTo>
                    <a:pt x="3002270" y="2672955"/>
                    <a:pt x="3052719" y="2665279"/>
                    <a:pt x="3107571" y="2666538"/>
                  </a:cubicBezTo>
                  <a:cubicBezTo>
                    <a:pt x="3140470" y="2660875"/>
                    <a:pt x="3138834" y="2602299"/>
                    <a:pt x="3137513" y="2556936"/>
                  </a:cubicBezTo>
                  <a:cubicBezTo>
                    <a:pt x="3142168" y="2553098"/>
                    <a:pt x="3145125" y="2547373"/>
                    <a:pt x="3145188" y="25409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2" name="Google Shape;782;p25"/>
            <p:cNvGrpSpPr/>
            <p:nvPr/>
          </p:nvGrpSpPr>
          <p:grpSpPr>
            <a:xfrm>
              <a:off x="7843356" y="-238100"/>
              <a:ext cx="1572594" cy="1381396"/>
              <a:chOff x="15686713" y="-476201"/>
              <a:chExt cx="3145188" cy="2762792"/>
            </a:xfrm>
          </p:grpSpPr>
          <p:sp>
            <p:nvSpPr>
              <p:cNvPr id="783" name="Google Shape;783;p25"/>
              <p:cNvSpPr/>
              <p:nvPr/>
            </p:nvSpPr>
            <p:spPr>
              <a:xfrm>
                <a:off x="15686713" y="-372621"/>
                <a:ext cx="279868" cy="2179288"/>
              </a:xfrm>
              <a:custGeom>
                <a:rect b="b" l="l" r="r" t="t"/>
                <a:pathLst>
                  <a:path extrusionOk="0" h="2179288" w="279868">
                    <a:moveTo>
                      <a:pt x="239713" y="2164315"/>
                    </a:moveTo>
                    <a:cubicBezTo>
                      <a:pt x="189075" y="1818397"/>
                      <a:pt x="159070" y="1469836"/>
                      <a:pt x="119000" y="1122597"/>
                    </a:cubicBezTo>
                    <a:cubicBezTo>
                      <a:pt x="103022" y="1008780"/>
                      <a:pt x="85158" y="895340"/>
                      <a:pt x="64588" y="782341"/>
                    </a:cubicBezTo>
                    <a:cubicBezTo>
                      <a:pt x="52322" y="713132"/>
                      <a:pt x="51818" y="642414"/>
                      <a:pt x="40936" y="573016"/>
                    </a:cubicBezTo>
                    <a:cubicBezTo>
                      <a:pt x="23260" y="482416"/>
                      <a:pt x="14139" y="390997"/>
                      <a:pt x="12503" y="298698"/>
                    </a:cubicBezTo>
                    <a:cubicBezTo>
                      <a:pt x="8037" y="201743"/>
                      <a:pt x="-4418" y="106046"/>
                      <a:pt x="1621" y="9090"/>
                    </a:cubicBezTo>
                    <a:cubicBezTo>
                      <a:pt x="1810" y="4309"/>
                      <a:pt x="5836" y="-3052"/>
                      <a:pt x="11119" y="1352"/>
                    </a:cubicBezTo>
                    <a:cubicBezTo>
                      <a:pt x="21499" y="19094"/>
                      <a:pt x="19423" y="42437"/>
                      <a:pt x="22505" y="62444"/>
                    </a:cubicBezTo>
                    <a:cubicBezTo>
                      <a:pt x="27034" y="131653"/>
                      <a:pt x="36910" y="200295"/>
                      <a:pt x="42383" y="269378"/>
                    </a:cubicBezTo>
                    <a:cubicBezTo>
                      <a:pt x="47918" y="330597"/>
                      <a:pt x="48107" y="392318"/>
                      <a:pt x="57039" y="453222"/>
                    </a:cubicBezTo>
                    <a:cubicBezTo>
                      <a:pt x="74715" y="545207"/>
                      <a:pt x="88429" y="637506"/>
                      <a:pt x="96354" y="730938"/>
                    </a:cubicBezTo>
                    <a:cubicBezTo>
                      <a:pt x="109816" y="822356"/>
                      <a:pt x="130197" y="912705"/>
                      <a:pt x="142337" y="1004438"/>
                    </a:cubicBezTo>
                    <a:cubicBezTo>
                      <a:pt x="169323" y="1165443"/>
                      <a:pt x="183036" y="1328273"/>
                      <a:pt x="199957" y="1490536"/>
                    </a:cubicBezTo>
                    <a:cubicBezTo>
                      <a:pt x="211720" y="1581514"/>
                      <a:pt x="221659" y="1672618"/>
                      <a:pt x="230214" y="1763973"/>
                    </a:cubicBezTo>
                    <a:cubicBezTo>
                      <a:pt x="240153" y="1857594"/>
                      <a:pt x="252860" y="1950900"/>
                      <a:pt x="265881" y="2044143"/>
                    </a:cubicBezTo>
                    <a:cubicBezTo>
                      <a:pt x="270662" y="2076545"/>
                      <a:pt x="274813" y="2109011"/>
                      <a:pt x="278525" y="2141602"/>
                    </a:cubicBezTo>
                    <a:cubicBezTo>
                      <a:pt x="281544" y="2156261"/>
                      <a:pt x="280789" y="2176583"/>
                      <a:pt x="262232" y="2179100"/>
                    </a:cubicBezTo>
                    <a:cubicBezTo>
                      <a:pt x="252356" y="2180484"/>
                      <a:pt x="242355" y="2174130"/>
                      <a:pt x="239713" y="21643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25"/>
              <p:cNvSpPr/>
              <p:nvPr/>
            </p:nvSpPr>
            <p:spPr>
              <a:xfrm>
                <a:off x="15690469" y="-476201"/>
                <a:ext cx="3141432" cy="2561969"/>
              </a:xfrm>
              <a:custGeom>
                <a:rect b="b" l="l" r="r" t="t"/>
                <a:pathLst>
                  <a:path extrusionOk="0" h="2561969" w="3141432">
                    <a:moveTo>
                      <a:pt x="3099413" y="2541018"/>
                    </a:moveTo>
                    <a:cubicBezTo>
                      <a:pt x="3065256" y="2317977"/>
                      <a:pt x="3051606" y="2092419"/>
                      <a:pt x="3023865" y="1868560"/>
                    </a:cubicBezTo>
                    <a:cubicBezTo>
                      <a:pt x="3000150" y="1701767"/>
                      <a:pt x="2977316" y="1534911"/>
                      <a:pt x="2953727" y="1368118"/>
                    </a:cubicBezTo>
                    <a:cubicBezTo>
                      <a:pt x="2938944" y="1233790"/>
                      <a:pt x="2921394" y="1099777"/>
                      <a:pt x="2899755" y="966393"/>
                    </a:cubicBezTo>
                    <a:cubicBezTo>
                      <a:pt x="2884344" y="869878"/>
                      <a:pt x="2871889" y="772923"/>
                      <a:pt x="2858050" y="676219"/>
                    </a:cubicBezTo>
                    <a:cubicBezTo>
                      <a:pt x="2843582" y="585619"/>
                      <a:pt x="2827667" y="495270"/>
                      <a:pt x="2821062" y="403662"/>
                    </a:cubicBezTo>
                    <a:cubicBezTo>
                      <a:pt x="2811438" y="285693"/>
                      <a:pt x="2778225" y="173134"/>
                      <a:pt x="2759039" y="57619"/>
                    </a:cubicBezTo>
                    <a:cubicBezTo>
                      <a:pt x="2694814" y="56864"/>
                      <a:pt x="2630526" y="57430"/>
                      <a:pt x="2566301" y="55102"/>
                    </a:cubicBezTo>
                    <a:cubicBezTo>
                      <a:pt x="2505158" y="51830"/>
                      <a:pt x="2444141" y="46042"/>
                      <a:pt x="2382873" y="46042"/>
                    </a:cubicBezTo>
                    <a:cubicBezTo>
                      <a:pt x="2249579" y="46231"/>
                      <a:pt x="2116411" y="40694"/>
                      <a:pt x="1983180" y="41512"/>
                    </a:cubicBezTo>
                    <a:cubicBezTo>
                      <a:pt x="1814723" y="45035"/>
                      <a:pt x="1646078" y="41952"/>
                      <a:pt x="1477621" y="48999"/>
                    </a:cubicBezTo>
                    <a:cubicBezTo>
                      <a:pt x="1240724" y="58437"/>
                      <a:pt x="1002318" y="42267"/>
                      <a:pt x="765736" y="56360"/>
                    </a:cubicBezTo>
                    <a:cubicBezTo>
                      <a:pt x="582748" y="64288"/>
                      <a:pt x="404226" y="110343"/>
                      <a:pt x="221804" y="123241"/>
                    </a:cubicBezTo>
                    <a:cubicBezTo>
                      <a:pt x="151037" y="126450"/>
                      <a:pt x="78257" y="132301"/>
                      <a:pt x="8560" y="117956"/>
                    </a:cubicBezTo>
                    <a:cubicBezTo>
                      <a:pt x="5414" y="116572"/>
                      <a:pt x="-184" y="114684"/>
                      <a:pt x="5" y="110343"/>
                    </a:cubicBezTo>
                    <a:cubicBezTo>
                      <a:pt x="193" y="105750"/>
                      <a:pt x="3905" y="103359"/>
                      <a:pt x="7490" y="101094"/>
                    </a:cubicBezTo>
                    <a:cubicBezTo>
                      <a:pt x="22461" y="94111"/>
                      <a:pt x="39886" y="97068"/>
                      <a:pt x="55989" y="96564"/>
                    </a:cubicBezTo>
                    <a:cubicBezTo>
                      <a:pt x="78446" y="96942"/>
                      <a:pt x="100903" y="96501"/>
                      <a:pt x="123297" y="96061"/>
                    </a:cubicBezTo>
                    <a:cubicBezTo>
                      <a:pt x="172613" y="94362"/>
                      <a:pt x="221804" y="90650"/>
                      <a:pt x="270744" y="84862"/>
                    </a:cubicBezTo>
                    <a:cubicBezTo>
                      <a:pt x="456122" y="61331"/>
                      <a:pt x="639110" y="18736"/>
                      <a:pt x="826627" y="14332"/>
                    </a:cubicBezTo>
                    <a:cubicBezTo>
                      <a:pt x="1011942" y="6278"/>
                      <a:pt x="1197509" y="14017"/>
                      <a:pt x="1382887" y="10808"/>
                    </a:cubicBezTo>
                    <a:cubicBezTo>
                      <a:pt x="1481206" y="8921"/>
                      <a:pt x="1579462" y="2755"/>
                      <a:pt x="1677844" y="3321"/>
                    </a:cubicBezTo>
                    <a:cubicBezTo>
                      <a:pt x="1849195" y="3384"/>
                      <a:pt x="2020482" y="-3600"/>
                      <a:pt x="2191770" y="2503"/>
                    </a:cubicBezTo>
                    <a:cubicBezTo>
                      <a:pt x="2304054" y="4957"/>
                      <a:pt x="2420175" y="1245"/>
                      <a:pt x="2531515" y="11186"/>
                    </a:cubicBezTo>
                    <a:cubicBezTo>
                      <a:pt x="2593350" y="15653"/>
                      <a:pt x="2655436" y="14332"/>
                      <a:pt x="2717396" y="15275"/>
                    </a:cubicBezTo>
                    <a:cubicBezTo>
                      <a:pt x="2757844" y="18925"/>
                      <a:pt x="2792567" y="-76"/>
                      <a:pt x="2802002" y="55857"/>
                    </a:cubicBezTo>
                    <a:cubicBezTo>
                      <a:pt x="2814332" y="143689"/>
                      <a:pt x="2840688" y="228816"/>
                      <a:pt x="2852640" y="316837"/>
                    </a:cubicBezTo>
                    <a:cubicBezTo>
                      <a:pt x="2866856" y="416435"/>
                      <a:pt x="2871574" y="517291"/>
                      <a:pt x="2891263" y="616133"/>
                    </a:cubicBezTo>
                    <a:cubicBezTo>
                      <a:pt x="2919130" y="812120"/>
                      <a:pt x="2949575" y="1007855"/>
                      <a:pt x="2976876" y="1203905"/>
                    </a:cubicBezTo>
                    <a:cubicBezTo>
                      <a:pt x="2994489" y="1372648"/>
                      <a:pt x="3021474" y="1540008"/>
                      <a:pt x="3043554" y="1708122"/>
                    </a:cubicBezTo>
                    <a:cubicBezTo>
                      <a:pt x="3073936" y="1904109"/>
                      <a:pt x="3091487" y="2101605"/>
                      <a:pt x="3110924" y="2298850"/>
                    </a:cubicBezTo>
                    <a:cubicBezTo>
                      <a:pt x="3118661" y="2379825"/>
                      <a:pt x="3131179" y="2460358"/>
                      <a:pt x="3141433" y="2540955"/>
                    </a:cubicBezTo>
                    <a:cubicBezTo>
                      <a:pt x="3141370" y="2552406"/>
                      <a:pt x="3131934" y="2561970"/>
                      <a:pt x="3120423" y="2561970"/>
                    </a:cubicBezTo>
                    <a:cubicBezTo>
                      <a:pt x="3108974" y="2562032"/>
                      <a:pt x="3099475" y="2552469"/>
                      <a:pt x="3099413" y="25410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25"/>
              <p:cNvSpPr/>
              <p:nvPr/>
            </p:nvSpPr>
            <p:spPr>
              <a:xfrm>
                <a:off x="15930377" y="1519043"/>
                <a:ext cx="921598" cy="718096"/>
              </a:xfrm>
              <a:custGeom>
                <a:rect b="b" l="l" r="r" t="t"/>
                <a:pathLst>
                  <a:path extrusionOk="0" h="718096" w="921598">
                    <a:moveTo>
                      <a:pt x="882493" y="707848"/>
                    </a:moveTo>
                    <a:cubicBezTo>
                      <a:pt x="858024" y="661226"/>
                      <a:pt x="836133" y="615548"/>
                      <a:pt x="813110" y="568990"/>
                    </a:cubicBezTo>
                    <a:cubicBezTo>
                      <a:pt x="778010" y="501857"/>
                      <a:pt x="738066" y="437367"/>
                      <a:pt x="699757" y="372059"/>
                    </a:cubicBezTo>
                    <a:cubicBezTo>
                      <a:pt x="636035" y="260130"/>
                      <a:pt x="571622" y="147634"/>
                      <a:pt x="494753" y="44136"/>
                    </a:cubicBezTo>
                    <a:cubicBezTo>
                      <a:pt x="433862" y="87989"/>
                      <a:pt x="376619" y="136435"/>
                      <a:pt x="314973" y="179407"/>
                    </a:cubicBezTo>
                    <a:cubicBezTo>
                      <a:pt x="239740" y="233516"/>
                      <a:pt x="136577" y="337266"/>
                      <a:pt x="37566" y="318014"/>
                    </a:cubicBezTo>
                    <a:cubicBezTo>
                      <a:pt x="14669" y="314113"/>
                      <a:pt x="-10241" y="286429"/>
                      <a:pt x="4353" y="263653"/>
                    </a:cubicBezTo>
                    <a:cubicBezTo>
                      <a:pt x="9511" y="257236"/>
                      <a:pt x="20016" y="256669"/>
                      <a:pt x="24985" y="263653"/>
                    </a:cubicBezTo>
                    <a:cubicBezTo>
                      <a:pt x="26684" y="263779"/>
                      <a:pt x="27376" y="265289"/>
                      <a:pt x="27250" y="266673"/>
                    </a:cubicBezTo>
                    <a:cubicBezTo>
                      <a:pt x="81159" y="332170"/>
                      <a:pt x="250496" y="172927"/>
                      <a:pt x="301071" y="138071"/>
                    </a:cubicBezTo>
                    <a:cubicBezTo>
                      <a:pt x="353785" y="101390"/>
                      <a:pt x="403039" y="60368"/>
                      <a:pt x="454180" y="21674"/>
                    </a:cubicBezTo>
                    <a:cubicBezTo>
                      <a:pt x="467767" y="12992"/>
                      <a:pt x="480662" y="-1291"/>
                      <a:pt x="498024" y="94"/>
                    </a:cubicBezTo>
                    <a:cubicBezTo>
                      <a:pt x="511863" y="1289"/>
                      <a:pt x="522368" y="11419"/>
                      <a:pt x="530860" y="21548"/>
                    </a:cubicBezTo>
                    <a:cubicBezTo>
                      <a:pt x="545705" y="39668"/>
                      <a:pt x="557971" y="59865"/>
                      <a:pt x="570867" y="79369"/>
                    </a:cubicBezTo>
                    <a:cubicBezTo>
                      <a:pt x="612383" y="143607"/>
                      <a:pt x="655913" y="206650"/>
                      <a:pt x="692146" y="274097"/>
                    </a:cubicBezTo>
                    <a:cubicBezTo>
                      <a:pt x="741588" y="363817"/>
                      <a:pt x="797321" y="449951"/>
                      <a:pt x="845569" y="540299"/>
                    </a:cubicBezTo>
                    <a:cubicBezTo>
                      <a:pt x="870227" y="590004"/>
                      <a:pt x="894697" y="639897"/>
                      <a:pt x="919795" y="689098"/>
                    </a:cubicBezTo>
                    <a:cubicBezTo>
                      <a:pt x="929797" y="712252"/>
                      <a:pt x="895514" y="730246"/>
                      <a:pt x="882493" y="707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25"/>
              <p:cNvSpPr/>
              <p:nvPr/>
            </p:nvSpPr>
            <p:spPr>
              <a:xfrm>
                <a:off x="15957348" y="1820065"/>
                <a:ext cx="2867444" cy="466526"/>
              </a:xfrm>
              <a:custGeom>
                <a:rect b="b" l="l" r="r" t="t"/>
                <a:pathLst>
                  <a:path extrusionOk="0" h="466526" w="2867444">
                    <a:moveTo>
                      <a:pt x="1596907" y="466219"/>
                    </a:moveTo>
                    <a:cubicBezTo>
                      <a:pt x="1420776" y="464080"/>
                      <a:pt x="1244770" y="463325"/>
                      <a:pt x="1068702" y="457789"/>
                    </a:cubicBezTo>
                    <a:cubicBezTo>
                      <a:pt x="986361" y="454391"/>
                      <a:pt x="903642" y="464080"/>
                      <a:pt x="821489" y="458040"/>
                    </a:cubicBezTo>
                    <a:cubicBezTo>
                      <a:pt x="754748" y="439291"/>
                      <a:pt x="694612" y="400408"/>
                      <a:pt x="632525" y="370082"/>
                    </a:cubicBezTo>
                    <a:cubicBezTo>
                      <a:pt x="549995" y="329249"/>
                      <a:pt x="467528" y="287724"/>
                      <a:pt x="387892" y="241417"/>
                    </a:cubicBezTo>
                    <a:cubicBezTo>
                      <a:pt x="340462" y="213482"/>
                      <a:pt x="288252" y="195047"/>
                      <a:pt x="239501" y="169691"/>
                    </a:cubicBezTo>
                    <a:cubicBezTo>
                      <a:pt x="171565" y="137792"/>
                      <a:pt x="108220" y="97462"/>
                      <a:pt x="50537" y="49520"/>
                    </a:cubicBezTo>
                    <a:cubicBezTo>
                      <a:pt x="37893" y="37188"/>
                      <a:pt x="-13751" y="11581"/>
                      <a:pt x="3485" y="948"/>
                    </a:cubicBezTo>
                    <a:cubicBezTo>
                      <a:pt x="13738" y="-2261"/>
                      <a:pt x="23740" y="3402"/>
                      <a:pt x="32987" y="7176"/>
                    </a:cubicBezTo>
                    <a:cubicBezTo>
                      <a:pt x="63936" y="21585"/>
                      <a:pt x="93626" y="45241"/>
                      <a:pt x="121367" y="63739"/>
                    </a:cubicBezTo>
                    <a:cubicBezTo>
                      <a:pt x="176408" y="100420"/>
                      <a:pt x="235161" y="127852"/>
                      <a:pt x="294731" y="154717"/>
                    </a:cubicBezTo>
                    <a:cubicBezTo>
                      <a:pt x="416450" y="205365"/>
                      <a:pt x="530998" y="278727"/>
                      <a:pt x="653032" y="334345"/>
                    </a:cubicBezTo>
                    <a:cubicBezTo>
                      <a:pt x="696373" y="356807"/>
                      <a:pt x="734619" y="377506"/>
                      <a:pt x="778148" y="396822"/>
                    </a:cubicBezTo>
                    <a:cubicBezTo>
                      <a:pt x="798089" y="405001"/>
                      <a:pt x="816897" y="417773"/>
                      <a:pt x="839165" y="417710"/>
                    </a:cubicBezTo>
                    <a:cubicBezTo>
                      <a:pt x="951889" y="417647"/>
                      <a:pt x="1064739" y="413432"/>
                      <a:pt x="1177526" y="418906"/>
                    </a:cubicBezTo>
                    <a:cubicBezTo>
                      <a:pt x="1402031" y="420542"/>
                      <a:pt x="1628862" y="431489"/>
                      <a:pt x="1852864" y="416578"/>
                    </a:cubicBezTo>
                    <a:cubicBezTo>
                      <a:pt x="2059503" y="398709"/>
                      <a:pt x="2266332" y="392292"/>
                      <a:pt x="2471965" y="367125"/>
                    </a:cubicBezTo>
                    <a:cubicBezTo>
                      <a:pt x="2539336" y="359449"/>
                      <a:pt x="2606517" y="350012"/>
                      <a:pt x="2674013" y="343154"/>
                    </a:cubicBezTo>
                    <a:cubicBezTo>
                      <a:pt x="2723204" y="336044"/>
                      <a:pt x="2772269" y="327298"/>
                      <a:pt x="2822278" y="328683"/>
                    </a:cubicBezTo>
                    <a:cubicBezTo>
                      <a:pt x="2826996" y="292317"/>
                      <a:pt x="2823725" y="255321"/>
                      <a:pt x="2825486" y="218767"/>
                    </a:cubicBezTo>
                    <a:cubicBezTo>
                      <a:pt x="2825738" y="207316"/>
                      <a:pt x="2834859" y="197752"/>
                      <a:pt x="2846496" y="197752"/>
                    </a:cubicBezTo>
                    <a:cubicBezTo>
                      <a:pt x="2857819" y="197752"/>
                      <a:pt x="2867569" y="207316"/>
                      <a:pt x="2867443" y="218767"/>
                    </a:cubicBezTo>
                    <a:cubicBezTo>
                      <a:pt x="2862096" y="254566"/>
                      <a:pt x="2882163" y="362469"/>
                      <a:pt x="2836935" y="370271"/>
                    </a:cubicBezTo>
                    <a:cubicBezTo>
                      <a:pt x="2782082" y="369013"/>
                      <a:pt x="2731633" y="376688"/>
                      <a:pt x="2678291" y="384868"/>
                    </a:cubicBezTo>
                    <a:cubicBezTo>
                      <a:pt x="2622809" y="390656"/>
                      <a:pt x="2567517" y="397766"/>
                      <a:pt x="2512161" y="404561"/>
                    </a:cubicBezTo>
                    <a:cubicBezTo>
                      <a:pt x="2355278" y="425135"/>
                      <a:pt x="2194244" y="434635"/>
                      <a:pt x="2036984" y="444702"/>
                    </a:cubicBezTo>
                    <a:cubicBezTo>
                      <a:pt x="1890480" y="455272"/>
                      <a:pt x="1743977" y="468736"/>
                      <a:pt x="1596907" y="4662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25"/>
              <p:cNvSpPr/>
              <p:nvPr/>
            </p:nvSpPr>
            <p:spPr>
              <a:xfrm>
                <a:off x="15713269" y="-159141"/>
                <a:ext cx="2825133" cy="75150"/>
              </a:xfrm>
              <a:custGeom>
                <a:rect b="b" l="l" r="r" t="t"/>
                <a:pathLst>
                  <a:path extrusionOk="0" h="75150" w="2825133">
                    <a:moveTo>
                      <a:pt x="329404" y="75151"/>
                    </a:moveTo>
                    <a:cubicBezTo>
                      <a:pt x="221146" y="70998"/>
                      <a:pt x="112322" y="74773"/>
                      <a:pt x="4316" y="67916"/>
                    </a:cubicBezTo>
                    <a:cubicBezTo>
                      <a:pt x="667" y="66909"/>
                      <a:pt x="-1157" y="62505"/>
                      <a:pt x="793" y="59233"/>
                    </a:cubicBezTo>
                    <a:cubicBezTo>
                      <a:pt x="3938" y="53948"/>
                      <a:pt x="10166" y="52878"/>
                      <a:pt x="15764" y="51746"/>
                    </a:cubicBezTo>
                    <a:cubicBezTo>
                      <a:pt x="166545" y="35199"/>
                      <a:pt x="318836" y="49166"/>
                      <a:pt x="469680" y="32116"/>
                    </a:cubicBezTo>
                    <a:cubicBezTo>
                      <a:pt x="559444" y="25258"/>
                      <a:pt x="649460" y="26013"/>
                      <a:pt x="739350" y="30669"/>
                    </a:cubicBezTo>
                    <a:cubicBezTo>
                      <a:pt x="829176" y="33437"/>
                      <a:pt x="919066" y="28907"/>
                      <a:pt x="1008956" y="28655"/>
                    </a:cubicBezTo>
                    <a:cubicBezTo>
                      <a:pt x="1098469" y="29284"/>
                      <a:pt x="1187792" y="36583"/>
                      <a:pt x="1277368" y="33940"/>
                    </a:cubicBezTo>
                    <a:cubicBezTo>
                      <a:pt x="1367572" y="31424"/>
                      <a:pt x="1457588" y="21797"/>
                      <a:pt x="1547792" y="19469"/>
                    </a:cubicBezTo>
                    <a:cubicBezTo>
                      <a:pt x="1639381" y="17645"/>
                      <a:pt x="1730906" y="15065"/>
                      <a:pt x="1822306" y="8648"/>
                    </a:cubicBezTo>
                    <a:cubicBezTo>
                      <a:pt x="1910686" y="3048"/>
                      <a:pt x="1999254" y="5628"/>
                      <a:pt x="2087761" y="3677"/>
                    </a:cubicBezTo>
                    <a:cubicBezTo>
                      <a:pt x="2190797" y="-2677"/>
                      <a:pt x="2293960" y="1161"/>
                      <a:pt x="2397123" y="1035"/>
                    </a:cubicBezTo>
                    <a:cubicBezTo>
                      <a:pt x="2488082" y="3992"/>
                      <a:pt x="2579041" y="3174"/>
                      <a:pt x="2670000" y="2293"/>
                    </a:cubicBezTo>
                    <a:cubicBezTo>
                      <a:pt x="2704157" y="2104"/>
                      <a:pt x="2738314" y="2922"/>
                      <a:pt x="2772408" y="5061"/>
                    </a:cubicBezTo>
                    <a:cubicBezTo>
                      <a:pt x="2792538" y="7389"/>
                      <a:pt x="2826946" y="3174"/>
                      <a:pt x="2825059" y="32053"/>
                    </a:cubicBezTo>
                    <a:cubicBezTo>
                      <a:pt x="2820090" y="58100"/>
                      <a:pt x="2791342" y="48160"/>
                      <a:pt x="2772723" y="47090"/>
                    </a:cubicBezTo>
                    <a:cubicBezTo>
                      <a:pt x="2694344" y="42057"/>
                      <a:pt x="2615840" y="45580"/>
                      <a:pt x="2537399" y="45077"/>
                    </a:cubicBezTo>
                    <a:cubicBezTo>
                      <a:pt x="2421404" y="44762"/>
                      <a:pt x="2305346" y="41176"/>
                      <a:pt x="2189351" y="41805"/>
                    </a:cubicBezTo>
                    <a:cubicBezTo>
                      <a:pt x="2099587" y="45706"/>
                      <a:pt x="2009760" y="46712"/>
                      <a:pt x="1919933" y="46712"/>
                    </a:cubicBezTo>
                    <a:cubicBezTo>
                      <a:pt x="1859670" y="47593"/>
                      <a:pt x="1799534" y="51494"/>
                      <a:pt x="1739335" y="55018"/>
                    </a:cubicBezTo>
                    <a:cubicBezTo>
                      <a:pt x="1680079" y="58478"/>
                      <a:pt x="1620824" y="58541"/>
                      <a:pt x="1561505" y="60303"/>
                    </a:cubicBezTo>
                    <a:cubicBezTo>
                      <a:pt x="1439534" y="63197"/>
                      <a:pt x="1317941" y="77668"/>
                      <a:pt x="1195844" y="74522"/>
                    </a:cubicBezTo>
                    <a:cubicBezTo>
                      <a:pt x="1135582" y="74018"/>
                      <a:pt x="1075446" y="68859"/>
                      <a:pt x="1015184" y="68230"/>
                    </a:cubicBezTo>
                    <a:cubicBezTo>
                      <a:pt x="925545" y="67538"/>
                      <a:pt x="835970" y="72257"/>
                      <a:pt x="746395" y="68985"/>
                    </a:cubicBezTo>
                    <a:cubicBezTo>
                      <a:pt x="682233" y="66657"/>
                      <a:pt x="617945" y="61498"/>
                      <a:pt x="553720" y="64078"/>
                    </a:cubicBezTo>
                    <a:cubicBezTo>
                      <a:pt x="478612" y="64392"/>
                      <a:pt x="404197" y="74711"/>
                      <a:pt x="329404" y="751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25"/>
              <p:cNvSpPr/>
              <p:nvPr/>
            </p:nvSpPr>
            <p:spPr>
              <a:xfrm>
                <a:off x="15730166" y="-117298"/>
                <a:ext cx="3054557" cy="2361584"/>
              </a:xfrm>
              <a:custGeom>
                <a:rect b="b" l="l" r="r" t="t"/>
                <a:pathLst>
                  <a:path extrusionOk="0" h="2361584" w="3054557">
                    <a:moveTo>
                      <a:pt x="3054557" y="2147574"/>
                    </a:moveTo>
                    <a:cubicBezTo>
                      <a:pt x="3053362" y="2150216"/>
                      <a:pt x="3052733" y="2153047"/>
                      <a:pt x="3052607" y="2156068"/>
                    </a:cubicBezTo>
                    <a:cubicBezTo>
                      <a:pt x="3050909" y="2192622"/>
                      <a:pt x="3054117" y="2229618"/>
                      <a:pt x="3049399" y="2265984"/>
                    </a:cubicBezTo>
                    <a:cubicBezTo>
                      <a:pt x="2999453" y="2264537"/>
                      <a:pt x="2950388" y="2273282"/>
                      <a:pt x="2901134" y="2280455"/>
                    </a:cubicBezTo>
                    <a:cubicBezTo>
                      <a:pt x="2833638" y="2287312"/>
                      <a:pt x="2766520" y="2296687"/>
                      <a:pt x="2699087" y="2304426"/>
                    </a:cubicBezTo>
                    <a:cubicBezTo>
                      <a:pt x="2493453" y="2329593"/>
                      <a:pt x="2286625" y="2336010"/>
                      <a:pt x="2079985" y="2353879"/>
                    </a:cubicBezTo>
                    <a:cubicBezTo>
                      <a:pt x="1855984" y="2368727"/>
                      <a:pt x="1629215" y="2357842"/>
                      <a:pt x="1404647" y="2356207"/>
                    </a:cubicBezTo>
                    <a:cubicBezTo>
                      <a:pt x="1291860" y="2350733"/>
                      <a:pt x="1179073" y="2354948"/>
                      <a:pt x="1066349" y="2355011"/>
                    </a:cubicBezTo>
                    <a:cubicBezTo>
                      <a:pt x="1044081" y="2355074"/>
                      <a:pt x="1025273" y="2342302"/>
                      <a:pt x="1005332" y="2334186"/>
                    </a:cubicBezTo>
                    <a:cubicBezTo>
                      <a:pt x="961803" y="2314870"/>
                      <a:pt x="923557" y="2294108"/>
                      <a:pt x="880216" y="2271646"/>
                    </a:cubicBezTo>
                    <a:cubicBezTo>
                      <a:pt x="758182" y="2216090"/>
                      <a:pt x="643697" y="2142666"/>
                      <a:pt x="521915" y="2092018"/>
                    </a:cubicBezTo>
                    <a:cubicBezTo>
                      <a:pt x="462345" y="2065215"/>
                      <a:pt x="403592" y="2037721"/>
                      <a:pt x="348551" y="2001103"/>
                    </a:cubicBezTo>
                    <a:cubicBezTo>
                      <a:pt x="327038" y="1986758"/>
                      <a:pt x="304393" y="1969330"/>
                      <a:pt x="280867" y="1955551"/>
                    </a:cubicBezTo>
                    <a:cubicBezTo>
                      <a:pt x="366039" y="1944729"/>
                      <a:pt x="450833" y="1862056"/>
                      <a:pt x="515121" y="1815812"/>
                    </a:cubicBezTo>
                    <a:cubicBezTo>
                      <a:pt x="576767" y="1772902"/>
                      <a:pt x="634010" y="1724456"/>
                      <a:pt x="694964" y="1680540"/>
                    </a:cubicBezTo>
                    <a:cubicBezTo>
                      <a:pt x="771833" y="1784039"/>
                      <a:pt x="836246" y="1896535"/>
                      <a:pt x="899968" y="2008464"/>
                    </a:cubicBezTo>
                    <a:cubicBezTo>
                      <a:pt x="938214" y="2073835"/>
                      <a:pt x="978221" y="2138325"/>
                      <a:pt x="1013321" y="2205457"/>
                    </a:cubicBezTo>
                    <a:cubicBezTo>
                      <a:pt x="1036344" y="2252016"/>
                      <a:pt x="1058235" y="2297631"/>
                      <a:pt x="1082704" y="2344315"/>
                    </a:cubicBezTo>
                    <a:cubicBezTo>
                      <a:pt x="1095726" y="2366714"/>
                      <a:pt x="1130008" y="2348720"/>
                      <a:pt x="1120069" y="2325629"/>
                    </a:cubicBezTo>
                    <a:cubicBezTo>
                      <a:pt x="1094971" y="2276428"/>
                      <a:pt x="1070501" y="2226472"/>
                      <a:pt x="1045843" y="2176830"/>
                    </a:cubicBezTo>
                    <a:cubicBezTo>
                      <a:pt x="997595" y="2086481"/>
                      <a:pt x="941862" y="2000348"/>
                      <a:pt x="892420" y="1910628"/>
                    </a:cubicBezTo>
                    <a:cubicBezTo>
                      <a:pt x="856124" y="1843244"/>
                      <a:pt x="812657" y="1780138"/>
                      <a:pt x="771141" y="1715900"/>
                    </a:cubicBezTo>
                    <a:cubicBezTo>
                      <a:pt x="758182" y="1696395"/>
                      <a:pt x="745979" y="1676199"/>
                      <a:pt x="731134" y="1658079"/>
                    </a:cubicBezTo>
                    <a:cubicBezTo>
                      <a:pt x="722642" y="1647949"/>
                      <a:pt x="712137" y="1637819"/>
                      <a:pt x="698298" y="1636624"/>
                    </a:cubicBezTo>
                    <a:cubicBezTo>
                      <a:pt x="680936" y="1635240"/>
                      <a:pt x="667978" y="1649459"/>
                      <a:pt x="654454" y="1658205"/>
                    </a:cubicBezTo>
                    <a:cubicBezTo>
                      <a:pt x="603313" y="1696899"/>
                      <a:pt x="554059" y="1737921"/>
                      <a:pt x="501345" y="1774601"/>
                    </a:cubicBezTo>
                    <a:cubicBezTo>
                      <a:pt x="452846" y="1807947"/>
                      <a:pt x="295460" y="1955488"/>
                      <a:pt x="234884" y="1910250"/>
                    </a:cubicBezTo>
                    <a:cubicBezTo>
                      <a:pt x="237211" y="1902952"/>
                      <a:pt x="236582" y="1894018"/>
                      <a:pt x="235072" y="1886531"/>
                    </a:cubicBezTo>
                    <a:cubicBezTo>
                      <a:pt x="231361" y="1854003"/>
                      <a:pt x="227209" y="1821474"/>
                      <a:pt x="222429" y="1789072"/>
                    </a:cubicBezTo>
                    <a:cubicBezTo>
                      <a:pt x="209408" y="1695829"/>
                      <a:pt x="196764" y="1602523"/>
                      <a:pt x="186762" y="1508902"/>
                    </a:cubicBezTo>
                    <a:cubicBezTo>
                      <a:pt x="178207" y="1417547"/>
                      <a:pt x="168268" y="1326443"/>
                      <a:pt x="156505" y="1235465"/>
                    </a:cubicBezTo>
                    <a:cubicBezTo>
                      <a:pt x="139584" y="1073202"/>
                      <a:pt x="125871" y="910435"/>
                      <a:pt x="98885" y="749368"/>
                    </a:cubicBezTo>
                    <a:cubicBezTo>
                      <a:pt x="86745" y="657635"/>
                      <a:pt x="66364" y="567286"/>
                      <a:pt x="52902" y="475867"/>
                    </a:cubicBezTo>
                    <a:cubicBezTo>
                      <a:pt x="44976" y="382435"/>
                      <a:pt x="31200" y="290136"/>
                      <a:pt x="13587" y="198151"/>
                    </a:cubicBezTo>
                    <a:cubicBezTo>
                      <a:pt x="5284" y="141526"/>
                      <a:pt x="4529" y="84020"/>
                      <a:pt x="0" y="27017"/>
                    </a:cubicBezTo>
                    <a:cubicBezTo>
                      <a:pt x="103855" y="32868"/>
                      <a:pt x="208401" y="29534"/>
                      <a:pt x="312444" y="33560"/>
                    </a:cubicBezTo>
                    <a:cubicBezTo>
                      <a:pt x="387237" y="33120"/>
                      <a:pt x="461653" y="22739"/>
                      <a:pt x="536634" y="22361"/>
                    </a:cubicBezTo>
                    <a:cubicBezTo>
                      <a:pt x="600922" y="19844"/>
                      <a:pt x="665147" y="24941"/>
                      <a:pt x="729309" y="27269"/>
                    </a:cubicBezTo>
                    <a:cubicBezTo>
                      <a:pt x="818885" y="30477"/>
                      <a:pt x="908460" y="25822"/>
                      <a:pt x="998098" y="26514"/>
                    </a:cubicBezTo>
                    <a:cubicBezTo>
                      <a:pt x="1058361" y="27143"/>
                      <a:pt x="1118497" y="32302"/>
                      <a:pt x="1178759" y="32805"/>
                    </a:cubicBezTo>
                    <a:cubicBezTo>
                      <a:pt x="1300856" y="35951"/>
                      <a:pt x="1422449" y="21417"/>
                      <a:pt x="1544420" y="18586"/>
                    </a:cubicBezTo>
                    <a:cubicBezTo>
                      <a:pt x="1603738" y="16887"/>
                      <a:pt x="1662994" y="16824"/>
                      <a:pt x="1722250" y="13301"/>
                    </a:cubicBezTo>
                    <a:cubicBezTo>
                      <a:pt x="1782449" y="9715"/>
                      <a:pt x="1842585" y="5877"/>
                      <a:pt x="1902847" y="4996"/>
                    </a:cubicBezTo>
                    <a:cubicBezTo>
                      <a:pt x="1992674" y="4996"/>
                      <a:pt x="2082438" y="3989"/>
                      <a:pt x="2172265" y="88"/>
                    </a:cubicBezTo>
                    <a:cubicBezTo>
                      <a:pt x="2288323" y="-604"/>
                      <a:pt x="2404255" y="2983"/>
                      <a:pt x="2520313" y="3360"/>
                    </a:cubicBezTo>
                    <a:cubicBezTo>
                      <a:pt x="2598755" y="3801"/>
                      <a:pt x="2677322" y="340"/>
                      <a:pt x="2755637" y="5311"/>
                    </a:cubicBezTo>
                    <a:cubicBezTo>
                      <a:pt x="2762179" y="5688"/>
                      <a:pt x="2769980" y="7135"/>
                      <a:pt x="2777528" y="7764"/>
                    </a:cubicBezTo>
                    <a:cubicBezTo>
                      <a:pt x="2778975" y="20096"/>
                      <a:pt x="2780296" y="32428"/>
                      <a:pt x="2781302" y="44885"/>
                    </a:cubicBezTo>
                    <a:cubicBezTo>
                      <a:pt x="2787844" y="136493"/>
                      <a:pt x="2803822" y="226842"/>
                      <a:pt x="2818290" y="317442"/>
                    </a:cubicBezTo>
                    <a:cubicBezTo>
                      <a:pt x="2832129" y="414209"/>
                      <a:pt x="2844584" y="511101"/>
                      <a:pt x="2859995" y="607616"/>
                    </a:cubicBezTo>
                    <a:cubicBezTo>
                      <a:pt x="2881571" y="741063"/>
                      <a:pt x="2899184" y="875013"/>
                      <a:pt x="2913967" y="1009341"/>
                    </a:cubicBezTo>
                    <a:cubicBezTo>
                      <a:pt x="2937556" y="1176134"/>
                      <a:pt x="2960390" y="1343053"/>
                      <a:pt x="2984105" y="1509783"/>
                    </a:cubicBezTo>
                    <a:cubicBezTo>
                      <a:pt x="3010525" y="1721940"/>
                      <a:pt x="3024112" y="1935858"/>
                      <a:pt x="3054557" y="21475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25"/>
              <p:cNvSpPr/>
              <p:nvPr/>
            </p:nvSpPr>
            <p:spPr>
              <a:xfrm>
                <a:off x="15703494" y="-434898"/>
                <a:ext cx="2798160" cy="327439"/>
              </a:xfrm>
              <a:custGeom>
                <a:rect b="b" l="l" r="r" t="t"/>
                <a:pathLst>
                  <a:path extrusionOk="0" h="327439" w="2798160">
                    <a:moveTo>
                      <a:pt x="2798161" y="281762"/>
                    </a:moveTo>
                    <a:cubicBezTo>
                      <a:pt x="2792436" y="281448"/>
                      <a:pt x="2786901" y="281259"/>
                      <a:pt x="2782120" y="280693"/>
                    </a:cubicBezTo>
                    <a:cubicBezTo>
                      <a:pt x="2748026" y="278553"/>
                      <a:pt x="2713869" y="277736"/>
                      <a:pt x="2679712" y="277924"/>
                    </a:cubicBezTo>
                    <a:cubicBezTo>
                      <a:pt x="2588690" y="278805"/>
                      <a:pt x="2497731" y="279623"/>
                      <a:pt x="2406835" y="276666"/>
                    </a:cubicBezTo>
                    <a:cubicBezTo>
                      <a:pt x="2303672" y="276855"/>
                      <a:pt x="2200572" y="272954"/>
                      <a:pt x="2097472" y="279308"/>
                    </a:cubicBezTo>
                    <a:cubicBezTo>
                      <a:pt x="2008966" y="281259"/>
                      <a:pt x="1920460" y="278679"/>
                      <a:pt x="1832017" y="284279"/>
                    </a:cubicBezTo>
                    <a:cubicBezTo>
                      <a:pt x="1740681" y="290696"/>
                      <a:pt x="1649092" y="293276"/>
                      <a:pt x="1557504" y="295101"/>
                    </a:cubicBezTo>
                    <a:cubicBezTo>
                      <a:pt x="1467300" y="297429"/>
                      <a:pt x="1377284" y="307055"/>
                      <a:pt x="1287080" y="309572"/>
                    </a:cubicBezTo>
                    <a:cubicBezTo>
                      <a:pt x="1197504" y="312214"/>
                      <a:pt x="1108181" y="304916"/>
                      <a:pt x="1018668" y="304287"/>
                    </a:cubicBezTo>
                    <a:cubicBezTo>
                      <a:pt x="928841" y="304538"/>
                      <a:pt x="838951" y="309068"/>
                      <a:pt x="749061" y="306300"/>
                    </a:cubicBezTo>
                    <a:cubicBezTo>
                      <a:pt x="659234" y="301644"/>
                      <a:pt x="569156" y="300826"/>
                      <a:pt x="479392" y="307747"/>
                    </a:cubicBezTo>
                    <a:cubicBezTo>
                      <a:pt x="328548" y="324797"/>
                      <a:pt x="176257" y="310830"/>
                      <a:pt x="25476" y="327377"/>
                    </a:cubicBezTo>
                    <a:cubicBezTo>
                      <a:pt x="25413" y="327377"/>
                      <a:pt x="25287" y="327440"/>
                      <a:pt x="25225" y="327440"/>
                    </a:cubicBezTo>
                    <a:cubicBezTo>
                      <a:pt x="19752" y="259804"/>
                      <a:pt x="10253" y="192546"/>
                      <a:pt x="5787" y="124721"/>
                    </a:cubicBezTo>
                    <a:cubicBezTo>
                      <a:pt x="3460" y="109558"/>
                      <a:pt x="4089" y="92508"/>
                      <a:pt x="0" y="77408"/>
                    </a:cubicBezTo>
                    <a:cubicBezTo>
                      <a:pt x="68377" y="90683"/>
                      <a:pt x="139584" y="84958"/>
                      <a:pt x="208841" y="81812"/>
                    </a:cubicBezTo>
                    <a:cubicBezTo>
                      <a:pt x="391263" y="68914"/>
                      <a:pt x="569785" y="22921"/>
                      <a:pt x="752773" y="14931"/>
                    </a:cubicBezTo>
                    <a:cubicBezTo>
                      <a:pt x="989418" y="838"/>
                      <a:pt x="1227761" y="17007"/>
                      <a:pt x="1464658" y="7570"/>
                    </a:cubicBezTo>
                    <a:cubicBezTo>
                      <a:pt x="1633052" y="523"/>
                      <a:pt x="1801698" y="3606"/>
                      <a:pt x="1970218" y="83"/>
                    </a:cubicBezTo>
                    <a:cubicBezTo>
                      <a:pt x="2103448" y="-735"/>
                      <a:pt x="2236616" y="4801"/>
                      <a:pt x="2369910" y="4613"/>
                    </a:cubicBezTo>
                    <a:cubicBezTo>
                      <a:pt x="2431178" y="4550"/>
                      <a:pt x="2492195" y="10338"/>
                      <a:pt x="2553338" y="13673"/>
                    </a:cubicBezTo>
                    <a:cubicBezTo>
                      <a:pt x="2617500" y="16001"/>
                      <a:pt x="2681788" y="15371"/>
                      <a:pt x="2746076" y="16189"/>
                    </a:cubicBezTo>
                    <a:cubicBezTo>
                      <a:pt x="2760796" y="105217"/>
                      <a:pt x="2783881" y="192483"/>
                      <a:pt x="2798161" y="2817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25"/>
              <p:cNvSpPr/>
              <p:nvPr/>
            </p:nvSpPr>
            <p:spPr>
              <a:xfrm>
                <a:off x="16822166" y="2203338"/>
                <a:ext cx="45289" cy="49922"/>
              </a:xfrm>
              <a:custGeom>
                <a:rect b="b" l="l" r="r" t="t"/>
                <a:pathLst>
                  <a:path extrusionOk="0" h="49922" w="45289">
                    <a:moveTo>
                      <a:pt x="15614" y="45510"/>
                    </a:moveTo>
                    <a:cubicBezTo>
                      <a:pt x="9827" y="35632"/>
                      <a:pt x="4543" y="24307"/>
                      <a:pt x="455" y="13422"/>
                    </a:cubicBezTo>
                    <a:cubicBezTo>
                      <a:pt x="-2628" y="3293"/>
                      <a:pt x="10708" y="-4509"/>
                      <a:pt x="18131" y="2978"/>
                    </a:cubicBezTo>
                    <a:cubicBezTo>
                      <a:pt x="30019" y="-168"/>
                      <a:pt x="38952" y="11031"/>
                      <a:pt x="41908" y="21350"/>
                    </a:cubicBezTo>
                    <a:cubicBezTo>
                      <a:pt x="49079" y="32549"/>
                      <a:pt x="44865" y="49725"/>
                      <a:pt x="29076" y="45699"/>
                    </a:cubicBezTo>
                    <a:cubicBezTo>
                      <a:pt x="26685" y="51361"/>
                      <a:pt x="17816" y="51361"/>
                      <a:pt x="15614" y="455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25"/>
              <p:cNvSpPr/>
              <p:nvPr/>
            </p:nvSpPr>
            <p:spPr>
              <a:xfrm>
                <a:off x="16810677" y="2201807"/>
                <a:ext cx="20996" cy="44399"/>
              </a:xfrm>
              <a:custGeom>
                <a:rect b="b" l="l" r="r" t="t"/>
                <a:pathLst>
                  <a:path extrusionOk="0" h="44399" w="20996">
                    <a:moveTo>
                      <a:pt x="6911" y="43077"/>
                    </a:moveTo>
                    <a:cubicBezTo>
                      <a:pt x="-2839" y="34584"/>
                      <a:pt x="747" y="18980"/>
                      <a:pt x="244" y="7278"/>
                    </a:cubicBezTo>
                    <a:cubicBezTo>
                      <a:pt x="998" y="-524"/>
                      <a:pt x="12447" y="-2789"/>
                      <a:pt x="16158" y="4132"/>
                    </a:cubicBezTo>
                    <a:cubicBezTo>
                      <a:pt x="18989" y="11619"/>
                      <a:pt x="17416" y="20176"/>
                      <a:pt x="19807" y="27977"/>
                    </a:cubicBezTo>
                    <a:cubicBezTo>
                      <a:pt x="23833" y="36974"/>
                      <a:pt x="17165" y="48300"/>
                      <a:pt x="6911" y="430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92" name="Google Shape;792;p25"/>
          <p:cNvGrpSpPr/>
          <p:nvPr/>
        </p:nvGrpSpPr>
        <p:grpSpPr>
          <a:xfrm>
            <a:off x="342216" y="3394186"/>
            <a:ext cx="1985083" cy="2502372"/>
            <a:chOff x="342216" y="3394186"/>
            <a:chExt cx="1985083" cy="2502372"/>
          </a:xfrm>
        </p:grpSpPr>
        <p:sp>
          <p:nvSpPr>
            <p:cNvPr id="793" name="Google Shape;793;p25"/>
            <p:cNvSpPr/>
            <p:nvPr/>
          </p:nvSpPr>
          <p:spPr>
            <a:xfrm rot="-708899">
              <a:off x="559724" y="3529764"/>
              <a:ext cx="1550068" cy="2232887"/>
            </a:xfrm>
            <a:custGeom>
              <a:rect b="b" l="l" r="r" t="t"/>
              <a:pathLst>
                <a:path extrusionOk="0" h="4455760" w="3096384">
                  <a:moveTo>
                    <a:pt x="3085027" y="1685937"/>
                  </a:moveTo>
                  <a:cubicBezTo>
                    <a:pt x="3087702" y="1169970"/>
                    <a:pt x="3072184" y="654093"/>
                    <a:pt x="3033657" y="139463"/>
                  </a:cubicBezTo>
                  <a:cubicBezTo>
                    <a:pt x="3028930" y="99540"/>
                    <a:pt x="3039543" y="22991"/>
                    <a:pt x="2978720" y="29497"/>
                  </a:cubicBezTo>
                  <a:cubicBezTo>
                    <a:pt x="2865903" y="30655"/>
                    <a:pt x="2753265" y="27180"/>
                    <a:pt x="2640536" y="24774"/>
                  </a:cubicBezTo>
                  <a:cubicBezTo>
                    <a:pt x="2462437" y="23882"/>
                    <a:pt x="2284605" y="20229"/>
                    <a:pt x="2106774" y="11585"/>
                  </a:cubicBezTo>
                  <a:cubicBezTo>
                    <a:pt x="1953913" y="13723"/>
                    <a:pt x="1801231" y="22546"/>
                    <a:pt x="1648549" y="10248"/>
                  </a:cubicBezTo>
                  <a:cubicBezTo>
                    <a:pt x="1554104" y="5882"/>
                    <a:pt x="1459480" y="9090"/>
                    <a:pt x="1364945" y="7664"/>
                  </a:cubicBezTo>
                  <a:cubicBezTo>
                    <a:pt x="1279329" y="7931"/>
                    <a:pt x="1193892" y="-980"/>
                    <a:pt x="1108275" y="89"/>
                  </a:cubicBezTo>
                  <a:cubicBezTo>
                    <a:pt x="980565" y="1069"/>
                    <a:pt x="853389" y="14436"/>
                    <a:pt x="725678" y="14704"/>
                  </a:cubicBezTo>
                  <a:cubicBezTo>
                    <a:pt x="606708" y="13723"/>
                    <a:pt x="490056" y="36180"/>
                    <a:pt x="373136" y="54983"/>
                  </a:cubicBezTo>
                  <a:cubicBezTo>
                    <a:pt x="340227" y="59795"/>
                    <a:pt x="306873" y="60508"/>
                    <a:pt x="273786" y="63805"/>
                  </a:cubicBezTo>
                  <a:cubicBezTo>
                    <a:pt x="269594" y="64340"/>
                    <a:pt x="263441" y="64785"/>
                    <a:pt x="257376" y="65855"/>
                  </a:cubicBezTo>
                  <a:cubicBezTo>
                    <a:pt x="237310" y="63181"/>
                    <a:pt x="215014" y="63360"/>
                    <a:pt x="206541" y="62201"/>
                  </a:cubicBezTo>
                  <a:cubicBezTo>
                    <a:pt x="183800" y="61221"/>
                    <a:pt x="161058" y="61577"/>
                    <a:pt x="138316" y="61399"/>
                  </a:cubicBezTo>
                  <a:cubicBezTo>
                    <a:pt x="127525" y="61310"/>
                    <a:pt x="118517" y="70489"/>
                    <a:pt x="118517" y="81182"/>
                  </a:cubicBezTo>
                  <a:cubicBezTo>
                    <a:pt x="118785" y="88490"/>
                    <a:pt x="121550" y="93124"/>
                    <a:pt x="125563" y="96153"/>
                  </a:cubicBezTo>
                  <a:cubicBezTo>
                    <a:pt x="104159" y="164682"/>
                    <a:pt x="111561" y="238735"/>
                    <a:pt x="102910" y="309669"/>
                  </a:cubicBezTo>
                  <a:cubicBezTo>
                    <a:pt x="97738" y="369732"/>
                    <a:pt x="183175" y="355652"/>
                    <a:pt x="221881" y="356543"/>
                  </a:cubicBezTo>
                  <a:cubicBezTo>
                    <a:pt x="255414" y="349948"/>
                    <a:pt x="247744" y="307352"/>
                    <a:pt x="259338" y="283470"/>
                  </a:cubicBezTo>
                  <a:cubicBezTo>
                    <a:pt x="272359" y="256290"/>
                    <a:pt x="305357" y="247646"/>
                    <a:pt x="333360" y="247557"/>
                  </a:cubicBezTo>
                  <a:cubicBezTo>
                    <a:pt x="363594" y="254062"/>
                    <a:pt x="387227" y="281866"/>
                    <a:pt x="398464" y="309580"/>
                  </a:cubicBezTo>
                  <a:cubicBezTo>
                    <a:pt x="426289" y="377930"/>
                    <a:pt x="355299" y="457419"/>
                    <a:pt x="284666" y="445211"/>
                  </a:cubicBezTo>
                  <a:cubicBezTo>
                    <a:pt x="270843" y="443072"/>
                    <a:pt x="260854" y="433982"/>
                    <a:pt x="253363" y="422754"/>
                  </a:cubicBezTo>
                  <a:cubicBezTo>
                    <a:pt x="240520" y="409387"/>
                    <a:pt x="220454" y="410011"/>
                    <a:pt x="203242" y="409387"/>
                  </a:cubicBezTo>
                  <a:cubicBezTo>
                    <a:pt x="183175" y="412417"/>
                    <a:pt x="142864" y="400832"/>
                    <a:pt x="136265" y="425428"/>
                  </a:cubicBezTo>
                  <a:cubicBezTo>
                    <a:pt x="130111" y="429170"/>
                    <a:pt x="125563" y="435854"/>
                    <a:pt x="122977" y="442537"/>
                  </a:cubicBezTo>
                  <a:cubicBezTo>
                    <a:pt x="114861" y="461697"/>
                    <a:pt x="113701" y="482817"/>
                    <a:pt x="112810" y="503313"/>
                  </a:cubicBezTo>
                  <a:cubicBezTo>
                    <a:pt x="111918" y="551167"/>
                    <a:pt x="112007" y="599020"/>
                    <a:pt x="111650" y="646963"/>
                  </a:cubicBezTo>
                  <a:cubicBezTo>
                    <a:pt x="111561" y="670311"/>
                    <a:pt x="111472" y="693659"/>
                    <a:pt x="111383" y="717007"/>
                  </a:cubicBezTo>
                  <a:cubicBezTo>
                    <a:pt x="110134" y="735097"/>
                    <a:pt x="111204" y="756929"/>
                    <a:pt x="131092" y="764326"/>
                  </a:cubicBezTo>
                  <a:cubicBezTo>
                    <a:pt x="146967" y="770296"/>
                    <a:pt x="164714" y="767623"/>
                    <a:pt x="181392" y="766910"/>
                  </a:cubicBezTo>
                  <a:cubicBezTo>
                    <a:pt x="204312" y="763078"/>
                    <a:pt x="236240" y="774128"/>
                    <a:pt x="252114" y="751939"/>
                  </a:cubicBezTo>
                  <a:cubicBezTo>
                    <a:pt x="265403" y="720660"/>
                    <a:pt x="296884" y="707739"/>
                    <a:pt x="328544" y="701857"/>
                  </a:cubicBezTo>
                  <a:cubicBezTo>
                    <a:pt x="373315" y="689738"/>
                    <a:pt x="422187" y="709788"/>
                    <a:pt x="442343" y="752296"/>
                  </a:cubicBezTo>
                  <a:cubicBezTo>
                    <a:pt x="481672" y="834636"/>
                    <a:pt x="387316" y="916799"/>
                    <a:pt x="308121" y="884005"/>
                  </a:cubicBezTo>
                  <a:cubicBezTo>
                    <a:pt x="290909" y="875361"/>
                    <a:pt x="275213" y="863153"/>
                    <a:pt x="267097" y="845152"/>
                  </a:cubicBezTo>
                  <a:cubicBezTo>
                    <a:pt x="260765" y="834013"/>
                    <a:pt x="260141" y="819309"/>
                    <a:pt x="249439" y="811110"/>
                  </a:cubicBezTo>
                  <a:cubicBezTo>
                    <a:pt x="236150" y="801308"/>
                    <a:pt x="218492" y="803268"/>
                    <a:pt x="202885" y="802645"/>
                  </a:cubicBezTo>
                  <a:cubicBezTo>
                    <a:pt x="187010" y="802823"/>
                    <a:pt x="171046" y="801932"/>
                    <a:pt x="155172" y="803090"/>
                  </a:cubicBezTo>
                  <a:cubicBezTo>
                    <a:pt x="145362" y="804160"/>
                    <a:pt x="137870" y="813249"/>
                    <a:pt x="137870" y="822962"/>
                  </a:cubicBezTo>
                  <a:cubicBezTo>
                    <a:pt x="137870" y="826260"/>
                    <a:pt x="138673" y="828933"/>
                    <a:pt x="139743" y="831339"/>
                  </a:cubicBezTo>
                  <a:cubicBezTo>
                    <a:pt x="138762" y="831696"/>
                    <a:pt x="137870" y="832319"/>
                    <a:pt x="136978" y="832943"/>
                  </a:cubicBezTo>
                  <a:cubicBezTo>
                    <a:pt x="135730" y="833478"/>
                    <a:pt x="134481" y="834191"/>
                    <a:pt x="132965" y="835617"/>
                  </a:cubicBezTo>
                  <a:cubicBezTo>
                    <a:pt x="121639" y="868499"/>
                    <a:pt x="124849" y="905214"/>
                    <a:pt x="122085" y="939701"/>
                  </a:cubicBezTo>
                  <a:cubicBezTo>
                    <a:pt x="116645" y="1018210"/>
                    <a:pt x="123155" y="1095471"/>
                    <a:pt x="124671" y="1174426"/>
                  </a:cubicBezTo>
                  <a:cubicBezTo>
                    <a:pt x="126544" y="1183070"/>
                    <a:pt x="135462" y="1189130"/>
                    <a:pt x="144024" y="1189219"/>
                  </a:cubicBezTo>
                  <a:cubicBezTo>
                    <a:pt x="150891" y="1189308"/>
                    <a:pt x="156153" y="1186100"/>
                    <a:pt x="159720" y="1181288"/>
                  </a:cubicBezTo>
                  <a:cubicBezTo>
                    <a:pt x="169174" y="1181911"/>
                    <a:pt x="178716" y="1182268"/>
                    <a:pt x="188170" y="1183159"/>
                  </a:cubicBezTo>
                  <a:cubicBezTo>
                    <a:pt x="209574" y="1184317"/>
                    <a:pt x="230621" y="1185743"/>
                    <a:pt x="252114" y="1186902"/>
                  </a:cubicBezTo>
                  <a:cubicBezTo>
                    <a:pt x="269416" y="1189308"/>
                    <a:pt x="288858" y="1187436"/>
                    <a:pt x="297776" y="1170148"/>
                  </a:cubicBezTo>
                  <a:cubicBezTo>
                    <a:pt x="339692" y="1084600"/>
                    <a:pt x="447783" y="1150009"/>
                    <a:pt x="446177" y="1227270"/>
                  </a:cubicBezTo>
                  <a:cubicBezTo>
                    <a:pt x="453223" y="1294640"/>
                    <a:pt x="364129" y="1345702"/>
                    <a:pt x="320161" y="1284125"/>
                  </a:cubicBezTo>
                  <a:cubicBezTo>
                    <a:pt x="309727" y="1272985"/>
                    <a:pt x="309994" y="1256499"/>
                    <a:pt x="301522" y="1244469"/>
                  </a:cubicBezTo>
                  <a:cubicBezTo>
                    <a:pt x="277621" y="1217468"/>
                    <a:pt x="235972" y="1226914"/>
                    <a:pt x="203777" y="1225844"/>
                  </a:cubicBezTo>
                  <a:cubicBezTo>
                    <a:pt x="185227" y="1227537"/>
                    <a:pt x="152942" y="1219874"/>
                    <a:pt x="151694" y="1246875"/>
                  </a:cubicBezTo>
                  <a:cubicBezTo>
                    <a:pt x="151694" y="1249192"/>
                    <a:pt x="152140" y="1251331"/>
                    <a:pt x="152853" y="1253380"/>
                  </a:cubicBezTo>
                  <a:cubicBezTo>
                    <a:pt x="141616" y="1256588"/>
                    <a:pt x="139297" y="1273876"/>
                    <a:pt x="143043" y="1287065"/>
                  </a:cubicBezTo>
                  <a:cubicBezTo>
                    <a:pt x="134124" y="1341335"/>
                    <a:pt x="141348" y="1398279"/>
                    <a:pt x="137157" y="1453173"/>
                  </a:cubicBezTo>
                  <a:cubicBezTo>
                    <a:pt x="136087" y="1488462"/>
                    <a:pt x="134838" y="1523840"/>
                    <a:pt x="134303" y="1559129"/>
                  </a:cubicBezTo>
                  <a:cubicBezTo>
                    <a:pt x="135195" y="1572585"/>
                    <a:pt x="130468" y="1587556"/>
                    <a:pt x="137692" y="1599764"/>
                  </a:cubicBezTo>
                  <a:cubicBezTo>
                    <a:pt x="143400" y="1609745"/>
                    <a:pt x="157312" y="1611616"/>
                    <a:pt x="165695" y="1604398"/>
                  </a:cubicBezTo>
                  <a:cubicBezTo>
                    <a:pt x="180767" y="1613844"/>
                    <a:pt x="201993" y="1613844"/>
                    <a:pt x="218938" y="1616785"/>
                  </a:cubicBezTo>
                  <a:cubicBezTo>
                    <a:pt x="284220" y="1624538"/>
                    <a:pt x="297419" y="1621062"/>
                    <a:pt x="314097" y="1554940"/>
                  </a:cubicBezTo>
                  <a:cubicBezTo>
                    <a:pt x="326761" y="1524909"/>
                    <a:pt x="361899" y="1507621"/>
                    <a:pt x="393648" y="1512611"/>
                  </a:cubicBezTo>
                  <a:cubicBezTo>
                    <a:pt x="419244" y="1519562"/>
                    <a:pt x="435921" y="1543534"/>
                    <a:pt x="451261" y="1563584"/>
                  </a:cubicBezTo>
                  <a:cubicBezTo>
                    <a:pt x="479354" y="1601279"/>
                    <a:pt x="480424" y="1658044"/>
                    <a:pt x="442075" y="1689145"/>
                  </a:cubicBezTo>
                  <a:cubicBezTo>
                    <a:pt x="407561" y="1717305"/>
                    <a:pt x="345578" y="1729781"/>
                    <a:pt x="323015" y="1681125"/>
                  </a:cubicBezTo>
                  <a:cubicBezTo>
                    <a:pt x="320607" y="1677204"/>
                    <a:pt x="318199" y="1673639"/>
                    <a:pt x="315167" y="1670164"/>
                  </a:cubicBezTo>
                  <a:cubicBezTo>
                    <a:pt x="307319" y="1661609"/>
                    <a:pt x="295725" y="1663213"/>
                    <a:pt x="288234" y="1669540"/>
                  </a:cubicBezTo>
                  <a:cubicBezTo>
                    <a:pt x="282972" y="1663569"/>
                    <a:pt x="273340" y="1660807"/>
                    <a:pt x="266116" y="1658846"/>
                  </a:cubicBezTo>
                  <a:cubicBezTo>
                    <a:pt x="240431" y="1653410"/>
                    <a:pt x="214033" y="1653589"/>
                    <a:pt x="187813" y="1652965"/>
                  </a:cubicBezTo>
                  <a:cubicBezTo>
                    <a:pt x="175327" y="1652519"/>
                    <a:pt x="167747" y="1664728"/>
                    <a:pt x="169530" y="1675421"/>
                  </a:cubicBezTo>
                  <a:cubicBezTo>
                    <a:pt x="167212" y="1677560"/>
                    <a:pt x="165874" y="1681392"/>
                    <a:pt x="165517" y="1684600"/>
                  </a:cubicBezTo>
                  <a:cubicBezTo>
                    <a:pt x="156420" y="1767208"/>
                    <a:pt x="155350" y="1850618"/>
                    <a:pt x="152229" y="1933583"/>
                  </a:cubicBezTo>
                  <a:cubicBezTo>
                    <a:pt x="152050" y="1992309"/>
                    <a:pt x="137157" y="2025192"/>
                    <a:pt x="213230" y="2024746"/>
                  </a:cubicBezTo>
                  <a:cubicBezTo>
                    <a:pt x="238648" y="2022607"/>
                    <a:pt x="263619" y="2026974"/>
                    <a:pt x="288947" y="2026974"/>
                  </a:cubicBezTo>
                  <a:cubicBezTo>
                    <a:pt x="306427" y="2029291"/>
                    <a:pt x="318199" y="2013250"/>
                    <a:pt x="318467" y="1997121"/>
                  </a:cubicBezTo>
                  <a:cubicBezTo>
                    <a:pt x="314899" y="1897938"/>
                    <a:pt x="396235" y="1888848"/>
                    <a:pt x="447694" y="1962456"/>
                  </a:cubicBezTo>
                  <a:cubicBezTo>
                    <a:pt x="464728" y="1986784"/>
                    <a:pt x="464728" y="2019221"/>
                    <a:pt x="458841" y="2047292"/>
                  </a:cubicBezTo>
                  <a:cubicBezTo>
                    <a:pt x="445821" y="2075363"/>
                    <a:pt x="419066" y="2100938"/>
                    <a:pt x="387138" y="2103968"/>
                  </a:cubicBezTo>
                  <a:cubicBezTo>
                    <a:pt x="371620" y="2104503"/>
                    <a:pt x="358421" y="2092561"/>
                    <a:pt x="348967" y="2081422"/>
                  </a:cubicBezTo>
                  <a:cubicBezTo>
                    <a:pt x="344152" y="2072422"/>
                    <a:pt x="338711" y="2063065"/>
                    <a:pt x="328009" y="2060570"/>
                  </a:cubicBezTo>
                  <a:cubicBezTo>
                    <a:pt x="305178" y="2055847"/>
                    <a:pt x="281456" y="2061461"/>
                    <a:pt x="258268" y="2060124"/>
                  </a:cubicBezTo>
                  <a:cubicBezTo>
                    <a:pt x="241591" y="2059946"/>
                    <a:pt x="225092" y="2059679"/>
                    <a:pt x="208504" y="2059679"/>
                  </a:cubicBezTo>
                  <a:cubicBezTo>
                    <a:pt x="193253" y="2058431"/>
                    <a:pt x="171938" y="2060213"/>
                    <a:pt x="171849" y="2079996"/>
                  </a:cubicBezTo>
                  <a:cubicBezTo>
                    <a:pt x="171849" y="2083383"/>
                    <a:pt x="172830" y="2086680"/>
                    <a:pt x="174435" y="2089532"/>
                  </a:cubicBezTo>
                  <a:cubicBezTo>
                    <a:pt x="169709" y="2087482"/>
                    <a:pt x="164179" y="2092383"/>
                    <a:pt x="162663" y="2102542"/>
                  </a:cubicBezTo>
                  <a:cubicBezTo>
                    <a:pt x="152853" y="2174902"/>
                    <a:pt x="151694" y="2248243"/>
                    <a:pt x="147591" y="2321048"/>
                  </a:cubicBezTo>
                  <a:cubicBezTo>
                    <a:pt x="148572" y="2341010"/>
                    <a:pt x="140813" y="2366318"/>
                    <a:pt x="159185" y="2380576"/>
                  </a:cubicBezTo>
                  <a:cubicBezTo>
                    <a:pt x="192986" y="2402409"/>
                    <a:pt x="236507" y="2394567"/>
                    <a:pt x="274678" y="2398666"/>
                  </a:cubicBezTo>
                  <a:cubicBezTo>
                    <a:pt x="316326" y="2404013"/>
                    <a:pt x="319269" y="2349565"/>
                    <a:pt x="335055" y="2322920"/>
                  </a:cubicBezTo>
                  <a:cubicBezTo>
                    <a:pt x="372423" y="2247619"/>
                    <a:pt x="463479" y="2320068"/>
                    <a:pt x="464014" y="2380932"/>
                  </a:cubicBezTo>
                  <a:cubicBezTo>
                    <a:pt x="463211" y="2436004"/>
                    <a:pt x="416301" y="2494641"/>
                    <a:pt x="358956" y="2495978"/>
                  </a:cubicBezTo>
                  <a:cubicBezTo>
                    <a:pt x="341654" y="2497849"/>
                    <a:pt x="327742" y="2483680"/>
                    <a:pt x="325334" y="2467283"/>
                  </a:cubicBezTo>
                  <a:cubicBezTo>
                    <a:pt x="323729" y="2454808"/>
                    <a:pt x="311689" y="2445362"/>
                    <a:pt x="299471" y="2442956"/>
                  </a:cubicBezTo>
                  <a:cubicBezTo>
                    <a:pt x="264422" y="2437609"/>
                    <a:pt x="229194" y="2433420"/>
                    <a:pt x="194413" y="2426558"/>
                  </a:cubicBezTo>
                  <a:cubicBezTo>
                    <a:pt x="183443" y="2424776"/>
                    <a:pt x="173008" y="2433153"/>
                    <a:pt x="171492" y="2443936"/>
                  </a:cubicBezTo>
                  <a:cubicBezTo>
                    <a:pt x="171136" y="2446342"/>
                    <a:pt x="171314" y="2448659"/>
                    <a:pt x="171849" y="2450976"/>
                  </a:cubicBezTo>
                  <a:cubicBezTo>
                    <a:pt x="169441" y="2453471"/>
                    <a:pt x="167301" y="2458283"/>
                    <a:pt x="166320" y="2465858"/>
                  </a:cubicBezTo>
                  <a:cubicBezTo>
                    <a:pt x="157223" y="2527702"/>
                    <a:pt x="152675" y="2590171"/>
                    <a:pt x="147591" y="2652372"/>
                  </a:cubicBezTo>
                  <a:cubicBezTo>
                    <a:pt x="142597" y="2689889"/>
                    <a:pt x="142151" y="2723574"/>
                    <a:pt x="187902" y="2730257"/>
                  </a:cubicBezTo>
                  <a:cubicBezTo>
                    <a:pt x="216798" y="2732930"/>
                    <a:pt x="245158" y="2739614"/>
                    <a:pt x="273964" y="2742466"/>
                  </a:cubicBezTo>
                  <a:cubicBezTo>
                    <a:pt x="306784" y="2747723"/>
                    <a:pt x="318378" y="2708068"/>
                    <a:pt x="346024" y="2698087"/>
                  </a:cubicBezTo>
                  <a:cubicBezTo>
                    <a:pt x="423346" y="2659056"/>
                    <a:pt x="462766" y="2749595"/>
                    <a:pt x="430749" y="2810905"/>
                  </a:cubicBezTo>
                  <a:cubicBezTo>
                    <a:pt x="408185" y="2858848"/>
                    <a:pt x="319804" y="2879968"/>
                    <a:pt x="297241" y="2821598"/>
                  </a:cubicBezTo>
                  <a:cubicBezTo>
                    <a:pt x="292158" y="2793617"/>
                    <a:pt x="261389" y="2783814"/>
                    <a:pt x="236507" y="2780874"/>
                  </a:cubicBezTo>
                  <a:cubicBezTo>
                    <a:pt x="217422" y="2781230"/>
                    <a:pt x="181303" y="2766526"/>
                    <a:pt x="169352" y="2785151"/>
                  </a:cubicBezTo>
                  <a:cubicBezTo>
                    <a:pt x="163912" y="2785864"/>
                    <a:pt x="158828" y="2789963"/>
                    <a:pt x="158561" y="2797270"/>
                  </a:cubicBezTo>
                  <a:cubicBezTo>
                    <a:pt x="156420" y="2830688"/>
                    <a:pt x="152229" y="2864729"/>
                    <a:pt x="147591" y="2899483"/>
                  </a:cubicBezTo>
                  <a:cubicBezTo>
                    <a:pt x="140724" y="2949476"/>
                    <a:pt x="135997" y="2999736"/>
                    <a:pt x="126722" y="3049372"/>
                  </a:cubicBezTo>
                  <a:cubicBezTo>
                    <a:pt x="125117" y="3063007"/>
                    <a:pt x="119052" y="3077532"/>
                    <a:pt x="124136" y="3090899"/>
                  </a:cubicBezTo>
                  <a:cubicBezTo>
                    <a:pt x="145629" y="3129129"/>
                    <a:pt x="208860" y="3120218"/>
                    <a:pt x="246852" y="3125208"/>
                  </a:cubicBezTo>
                  <a:cubicBezTo>
                    <a:pt x="250955" y="3125475"/>
                    <a:pt x="257554" y="3126099"/>
                    <a:pt x="263797" y="3122445"/>
                  </a:cubicBezTo>
                  <a:cubicBezTo>
                    <a:pt x="296528" y="3092325"/>
                    <a:pt x="300541" y="3036362"/>
                    <a:pt x="359759" y="3045629"/>
                  </a:cubicBezTo>
                  <a:cubicBezTo>
                    <a:pt x="392132" y="3052669"/>
                    <a:pt x="413269" y="3082879"/>
                    <a:pt x="417995" y="3114425"/>
                  </a:cubicBezTo>
                  <a:cubicBezTo>
                    <a:pt x="427716" y="3146239"/>
                    <a:pt x="425308" y="3180280"/>
                    <a:pt x="405867" y="3208172"/>
                  </a:cubicBezTo>
                  <a:cubicBezTo>
                    <a:pt x="374474" y="3255670"/>
                    <a:pt x="282080" y="3274740"/>
                    <a:pt x="281991" y="3196766"/>
                  </a:cubicBezTo>
                  <a:cubicBezTo>
                    <a:pt x="283418" y="3142763"/>
                    <a:pt x="200120" y="3154526"/>
                    <a:pt x="163644" y="3143921"/>
                  </a:cubicBezTo>
                  <a:cubicBezTo>
                    <a:pt x="152675" y="3142318"/>
                    <a:pt x="142240" y="3150427"/>
                    <a:pt x="140724" y="3161299"/>
                  </a:cubicBezTo>
                  <a:cubicBezTo>
                    <a:pt x="139565" y="3169497"/>
                    <a:pt x="143667" y="3177250"/>
                    <a:pt x="150356" y="3181349"/>
                  </a:cubicBezTo>
                  <a:cubicBezTo>
                    <a:pt x="147770" y="3183042"/>
                    <a:pt x="145718" y="3185805"/>
                    <a:pt x="145094" y="3189013"/>
                  </a:cubicBezTo>
                  <a:cubicBezTo>
                    <a:pt x="132876" y="3262531"/>
                    <a:pt x="131360" y="3337387"/>
                    <a:pt x="122887" y="3411351"/>
                  </a:cubicBezTo>
                  <a:cubicBezTo>
                    <a:pt x="120836" y="3430867"/>
                    <a:pt x="117358" y="3450205"/>
                    <a:pt x="114950" y="3469631"/>
                  </a:cubicBezTo>
                  <a:cubicBezTo>
                    <a:pt x="112453" y="3483176"/>
                    <a:pt x="111918" y="3499484"/>
                    <a:pt x="124225" y="3508485"/>
                  </a:cubicBezTo>
                  <a:cubicBezTo>
                    <a:pt x="149910" y="3525773"/>
                    <a:pt x="183710" y="3521139"/>
                    <a:pt x="213230" y="3524258"/>
                  </a:cubicBezTo>
                  <a:cubicBezTo>
                    <a:pt x="227589" y="3524258"/>
                    <a:pt x="243017" y="3528624"/>
                    <a:pt x="256841" y="3523188"/>
                  </a:cubicBezTo>
                  <a:cubicBezTo>
                    <a:pt x="272002" y="3515435"/>
                    <a:pt x="274945" y="3496543"/>
                    <a:pt x="284666" y="3483800"/>
                  </a:cubicBezTo>
                  <a:cubicBezTo>
                    <a:pt x="300184" y="3460987"/>
                    <a:pt x="333717" y="3453769"/>
                    <a:pt x="359045" y="3462146"/>
                  </a:cubicBezTo>
                  <a:cubicBezTo>
                    <a:pt x="457950" y="3501445"/>
                    <a:pt x="417193" y="3662294"/>
                    <a:pt x="318645" y="3671651"/>
                  </a:cubicBezTo>
                  <a:cubicBezTo>
                    <a:pt x="280385" y="3678067"/>
                    <a:pt x="248190" y="3641442"/>
                    <a:pt x="247923" y="3604816"/>
                  </a:cubicBezTo>
                  <a:cubicBezTo>
                    <a:pt x="247833" y="3572914"/>
                    <a:pt x="209930" y="3572379"/>
                    <a:pt x="186564" y="3567032"/>
                  </a:cubicBezTo>
                  <a:cubicBezTo>
                    <a:pt x="176397" y="3564804"/>
                    <a:pt x="166231" y="3562220"/>
                    <a:pt x="155974" y="3560616"/>
                  </a:cubicBezTo>
                  <a:cubicBezTo>
                    <a:pt x="138494" y="3558121"/>
                    <a:pt x="129844" y="3575943"/>
                    <a:pt x="134749" y="3588687"/>
                  </a:cubicBezTo>
                  <a:cubicBezTo>
                    <a:pt x="133679" y="3591271"/>
                    <a:pt x="132698" y="3594747"/>
                    <a:pt x="131984" y="3599470"/>
                  </a:cubicBezTo>
                  <a:cubicBezTo>
                    <a:pt x="115664" y="3674057"/>
                    <a:pt x="103445" y="3749358"/>
                    <a:pt x="88195" y="3824214"/>
                  </a:cubicBezTo>
                  <a:cubicBezTo>
                    <a:pt x="86055" y="3846759"/>
                    <a:pt x="69734" y="3870374"/>
                    <a:pt x="77315" y="3893098"/>
                  </a:cubicBezTo>
                  <a:cubicBezTo>
                    <a:pt x="85965" y="3912257"/>
                    <a:pt x="108975" y="3917159"/>
                    <a:pt x="127882" y="3920367"/>
                  </a:cubicBezTo>
                  <a:cubicBezTo>
                    <a:pt x="146253" y="3921525"/>
                    <a:pt x="165785" y="3928922"/>
                    <a:pt x="183800" y="3922862"/>
                  </a:cubicBezTo>
                  <a:cubicBezTo>
                    <a:pt x="201012" y="3915644"/>
                    <a:pt x="209841" y="3898267"/>
                    <a:pt x="223308" y="3886415"/>
                  </a:cubicBezTo>
                  <a:cubicBezTo>
                    <a:pt x="247120" y="3867790"/>
                    <a:pt x="281723" y="3869572"/>
                    <a:pt x="309459" y="3877236"/>
                  </a:cubicBezTo>
                  <a:cubicBezTo>
                    <a:pt x="368231" y="3894167"/>
                    <a:pt x="357172" y="3996292"/>
                    <a:pt x="328277" y="4035412"/>
                  </a:cubicBezTo>
                  <a:cubicBezTo>
                    <a:pt x="306338" y="4062057"/>
                    <a:pt x="264243" y="4071503"/>
                    <a:pt x="234278" y="4053146"/>
                  </a:cubicBezTo>
                  <a:cubicBezTo>
                    <a:pt x="218492" y="4040581"/>
                    <a:pt x="206452" y="4022223"/>
                    <a:pt x="202261" y="4002351"/>
                  </a:cubicBezTo>
                  <a:cubicBezTo>
                    <a:pt x="200388" y="3990410"/>
                    <a:pt x="199585" y="3976687"/>
                    <a:pt x="188794" y="3969112"/>
                  </a:cubicBezTo>
                  <a:cubicBezTo>
                    <a:pt x="164090" y="3953517"/>
                    <a:pt x="132162" y="3958240"/>
                    <a:pt x="104248" y="3956012"/>
                  </a:cubicBezTo>
                  <a:cubicBezTo>
                    <a:pt x="83022" y="3953695"/>
                    <a:pt x="63848" y="3957705"/>
                    <a:pt x="54930" y="3979271"/>
                  </a:cubicBezTo>
                  <a:cubicBezTo>
                    <a:pt x="36736" y="4036214"/>
                    <a:pt x="32901" y="4097257"/>
                    <a:pt x="20683" y="4155805"/>
                  </a:cubicBezTo>
                  <a:cubicBezTo>
                    <a:pt x="18454" y="4173805"/>
                    <a:pt x="6592" y="4204371"/>
                    <a:pt x="20148" y="4217649"/>
                  </a:cubicBezTo>
                  <a:cubicBezTo>
                    <a:pt x="-4467" y="4218451"/>
                    <a:pt x="3560" y="4264077"/>
                    <a:pt x="82" y="4281900"/>
                  </a:cubicBezTo>
                  <a:cubicBezTo>
                    <a:pt x="-364" y="4331091"/>
                    <a:pt x="795" y="4381707"/>
                    <a:pt x="9089" y="4430274"/>
                  </a:cubicBezTo>
                  <a:cubicBezTo>
                    <a:pt x="8465" y="4432680"/>
                    <a:pt x="8197" y="4435264"/>
                    <a:pt x="8465" y="4438294"/>
                  </a:cubicBezTo>
                  <a:cubicBezTo>
                    <a:pt x="9892" y="4448631"/>
                    <a:pt x="18899" y="4455760"/>
                    <a:pt x="28977" y="4455760"/>
                  </a:cubicBezTo>
                  <a:cubicBezTo>
                    <a:pt x="44138" y="4454424"/>
                    <a:pt x="59210" y="4452552"/>
                    <a:pt x="74372" y="4451572"/>
                  </a:cubicBezTo>
                  <a:cubicBezTo>
                    <a:pt x="150445" y="4450503"/>
                    <a:pt x="226340" y="4447027"/>
                    <a:pt x="302235" y="4443195"/>
                  </a:cubicBezTo>
                  <a:cubicBezTo>
                    <a:pt x="469543" y="4439898"/>
                    <a:pt x="636317" y="4425462"/>
                    <a:pt x="803446" y="4418333"/>
                  </a:cubicBezTo>
                  <a:cubicBezTo>
                    <a:pt x="925182" y="4410580"/>
                    <a:pt x="1047274" y="4414590"/>
                    <a:pt x="1169099" y="4409065"/>
                  </a:cubicBezTo>
                  <a:cubicBezTo>
                    <a:pt x="1359951" y="4399708"/>
                    <a:pt x="1551161" y="4403718"/>
                    <a:pt x="1742191" y="4398728"/>
                  </a:cubicBezTo>
                  <a:cubicBezTo>
                    <a:pt x="2119705" y="4398995"/>
                    <a:pt x="2497308" y="4411649"/>
                    <a:pt x="2874732" y="4400332"/>
                  </a:cubicBezTo>
                  <a:cubicBezTo>
                    <a:pt x="2909692" y="4398995"/>
                    <a:pt x="2944474" y="4396678"/>
                    <a:pt x="2979434" y="4395163"/>
                  </a:cubicBezTo>
                  <a:cubicBezTo>
                    <a:pt x="3003156" y="4393916"/>
                    <a:pt x="3040346" y="4397302"/>
                    <a:pt x="3045519" y="4367182"/>
                  </a:cubicBezTo>
                  <a:cubicBezTo>
                    <a:pt x="3058004" y="4231462"/>
                    <a:pt x="3062463" y="4093069"/>
                    <a:pt x="3063980" y="3956191"/>
                  </a:cubicBezTo>
                  <a:cubicBezTo>
                    <a:pt x="3059699" y="3625580"/>
                    <a:pt x="3078071" y="3295504"/>
                    <a:pt x="3089665" y="2965160"/>
                  </a:cubicBezTo>
                  <a:cubicBezTo>
                    <a:pt x="3107412" y="2538841"/>
                    <a:pt x="3084313" y="2112345"/>
                    <a:pt x="3085027" y="16859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4" name="Google Shape;794;p25"/>
            <p:cNvGrpSpPr/>
            <p:nvPr/>
          </p:nvGrpSpPr>
          <p:grpSpPr>
            <a:xfrm rot="-714594">
              <a:off x="555529" y="3529971"/>
              <a:ext cx="1548336" cy="2228124"/>
              <a:chOff x="1111170" y="7059039"/>
              <a:chExt cx="3096271" cy="4455671"/>
            </a:xfrm>
          </p:grpSpPr>
          <p:sp>
            <p:nvSpPr>
              <p:cNvPr id="795" name="Google Shape;795;p25"/>
              <p:cNvSpPr/>
              <p:nvPr/>
            </p:nvSpPr>
            <p:spPr>
              <a:xfrm>
                <a:off x="1119489" y="7059039"/>
                <a:ext cx="3087952" cy="4455671"/>
              </a:xfrm>
              <a:custGeom>
                <a:rect b="b" l="l" r="r" t="t"/>
                <a:pathLst>
                  <a:path extrusionOk="0" h="4455671" w="3087952">
                    <a:moveTo>
                      <a:pt x="144" y="4438205"/>
                    </a:moveTo>
                    <a:cubicBezTo>
                      <a:pt x="-3066" y="4405500"/>
                      <a:pt x="48214" y="4414768"/>
                      <a:pt x="68994" y="4410669"/>
                    </a:cubicBezTo>
                    <a:cubicBezTo>
                      <a:pt x="126250" y="4409065"/>
                      <a:pt x="183505" y="4409065"/>
                      <a:pt x="240761" y="4404698"/>
                    </a:cubicBezTo>
                    <a:cubicBezTo>
                      <a:pt x="411726" y="4400510"/>
                      <a:pt x="582245" y="4387945"/>
                      <a:pt x="753120" y="4379925"/>
                    </a:cubicBezTo>
                    <a:cubicBezTo>
                      <a:pt x="895189" y="4369766"/>
                      <a:pt x="1037705" y="4374221"/>
                      <a:pt x="1179863" y="4367449"/>
                    </a:cubicBezTo>
                    <a:cubicBezTo>
                      <a:pt x="1272792" y="4362102"/>
                      <a:pt x="1365900" y="4362459"/>
                      <a:pt x="1459007" y="4362280"/>
                    </a:cubicBezTo>
                    <a:cubicBezTo>
                      <a:pt x="1602058" y="4360854"/>
                      <a:pt x="1745019" y="4355686"/>
                      <a:pt x="1888069" y="4358983"/>
                    </a:cubicBezTo>
                    <a:cubicBezTo>
                      <a:pt x="2257824" y="4359696"/>
                      <a:pt x="2628559" y="4374311"/>
                      <a:pt x="2997868" y="4352924"/>
                    </a:cubicBezTo>
                    <a:cubicBezTo>
                      <a:pt x="3017934" y="4122744"/>
                      <a:pt x="3014902" y="3892385"/>
                      <a:pt x="3015437" y="3661582"/>
                    </a:cubicBezTo>
                    <a:cubicBezTo>
                      <a:pt x="3029617" y="3187944"/>
                      <a:pt x="3058691" y="2714395"/>
                      <a:pt x="3042906" y="2240311"/>
                    </a:cubicBezTo>
                    <a:cubicBezTo>
                      <a:pt x="3033363" y="1860688"/>
                      <a:pt x="3037465" y="1481154"/>
                      <a:pt x="3032382" y="1101531"/>
                    </a:cubicBezTo>
                    <a:cubicBezTo>
                      <a:pt x="3019807" y="757999"/>
                      <a:pt x="3009551" y="411437"/>
                      <a:pt x="2977356" y="70132"/>
                    </a:cubicBezTo>
                    <a:cubicBezTo>
                      <a:pt x="2747886" y="69152"/>
                      <a:pt x="2518507" y="63983"/>
                      <a:pt x="2289127" y="60241"/>
                    </a:cubicBezTo>
                    <a:cubicBezTo>
                      <a:pt x="2217513" y="57122"/>
                      <a:pt x="2145898" y="51864"/>
                      <a:pt x="2074195" y="51864"/>
                    </a:cubicBezTo>
                    <a:cubicBezTo>
                      <a:pt x="2004096" y="52131"/>
                      <a:pt x="1934088" y="56854"/>
                      <a:pt x="1863989" y="57389"/>
                    </a:cubicBezTo>
                    <a:cubicBezTo>
                      <a:pt x="1721831" y="57656"/>
                      <a:pt x="1580207" y="44111"/>
                      <a:pt x="1438049" y="47587"/>
                    </a:cubicBezTo>
                    <a:cubicBezTo>
                      <a:pt x="1296069" y="49993"/>
                      <a:pt x="1154356" y="33952"/>
                      <a:pt x="1012376" y="40547"/>
                    </a:cubicBezTo>
                    <a:cubicBezTo>
                      <a:pt x="964396" y="42507"/>
                      <a:pt x="916504" y="45804"/>
                      <a:pt x="868523" y="48121"/>
                    </a:cubicBezTo>
                    <a:cubicBezTo>
                      <a:pt x="765963" y="53201"/>
                      <a:pt x="663134" y="48834"/>
                      <a:pt x="561108" y="60330"/>
                    </a:cubicBezTo>
                    <a:cubicBezTo>
                      <a:pt x="461847" y="71380"/>
                      <a:pt x="363834" y="96599"/>
                      <a:pt x="263325" y="92500"/>
                    </a:cubicBezTo>
                    <a:cubicBezTo>
                      <a:pt x="252177" y="91252"/>
                      <a:pt x="237729" y="95351"/>
                      <a:pt x="230327" y="85103"/>
                    </a:cubicBezTo>
                    <a:cubicBezTo>
                      <a:pt x="230416" y="85103"/>
                      <a:pt x="230416" y="85014"/>
                      <a:pt x="230505" y="85014"/>
                    </a:cubicBezTo>
                    <a:cubicBezTo>
                      <a:pt x="223014" y="65766"/>
                      <a:pt x="252712" y="65498"/>
                      <a:pt x="265287" y="63805"/>
                    </a:cubicBezTo>
                    <a:cubicBezTo>
                      <a:pt x="298374" y="60508"/>
                      <a:pt x="331728" y="59795"/>
                      <a:pt x="364637" y="54983"/>
                    </a:cubicBezTo>
                    <a:cubicBezTo>
                      <a:pt x="481556" y="36180"/>
                      <a:pt x="598208" y="13723"/>
                      <a:pt x="717179" y="14704"/>
                    </a:cubicBezTo>
                    <a:cubicBezTo>
                      <a:pt x="844890" y="14436"/>
                      <a:pt x="972065" y="1069"/>
                      <a:pt x="1099776" y="89"/>
                    </a:cubicBezTo>
                    <a:cubicBezTo>
                      <a:pt x="1185392" y="-980"/>
                      <a:pt x="1270830" y="7931"/>
                      <a:pt x="1356446" y="7664"/>
                    </a:cubicBezTo>
                    <a:cubicBezTo>
                      <a:pt x="1450981" y="9090"/>
                      <a:pt x="1545604" y="5882"/>
                      <a:pt x="1640050" y="10248"/>
                    </a:cubicBezTo>
                    <a:cubicBezTo>
                      <a:pt x="1792732" y="22546"/>
                      <a:pt x="1945414" y="13723"/>
                      <a:pt x="2098274" y="11585"/>
                    </a:cubicBezTo>
                    <a:cubicBezTo>
                      <a:pt x="2276106" y="20229"/>
                      <a:pt x="2453938" y="23882"/>
                      <a:pt x="2632037" y="24774"/>
                    </a:cubicBezTo>
                    <a:cubicBezTo>
                      <a:pt x="2744765" y="27180"/>
                      <a:pt x="2857404" y="30655"/>
                      <a:pt x="2970221" y="29497"/>
                    </a:cubicBezTo>
                    <a:cubicBezTo>
                      <a:pt x="3031044" y="22991"/>
                      <a:pt x="3020431" y="99540"/>
                      <a:pt x="3025158" y="139463"/>
                    </a:cubicBezTo>
                    <a:cubicBezTo>
                      <a:pt x="3063685" y="654093"/>
                      <a:pt x="3079203" y="1169970"/>
                      <a:pt x="3076528" y="1685937"/>
                    </a:cubicBezTo>
                    <a:cubicBezTo>
                      <a:pt x="3075814" y="2112345"/>
                      <a:pt x="3098913" y="2538841"/>
                      <a:pt x="3081344" y="2965071"/>
                    </a:cubicBezTo>
                    <a:cubicBezTo>
                      <a:pt x="3069750" y="3295414"/>
                      <a:pt x="3051378" y="3625490"/>
                      <a:pt x="3055659" y="3956101"/>
                    </a:cubicBezTo>
                    <a:cubicBezTo>
                      <a:pt x="3054143" y="4092979"/>
                      <a:pt x="3049684" y="4231373"/>
                      <a:pt x="3037198" y="4367093"/>
                    </a:cubicBezTo>
                    <a:cubicBezTo>
                      <a:pt x="3032025" y="4397213"/>
                      <a:pt x="2994836" y="4393827"/>
                      <a:pt x="2971113" y="4395074"/>
                    </a:cubicBezTo>
                    <a:cubicBezTo>
                      <a:pt x="2936153" y="4396589"/>
                      <a:pt x="2901371" y="4398906"/>
                      <a:pt x="2866411" y="4400243"/>
                    </a:cubicBezTo>
                    <a:cubicBezTo>
                      <a:pt x="2488987" y="4411560"/>
                      <a:pt x="2111384" y="4398906"/>
                      <a:pt x="1733871" y="4398639"/>
                    </a:cubicBezTo>
                    <a:cubicBezTo>
                      <a:pt x="1542840" y="4403629"/>
                      <a:pt x="1351630" y="4399619"/>
                      <a:pt x="1160778" y="4408976"/>
                    </a:cubicBezTo>
                    <a:cubicBezTo>
                      <a:pt x="1038953" y="4414501"/>
                      <a:pt x="916861" y="4410491"/>
                      <a:pt x="795125" y="4418244"/>
                    </a:cubicBezTo>
                    <a:cubicBezTo>
                      <a:pt x="627996" y="4425373"/>
                      <a:pt x="461223" y="4439809"/>
                      <a:pt x="293914" y="4443106"/>
                    </a:cubicBezTo>
                    <a:cubicBezTo>
                      <a:pt x="218019" y="4446938"/>
                      <a:pt x="142124" y="4450414"/>
                      <a:pt x="66051" y="4451483"/>
                    </a:cubicBezTo>
                    <a:cubicBezTo>
                      <a:pt x="50890" y="4452463"/>
                      <a:pt x="35818" y="4454335"/>
                      <a:pt x="20656" y="4455671"/>
                    </a:cubicBezTo>
                    <a:cubicBezTo>
                      <a:pt x="10579" y="4455671"/>
                      <a:pt x="1571" y="4448542"/>
                      <a:pt x="144" y="4438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25"/>
              <p:cNvSpPr/>
              <p:nvPr/>
            </p:nvSpPr>
            <p:spPr>
              <a:xfrm>
                <a:off x="1229507" y="7120438"/>
                <a:ext cx="175739" cy="39759"/>
              </a:xfrm>
              <a:custGeom>
                <a:rect b="b" l="l" r="r" t="t"/>
                <a:pathLst>
                  <a:path extrusionOk="0" h="39759" w="175739">
                    <a:moveTo>
                      <a:pt x="0" y="19784"/>
                    </a:moveTo>
                    <a:cubicBezTo>
                      <a:pt x="0" y="9090"/>
                      <a:pt x="9008" y="-88"/>
                      <a:pt x="19799" y="1"/>
                    </a:cubicBezTo>
                    <a:cubicBezTo>
                      <a:pt x="42541" y="179"/>
                      <a:pt x="65282" y="-178"/>
                      <a:pt x="88024" y="803"/>
                    </a:cubicBezTo>
                    <a:cubicBezTo>
                      <a:pt x="106128" y="3209"/>
                      <a:pt x="187642" y="-445"/>
                      <a:pt x="174264" y="30923"/>
                    </a:cubicBezTo>
                    <a:cubicBezTo>
                      <a:pt x="169538" y="36894"/>
                      <a:pt x="161779" y="37339"/>
                      <a:pt x="154733" y="37517"/>
                    </a:cubicBezTo>
                    <a:cubicBezTo>
                      <a:pt x="137699" y="37696"/>
                      <a:pt x="120665" y="37785"/>
                      <a:pt x="103631" y="38052"/>
                    </a:cubicBezTo>
                    <a:cubicBezTo>
                      <a:pt x="81424" y="38319"/>
                      <a:pt x="59307" y="39032"/>
                      <a:pt x="37100" y="39300"/>
                    </a:cubicBezTo>
                    <a:cubicBezTo>
                      <a:pt x="21315" y="40547"/>
                      <a:pt x="713" y="40725"/>
                      <a:pt x="0" y="197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25"/>
              <p:cNvSpPr/>
              <p:nvPr/>
            </p:nvSpPr>
            <p:spPr>
              <a:xfrm>
                <a:off x="1213675" y="7146375"/>
                <a:ext cx="340651" cy="400072"/>
              </a:xfrm>
              <a:custGeom>
                <a:rect b="b" l="l" r="r" t="t"/>
                <a:pathLst>
                  <a:path extrusionOk="0" h="400072" w="340651">
                    <a:moveTo>
                      <a:pt x="132573" y="376678"/>
                    </a:moveTo>
                    <a:cubicBezTo>
                      <a:pt x="129273" y="373381"/>
                      <a:pt x="126598" y="369549"/>
                      <a:pt x="124011" y="365628"/>
                    </a:cubicBezTo>
                    <a:cubicBezTo>
                      <a:pt x="123655" y="365093"/>
                      <a:pt x="123298" y="364648"/>
                      <a:pt x="122941" y="364113"/>
                    </a:cubicBezTo>
                    <a:cubicBezTo>
                      <a:pt x="99843" y="360727"/>
                      <a:pt x="76298" y="363311"/>
                      <a:pt x="53021" y="363578"/>
                    </a:cubicBezTo>
                    <a:cubicBezTo>
                      <a:pt x="41963" y="363846"/>
                      <a:pt x="32688" y="354132"/>
                      <a:pt x="32688" y="343261"/>
                    </a:cubicBezTo>
                    <a:cubicBezTo>
                      <a:pt x="34917" y="311893"/>
                      <a:pt x="79241" y="325260"/>
                      <a:pt x="100556" y="322052"/>
                    </a:cubicBezTo>
                    <a:cubicBezTo>
                      <a:pt x="117769" y="322675"/>
                      <a:pt x="137835" y="322052"/>
                      <a:pt x="150677" y="335419"/>
                    </a:cubicBezTo>
                    <a:cubicBezTo>
                      <a:pt x="158169" y="346647"/>
                      <a:pt x="168157" y="355736"/>
                      <a:pt x="181981" y="357875"/>
                    </a:cubicBezTo>
                    <a:cubicBezTo>
                      <a:pt x="252614" y="370084"/>
                      <a:pt x="323604" y="290594"/>
                      <a:pt x="295779" y="222245"/>
                    </a:cubicBezTo>
                    <a:cubicBezTo>
                      <a:pt x="284542" y="194530"/>
                      <a:pt x="260908" y="166727"/>
                      <a:pt x="230675" y="160222"/>
                    </a:cubicBezTo>
                    <a:cubicBezTo>
                      <a:pt x="202671" y="160311"/>
                      <a:pt x="169673" y="168955"/>
                      <a:pt x="156653" y="196134"/>
                    </a:cubicBezTo>
                    <a:cubicBezTo>
                      <a:pt x="145059" y="220017"/>
                      <a:pt x="152728" y="262613"/>
                      <a:pt x="119196" y="269207"/>
                    </a:cubicBezTo>
                    <a:cubicBezTo>
                      <a:pt x="80490" y="268316"/>
                      <a:pt x="-4948" y="282396"/>
                      <a:pt x="225" y="222334"/>
                    </a:cubicBezTo>
                    <a:cubicBezTo>
                      <a:pt x="9232" y="148904"/>
                      <a:pt x="849" y="71999"/>
                      <a:pt x="25196" y="1511"/>
                    </a:cubicBezTo>
                    <a:cubicBezTo>
                      <a:pt x="25196" y="1511"/>
                      <a:pt x="25196" y="1511"/>
                      <a:pt x="25196" y="1600"/>
                    </a:cubicBezTo>
                    <a:cubicBezTo>
                      <a:pt x="35096" y="-6153"/>
                      <a:pt x="35452" y="16482"/>
                      <a:pt x="35720" y="22363"/>
                    </a:cubicBezTo>
                    <a:cubicBezTo>
                      <a:pt x="34650" y="90000"/>
                      <a:pt x="37325" y="157637"/>
                      <a:pt x="37682" y="225274"/>
                    </a:cubicBezTo>
                    <a:cubicBezTo>
                      <a:pt x="59888" y="231780"/>
                      <a:pt x="83700" y="229463"/>
                      <a:pt x="106621" y="229374"/>
                    </a:cubicBezTo>
                    <a:cubicBezTo>
                      <a:pt x="113309" y="159687"/>
                      <a:pt x="157277" y="125646"/>
                      <a:pt x="225859" y="124576"/>
                    </a:cubicBezTo>
                    <a:cubicBezTo>
                      <a:pt x="278923" y="127339"/>
                      <a:pt x="322088" y="176708"/>
                      <a:pt x="335733" y="225453"/>
                    </a:cubicBezTo>
                    <a:cubicBezTo>
                      <a:pt x="369266" y="331408"/>
                      <a:pt x="223629" y="451712"/>
                      <a:pt x="132573" y="3766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25"/>
              <p:cNvSpPr/>
              <p:nvPr/>
            </p:nvSpPr>
            <p:spPr>
              <a:xfrm>
                <a:off x="1222018" y="7481445"/>
                <a:ext cx="376081" cy="508711"/>
              </a:xfrm>
              <a:custGeom>
                <a:rect b="b" l="l" r="r" t="t"/>
                <a:pathLst>
                  <a:path extrusionOk="0" h="508711" w="376081">
                    <a:moveTo>
                      <a:pt x="181040" y="498493"/>
                    </a:moveTo>
                    <a:cubicBezTo>
                      <a:pt x="148043" y="483878"/>
                      <a:pt x="122179" y="456164"/>
                      <a:pt x="111656" y="421499"/>
                    </a:cubicBezTo>
                    <a:cubicBezTo>
                      <a:pt x="95424" y="420251"/>
                      <a:pt x="79015" y="421054"/>
                      <a:pt x="62783" y="420875"/>
                    </a:cubicBezTo>
                    <a:cubicBezTo>
                      <a:pt x="47444" y="422123"/>
                      <a:pt x="27021" y="420251"/>
                      <a:pt x="26842" y="400557"/>
                    </a:cubicBezTo>
                    <a:cubicBezTo>
                      <a:pt x="26842" y="390844"/>
                      <a:pt x="34334" y="381754"/>
                      <a:pt x="44144" y="380685"/>
                    </a:cubicBezTo>
                    <a:cubicBezTo>
                      <a:pt x="60018" y="379527"/>
                      <a:pt x="75982" y="380418"/>
                      <a:pt x="91857" y="380240"/>
                    </a:cubicBezTo>
                    <a:cubicBezTo>
                      <a:pt x="107464" y="380863"/>
                      <a:pt x="125122" y="378903"/>
                      <a:pt x="138411" y="388705"/>
                    </a:cubicBezTo>
                    <a:cubicBezTo>
                      <a:pt x="149113" y="396904"/>
                      <a:pt x="149737" y="411607"/>
                      <a:pt x="156069" y="422747"/>
                    </a:cubicBezTo>
                    <a:cubicBezTo>
                      <a:pt x="164185" y="440748"/>
                      <a:pt x="179881" y="452956"/>
                      <a:pt x="197093" y="461600"/>
                    </a:cubicBezTo>
                    <a:cubicBezTo>
                      <a:pt x="276288" y="494394"/>
                      <a:pt x="370644" y="412231"/>
                      <a:pt x="331315" y="329890"/>
                    </a:cubicBezTo>
                    <a:cubicBezTo>
                      <a:pt x="311159" y="287383"/>
                      <a:pt x="262287" y="267333"/>
                      <a:pt x="217516" y="279452"/>
                    </a:cubicBezTo>
                    <a:cubicBezTo>
                      <a:pt x="185856" y="285334"/>
                      <a:pt x="154375" y="298255"/>
                      <a:pt x="141086" y="329534"/>
                    </a:cubicBezTo>
                    <a:cubicBezTo>
                      <a:pt x="125212" y="351723"/>
                      <a:pt x="93284" y="340673"/>
                      <a:pt x="70364" y="344505"/>
                    </a:cubicBezTo>
                    <a:cubicBezTo>
                      <a:pt x="53686" y="345218"/>
                      <a:pt x="35939" y="347891"/>
                      <a:pt x="20064" y="341921"/>
                    </a:cubicBezTo>
                    <a:cubicBezTo>
                      <a:pt x="176" y="334524"/>
                      <a:pt x="-894" y="312692"/>
                      <a:pt x="355" y="294602"/>
                    </a:cubicBezTo>
                    <a:cubicBezTo>
                      <a:pt x="444" y="271254"/>
                      <a:pt x="533" y="247906"/>
                      <a:pt x="622" y="224558"/>
                    </a:cubicBezTo>
                    <a:cubicBezTo>
                      <a:pt x="979" y="176615"/>
                      <a:pt x="890" y="128761"/>
                      <a:pt x="1782" y="80908"/>
                    </a:cubicBezTo>
                    <a:cubicBezTo>
                      <a:pt x="2673" y="60412"/>
                      <a:pt x="3833" y="39292"/>
                      <a:pt x="11949" y="20132"/>
                    </a:cubicBezTo>
                    <a:cubicBezTo>
                      <a:pt x="15248" y="11399"/>
                      <a:pt x="22026" y="2577"/>
                      <a:pt x="31480" y="438"/>
                    </a:cubicBezTo>
                    <a:cubicBezTo>
                      <a:pt x="47889" y="-3037"/>
                      <a:pt x="71434" y="15053"/>
                      <a:pt x="45571" y="23251"/>
                    </a:cubicBezTo>
                    <a:cubicBezTo>
                      <a:pt x="36028" y="57738"/>
                      <a:pt x="40666" y="93027"/>
                      <a:pt x="39952" y="128227"/>
                    </a:cubicBezTo>
                    <a:cubicBezTo>
                      <a:pt x="40398" y="189180"/>
                      <a:pt x="40755" y="250134"/>
                      <a:pt x="40844" y="311177"/>
                    </a:cubicBezTo>
                    <a:cubicBezTo>
                      <a:pt x="64478" y="311622"/>
                      <a:pt x="87933" y="308325"/>
                      <a:pt x="111566" y="308503"/>
                    </a:cubicBezTo>
                    <a:cubicBezTo>
                      <a:pt x="136538" y="257709"/>
                      <a:pt x="197807" y="245322"/>
                      <a:pt x="249622" y="243272"/>
                    </a:cubicBezTo>
                    <a:cubicBezTo>
                      <a:pt x="302330" y="243896"/>
                      <a:pt x="352719" y="281947"/>
                      <a:pt x="369218" y="331673"/>
                    </a:cubicBezTo>
                    <a:cubicBezTo>
                      <a:pt x="406675" y="441015"/>
                      <a:pt x="283334" y="541624"/>
                      <a:pt x="181040" y="4984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25"/>
              <p:cNvSpPr/>
              <p:nvPr/>
            </p:nvSpPr>
            <p:spPr>
              <a:xfrm>
                <a:off x="1231032" y="7891415"/>
                <a:ext cx="44680" cy="356847"/>
              </a:xfrm>
              <a:custGeom>
                <a:rect b="b" l="l" r="r" t="t"/>
                <a:pathLst>
                  <a:path extrusionOk="0" h="356847" w="44680">
                    <a:moveTo>
                      <a:pt x="4718" y="342051"/>
                    </a:moveTo>
                    <a:cubicBezTo>
                      <a:pt x="3202" y="263096"/>
                      <a:pt x="-3309" y="185835"/>
                      <a:pt x="2132" y="107326"/>
                    </a:cubicBezTo>
                    <a:cubicBezTo>
                      <a:pt x="4896" y="72839"/>
                      <a:pt x="1686" y="36124"/>
                      <a:pt x="13012" y="3241"/>
                    </a:cubicBezTo>
                    <a:cubicBezTo>
                      <a:pt x="28441" y="-11284"/>
                      <a:pt x="29243" y="27213"/>
                      <a:pt x="30670" y="35857"/>
                    </a:cubicBezTo>
                    <a:cubicBezTo>
                      <a:pt x="37181" y="114277"/>
                      <a:pt x="36110" y="193053"/>
                      <a:pt x="43334" y="271473"/>
                    </a:cubicBezTo>
                    <a:cubicBezTo>
                      <a:pt x="44137" y="290811"/>
                      <a:pt x="44315" y="310148"/>
                      <a:pt x="44405" y="329575"/>
                    </a:cubicBezTo>
                    <a:cubicBezTo>
                      <a:pt x="46277" y="342585"/>
                      <a:pt x="38518" y="357111"/>
                      <a:pt x="24071" y="356844"/>
                    </a:cubicBezTo>
                    <a:cubicBezTo>
                      <a:pt x="15509" y="356754"/>
                      <a:pt x="6591" y="350695"/>
                      <a:pt x="4718" y="3420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25"/>
              <p:cNvSpPr/>
              <p:nvPr/>
            </p:nvSpPr>
            <p:spPr>
              <a:xfrm>
                <a:off x="1241887" y="7880123"/>
                <a:ext cx="23030" cy="47730"/>
              </a:xfrm>
              <a:custGeom>
                <a:rect b="b" l="l" r="r" t="t"/>
                <a:pathLst>
                  <a:path extrusionOk="0" h="47730" w="23030">
                    <a:moveTo>
                      <a:pt x="8756" y="46971"/>
                    </a:moveTo>
                    <a:cubicBezTo>
                      <a:pt x="-3640" y="41980"/>
                      <a:pt x="-3194" y="10078"/>
                      <a:pt x="12145" y="9543"/>
                    </a:cubicBezTo>
                    <a:cubicBezTo>
                      <a:pt x="12591" y="5533"/>
                      <a:pt x="15088" y="-3824"/>
                      <a:pt x="20172" y="1701"/>
                    </a:cubicBezTo>
                    <a:cubicBezTo>
                      <a:pt x="21955" y="5444"/>
                      <a:pt x="20974" y="9989"/>
                      <a:pt x="21153" y="14088"/>
                    </a:cubicBezTo>
                    <a:cubicBezTo>
                      <a:pt x="24631" y="19078"/>
                      <a:pt x="22312" y="25584"/>
                      <a:pt x="21777" y="31198"/>
                    </a:cubicBezTo>
                    <a:cubicBezTo>
                      <a:pt x="21955" y="39307"/>
                      <a:pt x="19369" y="50803"/>
                      <a:pt x="8756" y="469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25"/>
              <p:cNvSpPr/>
              <p:nvPr/>
            </p:nvSpPr>
            <p:spPr>
              <a:xfrm>
                <a:off x="1241367" y="8148105"/>
                <a:ext cx="357095" cy="264230"/>
              </a:xfrm>
              <a:custGeom>
                <a:rect b="b" l="l" r="r" t="t"/>
                <a:pathLst>
                  <a:path extrusionOk="0" h="264230" w="357095">
                    <a:moveTo>
                      <a:pt x="232057" y="264211"/>
                    </a:moveTo>
                    <a:cubicBezTo>
                      <a:pt x="187822" y="259042"/>
                      <a:pt x="149294" y="222684"/>
                      <a:pt x="138325" y="180088"/>
                    </a:cubicBezTo>
                    <a:cubicBezTo>
                      <a:pt x="106754" y="173226"/>
                      <a:pt x="73845" y="178929"/>
                      <a:pt x="41739" y="178127"/>
                    </a:cubicBezTo>
                    <a:cubicBezTo>
                      <a:pt x="30680" y="178038"/>
                      <a:pt x="21405" y="168948"/>
                      <a:pt x="21405" y="157809"/>
                    </a:cubicBezTo>
                    <a:cubicBezTo>
                      <a:pt x="22654" y="130808"/>
                      <a:pt x="54938" y="138472"/>
                      <a:pt x="73488" y="136778"/>
                    </a:cubicBezTo>
                    <a:cubicBezTo>
                      <a:pt x="105684" y="137848"/>
                      <a:pt x="147332" y="128402"/>
                      <a:pt x="171233" y="155403"/>
                    </a:cubicBezTo>
                    <a:cubicBezTo>
                      <a:pt x="179706" y="167434"/>
                      <a:pt x="179438" y="183920"/>
                      <a:pt x="189873" y="195059"/>
                    </a:cubicBezTo>
                    <a:cubicBezTo>
                      <a:pt x="233840" y="256636"/>
                      <a:pt x="322935" y="205574"/>
                      <a:pt x="315889" y="138204"/>
                    </a:cubicBezTo>
                    <a:cubicBezTo>
                      <a:pt x="317494" y="60943"/>
                      <a:pt x="209404" y="-4466"/>
                      <a:pt x="167488" y="81083"/>
                    </a:cubicBezTo>
                    <a:cubicBezTo>
                      <a:pt x="158569" y="98371"/>
                      <a:pt x="139127" y="100242"/>
                      <a:pt x="121826" y="97836"/>
                    </a:cubicBezTo>
                    <a:cubicBezTo>
                      <a:pt x="100333" y="96677"/>
                      <a:pt x="79285" y="95252"/>
                      <a:pt x="57881" y="94093"/>
                    </a:cubicBezTo>
                    <a:cubicBezTo>
                      <a:pt x="40490" y="92489"/>
                      <a:pt x="22654" y="92667"/>
                      <a:pt x="5531" y="89459"/>
                    </a:cubicBezTo>
                    <a:cubicBezTo>
                      <a:pt x="-6152" y="85093"/>
                      <a:pt x="2944" y="70924"/>
                      <a:pt x="11952" y="69141"/>
                    </a:cubicBezTo>
                    <a:cubicBezTo>
                      <a:pt x="51549" y="58804"/>
                      <a:pt x="94001" y="60230"/>
                      <a:pt x="133866" y="58091"/>
                    </a:cubicBezTo>
                    <a:cubicBezTo>
                      <a:pt x="182471" y="-33161"/>
                      <a:pt x="296715" y="-8476"/>
                      <a:pt x="340682" y="73775"/>
                    </a:cubicBezTo>
                    <a:cubicBezTo>
                      <a:pt x="385809" y="160394"/>
                      <a:pt x="334082" y="265904"/>
                      <a:pt x="232057" y="2642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25"/>
              <p:cNvSpPr/>
              <p:nvPr/>
            </p:nvSpPr>
            <p:spPr>
              <a:xfrm>
                <a:off x="1244766" y="8322822"/>
                <a:ext cx="40328" cy="344968"/>
              </a:xfrm>
              <a:custGeom>
                <a:rect b="b" l="l" r="r" t="t"/>
                <a:pathLst>
                  <a:path extrusionOk="0" h="344968" w="40328">
                    <a:moveTo>
                      <a:pt x="4093" y="335893"/>
                    </a:moveTo>
                    <a:cubicBezTo>
                      <a:pt x="-3131" y="323684"/>
                      <a:pt x="1596" y="308713"/>
                      <a:pt x="704" y="295257"/>
                    </a:cubicBezTo>
                    <a:cubicBezTo>
                      <a:pt x="1239" y="259968"/>
                      <a:pt x="2488" y="224590"/>
                      <a:pt x="3558" y="189301"/>
                    </a:cubicBezTo>
                    <a:cubicBezTo>
                      <a:pt x="8196" y="127991"/>
                      <a:pt x="-1436" y="64186"/>
                      <a:pt x="13190" y="4302"/>
                    </a:cubicBezTo>
                    <a:cubicBezTo>
                      <a:pt x="22019" y="-7461"/>
                      <a:pt x="28619" y="7688"/>
                      <a:pt x="28708" y="16510"/>
                    </a:cubicBezTo>
                    <a:cubicBezTo>
                      <a:pt x="36556" y="100455"/>
                      <a:pt x="39678" y="184845"/>
                      <a:pt x="39410" y="269147"/>
                    </a:cubicBezTo>
                    <a:cubicBezTo>
                      <a:pt x="39588" y="284118"/>
                      <a:pt x="39856" y="299000"/>
                      <a:pt x="40123" y="313882"/>
                    </a:cubicBezTo>
                    <a:cubicBezTo>
                      <a:pt x="40569" y="322258"/>
                      <a:pt x="40837" y="331259"/>
                      <a:pt x="34772" y="337853"/>
                    </a:cubicBezTo>
                    <a:cubicBezTo>
                      <a:pt x="27013" y="348190"/>
                      <a:pt x="10425" y="347032"/>
                      <a:pt x="4093" y="3358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25"/>
              <p:cNvSpPr/>
              <p:nvPr/>
            </p:nvSpPr>
            <p:spPr>
              <a:xfrm>
                <a:off x="1252468" y="8311833"/>
                <a:ext cx="28960" cy="48845"/>
              </a:xfrm>
              <a:custGeom>
                <a:rect b="b" l="l" r="r" t="t"/>
                <a:pathLst>
                  <a:path extrusionOk="0" h="48845" w="28960">
                    <a:moveTo>
                      <a:pt x="9859" y="47371"/>
                    </a:moveTo>
                    <a:cubicBezTo>
                      <a:pt x="-4232" y="37657"/>
                      <a:pt x="-4946" y="-4582"/>
                      <a:pt x="19134" y="408"/>
                    </a:cubicBezTo>
                    <a:cubicBezTo>
                      <a:pt x="35008" y="5487"/>
                      <a:pt x="27160" y="20459"/>
                      <a:pt x="26001" y="32132"/>
                    </a:cubicBezTo>
                    <a:cubicBezTo>
                      <a:pt x="27249" y="42202"/>
                      <a:pt x="21006" y="52807"/>
                      <a:pt x="9859" y="47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25"/>
              <p:cNvSpPr/>
              <p:nvPr/>
            </p:nvSpPr>
            <p:spPr>
              <a:xfrm>
                <a:off x="1266371" y="8530256"/>
                <a:ext cx="357045" cy="283694"/>
              </a:xfrm>
              <a:custGeom>
                <a:rect b="b" l="l" r="r" t="t"/>
                <a:pathLst>
                  <a:path extrusionOk="0" h="283694" w="357045">
                    <a:moveTo>
                      <a:pt x="212315" y="283694"/>
                    </a:moveTo>
                    <a:cubicBezTo>
                      <a:pt x="173877" y="281823"/>
                      <a:pt x="142841" y="254733"/>
                      <a:pt x="127412" y="220780"/>
                    </a:cubicBezTo>
                    <a:cubicBezTo>
                      <a:pt x="118226" y="201621"/>
                      <a:pt x="145606" y="183175"/>
                      <a:pt x="159964" y="198859"/>
                    </a:cubicBezTo>
                    <a:cubicBezTo>
                      <a:pt x="162996" y="202334"/>
                      <a:pt x="165404" y="205899"/>
                      <a:pt x="167812" y="209820"/>
                    </a:cubicBezTo>
                    <a:cubicBezTo>
                      <a:pt x="190376" y="258476"/>
                      <a:pt x="252358" y="246000"/>
                      <a:pt x="286872" y="217840"/>
                    </a:cubicBezTo>
                    <a:cubicBezTo>
                      <a:pt x="325221" y="186739"/>
                      <a:pt x="324151" y="129974"/>
                      <a:pt x="296058" y="92279"/>
                    </a:cubicBezTo>
                    <a:cubicBezTo>
                      <a:pt x="280719" y="72228"/>
                      <a:pt x="264041" y="48257"/>
                      <a:pt x="238446" y="41306"/>
                    </a:cubicBezTo>
                    <a:cubicBezTo>
                      <a:pt x="206696" y="36316"/>
                      <a:pt x="171558" y="53604"/>
                      <a:pt x="158894" y="83635"/>
                    </a:cubicBezTo>
                    <a:cubicBezTo>
                      <a:pt x="142217" y="149757"/>
                      <a:pt x="129018" y="153232"/>
                      <a:pt x="63735" y="145480"/>
                    </a:cubicBezTo>
                    <a:cubicBezTo>
                      <a:pt x="42955" y="141915"/>
                      <a:pt x="15576" y="142895"/>
                      <a:pt x="1307" y="125251"/>
                    </a:cubicBezTo>
                    <a:cubicBezTo>
                      <a:pt x="-2171" y="119459"/>
                      <a:pt x="1664" y="111438"/>
                      <a:pt x="8441" y="110725"/>
                    </a:cubicBezTo>
                    <a:cubicBezTo>
                      <a:pt x="41796" y="110102"/>
                      <a:pt x="74170" y="113844"/>
                      <a:pt x="107435" y="110369"/>
                    </a:cubicBezTo>
                    <a:cubicBezTo>
                      <a:pt x="119207" y="85506"/>
                      <a:pt x="120278" y="55208"/>
                      <a:pt x="142930" y="36137"/>
                    </a:cubicBezTo>
                    <a:cubicBezTo>
                      <a:pt x="183241" y="-8954"/>
                      <a:pt x="260385" y="-14212"/>
                      <a:pt x="300606" y="33821"/>
                    </a:cubicBezTo>
                    <a:cubicBezTo>
                      <a:pt x="404505" y="131489"/>
                      <a:pt x="359111" y="281021"/>
                      <a:pt x="212315" y="2836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25"/>
              <p:cNvSpPr/>
              <p:nvPr/>
            </p:nvSpPr>
            <p:spPr>
              <a:xfrm>
                <a:off x="1280352" y="8711903"/>
                <a:ext cx="122795" cy="37484"/>
              </a:xfrm>
              <a:custGeom>
                <a:rect b="b" l="l" r="r" t="t"/>
                <a:pathLst>
                  <a:path extrusionOk="0" h="37484" w="122795">
                    <a:moveTo>
                      <a:pt x="7125" y="33608"/>
                    </a:moveTo>
                    <a:cubicBezTo>
                      <a:pt x="-6877" y="23449"/>
                      <a:pt x="1239" y="-612"/>
                      <a:pt x="18629" y="12"/>
                    </a:cubicBezTo>
                    <a:cubicBezTo>
                      <a:pt x="44849" y="636"/>
                      <a:pt x="71248" y="457"/>
                      <a:pt x="96932" y="5893"/>
                    </a:cubicBezTo>
                    <a:cubicBezTo>
                      <a:pt x="107099" y="8567"/>
                      <a:pt x="122171" y="12933"/>
                      <a:pt x="122796" y="25498"/>
                    </a:cubicBezTo>
                    <a:cubicBezTo>
                      <a:pt x="122439" y="33875"/>
                      <a:pt x="112718" y="34410"/>
                      <a:pt x="106297" y="33875"/>
                    </a:cubicBezTo>
                    <a:cubicBezTo>
                      <a:pt x="77847" y="33251"/>
                      <a:pt x="49398" y="34766"/>
                      <a:pt x="21126" y="37440"/>
                    </a:cubicBezTo>
                    <a:cubicBezTo>
                      <a:pt x="16221" y="37707"/>
                      <a:pt x="11316" y="36816"/>
                      <a:pt x="7125" y="336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25"/>
              <p:cNvSpPr/>
              <p:nvPr/>
            </p:nvSpPr>
            <p:spPr>
              <a:xfrm>
                <a:off x="1262105" y="8732764"/>
                <a:ext cx="349761" cy="470412"/>
              </a:xfrm>
              <a:custGeom>
                <a:rect b="b" l="l" r="r" t="t"/>
                <a:pathLst>
                  <a:path extrusionOk="0" h="470412" w="349761">
                    <a:moveTo>
                      <a:pt x="223983" y="469810"/>
                    </a:moveTo>
                    <a:cubicBezTo>
                      <a:pt x="198298" y="465176"/>
                      <a:pt x="175021" y="447532"/>
                      <a:pt x="161376" y="425521"/>
                    </a:cubicBezTo>
                    <a:cubicBezTo>
                      <a:pt x="120352" y="427214"/>
                      <a:pt x="79149" y="427570"/>
                      <a:pt x="38125" y="425877"/>
                    </a:cubicBezTo>
                    <a:cubicBezTo>
                      <a:pt x="28314" y="424719"/>
                      <a:pt x="20912" y="415896"/>
                      <a:pt x="20912" y="406183"/>
                    </a:cubicBezTo>
                    <a:cubicBezTo>
                      <a:pt x="21001" y="386400"/>
                      <a:pt x="42316" y="384618"/>
                      <a:pt x="57567" y="385865"/>
                    </a:cubicBezTo>
                    <a:cubicBezTo>
                      <a:pt x="74155" y="385865"/>
                      <a:pt x="90654" y="386132"/>
                      <a:pt x="107331" y="386311"/>
                    </a:cubicBezTo>
                    <a:cubicBezTo>
                      <a:pt x="130519" y="387648"/>
                      <a:pt x="154241" y="382033"/>
                      <a:pt x="177072" y="386756"/>
                    </a:cubicBezTo>
                    <a:cubicBezTo>
                      <a:pt x="187774" y="389251"/>
                      <a:pt x="193215" y="398608"/>
                      <a:pt x="198031" y="407609"/>
                    </a:cubicBezTo>
                    <a:cubicBezTo>
                      <a:pt x="207484" y="418748"/>
                      <a:pt x="220683" y="430689"/>
                      <a:pt x="236201" y="430155"/>
                    </a:cubicBezTo>
                    <a:cubicBezTo>
                      <a:pt x="268129" y="427125"/>
                      <a:pt x="294884" y="401549"/>
                      <a:pt x="307905" y="373478"/>
                    </a:cubicBezTo>
                    <a:cubicBezTo>
                      <a:pt x="313791" y="345408"/>
                      <a:pt x="313791" y="312970"/>
                      <a:pt x="296757" y="288642"/>
                    </a:cubicBezTo>
                    <a:cubicBezTo>
                      <a:pt x="245298" y="215035"/>
                      <a:pt x="163962" y="224124"/>
                      <a:pt x="167530" y="323308"/>
                    </a:cubicBezTo>
                    <a:cubicBezTo>
                      <a:pt x="167262" y="339437"/>
                      <a:pt x="155490" y="355478"/>
                      <a:pt x="138010" y="353161"/>
                    </a:cubicBezTo>
                    <a:cubicBezTo>
                      <a:pt x="112682" y="353161"/>
                      <a:pt x="87711" y="348794"/>
                      <a:pt x="62293" y="350933"/>
                    </a:cubicBezTo>
                    <a:cubicBezTo>
                      <a:pt x="-13780" y="351378"/>
                      <a:pt x="1113" y="318495"/>
                      <a:pt x="1292" y="259770"/>
                    </a:cubicBezTo>
                    <a:cubicBezTo>
                      <a:pt x="4413" y="176805"/>
                      <a:pt x="5483" y="93395"/>
                      <a:pt x="14580" y="10787"/>
                    </a:cubicBezTo>
                    <a:cubicBezTo>
                      <a:pt x="15115" y="4816"/>
                      <a:pt x="19396" y="-3650"/>
                      <a:pt x="26263" y="1697"/>
                    </a:cubicBezTo>
                    <a:cubicBezTo>
                      <a:pt x="39462" y="50442"/>
                      <a:pt x="35092" y="103999"/>
                      <a:pt x="37322" y="154438"/>
                    </a:cubicBezTo>
                    <a:cubicBezTo>
                      <a:pt x="37500" y="205856"/>
                      <a:pt x="39106" y="257185"/>
                      <a:pt x="39908" y="308515"/>
                    </a:cubicBezTo>
                    <a:cubicBezTo>
                      <a:pt x="70052" y="313149"/>
                      <a:pt x="100999" y="306287"/>
                      <a:pt x="130965" y="314396"/>
                    </a:cubicBezTo>
                    <a:cubicBezTo>
                      <a:pt x="138545" y="171280"/>
                      <a:pt x="285341" y="181350"/>
                      <a:pt x="339565" y="291405"/>
                    </a:cubicBezTo>
                    <a:cubicBezTo>
                      <a:pt x="352496" y="327228"/>
                      <a:pt x="355261" y="372320"/>
                      <a:pt x="335195" y="406005"/>
                    </a:cubicBezTo>
                    <a:cubicBezTo>
                      <a:pt x="311650" y="443076"/>
                      <a:pt x="269912" y="475246"/>
                      <a:pt x="223983" y="469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25"/>
              <p:cNvSpPr/>
              <p:nvPr/>
            </p:nvSpPr>
            <p:spPr>
              <a:xfrm>
                <a:off x="1257948" y="9148002"/>
                <a:ext cx="357879" cy="447310"/>
              </a:xfrm>
              <a:custGeom>
                <a:rect b="b" l="l" r="r" t="t"/>
                <a:pathLst>
                  <a:path extrusionOk="0" h="447310" w="357879">
                    <a:moveTo>
                      <a:pt x="184796" y="443106"/>
                    </a:moveTo>
                    <a:cubicBezTo>
                      <a:pt x="162233" y="435531"/>
                      <a:pt x="146180" y="415392"/>
                      <a:pt x="140205" y="392757"/>
                    </a:cubicBezTo>
                    <a:cubicBezTo>
                      <a:pt x="107296" y="389103"/>
                      <a:pt x="74655" y="383667"/>
                      <a:pt x="42103" y="377786"/>
                    </a:cubicBezTo>
                    <a:cubicBezTo>
                      <a:pt x="31133" y="376003"/>
                      <a:pt x="23107" y="366023"/>
                      <a:pt x="24712" y="354884"/>
                    </a:cubicBezTo>
                    <a:cubicBezTo>
                      <a:pt x="26228" y="344101"/>
                      <a:pt x="36663" y="335724"/>
                      <a:pt x="47632" y="337507"/>
                    </a:cubicBezTo>
                    <a:cubicBezTo>
                      <a:pt x="82414" y="344368"/>
                      <a:pt x="117641" y="348557"/>
                      <a:pt x="152690" y="353903"/>
                    </a:cubicBezTo>
                    <a:cubicBezTo>
                      <a:pt x="164909" y="356309"/>
                      <a:pt x="176948" y="365755"/>
                      <a:pt x="178554" y="378231"/>
                    </a:cubicBezTo>
                    <a:cubicBezTo>
                      <a:pt x="180962" y="394628"/>
                      <a:pt x="194874" y="408797"/>
                      <a:pt x="212176" y="406926"/>
                    </a:cubicBezTo>
                    <a:cubicBezTo>
                      <a:pt x="269521" y="405589"/>
                      <a:pt x="316431" y="346953"/>
                      <a:pt x="317234" y="291881"/>
                    </a:cubicBezTo>
                    <a:cubicBezTo>
                      <a:pt x="316699" y="231016"/>
                      <a:pt x="225642" y="158567"/>
                      <a:pt x="188275" y="233868"/>
                    </a:cubicBezTo>
                    <a:cubicBezTo>
                      <a:pt x="172489" y="260512"/>
                      <a:pt x="169546" y="314961"/>
                      <a:pt x="127897" y="309614"/>
                    </a:cubicBezTo>
                    <a:cubicBezTo>
                      <a:pt x="89727" y="305515"/>
                      <a:pt x="46205" y="313357"/>
                      <a:pt x="12405" y="291524"/>
                    </a:cubicBezTo>
                    <a:cubicBezTo>
                      <a:pt x="-5967" y="277266"/>
                      <a:pt x="1792" y="251958"/>
                      <a:pt x="811" y="231996"/>
                    </a:cubicBezTo>
                    <a:cubicBezTo>
                      <a:pt x="4913" y="159191"/>
                      <a:pt x="6073" y="85850"/>
                      <a:pt x="15883" y="13490"/>
                    </a:cubicBezTo>
                    <a:cubicBezTo>
                      <a:pt x="18291" y="-2907"/>
                      <a:pt x="31401" y="-5758"/>
                      <a:pt x="34255" y="12777"/>
                    </a:cubicBezTo>
                    <a:cubicBezTo>
                      <a:pt x="42460" y="95118"/>
                      <a:pt x="37376" y="178528"/>
                      <a:pt x="39963" y="261226"/>
                    </a:cubicBezTo>
                    <a:cubicBezTo>
                      <a:pt x="68769" y="269513"/>
                      <a:pt x="99537" y="266661"/>
                      <a:pt x="129235" y="269067"/>
                    </a:cubicBezTo>
                    <a:cubicBezTo>
                      <a:pt x="146626" y="222639"/>
                      <a:pt x="169100" y="165339"/>
                      <a:pt x="226356" y="160705"/>
                    </a:cubicBezTo>
                    <a:cubicBezTo>
                      <a:pt x="293154" y="156695"/>
                      <a:pt x="352372" y="221570"/>
                      <a:pt x="357634" y="285464"/>
                    </a:cubicBezTo>
                    <a:cubicBezTo>
                      <a:pt x="363163" y="372083"/>
                      <a:pt x="274426" y="468770"/>
                      <a:pt x="184796" y="4431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25"/>
              <p:cNvSpPr/>
              <p:nvPr/>
            </p:nvSpPr>
            <p:spPr>
              <a:xfrm>
                <a:off x="1256516" y="9507685"/>
                <a:ext cx="337102" cy="448983"/>
              </a:xfrm>
              <a:custGeom>
                <a:rect b="b" l="l" r="r" t="t"/>
                <a:pathLst>
                  <a:path extrusionOk="0" h="448983" w="337102">
                    <a:moveTo>
                      <a:pt x="193006" y="448165"/>
                    </a:moveTo>
                    <a:cubicBezTo>
                      <a:pt x="155638" y="445135"/>
                      <a:pt x="121035" y="416351"/>
                      <a:pt x="111582" y="380171"/>
                    </a:cubicBezTo>
                    <a:cubicBezTo>
                      <a:pt x="89375" y="368587"/>
                      <a:pt x="62442" y="371171"/>
                      <a:pt x="38184" y="367428"/>
                    </a:cubicBezTo>
                    <a:cubicBezTo>
                      <a:pt x="27125" y="366359"/>
                      <a:pt x="19277" y="355131"/>
                      <a:pt x="20793" y="344526"/>
                    </a:cubicBezTo>
                    <a:cubicBezTo>
                      <a:pt x="27036" y="313960"/>
                      <a:pt x="69755" y="332496"/>
                      <a:pt x="91159" y="332139"/>
                    </a:cubicBezTo>
                    <a:cubicBezTo>
                      <a:pt x="116041" y="335080"/>
                      <a:pt x="146809" y="344883"/>
                      <a:pt x="151893" y="372864"/>
                    </a:cubicBezTo>
                    <a:cubicBezTo>
                      <a:pt x="174456" y="431233"/>
                      <a:pt x="262837" y="410113"/>
                      <a:pt x="285400" y="362171"/>
                    </a:cubicBezTo>
                    <a:cubicBezTo>
                      <a:pt x="317417" y="300860"/>
                      <a:pt x="277998" y="210321"/>
                      <a:pt x="200676" y="249353"/>
                    </a:cubicBezTo>
                    <a:cubicBezTo>
                      <a:pt x="173029" y="259334"/>
                      <a:pt x="161435" y="298989"/>
                      <a:pt x="128616" y="293731"/>
                    </a:cubicBezTo>
                    <a:cubicBezTo>
                      <a:pt x="99810" y="290880"/>
                      <a:pt x="71449" y="284196"/>
                      <a:pt x="42554" y="281523"/>
                    </a:cubicBezTo>
                    <a:cubicBezTo>
                      <a:pt x="-3197" y="274839"/>
                      <a:pt x="-2751" y="241154"/>
                      <a:pt x="2243" y="203638"/>
                    </a:cubicBezTo>
                    <a:cubicBezTo>
                      <a:pt x="7326" y="141436"/>
                      <a:pt x="11875" y="78968"/>
                      <a:pt x="20971" y="17123"/>
                    </a:cubicBezTo>
                    <a:cubicBezTo>
                      <a:pt x="24450" y="-9522"/>
                      <a:pt x="40770" y="-2482"/>
                      <a:pt x="42465" y="20509"/>
                    </a:cubicBezTo>
                    <a:cubicBezTo>
                      <a:pt x="47994" y="92870"/>
                      <a:pt x="38986" y="165408"/>
                      <a:pt x="39343" y="237857"/>
                    </a:cubicBezTo>
                    <a:cubicBezTo>
                      <a:pt x="47191" y="244095"/>
                      <a:pt x="59588" y="241867"/>
                      <a:pt x="69130" y="243828"/>
                    </a:cubicBezTo>
                    <a:cubicBezTo>
                      <a:pt x="90534" y="246056"/>
                      <a:pt x="111493" y="251670"/>
                      <a:pt x="132986" y="253363"/>
                    </a:cubicBezTo>
                    <a:cubicBezTo>
                      <a:pt x="170264" y="204618"/>
                      <a:pt x="247141" y="178597"/>
                      <a:pt x="298243" y="221282"/>
                    </a:cubicBezTo>
                    <a:cubicBezTo>
                      <a:pt x="344796" y="262987"/>
                      <a:pt x="347918" y="339268"/>
                      <a:pt x="316169" y="390687"/>
                    </a:cubicBezTo>
                    <a:cubicBezTo>
                      <a:pt x="290751" y="430075"/>
                      <a:pt x="239649" y="453779"/>
                      <a:pt x="193006" y="448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25"/>
              <p:cNvSpPr/>
              <p:nvPr/>
            </p:nvSpPr>
            <p:spPr>
              <a:xfrm>
                <a:off x="1233313" y="9843956"/>
                <a:ext cx="342836" cy="505346"/>
              </a:xfrm>
              <a:custGeom>
                <a:rect b="b" l="l" r="r" t="t"/>
                <a:pathLst>
                  <a:path extrusionOk="0" h="505346" w="342836">
                    <a:moveTo>
                      <a:pt x="202832" y="505240"/>
                    </a:moveTo>
                    <a:cubicBezTo>
                      <a:pt x="151195" y="504795"/>
                      <a:pt x="118822" y="461931"/>
                      <a:pt x="119178" y="412562"/>
                    </a:cubicBezTo>
                    <a:cubicBezTo>
                      <a:pt x="91977" y="405433"/>
                      <a:pt x="63528" y="404453"/>
                      <a:pt x="35970" y="399195"/>
                    </a:cubicBezTo>
                    <a:cubicBezTo>
                      <a:pt x="25001" y="397591"/>
                      <a:pt x="17063" y="387343"/>
                      <a:pt x="18579" y="376293"/>
                    </a:cubicBezTo>
                    <a:cubicBezTo>
                      <a:pt x="20095" y="365421"/>
                      <a:pt x="30530" y="357312"/>
                      <a:pt x="41499" y="358916"/>
                    </a:cubicBezTo>
                    <a:cubicBezTo>
                      <a:pt x="77975" y="369521"/>
                      <a:pt x="161273" y="357758"/>
                      <a:pt x="159846" y="411760"/>
                    </a:cubicBezTo>
                    <a:cubicBezTo>
                      <a:pt x="159935" y="489735"/>
                      <a:pt x="252329" y="470664"/>
                      <a:pt x="283722" y="423167"/>
                    </a:cubicBezTo>
                    <a:cubicBezTo>
                      <a:pt x="303164" y="395274"/>
                      <a:pt x="305572" y="361233"/>
                      <a:pt x="295851" y="329420"/>
                    </a:cubicBezTo>
                    <a:cubicBezTo>
                      <a:pt x="291124" y="297873"/>
                      <a:pt x="269987" y="267664"/>
                      <a:pt x="237614" y="260624"/>
                    </a:cubicBezTo>
                    <a:cubicBezTo>
                      <a:pt x="178396" y="251356"/>
                      <a:pt x="174383" y="307319"/>
                      <a:pt x="141652" y="337440"/>
                    </a:cubicBezTo>
                    <a:cubicBezTo>
                      <a:pt x="135410" y="341093"/>
                      <a:pt x="128810" y="340470"/>
                      <a:pt x="124708" y="340202"/>
                    </a:cubicBezTo>
                    <a:cubicBezTo>
                      <a:pt x="86715" y="335212"/>
                      <a:pt x="23484" y="344123"/>
                      <a:pt x="1991" y="305894"/>
                    </a:cubicBezTo>
                    <a:cubicBezTo>
                      <a:pt x="-3092" y="292527"/>
                      <a:pt x="2972" y="278001"/>
                      <a:pt x="4577" y="264367"/>
                    </a:cubicBezTo>
                    <a:cubicBezTo>
                      <a:pt x="13853" y="214730"/>
                      <a:pt x="18579" y="164471"/>
                      <a:pt x="25446" y="114478"/>
                    </a:cubicBezTo>
                    <a:cubicBezTo>
                      <a:pt x="30084" y="79724"/>
                      <a:pt x="34276" y="45682"/>
                      <a:pt x="36416" y="12265"/>
                    </a:cubicBezTo>
                    <a:cubicBezTo>
                      <a:pt x="37129" y="-3865"/>
                      <a:pt x="60763" y="-4310"/>
                      <a:pt x="61477" y="12265"/>
                    </a:cubicBezTo>
                    <a:cubicBezTo>
                      <a:pt x="60585" y="104854"/>
                      <a:pt x="50239" y="197443"/>
                      <a:pt x="39359" y="289407"/>
                    </a:cubicBezTo>
                    <a:cubicBezTo>
                      <a:pt x="66828" y="298497"/>
                      <a:pt x="94118" y="297517"/>
                      <a:pt x="121497" y="299567"/>
                    </a:cubicBezTo>
                    <a:cubicBezTo>
                      <a:pt x="137818" y="271941"/>
                      <a:pt x="155030" y="240128"/>
                      <a:pt x="186066" y="227028"/>
                    </a:cubicBezTo>
                    <a:cubicBezTo>
                      <a:pt x="229677" y="208938"/>
                      <a:pt x="281760" y="223464"/>
                      <a:pt x="309674" y="261515"/>
                    </a:cubicBezTo>
                    <a:cubicBezTo>
                      <a:pt x="327600" y="282100"/>
                      <a:pt x="333932" y="309013"/>
                      <a:pt x="338391" y="335301"/>
                    </a:cubicBezTo>
                    <a:cubicBezTo>
                      <a:pt x="343385" y="356243"/>
                      <a:pt x="345080" y="377630"/>
                      <a:pt x="338659" y="398393"/>
                    </a:cubicBezTo>
                    <a:cubicBezTo>
                      <a:pt x="324033" y="459614"/>
                      <a:pt x="266955" y="507914"/>
                      <a:pt x="202832" y="5052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25"/>
              <p:cNvSpPr/>
              <p:nvPr/>
            </p:nvSpPr>
            <p:spPr>
              <a:xfrm>
                <a:off x="1224678" y="10238569"/>
                <a:ext cx="343915" cy="533267"/>
              </a:xfrm>
              <a:custGeom>
                <a:rect b="b" l="l" r="r" t="t"/>
                <a:pathLst>
                  <a:path extrusionOk="0" h="533267" w="343915">
                    <a:moveTo>
                      <a:pt x="176151" y="531242"/>
                    </a:moveTo>
                    <a:cubicBezTo>
                      <a:pt x="130756" y="520281"/>
                      <a:pt x="97223" y="480002"/>
                      <a:pt x="94459" y="433485"/>
                    </a:cubicBezTo>
                    <a:cubicBezTo>
                      <a:pt x="73768" y="428495"/>
                      <a:pt x="54683" y="425732"/>
                      <a:pt x="34349" y="420563"/>
                    </a:cubicBezTo>
                    <a:cubicBezTo>
                      <a:pt x="10537" y="414058"/>
                      <a:pt x="17939" y="377522"/>
                      <a:pt x="42465" y="380997"/>
                    </a:cubicBezTo>
                    <a:cubicBezTo>
                      <a:pt x="52721" y="382601"/>
                      <a:pt x="62888" y="385185"/>
                      <a:pt x="73055" y="387413"/>
                    </a:cubicBezTo>
                    <a:cubicBezTo>
                      <a:pt x="96421" y="392760"/>
                      <a:pt x="134324" y="393295"/>
                      <a:pt x="134413" y="425197"/>
                    </a:cubicBezTo>
                    <a:cubicBezTo>
                      <a:pt x="134680" y="461823"/>
                      <a:pt x="166876" y="498449"/>
                      <a:pt x="205135" y="492033"/>
                    </a:cubicBezTo>
                    <a:cubicBezTo>
                      <a:pt x="303683" y="482675"/>
                      <a:pt x="344440" y="321826"/>
                      <a:pt x="245535" y="282527"/>
                    </a:cubicBezTo>
                    <a:cubicBezTo>
                      <a:pt x="220207" y="274150"/>
                      <a:pt x="186674" y="281368"/>
                      <a:pt x="171156" y="304181"/>
                    </a:cubicBezTo>
                    <a:cubicBezTo>
                      <a:pt x="161435" y="316924"/>
                      <a:pt x="158492" y="335817"/>
                      <a:pt x="143331" y="343570"/>
                    </a:cubicBezTo>
                    <a:cubicBezTo>
                      <a:pt x="129508" y="349005"/>
                      <a:pt x="114079" y="344639"/>
                      <a:pt x="99720" y="344639"/>
                    </a:cubicBezTo>
                    <a:cubicBezTo>
                      <a:pt x="70201" y="341520"/>
                      <a:pt x="36400" y="346154"/>
                      <a:pt x="10715" y="328866"/>
                    </a:cubicBezTo>
                    <a:cubicBezTo>
                      <a:pt x="-1592" y="319865"/>
                      <a:pt x="-1057" y="303557"/>
                      <a:pt x="1440" y="290012"/>
                    </a:cubicBezTo>
                    <a:cubicBezTo>
                      <a:pt x="3848" y="270586"/>
                      <a:pt x="7326" y="251248"/>
                      <a:pt x="9378" y="231732"/>
                    </a:cubicBezTo>
                    <a:cubicBezTo>
                      <a:pt x="17850" y="157768"/>
                      <a:pt x="19366" y="82913"/>
                      <a:pt x="31584" y="9394"/>
                    </a:cubicBezTo>
                    <a:cubicBezTo>
                      <a:pt x="33100" y="1463"/>
                      <a:pt x="43178" y="-3973"/>
                      <a:pt x="48707" y="3691"/>
                    </a:cubicBezTo>
                    <a:cubicBezTo>
                      <a:pt x="58428" y="26682"/>
                      <a:pt x="52988" y="53951"/>
                      <a:pt x="53167" y="78457"/>
                    </a:cubicBezTo>
                    <a:cubicBezTo>
                      <a:pt x="50759" y="151886"/>
                      <a:pt x="48707" y="225494"/>
                      <a:pt x="39611" y="298478"/>
                    </a:cubicBezTo>
                    <a:cubicBezTo>
                      <a:pt x="68239" y="304449"/>
                      <a:pt x="95172" y="302845"/>
                      <a:pt x="123800" y="305340"/>
                    </a:cubicBezTo>
                    <a:cubicBezTo>
                      <a:pt x="164468" y="208206"/>
                      <a:pt x="294230" y="222108"/>
                      <a:pt x="332400" y="313984"/>
                    </a:cubicBezTo>
                    <a:cubicBezTo>
                      <a:pt x="376100" y="413434"/>
                      <a:pt x="289235" y="551649"/>
                      <a:pt x="176151" y="5312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25"/>
              <p:cNvSpPr/>
              <p:nvPr/>
            </p:nvSpPr>
            <p:spPr>
              <a:xfrm>
                <a:off x="1124858" y="10642469"/>
                <a:ext cx="378484" cy="640752"/>
              </a:xfrm>
              <a:custGeom>
                <a:rect b="b" l="l" r="r" t="t"/>
                <a:pathLst>
                  <a:path extrusionOk="0" h="640752" w="378484">
                    <a:moveTo>
                      <a:pt x="22868" y="640636"/>
                    </a:moveTo>
                    <a:cubicBezTo>
                      <a:pt x="-14143" y="637695"/>
                      <a:pt x="4228" y="595010"/>
                      <a:pt x="6993" y="572286"/>
                    </a:cubicBezTo>
                    <a:cubicBezTo>
                      <a:pt x="19211" y="513738"/>
                      <a:pt x="23046" y="452696"/>
                      <a:pt x="41239" y="395752"/>
                    </a:cubicBezTo>
                    <a:cubicBezTo>
                      <a:pt x="50158" y="374187"/>
                      <a:pt x="69332" y="370177"/>
                      <a:pt x="90558" y="372494"/>
                    </a:cubicBezTo>
                    <a:cubicBezTo>
                      <a:pt x="118472" y="374722"/>
                      <a:pt x="150400" y="369999"/>
                      <a:pt x="175104" y="385594"/>
                    </a:cubicBezTo>
                    <a:cubicBezTo>
                      <a:pt x="185895" y="393168"/>
                      <a:pt x="186698" y="406892"/>
                      <a:pt x="188571" y="418833"/>
                    </a:cubicBezTo>
                    <a:cubicBezTo>
                      <a:pt x="192762" y="438705"/>
                      <a:pt x="204802" y="457062"/>
                      <a:pt x="220587" y="469627"/>
                    </a:cubicBezTo>
                    <a:cubicBezTo>
                      <a:pt x="250553" y="487985"/>
                      <a:pt x="292648" y="478539"/>
                      <a:pt x="314587" y="451894"/>
                    </a:cubicBezTo>
                    <a:cubicBezTo>
                      <a:pt x="343482" y="412773"/>
                      <a:pt x="354541" y="310649"/>
                      <a:pt x="295769" y="293717"/>
                    </a:cubicBezTo>
                    <a:cubicBezTo>
                      <a:pt x="268033" y="286054"/>
                      <a:pt x="233430" y="284271"/>
                      <a:pt x="209618" y="302896"/>
                    </a:cubicBezTo>
                    <a:cubicBezTo>
                      <a:pt x="196151" y="314748"/>
                      <a:pt x="187322" y="332126"/>
                      <a:pt x="170110" y="339344"/>
                    </a:cubicBezTo>
                    <a:cubicBezTo>
                      <a:pt x="152095" y="345403"/>
                      <a:pt x="132563" y="338007"/>
                      <a:pt x="114192" y="336849"/>
                    </a:cubicBezTo>
                    <a:cubicBezTo>
                      <a:pt x="95285" y="333640"/>
                      <a:pt x="72275" y="328739"/>
                      <a:pt x="63625" y="309580"/>
                    </a:cubicBezTo>
                    <a:cubicBezTo>
                      <a:pt x="56044" y="286856"/>
                      <a:pt x="72365" y="263241"/>
                      <a:pt x="74505" y="240695"/>
                    </a:cubicBezTo>
                    <a:cubicBezTo>
                      <a:pt x="89755" y="165840"/>
                      <a:pt x="101973" y="90539"/>
                      <a:pt x="118294" y="15951"/>
                    </a:cubicBezTo>
                    <a:cubicBezTo>
                      <a:pt x="122218" y="-9803"/>
                      <a:pt x="133901" y="-1337"/>
                      <a:pt x="134704" y="19872"/>
                    </a:cubicBezTo>
                    <a:cubicBezTo>
                      <a:pt x="131582" y="111391"/>
                      <a:pt x="118383" y="202822"/>
                      <a:pt x="100546" y="292648"/>
                    </a:cubicBezTo>
                    <a:cubicBezTo>
                      <a:pt x="118116" y="299064"/>
                      <a:pt x="137201" y="298440"/>
                      <a:pt x="155483" y="301470"/>
                    </a:cubicBezTo>
                    <a:cubicBezTo>
                      <a:pt x="162797" y="294876"/>
                      <a:pt x="168504" y="286767"/>
                      <a:pt x="175371" y="279638"/>
                    </a:cubicBezTo>
                    <a:cubicBezTo>
                      <a:pt x="209083" y="243547"/>
                      <a:pt x="266071" y="241586"/>
                      <a:pt x="310663" y="255933"/>
                    </a:cubicBezTo>
                    <a:cubicBezTo>
                      <a:pt x="376302" y="275806"/>
                      <a:pt x="385577" y="354582"/>
                      <a:pt x="374518" y="412773"/>
                    </a:cubicBezTo>
                    <a:cubicBezTo>
                      <a:pt x="353025" y="549651"/>
                      <a:pt x="167702" y="559365"/>
                      <a:pt x="147189" y="417318"/>
                    </a:cubicBezTo>
                    <a:cubicBezTo>
                      <a:pt x="124448" y="413397"/>
                      <a:pt x="101260" y="413664"/>
                      <a:pt x="78251" y="413219"/>
                    </a:cubicBezTo>
                    <a:cubicBezTo>
                      <a:pt x="61484" y="477826"/>
                      <a:pt x="55330" y="545017"/>
                      <a:pt x="41418" y="610337"/>
                    </a:cubicBezTo>
                    <a:cubicBezTo>
                      <a:pt x="50782" y="623348"/>
                      <a:pt x="38653" y="642418"/>
                      <a:pt x="22868" y="6406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25"/>
              <p:cNvSpPr/>
              <p:nvPr/>
            </p:nvSpPr>
            <p:spPr>
              <a:xfrm>
                <a:off x="1111170" y="11211369"/>
                <a:ext cx="57632" cy="298507"/>
              </a:xfrm>
              <a:custGeom>
                <a:rect b="b" l="l" r="r" t="t"/>
                <a:pathLst>
                  <a:path extrusionOk="0" h="298507" w="57632">
                    <a:moveTo>
                      <a:pt x="10514" y="286410"/>
                    </a:moveTo>
                    <a:cubicBezTo>
                      <a:pt x="793" y="235259"/>
                      <a:pt x="-366" y="181613"/>
                      <a:pt x="80" y="129482"/>
                    </a:cubicBezTo>
                    <a:cubicBezTo>
                      <a:pt x="3736" y="110679"/>
                      <a:pt x="-5450" y="60775"/>
                      <a:pt x="24605" y="65498"/>
                    </a:cubicBezTo>
                    <a:cubicBezTo>
                      <a:pt x="29510" y="44378"/>
                      <a:pt x="30224" y="19872"/>
                      <a:pt x="43244" y="2049"/>
                    </a:cubicBezTo>
                    <a:cubicBezTo>
                      <a:pt x="50112" y="-4099"/>
                      <a:pt x="56890" y="4901"/>
                      <a:pt x="57335" y="11763"/>
                    </a:cubicBezTo>
                    <a:cubicBezTo>
                      <a:pt x="59297" y="59171"/>
                      <a:pt x="50914" y="105777"/>
                      <a:pt x="50290" y="152829"/>
                    </a:cubicBezTo>
                    <a:cubicBezTo>
                      <a:pt x="47169" y="197208"/>
                      <a:pt x="52430" y="242566"/>
                      <a:pt x="47614" y="286410"/>
                    </a:cubicBezTo>
                    <a:cubicBezTo>
                      <a:pt x="41728" y="302540"/>
                      <a:pt x="16579" y="302540"/>
                      <a:pt x="10514" y="286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25"/>
              <p:cNvSpPr/>
              <p:nvPr/>
            </p:nvSpPr>
            <p:spPr>
              <a:xfrm>
                <a:off x="1160396" y="7098486"/>
                <a:ext cx="3006510" cy="4373004"/>
              </a:xfrm>
              <a:custGeom>
                <a:rect b="b" l="l" r="r" t="t"/>
                <a:pathLst>
                  <a:path extrusionOk="0" h="4373004" w="3006510">
                    <a:moveTo>
                      <a:pt x="3001909" y="2200954"/>
                    </a:moveTo>
                    <a:cubicBezTo>
                      <a:pt x="3017783" y="2675037"/>
                      <a:pt x="2988621" y="3148497"/>
                      <a:pt x="2974440" y="3622224"/>
                    </a:cubicBezTo>
                    <a:cubicBezTo>
                      <a:pt x="2973994" y="3852939"/>
                      <a:pt x="2976938" y="4083386"/>
                      <a:pt x="2956960" y="4313566"/>
                    </a:cubicBezTo>
                    <a:cubicBezTo>
                      <a:pt x="2587652" y="4334953"/>
                      <a:pt x="2216916" y="4320428"/>
                      <a:pt x="1847161" y="4319626"/>
                    </a:cubicBezTo>
                    <a:cubicBezTo>
                      <a:pt x="1704200" y="4316328"/>
                      <a:pt x="1561150" y="4321497"/>
                      <a:pt x="1418100" y="4322923"/>
                    </a:cubicBezTo>
                    <a:cubicBezTo>
                      <a:pt x="1324992" y="4323012"/>
                      <a:pt x="1231974" y="4322745"/>
                      <a:pt x="1138955" y="4328091"/>
                    </a:cubicBezTo>
                    <a:cubicBezTo>
                      <a:pt x="996797" y="4334864"/>
                      <a:pt x="854282" y="4330408"/>
                      <a:pt x="712213" y="4340567"/>
                    </a:cubicBezTo>
                    <a:cubicBezTo>
                      <a:pt x="541426" y="4348587"/>
                      <a:pt x="370908" y="4361152"/>
                      <a:pt x="199854" y="4365341"/>
                    </a:cubicBezTo>
                    <a:cubicBezTo>
                      <a:pt x="142687" y="4369707"/>
                      <a:pt x="85431" y="4369707"/>
                      <a:pt x="28086" y="4371311"/>
                    </a:cubicBezTo>
                    <a:cubicBezTo>
                      <a:pt x="21130" y="4372648"/>
                      <a:pt x="10785" y="4372559"/>
                      <a:pt x="172" y="4373004"/>
                    </a:cubicBezTo>
                    <a:cubicBezTo>
                      <a:pt x="1420" y="4337537"/>
                      <a:pt x="-1433" y="4301357"/>
                      <a:pt x="1064" y="4265890"/>
                    </a:cubicBezTo>
                    <a:cubicBezTo>
                      <a:pt x="1420" y="4234790"/>
                      <a:pt x="5166" y="4203956"/>
                      <a:pt x="7128" y="4172945"/>
                    </a:cubicBezTo>
                    <a:cubicBezTo>
                      <a:pt x="9269" y="4168400"/>
                      <a:pt x="9804" y="4163142"/>
                      <a:pt x="7931" y="4158330"/>
                    </a:cubicBezTo>
                    <a:cubicBezTo>
                      <a:pt x="8198" y="4152805"/>
                      <a:pt x="8288" y="4147280"/>
                      <a:pt x="8288" y="4141755"/>
                    </a:cubicBezTo>
                    <a:cubicBezTo>
                      <a:pt x="20506" y="4080356"/>
                      <a:pt x="26927" y="4017620"/>
                      <a:pt x="42534" y="3957201"/>
                    </a:cubicBezTo>
                    <a:cubicBezTo>
                      <a:pt x="65543" y="3957647"/>
                      <a:pt x="88731" y="3957379"/>
                      <a:pt x="111473" y="3961300"/>
                    </a:cubicBezTo>
                    <a:cubicBezTo>
                      <a:pt x="131985" y="4103436"/>
                      <a:pt x="317308" y="4093634"/>
                      <a:pt x="338801" y="3956756"/>
                    </a:cubicBezTo>
                    <a:cubicBezTo>
                      <a:pt x="349949" y="3898654"/>
                      <a:pt x="340585" y="3819877"/>
                      <a:pt x="274946" y="3800005"/>
                    </a:cubicBezTo>
                    <a:cubicBezTo>
                      <a:pt x="230354" y="3785658"/>
                      <a:pt x="173366" y="3787618"/>
                      <a:pt x="139655" y="3823709"/>
                    </a:cubicBezTo>
                    <a:cubicBezTo>
                      <a:pt x="132788" y="3830749"/>
                      <a:pt x="127080" y="3838948"/>
                      <a:pt x="119767" y="3845453"/>
                    </a:cubicBezTo>
                    <a:cubicBezTo>
                      <a:pt x="101484" y="3842423"/>
                      <a:pt x="82399" y="3843047"/>
                      <a:pt x="64830" y="3836631"/>
                    </a:cubicBezTo>
                    <a:cubicBezTo>
                      <a:pt x="82667" y="3746894"/>
                      <a:pt x="95866" y="3655374"/>
                      <a:pt x="98987" y="3563855"/>
                    </a:cubicBezTo>
                    <a:cubicBezTo>
                      <a:pt x="98987" y="3562785"/>
                      <a:pt x="98898" y="3561716"/>
                      <a:pt x="98809" y="3560736"/>
                    </a:cubicBezTo>
                    <a:cubicBezTo>
                      <a:pt x="119053" y="3565815"/>
                      <a:pt x="137960" y="3568578"/>
                      <a:pt x="158562" y="3573568"/>
                    </a:cubicBezTo>
                    <a:cubicBezTo>
                      <a:pt x="161326" y="3620085"/>
                      <a:pt x="194859" y="3660364"/>
                      <a:pt x="240254" y="3671415"/>
                    </a:cubicBezTo>
                    <a:cubicBezTo>
                      <a:pt x="353338" y="3691911"/>
                      <a:pt x="440203" y="3553696"/>
                      <a:pt x="396503" y="3454334"/>
                    </a:cubicBezTo>
                    <a:cubicBezTo>
                      <a:pt x="358243" y="3362458"/>
                      <a:pt x="228571" y="3348557"/>
                      <a:pt x="187903" y="3445690"/>
                    </a:cubicBezTo>
                    <a:cubicBezTo>
                      <a:pt x="159275" y="3443195"/>
                      <a:pt x="132431" y="3444888"/>
                      <a:pt x="103714" y="3438917"/>
                    </a:cubicBezTo>
                    <a:cubicBezTo>
                      <a:pt x="112811" y="3365934"/>
                      <a:pt x="114862" y="3292326"/>
                      <a:pt x="117270" y="3218897"/>
                    </a:cubicBezTo>
                    <a:cubicBezTo>
                      <a:pt x="117091" y="3195014"/>
                      <a:pt x="122264" y="3168547"/>
                      <a:pt x="113524" y="3145913"/>
                    </a:cubicBezTo>
                    <a:cubicBezTo>
                      <a:pt x="139566" y="3150368"/>
                      <a:pt x="166231" y="3151705"/>
                      <a:pt x="191827" y="3158389"/>
                    </a:cubicBezTo>
                    <a:cubicBezTo>
                      <a:pt x="191560" y="3207668"/>
                      <a:pt x="223933" y="3250532"/>
                      <a:pt x="275570" y="3251066"/>
                    </a:cubicBezTo>
                    <a:cubicBezTo>
                      <a:pt x="339693" y="3253740"/>
                      <a:pt x="396771" y="3205351"/>
                      <a:pt x="411308" y="3144041"/>
                    </a:cubicBezTo>
                    <a:cubicBezTo>
                      <a:pt x="417729" y="3123278"/>
                      <a:pt x="416034" y="3101801"/>
                      <a:pt x="411040" y="3080949"/>
                    </a:cubicBezTo>
                    <a:cubicBezTo>
                      <a:pt x="406581" y="3054750"/>
                      <a:pt x="400249" y="3027748"/>
                      <a:pt x="382323" y="3007163"/>
                    </a:cubicBezTo>
                    <a:cubicBezTo>
                      <a:pt x="354409" y="2969111"/>
                      <a:pt x="302236" y="2954586"/>
                      <a:pt x="258715" y="2972676"/>
                    </a:cubicBezTo>
                    <a:cubicBezTo>
                      <a:pt x="227679" y="2985776"/>
                      <a:pt x="210467" y="3017589"/>
                      <a:pt x="194146" y="3045214"/>
                    </a:cubicBezTo>
                    <a:cubicBezTo>
                      <a:pt x="166767" y="3043165"/>
                      <a:pt x="139387" y="3044145"/>
                      <a:pt x="112008" y="3035056"/>
                    </a:cubicBezTo>
                    <a:cubicBezTo>
                      <a:pt x="122086" y="2949417"/>
                      <a:pt x="131807" y="2863067"/>
                      <a:pt x="133769" y="2776805"/>
                    </a:cubicBezTo>
                    <a:cubicBezTo>
                      <a:pt x="133858" y="2776805"/>
                      <a:pt x="134036" y="2776805"/>
                      <a:pt x="134125" y="2776805"/>
                    </a:cubicBezTo>
                    <a:cubicBezTo>
                      <a:pt x="158383" y="2780458"/>
                      <a:pt x="185317" y="2777963"/>
                      <a:pt x="207523" y="2789548"/>
                    </a:cubicBezTo>
                    <a:cubicBezTo>
                      <a:pt x="216977" y="2825728"/>
                      <a:pt x="251580" y="2854601"/>
                      <a:pt x="288948" y="2857542"/>
                    </a:cubicBezTo>
                    <a:cubicBezTo>
                      <a:pt x="335680" y="2863067"/>
                      <a:pt x="386693" y="2839452"/>
                      <a:pt x="412289" y="2799974"/>
                    </a:cubicBezTo>
                    <a:cubicBezTo>
                      <a:pt x="444038" y="2748467"/>
                      <a:pt x="440917" y="2672275"/>
                      <a:pt x="394363" y="2630570"/>
                    </a:cubicBezTo>
                    <a:cubicBezTo>
                      <a:pt x="343171" y="2587884"/>
                      <a:pt x="266295" y="2613905"/>
                      <a:pt x="229017" y="2662651"/>
                    </a:cubicBezTo>
                    <a:cubicBezTo>
                      <a:pt x="207523" y="2661047"/>
                      <a:pt x="186565" y="2655343"/>
                      <a:pt x="165161" y="2653115"/>
                    </a:cubicBezTo>
                    <a:cubicBezTo>
                      <a:pt x="155529" y="2651244"/>
                      <a:pt x="143133" y="2653383"/>
                      <a:pt x="135285" y="2647234"/>
                    </a:cubicBezTo>
                    <a:cubicBezTo>
                      <a:pt x="134928" y="2574785"/>
                      <a:pt x="143846" y="2502157"/>
                      <a:pt x="138406" y="2429886"/>
                    </a:cubicBezTo>
                    <a:cubicBezTo>
                      <a:pt x="138317" y="2428995"/>
                      <a:pt x="138228" y="2428015"/>
                      <a:pt x="138139" y="2427213"/>
                    </a:cubicBezTo>
                    <a:cubicBezTo>
                      <a:pt x="138585" y="2427302"/>
                      <a:pt x="139031" y="2427391"/>
                      <a:pt x="139476" y="2427480"/>
                    </a:cubicBezTo>
                    <a:cubicBezTo>
                      <a:pt x="172028" y="2433362"/>
                      <a:pt x="204759" y="2438798"/>
                      <a:pt x="237578" y="2442451"/>
                    </a:cubicBezTo>
                    <a:cubicBezTo>
                      <a:pt x="243464" y="2465086"/>
                      <a:pt x="259607" y="2485226"/>
                      <a:pt x="282170" y="2492800"/>
                    </a:cubicBezTo>
                    <a:cubicBezTo>
                      <a:pt x="371799" y="2518554"/>
                      <a:pt x="460626" y="2421777"/>
                      <a:pt x="454918" y="2335159"/>
                    </a:cubicBezTo>
                    <a:cubicBezTo>
                      <a:pt x="449746" y="2271264"/>
                      <a:pt x="390439" y="2206301"/>
                      <a:pt x="323640" y="2210400"/>
                    </a:cubicBezTo>
                    <a:cubicBezTo>
                      <a:pt x="266385" y="2214945"/>
                      <a:pt x="243910" y="2272245"/>
                      <a:pt x="226520" y="2318762"/>
                    </a:cubicBezTo>
                    <a:cubicBezTo>
                      <a:pt x="196821" y="2316267"/>
                      <a:pt x="166053" y="2319207"/>
                      <a:pt x="137247" y="2310831"/>
                    </a:cubicBezTo>
                    <a:cubicBezTo>
                      <a:pt x="134661" y="2228134"/>
                      <a:pt x="139833" y="2144723"/>
                      <a:pt x="131539" y="2062382"/>
                    </a:cubicBezTo>
                    <a:cubicBezTo>
                      <a:pt x="131182" y="2059887"/>
                      <a:pt x="130558" y="2057838"/>
                      <a:pt x="129934" y="2056145"/>
                    </a:cubicBezTo>
                    <a:cubicBezTo>
                      <a:pt x="132699" y="2058372"/>
                      <a:pt x="135998" y="2059887"/>
                      <a:pt x="139655" y="2060333"/>
                    </a:cubicBezTo>
                    <a:cubicBezTo>
                      <a:pt x="180679" y="2062026"/>
                      <a:pt x="221882" y="2061670"/>
                      <a:pt x="262906" y="2059976"/>
                    </a:cubicBezTo>
                    <a:cubicBezTo>
                      <a:pt x="276551" y="2081987"/>
                      <a:pt x="299828" y="2099632"/>
                      <a:pt x="325513" y="2104266"/>
                    </a:cubicBezTo>
                    <a:cubicBezTo>
                      <a:pt x="371443" y="2109791"/>
                      <a:pt x="413180" y="2077621"/>
                      <a:pt x="436636" y="2040460"/>
                    </a:cubicBezTo>
                    <a:cubicBezTo>
                      <a:pt x="456613" y="2006865"/>
                      <a:pt x="453937" y="1961684"/>
                      <a:pt x="441006" y="1925861"/>
                    </a:cubicBezTo>
                    <a:cubicBezTo>
                      <a:pt x="386782" y="1815895"/>
                      <a:pt x="239986" y="1805825"/>
                      <a:pt x="232406" y="1948852"/>
                    </a:cubicBezTo>
                    <a:cubicBezTo>
                      <a:pt x="202529" y="1940743"/>
                      <a:pt x="171493" y="1947604"/>
                      <a:pt x="141349" y="1942971"/>
                    </a:cubicBezTo>
                    <a:cubicBezTo>
                      <a:pt x="140636" y="1891641"/>
                      <a:pt x="138941" y="1840312"/>
                      <a:pt x="138763" y="1788893"/>
                    </a:cubicBezTo>
                    <a:cubicBezTo>
                      <a:pt x="136712" y="1743000"/>
                      <a:pt x="140190" y="1694433"/>
                      <a:pt x="130826" y="1649431"/>
                    </a:cubicBezTo>
                    <a:cubicBezTo>
                      <a:pt x="134036" y="1650768"/>
                      <a:pt x="137514" y="1651124"/>
                      <a:pt x="140993" y="1650946"/>
                    </a:cubicBezTo>
                    <a:cubicBezTo>
                      <a:pt x="169264" y="1648272"/>
                      <a:pt x="197713" y="1646757"/>
                      <a:pt x="226163" y="1647381"/>
                    </a:cubicBezTo>
                    <a:cubicBezTo>
                      <a:pt x="227857" y="1647559"/>
                      <a:pt x="229730" y="1647649"/>
                      <a:pt x="231603" y="1647470"/>
                    </a:cubicBezTo>
                    <a:cubicBezTo>
                      <a:pt x="231781" y="1649253"/>
                      <a:pt x="232316" y="1650946"/>
                      <a:pt x="233208" y="1652728"/>
                    </a:cubicBezTo>
                    <a:cubicBezTo>
                      <a:pt x="248726" y="1686680"/>
                      <a:pt x="279673" y="1713771"/>
                      <a:pt x="318111" y="1715642"/>
                    </a:cubicBezTo>
                    <a:cubicBezTo>
                      <a:pt x="464907" y="1713058"/>
                      <a:pt x="510301" y="1563436"/>
                      <a:pt x="406224" y="1465857"/>
                    </a:cubicBezTo>
                    <a:cubicBezTo>
                      <a:pt x="366002" y="1417825"/>
                      <a:pt x="288859" y="1423083"/>
                      <a:pt x="248548" y="1468174"/>
                    </a:cubicBezTo>
                    <a:cubicBezTo>
                      <a:pt x="225984" y="1487245"/>
                      <a:pt x="224914" y="1517543"/>
                      <a:pt x="213053" y="1542406"/>
                    </a:cubicBezTo>
                    <a:cubicBezTo>
                      <a:pt x="183266" y="1545436"/>
                      <a:pt x="154103" y="1542762"/>
                      <a:pt x="124404" y="1542673"/>
                    </a:cubicBezTo>
                    <a:cubicBezTo>
                      <a:pt x="124404" y="1541247"/>
                      <a:pt x="124315" y="1539910"/>
                      <a:pt x="124226" y="1538574"/>
                    </a:cubicBezTo>
                    <a:cubicBezTo>
                      <a:pt x="123959" y="1523692"/>
                      <a:pt x="123780" y="1508721"/>
                      <a:pt x="123513" y="1493839"/>
                    </a:cubicBezTo>
                    <a:cubicBezTo>
                      <a:pt x="123691" y="1415597"/>
                      <a:pt x="121015" y="1337267"/>
                      <a:pt x="114416" y="1259203"/>
                    </a:cubicBezTo>
                    <a:cubicBezTo>
                      <a:pt x="117270" y="1255995"/>
                      <a:pt x="118518" y="1250737"/>
                      <a:pt x="117983" y="1245747"/>
                    </a:cubicBezTo>
                    <a:cubicBezTo>
                      <a:pt x="118518" y="1240044"/>
                      <a:pt x="120748" y="1233628"/>
                      <a:pt x="120926" y="1227924"/>
                    </a:cubicBezTo>
                    <a:cubicBezTo>
                      <a:pt x="121461" y="1227924"/>
                      <a:pt x="121997" y="1228013"/>
                      <a:pt x="122621" y="1228013"/>
                    </a:cubicBezTo>
                    <a:cubicBezTo>
                      <a:pt x="154727" y="1228816"/>
                      <a:pt x="187546" y="1223112"/>
                      <a:pt x="219206" y="1229974"/>
                    </a:cubicBezTo>
                    <a:cubicBezTo>
                      <a:pt x="230176" y="1272570"/>
                      <a:pt x="268703" y="1308928"/>
                      <a:pt x="312938" y="1314097"/>
                    </a:cubicBezTo>
                    <a:cubicBezTo>
                      <a:pt x="414875" y="1315879"/>
                      <a:pt x="466691" y="1210280"/>
                      <a:pt x="421564" y="1123751"/>
                    </a:cubicBezTo>
                    <a:cubicBezTo>
                      <a:pt x="377596" y="1041410"/>
                      <a:pt x="263352" y="1016726"/>
                      <a:pt x="214747" y="1108067"/>
                    </a:cubicBezTo>
                    <a:cubicBezTo>
                      <a:pt x="182195" y="1109760"/>
                      <a:pt x="147860" y="1109136"/>
                      <a:pt x="114773" y="1114572"/>
                    </a:cubicBezTo>
                    <a:cubicBezTo>
                      <a:pt x="114683" y="1097997"/>
                      <a:pt x="114505" y="1081333"/>
                      <a:pt x="113792" y="1064758"/>
                    </a:cubicBezTo>
                    <a:cubicBezTo>
                      <a:pt x="106568" y="986338"/>
                      <a:pt x="107638" y="907562"/>
                      <a:pt x="101128" y="829142"/>
                    </a:cubicBezTo>
                    <a:cubicBezTo>
                      <a:pt x="100949" y="828251"/>
                      <a:pt x="100860" y="827003"/>
                      <a:pt x="100682" y="825488"/>
                    </a:cubicBezTo>
                    <a:lnTo>
                      <a:pt x="100682" y="825488"/>
                    </a:lnTo>
                    <a:cubicBezTo>
                      <a:pt x="102555" y="822102"/>
                      <a:pt x="103179" y="817290"/>
                      <a:pt x="103090" y="813280"/>
                    </a:cubicBezTo>
                    <a:cubicBezTo>
                      <a:pt x="103446" y="810072"/>
                      <a:pt x="104249" y="806507"/>
                      <a:pt x="104338" y="803121"/>
                    </a:cubicBezTo>
                    <a:cubicBezTo>
                      <a:pt x="110581" y="804725"/>
                      <a:pt x="117805" y="804725"/>
                      <a:pt x="124137" y="804190"/>
                    </a:cubicBezTo>
                    <a:cubicBezTo>
                      <a:pt x="140368" y="804368"/>
                      <a:pt x="156778" y="803655"/>
                      <a:pt x="173099" y="804903"/>
                    </a:cubicBezTo>
                    <a:cubicBezTo>
                      <a:pt x="183622" y="839568"/>
                      <a:pt x="209485" y="867282"/>
                      <a:pt x="242483" y="881897"/>
                    </a:cubicBezTo>
                    <a:cubicBezTo>
                      <a:pt x="344777" y="925028"/>
                      <a:pt x="468207" y="824419"/>
                      <a:pt x="430482" y="714988"/>
                    </a:cubicBezTo>
                    <a:cubicBezTo>
                      <a:pt x="413983" y="665262"/>
                      <a:pt x="363595" y="627211"/>
                      <a:pt x="310887" y="626587"/>
                    </a:cubicBezTo>
                    <a:cubicBezTo>
                      <a:pt x="259161" y="628637"/>
                      <a:pt x="197802" y="641023"/>
                      <a:pt x="172831" y="691818"/>
                    </a:cubicBezTo>
                    <a:cubicBezTo>
                      <a:pt x="149197" y="691551"/>
                      <a:pt x="125742" y="694937"/>
                      <a:pt x="102109" y="694402"/>
                    </a:cubicBezTo>
                    <a:cubicBezTo>
                      <a:pt x="102019" y="633449"/>
                      <a:pt x="101663" y="572495"/>
                      <a:pt x="101217" y="511452"/>
                    </a:cubicBezTo>
                    <a:cubicBezTo>
                      <a:pt x="101930" y="478124"/>
                      <a:pt x="97828" y="444707"/>
                      <a:pt x="105498" y="411913"/>
                    </a:cubicBezTo>
                    <a:cubicBezTo>
                      <a:pt x="105676" y="411913"/>
                      <a:pt x="105943" y="411913"/>
                      <a:pt x="106122" y="411913"/>
                    </a:cubicBezTo>
                    <a:cubicBezTo>
                      <a:pt x="129399" y="411645"/>
                      <a:pt x="152943" y="409061"/>
                      <a:pt x="176042" y="412447"/>
                    </a:cubicBezTo>
                    <a:cubicBezTo>
                      <a:pt x="176398" y="412893"/>
                      <a:pt x="176755" y="413428"/>
                      <a:pt x="177112" y="413962"/>
                    </a:cubicBezTo>
                    <a:cubicBezTo>
                      <a:pt x="179698" y="417883"/>
                      <a:pt x="182285" y="421715"/>
                      <a:pt x="185584" y="425012"/>
                    </a:cubicBezTo>
                    <a:cubicBezTo>
                      <a:pt x="276641" y="500046"/>
                      <a:pt x="422366" y="379743"/>
                      <a:pt x="388833" y="273876"/>
                    </a:cubicBezTo>
                    <a:cubicBezTo>
                      <a:pt x="375188" y="225131"/>
                      <a:pt x="332024" y="175762"/>
                      <a:pt x="278959" y="173000"/>
                    </a:cubicBezTo>
                    <a:cubicBezTo>
                      <a:pt x="210377" y="174069"/>
                      <a:pt x="166410" y="208021"/>
                      <a:pt x="159721" y="277797"/>
                    </a:cubicBezTo>
                    <a:cubicBezTo>
                      <a:pt x="136801" y="277886"/>
                      <a:pt x="112989" y="280203"/>
                      <a:pt x="90782" y="273698"/>
                    </a:cubicBezTo>
                    <a:cubicBezTo>
                      <a:pt x="90426" y="206061"/>
                      <a:pt x="87750" y="138513"/>
                      <a:pt x="88820" y="70787"/>
                    </a:cubicBezTo>
                    <a:cubicBezTo>
                      <a:pt x="88731" y="68915"/>
                      <a:pt x="88642" y="65440"/>
                      <a:pt x="88196" y="61697"/>
                    </a:cubicBezTo>
                    <a:cubicBezTo>
                      <a:pt x="93993" y="62499"/>
                      <a:pt x="100236" y="62143"/>
                      <a:pt x="105943" y="61786"/>
                    </a:cubicBezTo>
                    <a:cubicBezTo>
                      <a:pt x="128150" y="61519"/>
                      <a:pt x="150268" y="60717"/>
                      <a:pt x="172474" y="60539"/>
                    </a:cubicBezTo>
                    <a:cubicBezTo>
                      <a:pt x="189508" y="60271"/>
                      <a:pt x="206542" y="60182"/>
                      <a:pt x="223576" y="60004"/>
                    </a:cubicBezTo>
                    <a:cubicBezTo>
                      <a:pt x="230354" y="59826"/>
                      <a:pt x="237846" y="59469"/>
                      <a:pt x="242573" y="53944"/>
                    </a:cubicBezTo>
                    <a:cubicBezTo>
                      <a:pt x="335948" y="54301"/>
                      <a:pt x="427271" y="31666"/>
                      <a:pt x="519844" y="21418"/>
                    </a:cubicBezTo>
                    <a:cubicBezTo>
                      <a:pt x="621870" y="9922"/>
                      <a:pt x="724698" y="14289"/>
                      <a:pt x="827170" y="9209"/>
                    </a:cubicBezTo>
                    <a:cubicBezTo>
                      <a:pt x="875151" y="6803"/>
                      <a:pt x="923042" y="3595"/>
                      <a:pt x="971023" y="1635"/>
                    </a:cubicBezTo>
                    <a:cubicBezTo>
                      <a:pt x="1113003" y="-5049"/>
                      <a:pt x="1254716" y="11081"/>
                      <a:pt x="1396696" y="8675"/>
                    </a:cubicBezTo>
                    <a:cubicBezTo>
                      <a:pt x="1538943" y="5199"/>
                      <a:pt x="1680567" y="18744"/>
                      <a:pt x="1822636" y="18477"/>
                    </a:cubicBezTo>
                    <a:cubicBezTo>
                      <a:pt x="1892734" y="17942"/>
                      <a:pt x="1962743" y="13308"/>
                      <a:pt x="2032841" y="12952"/>
                    </a:cubicBezTo>
                    <a:cubicBezTo>
                      <a:pt x="2104545" y="12952"/>
                      <a:pt x="2176159" y="18210"/>
                      <a:pt x="2247774" y="21329"/>
                    </a:cubicBezTo>
                    <a:cubicBezTo>
                      <a:pt x="2477153" y="25071"/>
                      <a:pt x="2706533" y="30151"/>
                      <a:pt x="2936002" y="31220"/>
                    </a:cubicBezTo>
                    <a:cubicBezTo>
                      <a:pt x="2968197" y="372525"/>
                      <a:pt x="2978454" y="719087"/>
                      <a:pt x="2991028" y="1062619"/>
                    </a:cubicBezTo>
                    <a:cubicBezTo>
                      <a:pt x="2996469" y="1441797"/>
                      <a:pt x="2992366" y="1821331"/>
                      <a:pt x="3001909" y="22009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25"/>
              <p:cNvSpPr/>
              <p:nvPr/>
            </p:nvSpPr>
            <p:spPr>
              <a:xfrm>
                <a:off x="1545488" y="7285477"/>
                <a:ext cx="2575023" cy="118025"/>
              </a:xfrm>
              <a:custGeom>
                <a:rect b="b" l="l" r="r" t="t"/>
                <a:pathLst>
                  <a:path extrusionOk="0" h="118025" w="2575023">
                    <a:moveTo>
                      <a:pt x="2850" y="107114"/>
                    </a:moveTo>
                    <a:cubicBezTo>
                      <a:pt x="-7941" y="84212"/>
                      <a:pt x="13909" y="71113"/>
                      <a:pt x="34956" y="70667"/>
                    </a:cubicBezTo>
                    <a:cubicBezTo>
                      <a:pt x="75713" y="66033"/>
                      <a:pt x="116737" y="64875"/>
                      <a:pt x="157494" y="60954"/>
                    </a:cubicBezTo>
                    <a:cubicBezTo>
                      <a:pt x="343442" y="31724"/>
                      <a:pt x="531797" y="30477"/>
                      <a:pt x="719439" y="22457"/>
                    </a:cubicBezTo>
                    <a:cubicBezTo>
                      <a:pt x="857049" y="18625"/>
                      <a:pt x="994303" y="9892"/>
                      <a:pt x="1131734" y="3208"/>
                    </a:cubicBezTo>
                    <a:cubicBezTo>
                      <a:pt x="1242322" y="713"/>
                      <a:pt x="1352820" y="980"/>
                      <a:pt x="1463407" y="0"/>
                    </a:cubicBezTo>
                    <a:cubicBezTo>
                      <a:pt x="1650425" y="4010"/>
                      <a:pt x="1837443" y="9446"/>
                      <a:pt x="2024372" y="12921"/>
                    </a:cubicBezTo>
                    <a:cubicBezTo>
                      <a:pt x="2130946" y="7575"/>
                      <a:pt x="2237342" y="18714"/>
                      <a:pt x="2343827" y="18981"/>
                    </a:cubicBezTo>
                    <a:cubicBezTo>
                      <a:pt x="2398764" y="17734"/>
                      <a:pt x="2453879" y="17110"/>
                      <a:pt x="2508549" y="22902"/>
                    </a:cubicBezTo>
                    <a:cubicBezTo>
                      <a:pt x="2528080" y="26645"/>
                      <a:pt x="2551535" y="20585"/>
                      <a:pt x="2568391" y="31813"/>
                    </a:cubicBezTo>
                    <a:cubicBezTo>
                      <a:pt x="2577220" y="38675"/>
                      <a:pt x="2577131" y="53379"/>
                      <a:pt x="2568747" y="60508"/>
                    </a:cubicBezTo>
                    <a:cubicBezTo>
                      <a:pt x="2555013" y="72093"/>
                      <a:pt x="2535036" y="63983"/>
                      <a:pt x="2518715" y="64518"/>
                    </a:cubicBezTo>
                    <a:cubicBezTo>
                      <a:pt x="2473054" y="60419"/>
                      <a:pt x="2427213" y="57656"/>
                      <a:pt x="2381284" y="58815"/>
                    </a:cubicBezTo>
                    <a:cubicBezTo>
                      <a:pt x="2252949" y="61488"/>
                      <a:pt x="2124703" y="48121"/>
                      <a:pt x="1996368" y="53735"/>
                    </a:cubicBezTo>
                    <a:cubicBezTo>
                      <a:pt x="1835303" y="48210"/>
                      <a:pt x="1674148" y="47497"/>
                      <a:pt x="1513083" y="41438"/>
                    </a:cubicBezTo>
                    <a:cubicBezTo>
                      <a:pt x="1402674" y="39745"/>
                      <a:pt x="1291284" y="42685"/>
                      <a:pt x="1181053" y="42774"/>
                    </a:cubicBezTo>
                    <a:cubicBezTo>
                      <a:pt x="1071625" y="44200"/>
                      <a:pt x="962642" y="55339"/>
                      <a:pt x="853304" y="58280"/>
                    </a:cubicBezTo>
                    <a:cubicBezTo>
                      <a:pt x="718191" y="64875"/>
                      <a:pt x="582632" y="65677"/>
                      <a:pt x="447697" y="74944"/>
                    </a:cubicBezTo>
                    <a:cubicBezTo>
                      <a:pt x="367432" y="78509"/>
                      <a:pt x="287167" y="82073"/>
                      <a:pt x="207883" y="95619"/>
                    </a:cubicBezTo>
                    <a:cubicBezTo>
                      <a:pt x="150895" y="104887"/>
                      <a:pt x="93014" y="104708"/>
                      <a:pt x="35848" y="111748"/>
                    </a:cubicBezTo>
                    <a:cubicBezTo>
                      <a:pt x="26840" y="121818"/>
                      <a:pt x="9004" y="119412"/>
                      <a:pt x="2850" y="1071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25"/>
              <p:cNvSpPr/>
              <p:nvPr/>
            </p:nvSpPr>
            <p:spPr>
              <a:xfrm>
                <a:off x="1595404" y="7780724"/>
                <a:ext cx="2547570" cy="84791"/>
              </a:xfrm>
              <a:custGeom>
                <a:rect b="b" l="l" r="r" t="t"/>
                <a:pathLst>
                  <a:path extrusionOk="0" h="84791" w="2547570">
                    <a:moveTo>
                      <a:pt x="2542554" y="83990"/>
                    </a:moveTo>
                    <a:cubicBezTo>
                      <a:pt x="2343407" y="69464"/>
                      <a:pt x="2143725" y="67415"/>
                      <a:pt x="1944400" y="58504"/>
                    </a:cubicBezTo>
                    <a:cubicBezTo>
                      <a:pt x="1670518" y="40948"/>
                      <a:pt x="1396189" y="37918"/>
                      <a:pt x="1121772" y="40948"/>
                    </a:cubicBezTo>
                    <a:cubicBezTo>
                      <a:pt x="1009936" y="45315"/>
                      <a:pt x="897921" y="43889"/>
                      <a:pt x="785996" y="42552"/>
                    </a:cubicBezTo>
                    <a:cubicBezTo>
                      <a:pt x="725619" y="41839"/>
                      <a:pt x="665331" y="41037"/>
                      <a:pt x="605043" y="41216"/>
                    </a:cubicBezTo>
                    <a:cubicBezTo>
                      <a:pt x="496417" y="43087"/>
                      <a:pt x="387881" y="46384"/>
                      <a:pt x="279256" y="48701"/>
                    </a:cubicBezTo>
                    <a:cubicBezTo>
                      <a:pt x="229848" y="49860"/>
                      <a:pt x="180530" y="50751"/>
                      <a:pt x="131211" y="52800"/>
                    </a:cubicBezTo>
                    <a:cubicBezTo>
                      <a:pt x="124701" y="52711"/>
                      <a:pt x="111056" y="53691"/>
                      <a:pt x="94913" y="54672"/>
                    </a:cubicBezTo>
                    <a:cubicBezTo>
                      <a:pt x="51214" y="57345"/>
                      <a:pt x="-10858" y="60018"/>
                      <a:pt x="1628" y="41572"/>
                    </a:cubicBezTo>
                    <a:cubicBezTo>
                      <a:pt x="1628" y="41572"/>
                      <a:pt x="1628" y="41572"/>
                      <a:pt x="1538" y="41572"/>
                    </a:cubicBezTo>
                    <a:cubicBezTo>
                      <a:pt x="107934" y="20185"/>
                      <a:pt x="217987" y="18848"/>
                      <a:pt x="326523" y="14392"/>
                    </a:cubicBezTo>
                    <a:cubicBezTo>
                      <a:pt x="533250" y="2719"/>
                      <a:pt x="740067" y="3788"/>
                      <a:pt x="946972" y="5748"/>
                    </a:cubicBezTo>
                    <a:cubicBezTo>
                      <a:pt x="1228881" y="-579"/>
                      <a:pt x="1510790" y="-4767"/>
                      <a:pt x="1792431" y="10293"/>
                    </a:cubicBezTo>
                    <a:cubicBezTo>
                      <a:pt x="2003350" y="23571"/>
                      <a:pt x="2214715" y="24462"/>
                      <a:pt x="2425723" y="36136"/>
                    </a:cubicBezTo>
                    <a:cubicBezTo>
                      <a:pt x="2466212" y="39701"/>
                      <a:pt x="2507059" y="40770"/>
                      <a:pt x="2547548" y="43711"/>
                    </a:cubicBezTo>
                    <a:cubicBezTo>
                      <a:pt x="2547548" y="55919"/>
                      <a:pt x="2547637" y="68128"/>
                      <a:pt x="2547459" y="80336"/>
                    </a:cubicBezTo>
                    <a:cubicBezTo>
                      <a:pt x="2547459" y="81851"/>
                      <a:pt x="2547459" y="83277"/>
                      <a:pt x="2547369" y="84792"/>
                    </a:cubicBezTo>
                    <a:cubicBezTo>
                      <a:pt x="2545853" y="84614"/>
                      <a:pt x="2544159" y="84346"/>
                      <a:pt x="2542554" y="839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25"/>
              <p:cNvSpPr/>
              <p:nvPr/>
            </p:nvSpPr>
            <p:spPr>
              <a:xfrm>
                <a:off x="1602556" y="8328549"/>
                <a:ext cx="5093" cy="5079"/>
              </a:xfrm>
              <a:custGeom>
                <a:rect b="b" l="l" r="r" t="t"/>
                <a:pathLst>
                  <a:path extrusionOk="0" h="5079" w="5093">
                    <a:moveTo>
                      <a:pt x="5" y="2406"/>
                    </a:moveTo>
                    <a:cubicBezTo>
                      <a:pt x="94" y="980"/>
                      <a:pt x="1254" y="0"/>
                      <a:pt x="2681" y="0"/>
                    </a:cubicBezTo>
                    <a:cubicBezTo>
                      <a:pt x="4108" y="0"/>
                      <a:pt x="5178" y="1337"/>
                      <a:pt x="5089" y="2673"/>
                    </a:cubicBezTo>
                    <a:cubicBezTo>
                      <a:pt x="4999" y="4099"/>
                      <a:pt x="3840" y="5079"/>
                      <a:pt x="2413" y="5079"/>
                    </a:cubicBezTo>
                    <a:cubicBezTo>
                      <a:pt x="986" y="5079"/>
                      <a:pt x="-84" y="3743"/>
                      <a:pt x="5" y="24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25"/>
              <p:cNvSpPr/>
              <p:nvPr/>
            </p:nvSpPr>
            <p:spPr>
              <a:xfrm>
                <a:off x="1597567" y="8255140"/>
                <a:ext cx="2562542" cy="135164"/>
              </a:xfrm>
              <a:custGeom>
                <a:rect b="b" l="l" r="r" t="t"/>
                <a:pathLst>
                  <a:path extrusionOk="0" h="135164" w="2562542">
                    <a:moveTo>
                      <a:pt x="2538786" y="134898"/>
                    </a:moveTo>
                    <a:cubicBezTo>
                      <a:pt x="2131396" y="86331"/>
                      <a:pt x="1720795" y="83123"/>
                      <a:pt x="1311265" y="65656"/>
                    </a:cubicBezTo>
                    <a:cubicBezTo>
                      <a:pt x="1111672" y="56567"/>
                      <a:pt x="912436" y="39190"/>
                      <a:pt x="712576" y="37497"/>
                    </a:cubicBezTo>
                    <a:cubicBezTo>
                      <a:pt x="480699" y="36249"/>
                      <a:pt x="249624" y="51309"/>
                      <a:pt x="18283" y="64498"/>
                    </a:cubicBezTo>
                    <a:cubicBezTo>
                      <a:pt x="19710" y="70023"/>
                      <a:pt x="11772" y="67261"/>
                      <a:pt x="9275" y="66548"/>
                    </a:cubicBezTo>
                    <a:cubicBezTo>
                      <a:pt x="6243" y="65835"/>
                      <a:pt x="3121" y="65211"/>
                      <a:pt x="0" y="65033"/>
                    </a:cubicBezTo>
                    <a:cubicBezTo>
                      <a:pt x="178" y="63429"/>
                      <a:pt x="268" y="61825"/>
                      <a:pt x="357" y="60310"/>
                    </a:cubicBezTo>
                    <a:cubicBezTo>
                      <a:pt x="535" y="56834"/>
                      <a:pt x="713" y="53270"/>
                      <a:pt x="892" y="49794"/>
                    </a:cubicBezTo>
                    <a:cubicBezTo>
                      <a:pt x="981" y="47834"/>
                      <a:pt x="1159" y="45784"/>
                      <a:pt x="1249" y="43824"/>
                    </a:cubicBezTo>
                    <a:cubicBezTo>
                      <a:pt x="35317" y="30546"/>
                      <a:pt x="124143" y="30100"/>
                      <a:pt x="146172" y="25823"/>
                    </a:cubicBezTo>
                    <a:cubicBezTo>
                      <a:pt x="471513" y="-4297"/>
                      <a:pt x="798905" y="-8575"/>
                      <a:pt x="1124782" y="15664"/>
                    </a:cubicBezTo>
                    <a:cubicBezTo>
                      <a:pt x="1341676" y="29566"/>
                      <a:pt x="1558927" y="33397"/>
                      <a:pt x="1775999" y="41863"/>
                    </a:cubicBezTo>
                    <a:cubicBezTo>
                      <a:pt x="2004755" y="53804"/>
                      <a:pt x="2234313" y="56923"/>
                      <a:pt x="2461553" y="86866"/>
                    </a:cubicBezTo>
                    <a:cubicBezTo>
                      <a:pt x="2491429" y="91499"/>
                      <a:pt x="2523268" y="88826"/>
                      <a:pt x="2551985" y="98183"/>
                    </a:cubicBezTo>
                    <a:cubicBezTo>
                      <a:pt x="2570089" y="108609"/>
                      <a:pt x="2563846" y="135165"/>
                      <a:pt x="2541372" y="135165"/>
                    </a:cubicBezTo>
                    <a:cubicBezTo>
                      <a:pt x="2540659" y="134987"/>
                      <a:pt x="2539767" y="134987"/>
                      <a:pt x="2538786" y="1348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25"/>
              <p:cNvSpPr/>
              <p:nvPr/>
            </p:nvSpPr>
            <p:spPr>
              <a:xfrm>
                <a:off x="1645810" y="8730718"/>
                <a:ext cx="5093" cy="5079"/>
              </a:xfrm>
              <a:custGeom>
                <a:rect b="b" l="l" r="r" t="t"/>
                <a:pathLst>
                  <a:path extrusionOk="0" h="5079" w="5093">
                    <a:moveTo>
                      <a:pt x="5" y="2406"/>
                    </a:moveTo>
                    <a:cubicBezTo>
                      <a:pt x="94" y="980"/>
                      <a:pt x="1254" y="0"/>
                      <a:pt x="2681" y="0"/>
                    </a:cubicBezTo>
                    <a:cubicBezTo>
                      <a:pt x="4108" y="0"/>
                      <a:pt x="5178" y="1337"/>
                      <a:pt x="5089" y="2673"/>
                    </a:cubicBezTo>
                    <a:cubicBezTo>
                      <a:pt x="4999" y="4099"/>
                      <a:pt x="3840" y="5080"/>
                      <a:pt x="2413" y="5080"/>
                    </a:cubicBezTo>
                    <a:cubicBezTo>
                      <a:pt x="986" y="5080"/>
                      <a:pt x="-84" y="3743"/>
                      <a:pt x="5" y="24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25"/>
              <p:cNvSpPr/>
              <p:nvPr/>
            </p:nvSpPr>
            <p:spPr>
              <a:xfrm>
                <a:off x="1629441" y="8683294"/>
                <a:ext cx="2531526" cy="156766"/>
              </a:xfrm>
              <a:custGeom>
                <a:rect b="b" l="l" r="r" t="t"/>
                <a:pathLst>
                  <a:path extrusionOk="0" h="156766" w="2531526">
                    <a:moveTo>
                      <a:pt x="2050203" y="112655"/>
                    </a:moveTo>
                    <a:cubicBezTo>
                      <a:pt x="1942737" y="99021"/>
                      <a:pt x="1834379" y="96437"/>
                      <a:pt x="1726467" y="89040"/>
                    </a:cubicBezTo>
                    <a:cubicBezTo>
                      <a:pt x="1508146" y="72822"/>
                      <a:pt x="1289112" y="71752"/>
                      <a:pt x="1070612" y="60435"/>
                    </a:cubicBezTo>
                    <a:cubicBezTo>
                      <a:pt x="907139" y="50721"/>
                      <a:pt x="743577" y="44038"/>
                      <a:pt x="579925" y="39047"/>
                    </a:cubicBezTo>
                    <a:cubicBezTo>
                      <a:pt x="463897" y="31295"/>
                      <a:pt x="347780" y="31740"/>
                      <a:pt x="231931" y="41632"/>
                    </a:cubicBezTo>
                    <a:cubicBezTo>
                      <a:pt x="166114" y="46622"/>
                      <a:pt x="100118" y="49385"/>
                      <a:pt x="34211" y="49385"/>
                    </a:cubicBezTo>
                    <a:cubicBezTo>
                      <a:pt x="22528" y="47870"/>
                      <a:pt x="6654" y="51167"/>
                      <a:pt x="143" y="39582"/>
                    </a:cubicBezTo>
                    <a:cubicBezTo>
                      <a:pt x="-1016" y="34324"/>
                      <a:pt x="5137" y="33166"/>
                      <a:pt x="8883" y="33344"/>
                    </a:cubicBezTo>
                    <a:cubicBezTo>
                      <a:pt x="60966" y="29869"/>
                      <a:pt x="112960" y="24166"/>
                      <a:pt x="165043" y="19353"/>
                    </a:cubicBezTo>
                    <a:cubicBezTo>
                      <a:pt x="273312" y="8749"/>
                      <a:pt x="381938" y="-2658"/>
                      <a:pt x="490920" y="551"/>
                    </a:cubicBezTo>
                    <a:cubicBezTo>
                      <a:pt x="545232" y="1976"/>
                      <a:pt x="599545" y="4650"/>
                      <a:pt x="653858" y="5719"/>
                    </a:cubicBezTo>
                    <a:cubicBezTo>
                      <a:pt x="764089" y="6967"/>
                      <a:pt x="874409" y="11779"/>
                      <a:pt x="984461" y="17482"/>
                    </a:cubicBezTo>
                    <a:cubicBezTo>
                      <a:pt x="1203496" y="30493"/>
                      <a:pt x="1422976" y="30493"/>
                      <a:pt x="1642011" y="43592"/>
                    </a:cubicBezTo>
                    <a:cubicBezTo>
                      <a:pt x="1872817" y="54999"/>
                      <a:pt x="2102733" y="75673"/>
                      <a:pt x="2333004" y="94833"/>
                    </a:cubicBezTo>
                    <a:cubicBezTo>
                      <a:pt x="2399892" y="104011"/>
                      <a:pt x="2466066" y="106328"/>
                      <a:pt x="2531527" y="116309"/>
                    </a:cubicBezTo>
                    <a:cubicBezTo>
                      <a:pt x="2531437" y="121032"/>
                      <a:pt x="2531348" y="125844"/>
                      <a:pt x="2531170" y="130656"/>
                    </a:cubicBezTo>
                    <a:cubicBezTo>
                      <a:pt x="2530902" y="139389"/>
                      <a:pt x="2530724" y="148033"/>
                      <a:pt x="2530456" y="156766"/>
                    </a:cubicBezTo>
                    <a:cubicBezTo>
                      <a:pt x="2370729" y="138231"/>
                      <a:pt x="2210644" y="125042"/>
                      <a:pt x="2050203" y="11265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25"/>
              <p:cNvSpPr/>
              <p:nvPr/>
            </p:nvSpPr>
            <p:spPr>
              <a:xfrm>
                <a:off x="1559213" y="9340254"/>
                <a:ext cx="5093" cy="5079"/>
              </a:xfrm>
              <a:custGeom>
                <a:rect b="b" l="l" r="r" t="t"/>
                <a:pathLst>
                  <a:path extrusionOk="0" h="5079" w="5093">
                    <a:moveTo>
                      <a:pt x="5" y="2406"/>
                    </a:moveTo>
                    <a:cubicBezTo>
                      <a:pt x="94" y="980"/>
                      <a:pt x="1254" y="0"/>
                      <a:pt x="2681" y="0"/>
                    </a:cubicBezTo>
                    <a:cubicBezTo>
                      <a:pt x="4108" y="0"/>
                      <a:pt x="5178" y="1337"/>
                      <a:pt x="5089" y="2673"/>
                    </a:cubicBezTo>
                    <a:cubicBezTo>
                      <a:pt x="4999" y="4099"/>
                      <a:pt x="3840" y="5079"/>
                      <a:pt x="2413" y="5079"/>
                    </a:cubicBezTo>
                    <a:cubicBezTo>
                      <a:pt x="986" y="5079"/>
                      <a:pt x="-84" y="3743"/>
                      <a:pt x="5" y="24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25"/>
              <p:cNvSpPr/>
              <p:nvPr/>
            </p:nvSpPr>
            <p:spPr>
              <a:xfrm>
                <a:off x="1597869" y="9075161"/>
                <a:ext cx="2553484" cy="137393"/>
              </a:xfrm>
              <a:custGeom>
                <a:rect b="b" l="l" r="r" t="t"/>
                <a:pathLst>
                  <a:path extrusionOk="0" h="137393" w="2553484">
                    <a:moveTo>
                      <a:pt x="2062155" y="105758"/>
                    </a:moveTo>
                    <a:cubicBezTo>
                      <a:pt x="1846063" y="85173"/>
                      <a:pt x="1629615" y="75905"/>
                      <a:pt x="1412721" y="69756"/>
                    </a:cubicBezTo>
                    <a:cubicBezTo>
                      <a:pt x="988118" y="48369"/>
                      <a:pt x="562713" y="19675"/>
                      <a:pt x="137933" y="51577"/>
                    </a:cubicBezTo>
                    <a:cubicBezTo>
                      <a:pt x="107075" y="52647"/>
                      <a:pt x="76307" y="53003"/>
                      <a:pt x="45539" y="54518"/>
                    </a:cubicBezTo>
                    <a:cubicBezTo>
                      <a:pt x="40812" y="54251"/>
                      <a:pt x="35907" y="54607"/>
                      <a:pt x="31002" y="54964"/>
                    </a:cubicBezTo>
                    <a:cubicBezTo>
                      <a:pt x="20924" y="55676"/>
                      <a:pt x="10668" y="56478"/>
                      <a:pt x="2106" y="51934"/>
                    </a:cubicBezTo>
                    <a:cubicBezTo>
                      <a:pt x="501" y="50508"/>
                      <a:pt x="-213" y="48547"/>
                      <a:pt x="55" y="46587"/>
                    </a:cubicBezTo>
                    <a:cubicBezTo>
                      <a:pt x="501" y="45518"/>
                      <a:pt x="947" y="44448"/>
                      <a:pt x="1393" y="43379"/>
                    </a:cubicBezTo>
                    <a:cubicBezTo>
                      <a:pt x="8617" y="33933"/>
                      <a:pt x="24670" y="34913"/>
                      <a:pt x="35461" y="31705"/>
                    </a:cubicBezTo>
                    <a:cubicBezTo>
                      <a:pt x="74612" y="24665"/>
                      <a:pt x="114477" y="24219"/>
                      <a:pt x="153986" y="20298"/>
                    </a:cubicBezTo>
                    <a:cubicBezTo>
                      <a:pt x="642087" y="-28536"/>
                      <a:pt x="1131615" y="24576"/>
                      <a:pt x="1620162" y="36339"/>
                    </a:cubicBezTo>
                    <a:cubicBezTo>
                      <a:pt x="1835718" y="41953"/>
                      <a:pt x="2050115" y="66014"/>
                      <a:pt x="2265137" y="81074"/>
                    </a:cubicBezTo>
                    <a:cubicBezTo>
                      <a:pt x="2353785" y="87312"/>
                      <a:pt x="2442968" y="87312"/>
                      <a:pt x="2531349" y="96936"/>
                    </a:cubicBezTo>
                    <a:cubicBezTo>
                      <a:pt x="2558907" y="101570"/>
                      <a:pt x="2563723" y="136770"/>
                      <a:pt x="2528585" y="137393"/>
                    </a:cubicBezTo>
                    <a:cubicBezTo>
                      <a:pt x="2373227" y="125185"/>
                      <a:pt x="2217245" y="121442"/>
                      <a:pt x="2062155" y="1057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25"/>
              <p:cNvSpPr/>
              <p:nvPr/>
            </p:nvSpPr>
            <p:spPr>
              <a:xfrm>
                <a:off x="1609785" y="8705522"/>
                <a:ext cx="59062" cy="39276"/>
              </a:xfrm>
              <a:custGeom>
                <a:rect b="b" l="l" r="r" t="t"/>
                <a:pathLst>
                  <a:path extrusionOk="0" h="39276" w="59062">
                    <a:moveTo>
                      <a:pt x="1962" y="35355"/>
                    </a:moveTo>
                    <a:cubicBezTo>
                      <a:pt x="3032" y="32860"/>
                      <a:pt x="4370" y="30365"/>
                      <a:pt x="5262" y="27781"/>
                    </a:cubicBezTo>
                    <a:cubicBezTo>
                      <a:pt x="7491" y="21810"/>
                      <a:pt x="9810" y="15661"/>
                      <a:pt x="10970" y="9423"/>
                    </a:cubicBezTo>
                    <a:cubicBezTo>
                      <a:pt x="11237" y="7908"/>
                      <a:pt x="11505" y="6393"/>
                      <a:pt x="11772" y="4878"/>
                    </a:cubicBezTo>
                    <a:cubicBezTo>
                      <a:pt x="23277" y="3720"/>
                      <a:pt x="34871" y="2829"/>
                      <a:pt x="46108" y="334"/>
                    </a:cubicBezTo>
                    <a:cubicBezTo>
                      <a:pt x="54937" y="-2072"/>
                      <a:pt x="62696" y="9067"/>
                      <a:pt x="57256" y="16552"/>
                    </a:cubicBezTo>
                    <a:cubicBezTo>
                      <a:pt x="53688" y="21810"/>
                      <a:pt x="47267" y="23503"/>
                      <a:pt x="41827" y="26177"/>
                    </a:cubicBezTo>
                    <a:cubicBezTo>
                      <a:pt x="31125" y="32147"/>
                      <a:pt x="19085" y="34553"/>
                      <a:pt x="7313" y="37494"/>
                    </a:cubicBezTo>
                    <a:cubicBezTo>
                      <a:pt x="4905" y="37940"/>
                      <a:pt x="2497" y="38653"/>
                      <a:pt x="0" y="39276"/>
                    </a:cubicBezTo>
                    <a:cubicBezTo>
                      <a:pt x="803" y="37850"/>
                      <a:pt x="1427" y="36603"/>
                      <a:pt x="1962" y="35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25"/>
              <p:cNvSpPr/>
              <p:nvPr/>
            </p:nvSpPr>
            <p:spPr>
              <a:xfrm>
                <a:off x="1584992" y="9493152"/>
                <a:ext cx="2582931" cy="131729"/>
              </a:xfrm>
              <a:custGeom>
                <a:rect b="b" l="l" r="r" t="t"/>
                <a:pathLst>
                  <a:path extrusionOk="0" h="131729" w="2582931">
                    <a:moveTo>
                      <a:pt x="2217636" y="106778"/>
                    </a:moveTo>
                    <a:cubicBezTo>
                      <a:pt x="2124439" y="103392"/>
                      <a:pt x="2031064" y="103481"/>
                      <a:pt x="1937868" y="103481"/>
                    </a:cubicBezTo>
                    <a:cubicBezTo>
                      <a:pt x="1834236" y="103481"/>
                      <a:pt x="1730605" y="103570"/>
                      <a:pt x="1627063" y="98936"/>
                    </a:cubicBezTo>
                    <a:cubicBezTo>
                      <a:pt x="1401607" y="88777"/>
                      <a:pt x="1176419" y="73806"/>
                      <a:pt x="951320" y="59013"/>
                    </a:cubicBezTo>
                    <a:cubicBezTo>
                      <a:pt x="869271" y="50102"/>
                      <a:pt x="786955" y="44220"/>
                      <a:pt x="704371" y="44844"/>
                    </a:cubicBezTo>
                    <a:cubicBezTo>
                      <a:pt x="613225" y="45201"/>
                      <a:pt x="522258" y="37359"/>
                      <a:pt x="431113" y="35665"/>
                    </a:cubicBezTo>
                    <a:cubicBezTo>
                      <a:pt x="387145" y="35487"/>
                      <a:pt x="343178" y="36735"/>
                      <a:pt x="299211" y="37982"/>
                    </a:cubicBezTo>
                    <a:cubicBezTo>
                      <a:pt x="251230" y="39408"/>
                      <a:pt x="203249" y="40745"/>
                      <a:pt x="155358" y="40299"/>
                    </a:cubicBezTo>
                    <a:cubicBezTo>
                      <a:pt x="109161" y="41012"/>
                      <a:pt x="63053" y="45646"/>
                      <a:pt x="16856" y="44666"/>
                    </a:cubicBezTo>
                    <a:cubicBezTo>
                      <a:pt x="11505" y="44131"/>
                      <a:pt x="5708" y="43953"/>
                      <a:pt x="0" y="43418"/>
                    </a:cubicBezTo>
                    <a:cubicBezTo>
                      <a:pt x="2586" y="39765"/>
                      <a:pt x="4459" y="35665"/>
                      <a:pt x="6510" y="31566"/>
                    </a:cubicBezTo>
                    <a:cubicBezTo>
                      <a:pt x="7670" y="29249"/>
                      <a:pt x="8918" y="27021"/>
                      <a:pt x="10167" y="24705"/>
                    </a:cubicBezTo>
                    <a:cubicBezTo>
                      <a:pt x="11237" y="22655"/>
                      <a:pt x="12575" y="20605"/>
                      <a:pt x="13378" y="18467"/>
                    </a:cubicBezTo>
                    <a:cubicBezTo>
                      <a:pt x="63766" y="16328"/>
                      <a:pt x="113709" y="9733"/>
                      <a:pt x="164187" y="8219"/>
                    </a:cubicBezTo>
                    <a:cubicBezTo>
                      <a:pt x="249535" y="6882"/>
                      <a:pt x="334706" y="1000"/>
                      <a:pt x="420054" y="20"/>
                    </a:cubicBezTo>
                    <a:cubicBezTo>
                      <a:pt x="505670" y="-425"/>
                      <a:pt x="591019" y="6704"/>
                      <a:pt x="676635" y="6793"/>
                    </a:cubicBezTo>
                    <a:cubicBezTo>
                      <a:pt x="789452" y="3941"/>
                      <a:pt x="901466" y="15258"/>
                      <a:pt x="1013748" y="23813"/>
                    </a:cubicBezTo>
                    <a:cubicBezTo>
                      <a:pt x="1096154" y="27645"/>
                      <a:pt x="1178203" y="33170"/>
                      <a:pt x="1260430" y="39497"/>
                    </a:cubicBezTo>
                    <a:cubicBezTo>
                      <a:pt x="1487402" y="51528"/>
                      <a:pt x="1714463" y="67301"/>
                      <a:pt x="1941881" y="61954"/>
                    </a:cubicBezTo>
                    <a:cubicBezTo>
                      <a:pt x="2053360" y="64182"/>
                      <a:pt x="2164839" y="62667"/>
                      <a:pt x="2276140" y="68816"/>
                    </a:cubicBezTo>
                    <a:cubicBezTo>
                      <a:pt x="2368713" y="71043"/>
                      <a:pt x="2460482" y="83787"/>
                      <a:pt x="2552787" y="89490"/>
                    </a:cubicBezTo>
                    <a:cubicBezTo>
                      <a:pt x="2562598" y="90737"/>
                      <a:pt x="2572854" y="90470"/>
                      <a:pt x="2582931" y="90737"/>
                    </a:cubicBezTo>
                    <a:cubicBezTo>
                      <a:pt x="2582842" y="93411"/>
                      <a:pt x="2582664" y="96173"/>
                      <a:pt x="2582575" y="98847"/>
                    </a:cubicBezTo>
                    <a:cubicBezTo>
                      <a:pt x="2582040" y="109808"/>
                      <a:pt x="2581415" y="120769"/>
                      <a:pt x="2580791" y="131730"/>
                    </a:cubicBezTo>
                    <a:cubicBezTo>
                      <a:pt x="2459591" y="124690"/>
                      <a:pt x="2339104" y="109362"/>
                      <a:pt x="2217636" y="10677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25"/>
              <p:cNvSpPr/>
              <p:nvPr/>
            </p:nvSpPr>
            <p:spPr>
              <a:xfrm>
                <a:off x="1545395" y="9912720"/>
                <a:ext cx="2621369" cy="153897"/>
              </a:xfrm>
              <a:custGeom>
                <a:rect b="b" l="l" r="r" t="t"/>
                <a:pathLst>
                  <a:path extrusionOk="0" h="153897" w="2621369">
                    <a:moveTo>
                      <a:pt x="1955169" y="145075"/>
                    </a:moveTo>
                    <a:cubicBezTo>
                      <a:pt x="1728821" y="139016"/>
                      <a:pt x="1502741" y="127520"/>
                      <a:pt x="1276483" y="118252"/>
                    </a:cubicBezTo>
                    <a:cubicBezTo>
                      <a:pt x="1104002" y="111301"/>
                      <a:pt x="932591" y="89914"/>
                      <a:pt x="760557" y="77349"/>
                    </a:cubicBezTo>
                    <a:cubicBezTo>
                      <a:pt x="646848" y="69864"/>
                      <a:pt x="532871" y="65586"/>
                      <a:pt x="419430" y="54536"/>
                    </a:cubicBezTo>
                    <a:cubicBezTo>
                      <a:pt x="314461" y="42506"/>
                      <a:pt x="208957" y="36802"/>
                      <a:pt x="103542" y="29584"/>
                    </a:cubicBezTo>
                    <a:cubicBezTo>
                      <a:pt x="87489" y="27000"/>
                      <a:pt x="34068" y="26198"/>
                      <a:pt x="0" y="20851"/>
                    </a:cubicBezTo>
                    <a:cubicBezTo>
                      <a:pt x="1159" y="19425"/>
                      <a:pt x="2408" y="18000"/>
                      <a:pt x="3567" y="16574"/>
                    </a:cubicBezTo>
                    <a:cubicBezTo>
                      <a:pt x="6510" y="13009"/>
                      <a:pt x="9364" y="9445"/>
                      <a:pt x="12040" y="5702"/>
                    </a:cubicBezTo>
                    <a:cubicBezTo>
                      <a:pt x="13288" y="4009"/>
                      <a:pt x="14626" y="2227"/>
                      <a:pt x="15875" y="444"/>
                    </a:cubicBezTo>
                    <a:cubicBezTo>
                      <a:pt x="52797" y="-803"/>
                      <a:pt x="89897" y="890"/>
                      <a:pt x="126908" y="1692"/>
                    </a:cubicBezTo>
                    <a:cubicBezTo>
                      <a:pt x="241776" y="3652"/>
                      <a:pt x="356110" y="12385"/>
                      <a:pt x="470532" y="22366"/>
                    </a:cubicBezTo>
                    <a:cubicBezTo>
                      <a:pt x="640070" y="33505"/>
                      <a:pt x="809875" y="38585"/>
                      <a:pt x="978878" y="56586"/>
                    </a:cubicBezTo>
                    <a:cubicBezTo>
                      <a:pt x="1262481" y="82161"/>
                      <a:pt x="1547422" y="89558"/>
                      <a:pt x="1831918" y="100162"/>
                    </a:cubicBezTo>
                    <a:cubicBezTo>
                      <a:pt x="2001366" y="106756"/>
                      <a:pt x="2171082" y="108895"/>
                      <a:pt x="2340709" y="107291"/>
                    </a:cubicBezTo>
                    <a:cubicBezTo>
                      <a:pt x="2433549" y="107024"/>
                      <a:pt x="2526300" y="110232"/>
                      <a:pt x="2619051" y="113173"/>
                    </a:cubicBezTo>
                    <a:cubicBezTo>
                      <a:pt x="2619854" y="113262"/>
                      <a:pt x="2620567" y="113262"/>
                      <a:pt x="2621369" y="113440"/>
                    </a:cubicBezTo>
                    <a:cubicBezTo>
                      <a:pt x="2621280" y="120035"/>
                      <a:pt x="2621280" y="126629"/>
                      <a:pt x="2621191" y="133223"/>
                    </a:cubicBezTo>
                    <a:cubicBezTo>
                      <a:pt x="2621102" y="139996"/>
                      <a:pt x="2620924" y="146858"/>
                      <a:pt x="2620567" y="153630"/>
                    </a:cubicBezTo>
                    <a:cubicBezTo>
                      <a:pt x="2619497" y="153808"/>
                      <a:pt x="2618248" y="153898"/>
                      <a:pt x="2617089" y="153898"/>
                    </a:cubicBezTo>
                    <a:cubicBezTo>
                      <a:pt x="2396449" y="144630"/>
                      <a:pt x="2175809" y="150868"/>
                      <a:pt x="1955169" y="14507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25"/>
              <p:cNvSpPr/>
              <p:nvPr/>
            </p:nvSpPr>
            <p:spPr>
              <a:xfrm>
                <a:off x="1520513" y="10301443"/>
                <a:ext cx="2632249" cy="155045"/>
              </a:xfrm>
              <a:custGeom>
                <a:rect b="b" l="l" r="r" t="t"/>
                <a:pathLst>
                  <a:path extrusionOk="0" h="155045" w="2632249">
                    <a:moveTo>
                      <a:pt x="2493035" y="138916"/>
                    </a:moveTo>
                    <a:cubicBezTo>
                      <a:pt x="2379147" y="126618"/>
                      <a:pt x="2264547" y="122787"/>
                      <a:pt x="2150213" y="116638"/>
                    </a:cubicBezTo>
                    <a:cubicBezTo>
                      <a:pt x="1920744" y="103716"/>
                      <a:pt x="1691275" y="91775"/>
                      <a:pt x="1461717" y="80101"/>
                    </a:cubicBezTo>
                    <a:cubicBezTo>
                      <a:pt x="1231534" y="70299"/>
                      <a:pt x="1001887" y="50961"/>
                      <a:pt x="771704" y="41426"/>
                    </a:cubicBezTo>
                    <a:cubicBezTo>
                      <a:pt x="570239" y="34832"/>
                      <a:pt x="368684" y="35366"/>
                      <a:pt x="167219" y="33495"/>
                    </a:cubicBezTo>
                    <a:cubicBezTo>
                      <a:pt x="111836" y="31356"/>
                      <a:pt x="55383" y="28683"/>
                      <a:pt x="0" y="23425"/>
                    </a:cubicBezTo>
                    <a:cubicBezTo>
                      <a:pt x="981" y="22534"/>
                      <a:pt x="1873" y="21554"/>
                      <a:pt x="2765" y="20573"/>
                    </a:cubicBezTo>
                    <a:cubicBezTo>
                      <a:pt x="7581" y="15137"/>
                      <a:pt x="11594" y="9612"/>
                      <a:pt x="14983" y="3196"/>
                    </a:cubicBezTo>
                    <a:cubicBezTo>
                      <a:pt x="15518" y="2216"/>
                      <a:pt x="15964" y="1325"/>
                      <a:pt x="16321" y="256"/>
                    </a:cubicBezTo>
                    <a:cubicBezTo>
                      <a:pt x="45662" y="-101"/>
                      <a:pt x="75003" y="1058"/>
                      <a:pt x="104345" y="1414"/>
                    </a:cubicBezTo>
                    <a:cubicBezTo>
                      <a:pt x="174621" y="1414"/>
                      <a:pt x="244719" y="1058"/>
                      <a:pt x="314639" y="701"/>
                    </a:cubicBezTo>
                    <a:cubicBezTo>
                      <a:pt x="491936" y="-279"/>
                      <a:pt x="668608" y="-1259"/>
                      <a:pt x="846351" y="5424"/>
                    </a:cubicBezTo>
                    <a:cubicBezTo>
                      <a:pt x="1190242" y="26098"/>
                      <a:pt x="1534312" y="43476"/>
                      <a:pt x="1878382" y="61120"/>
                    </a:cubicBezTo>
                    <a:cubicBezTo>
                      <a:pt x="2050060" y="70923"/>
                      <a:pt x="2221828" y="78497"/>
                      <a:pt x="2393416" y="89280"/>
                    </a:cubicBezTo>
                    <a:cubicBezTo>
                      <a:pt x="2473593" y="93201"/>
                      <a:pt x="2552520" y="108172"/>
                      <a:pt x="2632250" y="114677"/>
                    </a:cubicBezTo>
                    <a:cubicBezTo>
                      <a:pt x="2632161" y="115301"/>
                      <a:pt x="2632072" y="115925"/>
                      <a:pt x="2631982" y="116549"/>
                    </a:cubicBezTo>
                    <a:cubicBezTo>
                      <a:pt x="2631982" y="116103"/>
                      <a:pt x="2632072" y="115657"/>
                      <a:pt x="2632161" y="115212"/>
                    </a:cubicBezTo>
                    <a:cubicBezTo>
                      <a:pt x="2630645" y="127064"/>
                      <a:pt x="2629753" y="139005"/>
                      <a:pt x="2628861" y="150946"/>
                    </a:cubicBezTo>
                    <a:cubicBezTo>
                      <a:pt x="2628772" y="152283"/>
                      <a:pt x="2628682" y="153709"/>
                      <a:pt x="2628593" y="155046"/>
                    </a:cubicBezTo>
                    <a:cubicBezTo>
                      <a:pt x="2583110" y="153174"/>
                      <a:pt x="2538340" y="144441"/>
                      <a:pt x="2493035" y="1389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25"/>
              <p:cNvSpPr/>
              <p:nvPr/>
            </p:nvSpPr>
            <p:spPr>
              <a:xfrm>
                <a:off x="1504192" y="10699412"/>
                <a:ext cx="2634568" cy="110767"/>
              </a:xfrm>
              <a:custGeom>
                <a:rect b="b" l="l" r="r" t="t"/>
                <a:pathLst>
                  <a:path extrusionOk="0" h="110767" w="2634568">
                    <a:moveTo>
                      <a:pt x="2609330" y="110411"/>
                    </a:moveTo>
                    <a:cubicBezTo>
                      <a:pt x="2342760" y="106312"/>
                      <a:pt x="2076191" y="103015"/>
                      <a:pt x="1809889" y="89737"/>
                    </a:cubicBezTo>
                    <a:cubicBezTo>
                      <a:pt x="1582650" y="83232"/>
                      <a:pt x="1355232" y="85816"/>
                      <a:pt x="1128260" y="70043"/>
                    </a:cubicBezTo>
                    <a:cubicBezTo>
                      <a:pt x="914309" y="58458"/>
                      <a:pt x="700536" y="42150"/>
                      <a:pt x="486407" y="34843"/>
                    </a:cubicBezTo>
                    <a:cubicBezTo>
                      <a:pt x="358517" y="35734"/>
                      <a:pt x="231699" y="45893"/>
                      <a:pt x="103810" y="41616"/>
                    </a:cubicBezTo>
                    <a:cubicBezTo>
                      <a:pt x="98726" y="41438"/>
                      <a:pt x="89897" y="41616"/>
                      <a:pt x="79284" y="41616"/>
                    </a:cubicBezTo>
                    <a:cubicBezTo>
                      <a:pt x="54491" y="41883"/>
                      <a:pt x="19977" y="42150"/>
                      <a:pt x="0" y="39299"/>
                    </a:cubicBezTo>
                    <a:cubicBezTo>
                      <a:pt x="3121" y="36536"/>
                      <a:pt x="6064" y="33685"/>
                      <a:pt x="8918" y="30566"/>
                    </a:cubicBezTo>
                    <a:cubicBezTo>
                      <a:pt x="10970" y="28338"/>
                      <a:pt x="12218" y="25576"/>
                      <a:pt x="12753" y="22813"/>
                    </a:cubicBezTo>
                    <a:cubicBezTo>
                      <a:pt x="60020" y="14971"/>
                      <a:pt x="108625" y="14080"/>
                      <a:pt x="156428" y="12476"/>
                    </a:cubicBezTo>
                    <a:cubicBezTo>
                      <a:pt x="262824" y="13189"/>
                      <a:pt x="368595" y="1961"/>
                      <a:pt x="474813" y="0"/>
                    </a:cubicBezTo>
                    <a:cubicBezTo>
                      <a:pt x="729432" y="4366"/>
                      <a:pt x="983426" y="25130"/>
                      <a:pt x="1237866" y="36180"/>
                    </a:cubicBezTo>
                    <a:cubicBezTo>
                      <a:pt x="1409812" y="46606"/>
                      <a:pt x="1582204" y="43131"/>
                      <a:pt x="1754328" y="47854"/>
                    </a:cubicBezTo>
                    <a:cubicBezTo>
                      <a:pt x="1865718" y="49814"/>
                      <a:pt x="1976841" y="58280"/>
                      <a:pt x="2088231" y="59884"/>
                    </a:cubicBezTo>
                    <a:cubicBezTo>
                      <a:pt x="2260087" y="65409"/>
                      <a:pt x="2432033" y="66479"/>
                      <a:pt x="2603890" y="69598"/>
                    </a:cubicBezTo>
                    <a:cubicBezTo>
                      <a:pt x="2613878" y="69152"/>
                      <a:pt x="2626453" y="69241"/>
                      <a:pt x="2634569" y="74499"/>
                    </a:cubicBezTo>
                    <a:cubicBezTo>
                      <a:pt x="2634123" y="83499"/>
                      <a:pt x="2633588" y="92411"/>
                      <a:pt x="2633142" y="101411"/>
                    </a:cubicBezTo>
                    <a:cubicBezTo>
                      <a:pt x="2633053" y="103550"/>
                      <a:pt x="2632963" y="105599"/>
                      <a:pt x="2632874" y="107738"/>
                    </a:cubicBezTo>
                    <a:cubicBezTo>
                      <a:pt x="2630288" y="109342"/>
                      <a:pt x="2627345" y="110322"/>
                      <a:pt x="2624223" y="110590"/>
                    </a:cubicBezTo>
                    <a:cubicBezTo>
                      <a:pt x="2622529" y="110679"/>
                      <a:pt x="2620834" y="110768"/>
                      <a:pt x="2619140" y="110768"/>
                    </a:cubicBezTo>
                    <a:cubicBezTo>
                      <a:pt x="2615929" y="110679"/>
                      <a:pt x="2612629" y="110501"/>
                      <a:pt x="2609330" y="1104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25"/>
              <p:cNvSpPr/>
              <p:nvPr/>
            </p:nvSpPr>
            <p:spPr>
              <a:xfrm>
                <a:off x="1414295" y="11139005"/>
                <a:ext cx="2728478" cy="59585"/>
              </a:xfrm>
              <a:custGeom>
                <a:rect b="b" l="l" r="r" t="t"/>
                <a:pathLst>
                  <a:path extrusionOk="0" h="59585" w="2728478">
                    <a:moveTo>
                      <a:pt x="1587466" y="58907"/>
                    </a:moveTo>
                    <a:cubicBezTo>
                      <a:pt x="1469833" y="54808"/>
                      <a:pt x="1350773" y="44203"/>
                      <a:pt x="1233586" y="43401"/>
                    </a:cubicBezTo>
                    <a:cubicBezTo>
                      <a:pt x="1114258" y="47946"/>
                      <a:pt x="994931" y="50798"/>
                      <a:pt x="875514" y="50352"/>
                    </a:cubicBezTo>
                    <a:cubicBezTo>
                      <a:pt x="800332" y="51510"/>
                      <a:pt x="725240" y="49550"/>
                      <a:pt x="650147" y="47500"/>
                    </a:cubicBezTo>
                    <a:cubicBezTo>
                      <a:pt x="570596" y="45362"/>
                      <a:pt x="491044" y="43223"/>
                      <a:pt x="411492" y="44916"/>
                    </a:cubicBezTo>
                    <a:cubicBezTo>
                      <a:pt x="274061" y="47768"/>
                      <a:pt x="136897" y="34757"/>
                      <a:pt x="0" y="22905"/>
                    </a:cubicBezTo>
                    <a:cubicBezTo>
                      <a:pt x="3657" y="20588"/>
                      <a:pt x="7224" y="18093"/>
                      <a:pt x="10702" y="15509"/>
                    </a:cubicBezTo>
                    <a:cubicBezTo>
                      <a:pt x="16588" y="11053"/>
                      <a:pt x="22028" y="5795"/>
                      <a:pt x="26577" y="3"/>
                    </a:cubicBezTo>
                    <a:cubicBezTo>
                      <a:pt x="100331" y="-175"/>
                      <a:pt x="174443" y="7934"/>
                      <a:pt x="248019" y="10607"/>
                    </a:cubicBezTo>
                    <a:cubicBezTo>
                      <a:pt x="308753" y="13548"/>
                      <a:pt x="369487" y="12301"/>
                      <a:pt x="430310" y="10964"/>
                    </a:cubicBezTo>
                    <a:cubicBezTo>
                      <a:pt x="471513" y="10162"/>
                      <a:pt x="512805" y="9271"/>
                      <a:pt x="554097" y="9716"/>
                    </a:cubicBezTo>
                    <a:cubicBezTo>
                      <a:pt x="665665" y="11053"/>
                      <a:pt x="777234" y="15063"/>
                      <a:pt x="888802" y="12390"/>
                    </a:cubicBezTo>
                    <a:cubicBezTo>
                      <a:pt x="996982" y="11855"/>
                      <a:pt x="1103110" y="9716"/>
                      <a:pt x="1210576" y="4369"/>
                    </a:cubicBezTo>
                    <a:cubicBezTo>
                      <a:pt x="1354429" y="1518"/>
                      <a:pt x="1497925" y="18628"/>
                      <a:pt x="1641867" y="19251"/>
                    </a:cubicBezTo>
                    <a:cubicBezTo>
                      <a:pt x="1746747" y="19341"/>
                      <a:pt x="1851003" y="14261"/>
                      <a:pt x="1955793" y="12657"/>
                    </a:cubicBezTo>
                    <a:cubicBezTo>
                      <a:pt x="2068789" y="16132"/>
                      <a:pt x="2181695" y="10875"/>
                      <a:pt x="2294691" y="9182"/>
                    </a:cubicBezTo>
                    <a:cubicBezTo>
                      <a:pt x="2354978" y="11588"/>
                      <a:pt x="2415267" y="9182"/>
                      <a:pt x="2475465" y="6776"/>
                    </a:cubicBezTo>
                    <a:cubicBezTo>
                      <a:pt x="2548061" y="3924"/>
                      <a:pt x="2620567" y="1072"/>
                      <a:pt x="2693162" y="6597"/>
                    </a:cubicBezTo>
                    <a:cubicBezTo>
                      <a:pt x="2697711" y="7132"/>
                      <a:pt x="2702883" y="6954"/>
                      <a:pt x="2708145" y="6865"/>
                    </a:cubicBezTo>
                    <a:cubicBezTo>
                      <a:pt x="2715191" y="6597"/>
                      <a:pt x="2722325" y="6508"/>
                      <a:pt x="2728479" y="7934"/>
                    </a:cubicBezTo>
                    <a:cubicBezTo>
                      <a:pt x="2727319" y="19964"/>
                      <a:pt x="2726249" y="31995"/>
                      <a:pt x="2725179" y="44025"/>
                    </a:cubicBezTo>
                    <a:cubicBezTo>
                      <a:pt x="2725090" y="44649"/>
                      <a:pt x="2725001" y="45273"/>
                      <a:pt x="2724911" y="45985"/>
                    </a:cubicBezTo>
                    <a:cubicBezTo>
                      <a:pt x="2699673" y="49104"/>
                      <a:pt x="2673899" y="47233"/>
                      <a:pt x="2648125" y="45451"/>
                    </a:cubicBezTo>
                    <a:cubicBezTo>
                      <a:pt x="2627434" y="43936"/>
                      <a:pt x="2606833" y="42510"/>
                      <a:pt x="2586588" y="43579"/>
                    </a:cubicBezTo>
                    <a:cubicBezTo>
                      <a:pt x="2501328" y="44649"/>
                      <a:pt x="2416426" y="54006"/>
                      <a:pt x="2331167" y="49996"/>
                    </a:cubicBezTo>
                    <a:cubicBezTo>
                      <a:pt x="2279619" y="49817"/>
                      <a:pt x="2227981" y="51065"/>
                      <a:pt x="2176433" y="52223"/>
                    </a:cubicBezTo>
                    <a:cubicBezTo>
                      <a:pt x="2100895" y="54006"/>
                      <a:pt x="2025356" y="55877"/>
                      <a:pt x="1949996" y="53204"/>
                    </a:cubicBezTo>
                    <a:cubicBezTo>
                      <a:pt x="1851359" y="55075"/>
                      <a:pt x="1752633" y="59531"/>
                      <a:pt x="1653907" y="59531"/>
                    </a:cubicBezTo>
                    <a:cubicBezTo>
                      <a:pt x="1631611" y="59709"/>
                      <a:pt x="1609583" y="59442"/>
                      <a:pt x="1587466" y="589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25"/>
              <p:cNvSpPr/>
              <p:nvPr/>
            </p:nvSpPr>
            <p:spPr>
              <a:xfrm>
                <a:off x="1617990" y="8685337"/>
                <a:ext cx="410718" cy="40123"/>
              </a:xfrm>
              <a:custGeom>
                <a:rect b="b" l="l" r="r" t="t"/>
                <a:pathLst>
                  <a:path extrusionOk="0" h="40123" w="410718">
                    <a:moveTo>
                      <a:pt x="2765" y="29609"/>
                    </a:moveTo>
                    <a:cubicBezTo>
                      <a:pt x="3478" y="25955"/>
                      <a:pt x="4102" y="22390"/>
                      <a:pt x="4459" y="18826"/>
                    </a:cubicBezTo>
                    <a:cubicBezTo>
                      <a:pt x="4816" y="15707"/>
                      <a:pt x="4994" y="12588"/>
                      <a:pt x="5173" y="9380"/>
                    </a:cubicBezTo>
                    <a:cubicBezTo>
                      <a:pt x="5262" y="7508"/>
                      <a:pt x="5262" y="5637"/>
                      <a:pt x="5262" y="3766"/>
                    </a:cubicBezTo>
                    <a:cubicBezTo>
                      <a:pt x="18104" y="2696"/>
                      <a:pt x="31838" y="3320"/>
                      <a:pt x="40133" y="2072"/>
                    </a:cubicBezTo>
                    <a:cubicBezTo>
                      <a:pt x="111479" y="-779"/>
                      <a:pt x="182826" y="-423"/>
                      <a:pt x="254351" y="1538"/>
                    </a:cubicBezTo>
                    <a:cubicBezTo>
                      <a:pt x="292343" y="2340"/>
                      <a:pt x="330246" y="5370"/>
                      <a:pt x="368239" y="4657"/>
                    </a:cubicBezTo>
                    <a:cubicBezTo>
                      <a:pt x="371449" y="5191"/>
                      <a:pt x="376889" y="4746"/>
                      <a:pt x="382865" y="4300"/>
                    </a:cubicBezTo>
                    <a:cubicBezTo>
                      <a:pt x="396510" y="3231"/>
                      <a:pt x="412741" y="2072"/>
                      <a:pt x="410511" y="13746"/>
                    </a:cubicBezTo>
                    <a:cubicBezTo>
                      <a:pt x="409174" y="17846"/>
                      <a:pt x="405517" y="19361"/>
                      <a:pt x="402039" y="19004"/>
                    </a:cubicBezTo>
                    <a:cubicBezTo>
                      <a:pt x="331227" y="28539"/>
                      <a:pt x="259702" y="25598"/>
                      <a:pt x="188445" y="26757"/>
                    </a:cubicBezTo>
                    <a:cubicBezTo>
                      <a:pt x="130030" y="26490"/>
                      <a:pt x="71525" y="29430"/>
                      <a:pt x="13645" y="37094"/>
                    </a:cubicBezTo>
                    <a:cubicBezTo>
                      <a:pt x="9364" y="37718"/>
                      <a:pt x="4727" y="39144"/>
                      <a:pt x="0" y="40124"/>
                    </a:cubicBezTo>
                    <a:cubicBezTo>
                      <a:pt x="1159" y="36559"/>
                      <a:pt x="2140" y="33084"/>
                      <a:pt x="2765" y="296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29" name="Google Shape;829;p25"/>
          <p:cNvGrpSpPr/>
          <p:nvPr/>
        </p:nvGrpSpPr>
        <p:grpSpPr>
          <a:xfrm>
            <a:off x="7676050" y="3746643"/>
            <a:ext cx="953598" cy="882472"/>
            <a:chOff x="7676050" y="3746643"/>
            <a:chExt cx="953598" cy="882472"/>
          </a:xfrm>
        </p:grpSpPr>
        <p:sp>
          <p:nvSpPr>
            <p:cNvPr id="830" name="Google Shape;830;p25"/>
            <p:cNvSpPr/>
            <p:nvPr/>
          </p:nvSpPr>
          <p:spPr>
            <a:xfrm>
              <a:off x="7676050" y="3746643"/>
              <a:ext cx="953598" cy="882472"/>
            </a:xfrm>
            <a:custGeom>
              <a:rect b="b" l="l" r="r" t="t"/>
              <a:pathLst>
                <a:path extrusionOk="0" h="1764943" w="1907196">
                  <a:moveTo>
                    <a:pt x="1906360" y="232074"/>
                  </a:moveTo>
                  <a:cubicBezTo>
                    <a:pt x="1905025" y="229940"/>
                    <a:pt x="1903347" y="229063"/>
                    <a:pt x="1901516" y="228948"/>
                  </a:cubicBezTo>
                  <a:cubicBezTo>
                    <a:pt x="1901440" y="228643"/>
                    <a:pt x="1901401" y="228338"/>
                    <a:pt x="1901325" y="228034"/>
                  </a:cubicBezTo>
                  <a:cubicBezTo>
                    <a:pt x="1896481" y="211680"/>
                    <a:pt x="1879431" y="203255"/>
                    <a:pt x="1866844" y="193268"/>
                  </a:cubicBezTo>
                  <a:cubicBezTo>
                    <a:pt x="1838732" y="173445"/>
                    <a:pt x="1815236" y="148171"/>
                    <a:pt x="1788117" y="127167"/>
                  </a:cubicBezTo>
                  <a:cubicBezTo>
                    <a:pt x="1767138" y="110012"/>
                    <a:pt x="1744634" y="94917"/>
                    <a:pt x="1722473" y="79402"/>
                  </a:cubicBezTo>
                  <a:cubicBezTo>
                    <a:pt x="1702524" y="65869"/>
                    <a:pt x="1685169" y="48981"/>
                    <a:pt x="1665792" y="34724"/>
                  </a:cubicBezTo>
                  <a:cubicBezTo>
                    <a:pt x="1665411" y="34458"/>
                    <a:pt x="1665029" y="34191"/>
                    <a:pt x="1664648" y="33924"/>
                  </a:cubicBezTo>
                  <a:cubicBezTo>
                    <a:pt x="1664419" y="25766"/>
                    <a:pt x="1653930" y="18942"/>
                    <a:pt x="1646492" y="25080"/>
                  </a:cubicBezTo>
                  <a:cubicBezTo>
                    <a:pt x="1616550" y="50621"/>
                    <a:pt x="1588400" y="78487"/>
                    <a:pt x="1556589" y="103036"/>
                  </a:cubicBezTo>
                  <a:cubicBezTo>
                    <a:pt x="1524511" y="131550"/>
                    <a:pt x="1493005" y="160675"/>
                    <a:pt x="1461270" y="189570"/>
                  </a:cubicBezTo>
                  <a:cubicBezTo>
                    <a:pt x="1429763" y="219761"/>
                    <a:pt x="1399974" y="251744"/>
                    <a:pt x="1367819" y="281250"/>
                  </a:cubicBezTo>
                  <a:cubicBezTo>
                    <a:pt x="1297484" y="353946"/>
                    <a:pt x="1229055" y="428471"/>
                    <a:pt x="1156889" y="499413"/>
                  </a:cubicBezTo>
                  <a:cubicBezTo>
                    <a:pt x="1136406" y="519046"/>
                    <a:pt x="1117144" y="539974"/>
                    <a:pt x="1096241" y="559148"/>
                  </a:cubicBezTo>
                  <a:cubicBezTo>
                    <a:pt x="1071448" y="578742"/>
                    <a:pt x="1045282" y="598184"/>
                    <a:pt x="1015912" y="610192"/>
                  </a:cubicBezTo>
                  <a:cubicBezTo>
                    <a:pt x="968653" y="575883"/>
                    <a:pt x="923835" y="535628"/>
                    <a:pt x="881954" y="494267"/>
                  </a:cubicBezTo>
                  <a:cubicBezTo>
                    <a:pt x="783354" y="391266"/>
                    <a:pt x="669383" y="305228"/>
                    <a:pt x="558807" y="215759"/>
                  </a:cubicBezTo>
                  <a:cubicBezTo>
                    <a:pt x="512882" y="179849"/>
                    <a:pt x="470544" y="139594"/>
                    <a:pt x="424887" y="103379"/>
                  </a:cubicBezTo>
                  <a:cubicBezTo>
                    <a:pt x="401124" y="86606"/>
                    <a:pt x="378924" y="67889"/>
                    <a:pt x="356229" y="49744"/>
                  </a:cubicBezTo>
                  <a:cubicBezTo>
                    <a:pt x="339484" y="37012"/>
                    <a:pt x="322892" y="24051"/>
                    <a:pt x="306720" y="10594"/>
                  </a:cubicBezTo>
                  <a:cubicBezTo>
                    <a:pt x="303287" y="7926"/>
                    <a:pt x="294209" y="-42"/>
                    <a:pt x="289059" y="911"/>
                  </a:cubicBezTo>
                  <a:cubicBezTo>
                    <a:pt x="286923" y="-118"/>
                    <a:pt x="284406" y="-385"/>
                    <a:pt x="281965" y="683"/>
                  </a:cubicBezTo>
                  <a:cubicBezTo>
                    <a:pt x="274870" y="3046"/>
                    <a:pt x="271209" y="10060"/>
                    <a:pt x="266746" y="15550"/>
                  </a:cubicBezTo>
                  <a:cubicBezTo>
                    <a:pt x="240046" y="51154"/>
                    <a:pt x="200797" y="75170"/>
                    <a:pt x="170092" y="107115"/>
                  </a:cubicBezTo>
                  <a:cubicBezTo>
                    <a:pt x="151592" y="125375"/>
                    <a:pt x="135114" y="145541"/>
                    <a:pt x="116653" y="163800"/>
                  </a:cubicBezTo>
                  <a:cubicBezTo>
                    <a:pt x="97925" y="182632"/>
                    <a:pt x="77137" y="199672"/>
                    <a:pt x="61003" y="220867"/>
                  </a:cubicBezTo>
                  <a:cubicBezTo>
                    <a:pt x="59401" y="220714"/>
                    <a:pt x="57760" y="224984"/>
                    <a:pt x="59324" y="225823"/>
                  </a:cubicBezTo>
                  <a:cubicBezTo>
                    <a:pt x="59477" y="225937"/>
                    <a:pt x="59668" y="225975"/>
                    <a:pt x="59820" y="226051"/>
                  </a:cubicBezTo>
                  <a:cubicBezTo>
                    <a:pt x="51925" y="234400"/>
                    <a:pt x="69280" y="248047"/>
                    <a:pt x="74772" y="255175"/>
                  </a:cubicBezTo>
                  <a:cubicBezTo>
                    <a:pt x="91441" y="272787"/>
                    <a:pt x="108872" y="289674"/>
                    <a:pt x="125884" y="306905"/>
                  </a:cubicBezTo>
                  <a:cubicBezTo>
                    <a:pt x="166430" y="350591"/>
                    <a:pt x="215291" y="384747"/>
                    <a:pt x="260185" y="423554"/>
                  </a:cubicBezTo>
                  <a:cubicBezTo>
                    <a:pt x="303249" y="461750"/>
                    <a:pt x="341506" y="504789"/>
                    <a:pt x="382281" y="545349"/>
                  </a:cubicBezTo>
                  <a:cubicBezTo>
                    <a:pt x="414397" y="576913"/>
                    <a:pt x="448039" y="604054"/>
                    <a:pt x="481148" y="635237"/>
                  </a:cubicBezTo>
                  <a:cubicBezTo>
                    <a:pt x="523906" y="674730"/>
                    <a:pt x="563956" y="717082"/>
                    <a:pt x="607592" y="755583"/>
                  </a:cubicBezTo>
                  <a:cubicBezTo>
                    <a:pt x="649587" y="788824"/>
                    <a:pt x="685403" y="828432"/>
                    <a:pt x="723699" y="865637"/>
                  </a:cubicBezTo>
                  <a:cubicBezTo>
                    <a:pt x="695969" y="909971"/>
                    <a:pt x="652638" y="941573"/>
                    <a:pt x="617242" y="979427"/>
                  </a:cubicBezTo>
                  <a:cubicBezTo>
                    <a:pt x="586918" y="1012020"/>
                    <a:pt x="554611" y="1042631"/>
                    <a:pt x="521503" y="1072403"/>
                  </a:cubicBezTo>
                  <a:cubicBezTo>
                    <a:pt x="469857" y="1124094"/>
                    <a:pt x="415770" y="1173232"/>
                    <a:pt x="363782" y="1224580"/>
                  </a:cubicBezTo>
                  <a:cubicBezTo>
                    <a:pt x="310877" y="1274023"/>
                    <a:pt x="260376" y="1325904"/>
                    <a:pt x="207243" y="1375080"/>
                  </a:cubicBezTo>
                  <a:cubicBezTo>
                    <a:pt x="174669" y="1405538"/>
                    <a:pt x="145299" y="1439199"/>
                    <a:pt x="112152" y="1469085"/>
                  </a:cubicBezTo>
                  <a:cubicBezTo>
                    <a:pt x="91593" y="1487879"/>
                    <a:pt x="70233" y="1505948"/>
                    <a:pt x="52115" y="1527257"/>
                  </a:cubicBezTo>
                  <a:cubicBezTo>
                    <a:pt x="38308" y="1542124"/>
                    <a:pt x="22059" y="1556762"/>
                    <a:pt x="8518" y="1572620"/>
                  </a:cubicBezTo>
                  <a:cubicBezTo>
                    <a:pt x="2644" y="1571096"/>
                    <a:pt x="-2734" y="1578987"/>
                    <a:pt x="1538" y="1583904"/>
                  </a:cubicBezTo>
                  <a:cubicBezTo>
                    <a:pt x="1156" y="1587678"/>
                    <a:pt x="2606" y="1591605"/>
                    <a:pt x="5733" y="1594006"/>
                  </a:cubicBezTo>
                  <a:cubicBezTo>
                    <a:pt x="9128" y="1596103"/>
                    <a:pt x="12180" y="1596522"/>
                    <a:pt x="14964" y="1595836"/>
                  </a:cubicBezTo>
                  <a:cubicBezTo>
                    <a:pt x="54747" y="1630335"/>
                    <a:pt x="97696" y="1661327"/>
                    <a:pt x="142018" y="1689651"/>
                  </a:cubicBezTo>
                  <a:cubicBezTo>
                    <a:pt x="183289" y="1712599"/>
                    <a:pt x="223225" y="1735204"/>
                    <a:pt x="261787" y="1762956"/>
                  </a:cubicBezTo>
                  <a:cubicBezTo>
                    <a:pt x="265144" y="1764862"/>
                    <a:pt x="268348" y="1764862"/>
                    <a:pt x="271018" y="1763719"/>
                  </a:cubicBezTo>
                  <a:cubicBezTo>
                    <a:pt x="271819" y="1764062"/>
                    <a:pt x="272696" y="1764367"/>
                    <a:pt x="273573" y="1764595"/>
                  </a:cubicBezTo>
                  <a:cubicBezTo>
                    <a:pt x="284559" y="1766883"/>
                    <a:pt x="292721" y="1757391"/>
                    <a:pt x="299968" y="1750643"/>
                  </a:cubicBezTo>
                  <a:cubicBezTo>
                    <a:pt x="311182" y="1740579"/>
                    <a:pt x="321786" y="1729906"/>
                    <a:pt x="333153" y="1719994"/>
                  </a:cubicBezTo>
                  <a:cubicBezTo>
                    <a:pt x="343642" y="1710655"/>
                    <a:pt x="354551" y="1700972"/>
                    <a:pt x="363934" y="1690146"/>
                  </a:cubicBezTo>
                  <a:cubicBezTo>
                    <a:pt x="373355" y="1681950"/>
                    <a:pt x="382739" y="1673792"/>
                    <a:pt x="392160" y="1665596"/>
                  </a:cubicBezTo>
                  <a:cubicBezTo>
                    <a:pt x="487136" y="1590194"/>
                    <a:pt x="570402" y="1512276"/>
                    <a:pt x="655118" y="1425590"/>
                  </a:cubicBezTo>
                  <a:cubicBezTo>
                    <a:pt x="739910" y="1342068"/>
                    <a:pt x="823519" y="1257402"/>
                    <a:pt x="907319" y="1172889"/>
                  </a:cubicBezTo>
                  <a:cubicBezTo>
                    <a:pt x="926810" y="1151999"/>
                    <a:pt x="946377" y="1131109"/>
                    <a:pt x="966670" y="1111095"/>
                  </a:cubicBezTo>
                  <a:cubicBezTo>
                    <a:pt x="974565" y="1113726"/>
                    <a:pt x="982308" y="1116699"/>
                    <a:pt x="989326" y="1121464"/>
                  </a:cubicBezTo>
                  <a:cubicBezTo>
                    <a:pt x="1004965" y="1133015"/>
                    <a:pt x="1016942" y="1148758"/>
                    <a:pt x="1032695" y="1160233"/>
                  </a:cubicBezTo>
                  <a:cubicBezTo>
                    <a:pt x="1048791" y="1172431"/>
                    <a:pt x="1065612" y="1183753"/>
                    <a:pt x="1081213" y="1196638"/>
                  </a:cubicBezTo>
                  <a:cubicBezTo>
                    <a:pt x="1135147" y="1244174"/>
                    <a:pt x="1189577" y="1291367"/>
                    <a:pt x="1242405" y="1340428"/>
                  </a:cubicBezTo>
                  <a:cubicBezTo>
                    <a:pt x="1263155" y="1359107"/>
                    <a:pt x="1284935" y="1376681"/>
                    <a:pt x="1305990" y="1395055"/>
                  </a:cubicBezTo>
                  <a:cubicBezTo>
                    <a:pt x="1331622" y="1417966"/>
                    <a:pt x="1355499" y="1442782"/>
                    <a:pt x="1382504" y="1464130"/>
                  </a:cubicBezTo>
                  <a:cubicBezTo>
                    <a:pt x="1448225" y="1513191"/>
                    <a:pt x="1509101" y="1568275"/>
                    <a:pt x="1574363" y="1617908"/>
                  </a:cubicBezTo>
                  <a:cubicBezTo>
                    <a:pt x="1575813" y="1619280"/>
                    <a:pt x="1577339" y="1620195"/>
                    <a:pt x="1578864" y="1620729"/>
                  </a:cubicBezTo>
                  <a:cubicBezTo>
                    <a:pt x="1584548" y="1624769"/>
                    <a:pt x="1590269" y="1628772"/>
                    <a:pt x="1595685" y="1633156"/>
                  </a:cubicBezTo>
                  <a:cubicBezTo>
                    <a:pt x="1609531" y="1645431"/>
                    <a:pt x="1619487" y="1662242"/>
                    <a:pt x="1636193" y="1671086"/>
                  </a:cubicBezTo>
                  <a:cubicBezTo>
                    <a:pt x="1648094" y="1678138"/>
                    <a:pt x="1660872" y="1673830"/>
                    <a:pt x="1670522" y="1665177"/>
                  </a:cubicBezTo>
                  <a:cubicBezTo>
                    <a:pt x="1684139" y="1654389"/>
                    <a:pt x="1695315" y="1643753"/>
                    <a:pt x="1709580" y="1632470"/>
                  </a:cubicBezTo>
                  <a:cubicBezTo>
                    <a:pt x="1728118" y="1615773"/>
                    <a:pt x="1748601" y="1601440"/>
                    <a:pt x="1767901" y="1585696"/>
                  </a:cubicBezTo>
                  <a:cubicBezTo>
                    <a:pt x="1785561" y="1569876"/>
                    <a:pt x="1800818" y="1554513"/>
                    <a:pt x="1819966" y="1539684"/>
                  </a:cubicBezTo>
                  <a:cubicBezTo>
                    <a:pt x="1830532" y="1530802"/>
                    <a:pt x="1839114" y="1522873"/>
                    <a:pt x="1850061" y="1513572"/>
                  </a:cubicBezTo>
                  <a:cubicBezTo>
                    <a:pt x="1865356" y="1500878"/>
                    <a:pt x="1890416" y="1482122"/>
                    <a:pt x="1878554" y="1459784"/>
                  </a:cubicBezTo>
                  <a:cubicBezTo>
                    <a:pt x="1868522" y="1447471"/>
                    <a:pt x="1855744" y="1437407"/>
                    <a:pt x="1844454" y="1426161"/>
                  </a:cubicBezTo>
                  <a:cubicBezTo>
                    <a:pt x="1788803" y="1373250"/>
                    <a:pt x="1733382" y="1320110"/>
                    <a:pt x="1674107" y="1271202"/>
                  </a:cubicBezTo>
                  <a:cubicBezTo>
                    <a:pt x="1622691" y="1227287"/>
                    <a:pt x="1572952" y="1180932"/>
                    <a:pt x="1519399" y="1138351"/>
                  </a:cubicBezTo>
                  <a:cubicBezTo>
                    <a:pt x="1514288" y="1133396"/>
                    <a:pt x="1509254" y="1128402"/>
                    <a:pt x="1504028" y="1123561"/>
                  </a:cubicBezTo>
                  <a:cubicBezTo>
                    <a:pt x="1428734" y="1052771"/>
                    <a:pt x="1349740" y="985298"/>
                    <a:pt x="1273644" y="915270"/>
                  </a:cubicBezTo>
                  <a:cubicBezTo>
                    <a:pt x="1294814" y="887137"/>
                    <a:pt x="1314495" y="857518"/>
                    <a:pt x="1337190" y="830452"/>
                  </a:cubicBezTo>
                  <a:cubicBezTo>
                    <a:pt x="1364844" y="795229"/>
                    <a:pt x="1398295" y="764122"/>
                    <a:pt x="1431060" y="733435"/>
                  </a:cubicBezTo>
                  <a:cubicBezTo>
                    <a:pt x="1551211" y="604969"/>
                    <a:pt x="1682499" y="483479"/>
                    <a:pt x="1797576" y="351506"/>
                  </a:cubicBezTo>
                  <a:cubicBezTo>
                    <a:pt x="1827557" y="317541"/>
                    <a:pt x="1861542" y="287349"/>
                    <a:pt x="1893391" y="255213"/>
                  </a:cubicBezTo>
                  <a:cubicBezTo>
                    <a:pt x="1898541" y="248733"/>
                    <a:pt x="1910441" y="241566"/>
                    <a:pt x="1906360" y="23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25"/>
            <p:cNvSpPr/>
            <p:nvPr/>
          </p:nvSpPr>
          <p:spPr>
            <a:xfrm>
              <a:off x="7676050" y="3746643"/>
              <a:ext cx="953598" cy="882472"/>
            </a:xfrm>
            <a:custGeom>
              <a:rect b="b" l="l" r="r" t="t"/>
              <a:pathLst>
                <a:path extrusionOk="0" h="1764943" w="1907196">
                  <a:moveTo>
                    <a:pt x="1906360" y="232074"/>
                  </a:moveTo>
                  <a:cubicBezTo>
                    <a:pt x="1905025" y="229940"/>
                    <a:pt x="1903347" y="229063"/>
                    <a:pt x="1901516" y="228948"/>
                  </a:cubicBezTo>
                  <a:cubicBezTo>
                    <a:pt x="1901440" y="228643"/>
                    <a:pt x="1901401" y="228338"/>
                    <a:pt x="1901325" y="228034"/>
                  </a:cubicBezTo>
                  <a:cubicBezTo>
                    <a:pt x="1896481" y="211680"/>
                    <a:pt x="1879431" y="203255"/>
                    <a:pt x="1866844" y="193268"/>
                  </a:cubicBezTo>
                  <a:cubicBezTo>
                    <a:pt x="1838732" y="173445"/>
                    <a:pt x="1815236" y="148171"/>
                    <a:pt x="1788117" y="127167"/>
                  </a:cubicBezTo>
                  <a:cubicBezTo>
                    <a:pt x="1767138" y="110012"/>
                    <a:pt x="1744634" y="94917"/>
                    <a:pt x="1722473" y="79402"/>
                  </a:cubicBezTo>
                  <a:cubicBezTo>
                    <a:pt x="1702524" y="65869"/>
                    <a:pt x="1685169" y="48981"/>
                    <a:pt x="1665792" y="34724"/>
                  </a:cubicBezTo>
                  <a:cubicBezTo>
                    <a:pt x="1665411" y="34458"/>
                    <a:pt x="1665029" y="34191"/>
                    <a:pt x="1664648" y="33924"/>
                  </a:cubicBezTo>
                  <a:cubicBezTo>
                    <a:pt x="1664419" y="25766"/>
                    <a:pt x="1653930" y="18942"/>
                    <a:pt x="1646492" y="25080"/>
                  </a:cubicBezTo>
                  <a:cubicBezTo>
                    <a:pt x="1616550" y="50621"/>
                    <a:pt x="1588400" y="78487"/>
                    <a:pt x="1556589" y="103036"/>
                  </a:cubicBezTo>
                  <a:cubicBezTo>
                    <a:pt x="1524511" y="131550"/>
                    <a:pt x="1493005" y="160675"/>
                    <a:pt x="1461270" y="189570"/>
                  </a:cubicBezTo>
                  <a:cubicBezTo>
                    <a:pt x="1429763" y="219761"/>
                    <a:pt x="1399974" y="251744"/>
                    <a:pt x="1367819" y="281250"/>
                  </a:cubicBezTo>
                  <a:cubicBezTo>
                    <a:pt x="1297484" y="353946"/>
                    <a:pt x="1229055" y="428471"/>
                    <a:pt x="1156889" y="499413"/>
                  </a:cubicBezTo>
                  <a:cubicBezTo>
                    <a:pt x="1136406" y="519046"/>
                    <a:pt x="1117144" y="539974"/>
                    <a:pt x="1096241" y="559148"/>
                  </a:cubicBezTo>
                  <a:cubicBezTo>
                    <a:pt x="1071448" y="578742"/>
                    <a:pt x="1045282" y="598184"/>
                    <a:pt x="1015912" y="610192"/>
                  </a:cubicBezTo>
                  <a:cubicBezTo>
                    <a:pt x="968653" y="575883"/>
                    <a:pt x="923835" y="535628"/>
                    <a:pt x="881954" y="494267"/>
                  </a:cubicBezTo>
                  <a:cubicBezTo>
                    <a:pt x="783354" y="391266"/>
                    <a:pt x="669383" y="305228"/>
                    <a:pt x="558807" y="215759"/>
                  </a:cubicBezTo>
                  <a:cubicBezTo>
                    <a:pt x="512882" y="179849"/>
                    <a:pt x="470544" y="139594"/>
                    <a:pt x="424887" y="103379"/>
                  </a:cubicBezTo>
                  <a:cubicBezTo>
                    <a:pt x="401124" y="86606"/>
                    <a:pt x="378924" y="67889"/>
                    <a:pt x="356229" y="49744"/>
                  </a:cubicBezTo>
                  <a:cubicBezTo>
                    <a:pt x="339484" y="37012"/>
                    <a:pt x="322892" y="24051"/>
                    <a:pt x="306720" y="10594"/>
                  </a:cubicBezTo>
                  <a:cubicBezTo>
                    <a:pt x="303287" y="7926"/>
                    <a:pt x="294209" y="-42"/>
                    <a:pt x="289059" y="911"/>
                  </a:cubicBezTo>
                  <a:cubicBezTo>
                    <a:pt x="286923" y="-118"/>
                    <a:pt x="284406" y="-385"/>
                    <a:pt x="281965" y="683"/>
                  </a:cubicBezTo>
                  <a:cubicBezTo>
                    <a:pt x="274870" y="3046"/>
                    <a:pt x="271209" y="10060"/>
                    <a:pt x="266746" y="15550"/>
                  </a:cubicBezTo>
                  <a:cubicBezTo>
                    <a:pt x="240046" y="51154"/>
                    <a:pt x="200797" y="75170"/>
                    <a:pt x="170092" y="107115"/>
                  </a:cubicBezTo>
                  <a:cubicBezTo>
                    <a:pt x="151592" y="125375"/>
                    <a:pt x="135114" y="145541"/>
                    <a:pt x="116653" y="163800"/>
                  </a:cubicBezTo>
                  <a:cubicBezTo>
                    <a:pt x="97925" y="182632"/>
                    <a:pt x="77137" y="199672"/>
                    <a:pt x="61003" y="220867"/>
                  </a:cubicBezTo>
                  <a:cubicBezTo>
                    <a:pt x="59401" y="220714"/>
                    <a:pt x="57760" y="224984"/>
                    <a:pt x="59324" y="225823"/>
                  </a:cubicBezTo>
                  <a:cubicBezTo>
                    <a:pt x="59477" y="225937"/>
                    <a:pt x="59668" y="225975"/>
                    <a:pt x="59820" y="226051"/>
                  </a:cubicBezTo>
                  <a:cubicBezTo>
                    <a:pt x="51925" y="234400"/>
                    <a:pt x="69280" y="248047"/>
                    <a:pt x="74772" y="255175"/>
                  </a:cubicBezTo>
                  <a:cubicBezTo>
                    <a:pt x="91441" y="272787"/>
                    <a:pt x="108872" y="289674"/>
                    <a:pt x="125884" y="306905"/>
                  </a:cubicBezTo>
                  <a:cubicBezTo>
                    <a:pt x="166430" y="350591"/>
                    <a:pt x="215291" y="384747"/>
                    <a:pt x="260185" y="423554"/>
                  </a:cubicBezTo>
                  <a:cubicBezTo>
                    <a:pt x="303249" y="461750"/>
                    <a:pt x="341506" y="504789"/>
                    <a:pt x="382281" y="545349"/>
                  </a:cubicBezTo>
                  <a:cubicBezTo>
                    <a:pt x="414397" y="576913"/>
                    <a:pt x="448039" y="604054"/>
                    <a:pt x="481148" y="635237"/>
                  </a:cubicBezTo>
                  <a:cubicBezTo>
                    <a:pt x="523906" y="674730"/>
                    <a:pt x="563956" y="717082"/>
                    <a:pt x="607592" y="755583"/>
                  </a:cubicBezTo>
                  <a:cubicBezTo>
                    <a:pt x="649587" y="788824"/>
                    <a:pt x="685403" y="828432"/>
                    <a:pt x="723699" y="865637"/>
                  </a:cubicBezTo>
                  <a:cubicBezTo>
                    <a:pt x="695969" y="909971"/>
                    <a:pt x="652638" y="941573"/>
                    <a:pt x="617242" y="979427"/>
                  </a:cubicBezTo>
                  <a:cubicBezTo>
                    <a:pt x="586918" y="1012020"/>
                    <a:pt x="554611" y="1042631"/>
                    <a:pt x="521503" y="1072403"/>
                  </a:cubicBezTo>
                  <a:cubicBezTo>
                    <a:pt x="469857" y="1124094"/>
                    <a:pt x="415770" y="1173232"/>
                    <a:pt x="363782" y="1224580"/>
                  </a:cubicBezTo>
                  <a:cubicBezTo>
                    <a:pt x="310877" y="1274023"/>
                    <a:pt x="260376" y="1325904"/>
                    <a:pt x="207243" y="1375080"/>
                  </a:cubicBezTo>
                  <a:cubicBezTo>
                    <a:pt x="174669" y="1405538"/>
                    <a:pt x="145299" y="1439199"/>
                    <a:pt x="112152" y="1469085"/>
                  </a:cubicBezTo>
                  <a:cubicBezTo>
                    <a:pt x="91593" y="1487879"/>
                    <a:pt x="70233" y="1505948"/>
                    <a:pt x="52115" y="1527257"/>
                  </a:cubicBezTo>
                  <a:cubicBezTo>
                    <a:pt x="38308" y="1542124"/>
                    <a:pt x="22059" y="1556762"/>
                    <a:pt x="8518" y="1572620"/>
                  </a:cubicBezTo>
                  <a:cubicBezTo>
                    <a:pt x="2644" y="1571096"/>
                    <a:pt x="-2734" y="1578987"/>
                    <a:pt x="1538" y="1583904"/>
                  </a:cubicBezTo>
                  <a:cubicBezTo>
                    <a:pt x="1156" y="1587678"/>
                    <a:pt x="2606" y="1591605"/>
                    <a:pt x="5733" y="1594006"/>
                  </a:cubicBezTo>
                  <a:cubicBezTo>
                    <a:pt x="9128" y="1596103"/>
                    <a:pt x="12180" y="1596522"/>
                    <a:pt x="14964" y="1595836"/>
                  </a:cubicBezTo>
                  <a:cubicBezTo>
                    <a:pt x="54747" y="1630335"/>
                    <a:pt x="97696" y="1661327"/>
                    <a:pt x="142018" y="1689651"/>
                  </a:cubicBezTo>
                  <a:cubicBezTo>
                    <a:pt x="183289" y="1712599"/>
                    <a:pt x="223225" y="1735204"/>
                    <a:pt x="261787" y="1762956"/>
                  </a:cubicBezTo>
                  <a:cubicBezTo>
                    <a:pt x="265144" y="1764862"/>
                    <a:pt x="268348" y="1764862"/>
                    <a:pt x="271018" y="1763719"/>
                  </a:cubicBezTo>
                  <a:cubicBezTo>
                    <a:pt x="271819" y="1764062"/>
                    <a:pt x="272696" y="1764367"/>
                    <a:pt x="273573" y="1764595"/>
                  </a:cubicBezTo>
                  <a:cubicBezTo>
                    <a:pt x="284559" y="1766883"/>
                    <a:pt x="292721" y="1757391"/>
                    <a:pt x="299968" y="1750643"/>
                  </a:cubicBezTo>
                  <a:cubicBezTo>
                    <a:pt x="311182" y="1740579"/>
                    <a:pt x="321786" y="1729906"/>
                    <a:pt x="333153" y="1719994"/>
                  </a:cubicBezTo>
                  <a:cubicBezTo>
                    <a:pt x="343642" y="1710655"/>
                    <a:pt x="354551" y="1700972"/>
                    <a:pt x="363934" y="1690146"/>
                  </a:cubicBezTo>
                  <a:cubicBezTo>
                    <a:pt x="373355" y="1681950"/>
                    <a:pt x="382739" y="1673792"/>
                    <a:pt x="392160" y="1665596"/>
                  </a:cubicBezTo>
                  <a:cubicBezTo>
                    <a:pt x="487136" y="1590194"/>
                    <a:pt x="570402" y="1512276"/>
                    <a:pt x="655118" y="1425590"/>
                  </a:cubicBezTo>
                  <a:cubicBezTo>
                    <a:pt x="739910" y="1342068"/>
                    <a:pt x="823519" y="1257402"/>
                    <a:pt x="907319" y="1172889"/>
                  </a:cubicBezTo>
                  <a:cubicBezTo>
                    <a:pt x="926810" y="1151999"/>
                    <a:pt x="946377" y="1131109"/>
                    <a:pt x="966670" y="1111095"/>
                  </a:cubicBezTo>
                  <a:cubicBezTo>
                    <a:pt x="974565" y="1113726"/>
                    <a:pt x="982308" y="1116699"/>
                    <a:pt x="989326" y="1121464"/>
                  </a:cubicBezTo>
                  <a:cubicBezTo>
                    <a:pt x="1004965" y="1133015"/>
                    <a:pt x="1016942" y="1148758"/>
                    <a:pt x="1032695" y="1160233"/>
                  </a:cubicBezTo>
                  <a:cubicBezTo>
                    <a:pt x="1048791" y="1172431"/>
                    <a:pt x="1065612" y="1183753"/>
                    <a:pt x="1081213" y="1196638"/>
                  </a:cubicBezTo>
                  <a:cubicBezTo>
                    <a:pt x="1135147" y="1244174"/>
                    <a:pt x="1189577" y="1291367"/>
                    <a:pt x="1242405" y="1340428"/>
                  </a:cubicBezTo>
                  <a:cubicBezTo>
                    <a:pt x="1263155" y="1359107"/>
                    <a:pt x="1284935" y="1376681"/>
                    <a:pt x="1305990" y="1395055"/>
                  </a:cubicBezTo>
                  <a:cubicBezTo>
                    <a:pt x="1331622" y="1417966"/>
                    <a:pt x="1355499" y="1442782"/>
                    <a:pt x="1382504" y="1464130"/>
                  </a:cubicBezTo>
                  <a:cubicBezTo>
                    <a:pt x="1448225" y="1513191"/>
                    <a:pt x="1509101" y="1568275"/>
                    <a:pt x="1574363" y="1617908"/>
                  </a:cubicBezTo>
                  <a:cubicBezTo>
                    <a:pt x="1575813" y="1619280"/>
                    <a:pt x="1577339" y="1620195"/>
                    <a:pt x="1578864" y="1620729"/>
                  </a:cubicBezTo>
                  <a:cubicBezTo>
                    <a:pt x="1584548" y="1624769"/>
                    <a:pt x="1590269" y="1628772"/>
                    <a:pt x="1595685" y="1633156"/>
                  </a:cubicBezTo>
                  <a:cubicBezTo>
                    <a:pt x="1609531" y="1645431"/>
                    <a:pt x="1619487" y="1662242"/>
                    <a:pt x="1636193" y="1671086"/>
                  </a:cubicBezTo>
                  <a:cubicBezTo>
                    <a:pt x="1648094" y="1678138"/>
                    <a:pt x="1660872" y="1673830"/>
                    <a:pt x="1670522" y="1665177"/>
                  </a:cubicBezTo>
                  <a:cubicBezTo>
                    <a:pt x="1684139" y="1654389"/>
                    <a:pt x="1695315" y="1643753"/>
                    <a:pt x="1709580" y="1632470"/>
                  </a:cubicBezTo>
                  <a:cubicBezTo>
                    <a:pt x="1728118" y="1615773"/>
                    <a:pt x="1748601" y="1601440"/>
                    <a:pt x="1767901" y="1585696"/>
                  </a:cubicBezTo>
                  <a:cubicBezTo>
                    <a:pt x="1785561" y="1569876"/>
                    <a:pt x="1800818" y="1554513"/>
                    <a:pt x="1819966" y="1539684"/>
                  </a:cubicBezTo>
                  <a:cubicBezTo>
                    <a:pt x="1830532" y="1530802"/>
                    <a:pt x="1839114" y="1522873"/>
                    <a:pt x="1850061" y="1513572"/>
                  </a:cubicBezTo>
                  <a:cubicBezTo>
                    <a:pt x="1865356" y="1500878"/>
                    <a:pt x="1890416" y="1482122"/>
                    <a:pt x="1878554" y="1459784"/>
                  </a:cubicBezTo>
                  <a:cubicBezTo>
                    <a:pt x="1868522" y="1447471"/>
                    <a:pt x="1855744" y="1437407"/>
                    <a:pt x="1844454" y="1426161"/>
                  </a:cubicBezTo>
                  <a:cubicBezTo>
                    <a:pt x="1788803" y="1373250"/>
                    <a:pt x="1733382" y="1320110"/>
                    <a:pt x="1674107" y="1271202"/>
                  </a:cubicBezTo>
                  <a:cubicBezTo>
                    <a:pt x="1622691" y="1227287"/>
                    <a:pt x="1572952" y="1180932"/>
                    <a:pt x="1519399" y="1138351"/>
                  </a:cubicBezTo>
                  <a:cubicBezTo>
                    <a:pt x="1514288" y="1133396"/>
                    <a:pt x="1509254" y="1128402"/>
                    <a:pt x="1504028" y="1123561"/>
                  </a:cubicBezTo>
                  <a:cubicBezTo>
                    <a:pt x="1428734" y="1052771"/>
                    <a:pt x="1349740" y="985298"/>
                    <a:pt x="1273644" y="915270"/>
                  </a:cubicBezTo>
                  <a:cubicBezTo>
                    <a:pt x="1294814" y="887137"/>
                    <a:pt x="1314495" y="857518"/>
                    <a:pt x="1337190" y="830452"/>
                  </a:cubicBezTo>
                  <a:cubicBezTo>
                    <a:pt x="1364844" y="795229"/>
                    <a:pt x="1398295" y="764122"/>
                    <a:pt x="1431060" y="733435"/>
                  </a:cubicBezTo>
                  <a:cubicBezTo>
                    <a:pt x="1551211" y="604969"/>
                    <a:pt x="1682499" y="483479"/>
                    <a:pt x="1797576" y="351506"/>
                  </a:cubicBezTo>
                  <a:cubicBezTo>
                    <a:pt x="1827557" y="317541"/>
                    <a:pt x="1861542" y="287349"/>
                    <a:pt x="1893391" y="255213"/>
                  </a:cubicBezTo>
                  <a:cubicBezTo>
                    <a:pt x="1898541" y="248733"/>
                    <a:pt x="1910441" y="241566"/>
                    <a:pt x="1906360" y="232074"/>
                  </a:cubicBezTo>
                  <a:close/>
                  <a:moveTo>
                    <a:pt x="1745091" y="381126"/>
                  </a:moveTo>
                  <a:cubicBezTo>
                    <a:pt x="1636231" y="495030"/>
                    <a:pt x="1523176" y="604779"/>
                    <a:pt x="1414583" y="718873"/>
                  </a:cubicBezTo>
                  <a:cubicBezTo>
                    <a:pt x="1386319" y="745710"/>
                    <a:pt x="1357101" y="771747"/>
                    <a:pt x="1332232" y="801938"/>
                  </a:cubicBezTo>
                  <a:cubicBezTo>
                    <a:pt x="1307630" y="829308"/>
                    <a:pt x="1287299" y="859957"/>
                    <a:pt x="1265138" y="889196"/>
                  </a:cubicBezTo>
                  <a:cubicBezTo>
                    <a:pt x="1240994" y="912526"/>
                    <a:pt x="1249080" y="941192"/>
                    <a:pt x="1272500" y="961320"/>
                  </a:cubicBezTo>
                  <a:cubicBezTo>
                    <a:pt x="1277535" y="965513"/>
                    <a:pt x="1283104" y="968906"/>
                    <a:pt x="1288482" y="972527"/>
                  </a:cubicBezTo>
                  <a:cubicBezTo>
                    <a:pt x="1288520" y="972565"/>
                    <a:pt x="1288596" y="972642"/>
                    <a:pt x="1288634" y="972680"/>
                  </a:cubicBezTo>
                  <a:cubicBezTo>
                    <a:pt x="1326282" y="1004853"/>
                    <a:pt x="1360839" y="1040382"/>
                    <a:pt x="1398944" y="1072060"/>
                  </a:cubicBezTo>
                  <a:cubicBezTo>
                    <a:pt x="1434150" y="1102061"/>
                    <a:pt x="1472522" y="1127945"/>
                    <a:pt x="1509025" y="1156306"/>
                  </a:cubicBezTo>
                  <a:cubicBezTo>
                    <a:pt x="1552202" y="1191415"/>
                    <a:pt x="1592291" y="1228812"/>
                    <a:pt x="1634515" y="1265407"/>
                  </a:cubicBezTo>
                  <a:cubicBezTo>
                    <a:pt x="1634439" y="1265369"/>
                    <a:pt x="1634401" y="1265293"/>
                    <a:pt x="1634324" y="1265255"/>
                  </a:cubicBezTo>
                  <a:cubicBezTo>
                    <a:pt x="1659575" y="1287670"/>
                    <a:pt x="1686161" y="1310008"/>
                    <a:pt x="1712479" y="1333071"/>
                  </a:cubicBezTo>
                  <a:cubicBezTo>
                    <a:pt x="1762408" y="1377634"/>
                    <a:pt x="1810812" y="1425208"/>
                    <a:pt x="1859406" y="1471372"/>
                  </a:cubicBezTo>
                  <a:cubicBezTo>
                    <a:pt x="1854981" y="1483152"/>
                    <a:pt x="1842852" y="1489632"/>
                    <a:pt x="1834041" y="1497942"/>
                  </a:cubicBezTo>
                  <a:cubicBezTo>
                    <a:pt x="1818898" y="1511361"/>
                    <a:pt x="1803336" y="1524665"/>
                    <a:pt x="1787239" y="1537740"/>
                  </a:cubicBezTo>
                  <a:cubicBezTo>
                    <a:pt x="1765384" y="1558173"/>
                    <a:pt x="1743184" y="1578072"/>
                    <a:pt x="1718773" y="1595569"/>
                  </a:cubicBezTo>
                  <a:cubicBezTo>
                    <a:pt x="1695620" y="1614248"/>
                    <a:pt x="1674107" y="1634452"/>
                    <a:pt x="1650154" y="1652216"/>
                  </a:cubicBezTo>
                  <a:cubicBezTo>
                    <a:pt x="1632951" y="1646346"/>
                    <a:pt x="1624293" y="1626904"/>
                    <a:pt x="1610218" y="1616078"/>
                  </a:cubicBezTo>
                  <a:cubicBezTo>
                    <a:pt x="1599462" y="1607272"/>
                    <a:pt x="1587561" y="1599991"/>
                    <a:pt x="1576805" y="1591147"/>
                  </a:cubicBezTo>
                  <a:cubicBezTo>
                    <a:pt x="1576461" y="1590880"/>
                    <a:pt x="1576042" y="1590728"/>
                    <a:pt x="1575699" y="1590499"/>
                  </a:cubicBezTo>
                  <a:cubicBezTo>
                    <a:pt x="1552927" y="1572430"/>
                    <a:pt x="1529622" y="1555047"/>
                    <a:pt x="1507461" y="1536177"/>
                  </a:cubicBezTo>
                  <a:cubicBezTo>
                    <a:pt x="1470843" y="1504270"/>
                    <a:pt x="1432662" y="1474346"/>
                    <a:pt x="1394023" y="1444917"/>
                  </a:cubicBezTo>
                  <a:cubicBezTo>
                    <a:pt x="1370909" y="1426352"/>
                    <a:pt x="1350007" y="1405195"/>
                    <a:pt x="1328112" y="1385296"/>
                  </a:cubicBezTo>
                  <a:cubicBezTo>
                    <a:pt x="1272119" y="1338484"/>
                    <a:pt x="1219290" y="1288241"/>
                    <a:pt x="1163716" y="1240934"/>
                  </a:cubicBezTo>
                  <a:cubicBezTo>
                    <a:pt x="1126794" y="1207655"/>
                    <a:pt x="1089490" y="1173270"/>
                    <a:pt x="1047761" y="1145366"/>
                  </a:cubicBezTo>
                  <a:cubicBezTo>
                    <a:pt x="1024571" y="1128974"/>
                    <a:pt x="1007788" y="1102785"/>
                    <a:pt x="978799" y="1095885"/>
                  </a:cubicBezTo>
                  <a:cubicBezTo>
                    <a:pt x="975137" y="1094361"/>
                    <a:pt x="968996" y="1093407"/>
                    <a:pt x="963885" y="1094055"/>
                  </a:cubicBezTo>
                  <a:cubicBezTo>
                    <a:pt x="958621" y="1091311"/>
                    <a:pt x="952061" y="1094094"/>
                    <a:pt x="948018" y="1098439"/>
                  </a:cubicBezTo>
                  <a:cubicBezTo>
                    <a:pt x="871617" y="1177006"/>
                    <a:pt x="795293" y="1255725"/>
                    <a:pt x="717405" y="1332881"/>
                  </a:cubicBezTo>
                  <a:cubicBezTo>
                    <a:pt x="633986" y="1416403"/>
                    <a:pt x="551445" y="1500725"/>
                    <a:pt x="464098" y="1580206"/>
                  </a:cubicBezTo>
                  <a:cubicBezTo>
                    <a:pt x="437626" y="1603041"/>
                    <a:pt x="409477" y="1625799"/>
                    <a:pt x="382243" y="1649243"/>
                  </a:cubicBezTo>
                  <a:cubicBezTo>
                    <a:pt x="381671" y="1649433"/>
                    <a:pt x="381137" y="1649738"/>
                    <a:pt x="380679" y="1650158"/>
                  </a:cubicBezTo>
                  <a:cubicBezTo>
                    <a:pt x="379916" y="1651034"/>
                    <a:pt x="379039" y="1651797"/>
                    <a:pt x="378276" y="1652674"/>
                  </a:cubicBezTo>
                  <a:cubicBezTo>
                    <a:pt x="370304" y="1659573"/>
                    <a:pt x="362408" y="1666550"/>
                    <a:pt x="354704" y="1673602"/>
                  </a:cubicBezTo>
                  <a:cubicBezTo>
                    <a:pt x="349478" y="1677452"/>
                    <a:pt x="344176" y="1681188"/>
                    <a:pt x="338683" y="1684771"/>
                  </a:cubicBezTo>
                  <a:cubicBezTo>
                    <a:pt x="318163" y="1703336"/>
                    <a:pt x="297947" y="1722396"/>
                    <a:pt x="278761" y="1742447"/>
                  </a:cubicBezTo>
                  <a:cubicBezTo>
                    <a:pt x="277426" y="1744125"/>
                    <a:pt x="275900" y="1745078"/>
                    <a:pt x="274260" y="1745573"/>
                  </a:cubicBezTo>
                  <a:cubicBezTo>
                    <a:pt x="273764" y="1745154"/>
                    <a:pt x="273306" y="1744773"/>
                    <a:pt x="272696" y="1744392"/>
                  </a:cubicBezTo>
                  <a:cubicBezTo>
                    <a:pt x="238558" y="1721595"/>
                    <a:pt x="203886" y="1699752"/>
                    <a:pt x="167116" y="1681302"/>
                  </a:cubicBezTo>
                  <a:cubicBezTo>
                    <a:pt x="117988" y="1653665"/>
                    <a:pt x="71988" y="1620309"/>
                    <a:pt x="27017" y="1586268"/>
                  </a:cubicBezTo>
                  <a:cubicBezTo>
                    <a:pt x="30183" y="1582379"/>
                    <a:pt x="33120" y="1578186"/>
                    <a:pt x="36095" y="1575289"/>
                  </a:cubicBezTo>
                  <a:cubicBezTo>
                    <a:pt x="47576" y="1563090"/>
                    <a:pt x="60469" y="1552264"/>
                    <a:pt x="71301" y="1539379"/>
                  </a:cubicBezTo>
                  <a:cubicBezTo>
                    <a:pt x="97162" y="1510179"/>
                    <a:pt x="130232" y="1484905"/>
                    <a:pt x="157657" y="1456658"/>
                  </a:cubicBezTo>
                  <a:cubicBezTo>
                    <a:pt x="178521" y="1435463"/>
                    <a:pt x="198889" y="1413810"/>
                    <a:pt x="220517" y="1393416"/>
                  </a:cubicBezTo>
                  <a:cubicBezTo>
                    <a:pt x="295086" y="1323770"/>
                    <a:pt x="366642" y="1250960"/>
                    <a:pt x="441097" y="1181199"/>
                  </a:cubicBezTo>
                  <a:cubicBezTo>
                    <a:pt x="473824" y="1152113"/>
                    <a:pt x="503766" y="1120168"/>
                    <a:pt x="535463" y="1089977"/>
                  </a:cubicBezTo>
                  <a:cubicBezTo>
                    <a:pt x="568495" y="1060204"/>
                    <a:pt x="600955" y="1029784"/>
                    <a:pt x="631240" y="997191"/>
                  </a:cubicBezTo>
                  <a:cubicBezTo>
                    <a:pt x="665645" y="960481"/>
                    <a:pt x="706267" y="929299"/>
                    <a:pt x="735790" y="888243"/>
                  </a:cubicBezTo>
                  <a:cubicBezTo>
                    <a:pt x="753145" y="865447"/>
                    <a:pt x="748454" y="856145"/>
                    <a:pt x="728085" y="839334"/>
                  </a:cubicBezTo>
                  <a:cubicBezTo>
                    <a:pt x="693032" y="802700"/>
                    <a:pt x="656872" y="767286"/>
                    <a:pt x="617432" y="735341"/>
                  </a:cubicBezTo>
                  <a:cubicBezTo>
                    <a:pt x="573454" y="695620"/>
                    <a:pt x="532221" y="653039"/>
                    <a:pt x="488395" y="613165"/>
                  </a:cubicBezTo>
                  <a:cubicBezTo>
                    <a:pt x="457957" y="584956"/>
                    <a:pt x="425459" y="558996"/>
                    <a:pt x="395898" y="529834"/>
                  </a:cubicBezTo>
                  <a:cubicBezTo>
                    <a:pt x="358480" y="493085"/>
                    <a:pt x="323350" y="454012"/>
                    <a:pt x="284215" y="419017"/>
                  </a:cubicBezTo>
                  <a:cubicBezTo>
                    <a:pt x="251718" y="388673"/>
                    <a:pt x="214719" y="363819"/>
                    <a:pt x="181039" y="334885"/>
                  </a:cubicBezTo>
                  <a:cubicBezTo>
                    <a:pt x="143544" y="300348"/>
                    <a:pt x="106240" y="265468"/>
                    <a:pt x="70462" y="229177"/>
                  </a:cubicBezTo>
                  <a:cubicBezTo>
                    <a:pt x="70271" y="226890"/>
                    <a:pt x="68784" y="225213"/>
                    <a:pt x="66915" y="224374"/>
                  </a:cubicBezTo>
                  <a:cubicBezTo>
                    <a:pt x="73552" y="220981"/>
                    <a:pt x="79502" y="216254"/>
                    <a:pt x="85567" y="211870"/>
                  </a:cubicBezTo>
                  <a:cubicBezTo>
                    <a:pt x="116996" y="187969"/>
                    <a:pt x="144536" y="159683"/>
                    <a:pt x="171465" y="130979"/>
                  </a:cubicBezTo>
                  <a:cubicBezTo>
                    <a:pt x="203505" y="96441"/>
                    <a:pt x="244585" y="71854"/>
                    <a:pt x="276358" y="37126"/>
                  </a:cubicBezTo>
                  <a:cubicBezTo>
                    <a:pt x="281469" y="30036"/>
                    <a:pt x="289250" y="23708"/>
                    <a:pt x="292569" y="15550"/>
                  </a:cubicBezTo>
                  <a:cubicBezTo>
                    <a:pt x="293293" y="16312"/>
                    <a:pt x="294018" y="17036"/>
                    <a:pt x="294705" y="17837"/>
                  </a:cubicBezTo>
                  <a:cubicBezTo>
                    <a:pt x="310076" y="33962"/>
                    <a:pt x="327241" y="48219"/>
                    <a:pt x="344367" y="62438"/>
                  </a:cubicBezTo>
                  <a:cubicBezTo>
                    <a:pt x="369579" y="84434"/>
                    <a:pt x="395211" y="106048"/>
                    <a:pt x="421835" y="126404"/>
                  </a:cubicBezTo>
                  <a:cubicBezTo>
                    <a:pt x="529322" y="224526"/>
                    <a:pt x="646879" y="310603"/>
                    <a:pt x="756654" y="406056"/>
                  </a:cubicBezTo>
                  <a:cubicBezTo>
                    <a:pt x="831491" y="469984"/>
                    <a:pt x="895724" y="546530"/>
                    <a:pt x="974222" y="606380"/>
                  </a:cubicBezTo>
                  <a:cubicBezTo>
                    <a:pt x="986237" y="614576"/>
                    <a:pt x="995849" y="627689"/>
                    <a:pt x="1009924" y="632111"/>
                  </a:cubicBezTo>
                  <a:cubicBezTo>
                    <a:pt x="1028881" y="634627"/>
                    <a:pt x="1045511" y="620256"/>
                    <a:pt x="1061302" y="611602"/>
                  </a:cubicBezTo>
                  <a:cubicBezTo>
                    <a:pt x="1088803" y="594639"/>
                    <a:pt x="1114588" y="575045"/>
                    <a:pt x="1136558" y="551296"/>
                  </a:cubicBezTo>
                  <a:cubicBezTo>
                    <a:pt x="1188090" y="500443"/>
                    <a:pt x="1238782" y="448789"/>
                    <a:pt x="1288901" y="396526"/>
                  </a:cubicBezTo>
                  <a:cubicBezTo>
                    <a:pt x="1319607" y="366106"/>
                    <a:pt x="1347680" y="333246"/>
                    <a:pt x="1378118" y="302521"/>
                  </a:cubicBezTo>
                  <a:cubicBezTo>
                    <a:pt x="1410005" y="272825"/>
                    <a:pt x="1440367" y="241566"/>
                    <a:pt x="1471339" y="210917"/>
                  </a:cubicBezTo>
                  <a:cubicBezTo>
                    <a:pt x="1502235" y="181984"/>
                    <a:pt x="1534008" y="154003"/>
                    <a:pt x="1565095" y="125261"/>
                  </a:cubicBezTo>
                  <a:cubicBezTo>
                    <a:pt x="1596792" y="100254"/>
                    <a:pt x="1626314" y="72807"/>
                    <a:pt x="1656485" y="46046"/>
                  </a:cubicBezTo>
                  <a:cubicBezTo>
                    <a:pt x="1688945" y="79859"/>
                    <a:pt x="1728194" y="105743"/>
                    <a:pt x="1764888" y="134562"/>
                  </a:cubicBezTo>
                  <a:cubicBezTo>
                    <a:pt x="1791702" y="155338"/>
                    <a:pt x="1815008" y="180078"/>
                    <a:pt x="1841364" y="201311"/>
                  </a:cubicBezTo>
                  <a:cubicBezTo>
                    <a:pt x="1855363" y="212366"/>
                    <a:pt x="1870429" y="221972"/>
                    <a:pt x="1882521" y="235200"/>
                  </a:cubicBezTo>
                  <a:cubicBezTo>
                    <a:pt x="1882635" y="235581"/>
                    <a:pt x="1883055" y="236229"/>
                    <a:pt x="1883512" y="236839"/>
                  </a:cubicBezTo>
                  <a:cubicBezTo>
                    <a:pt x="1884275" y="237945"/>
                    <a:pt x="1885191" y="238784"/>
                    <a:pt x="1886182" y="239393"/>
                  </a:cubicBezTo>
                  <a:cubicBezTo>
                    <a:pt x="1880690" y="244463"/>
                    <a:pt x="1875159" y="249495"/>
                    <a:pt x="1869628" y="254527"/>
                  </a:cubicBezTo>
                  <a:cubicBezTo>
                    <a:pt x="1824963" y="294058"/>
                    <a:pt x="1783921" y="335800"/>
                    <a:pt x="1745091" y="381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25"/>
            <p:cNvSpPr/>
            <p:nvPr/>
          </p:nvSpPr>
          <p:spPr>
            <a:xfrm>
              <a:off x="7689540" y="3754513"/>
              <a:ext cx="929640" cy="864954"/>
            </a:xfrm>
            <a:custGeom>
              <a:rect b="b" l="l" r="r" t="t"/>
              <a:pathLst>
                <a:path extrusionOk="0" h="1729909" w="1859279">
                  <a:moveTo>
                    <a:pt x="1856533" y="221175"/>
                  </a:moveTo>
                  <a:cubicBezTo>
                    <a:pt x="1857334" y="222281"/>
                    <a:pt x="1858250" y="223158"/>
                    <a:pt x="1859280" y="223729"/>
                  </a:cubicBezTo>
                  <a:cubicBezTo>
                    <a:pt x="1853749" y="228799"/>
                    <a:pt x="1848218" y="233831"/>
                    <a:pt x="1842649" y="238825"/>
                  </a:cubicBezTo>
                  <a:cubicBezTo>
                    <a:pt x="1798022" y="278280"/>
                    <a:pt x="1756942" y="320022"/>
                    <a:pt x="1718112" y="365347"/>
                  </a:cubicBezTo>
                  <a:cubicBezTo>
                    <a:pt x="1609291" y="479251"/>
                    <a:pt x="1496197" y="589000"/>
                    <a:pt x="1387604" y="703095"/>
                  </a:cubicBezTo>
                  <a:cubicBezTo>
                    <a:pt x="1359340" y="729970"/>
                    <a:pt x="1330084" y="755968"/>
                    <a:pt x="1305253" y="786160"/>
                  </a:cubicBezTo>
                  <a:cubicBezTo>
                    <a:pt x="1280651" y="813530"/>
                    <a:pt x="1260359" y="844179"/>
                    <a:pt x="1238159" y="873417"/>
                  </a:cubicBezTo>
                  <a:cubicBezTo>
                    <a:pt x="1214015" y="896785"/>
                    <a:pt x="1222139" y="925414"/>
                    <a:pt x="1245521" y="945541"/>
                  </a:cubicBezTo>
                  <a:cubicBezTo>
                    <a:pt x="1250556" y="949697"/>
                    <a:pt x="1256087" y="953089"/>
                    <a:pt x="1261465" y="956711"/>
                  </a:cubicBezTo>
                  <a:cubicBezTo>
                    <a:pt x="1261541" y="956787"/>
                    <a:pt x="1261579" y="956863"/>
                    <a:pt x="1261655" y="956939"/>
                  </a:cubicBezTo>
                  <a:cubicBezTo>
                    <a:pt x="1299264" y="989113"/>
                    <a:pt x="1333860" y="1024641"/>
                    <a:pt x="1371965" y="1056320"/>
                  </a:cubicBezTo>
                  <a:cubicBezTo>
                    <a:pt x="1407171" y="1086320"/>
                    <a:pt x="1445543" y="1112204"/>
                    <a:pt x="1482045" y="1140566"/>
                  </a:cubicBezTo>
                  <a:cubicBezTo>
                    <a:pt x="1525185" y="1175599"/>
                    <a:pt x="1565197" y="1212957"/>
                    <a:pt x="1607345" y="1249514"/>
                  </a:cubicBezTo>
                  <a:cubicBezTo>
                    <a:pt x="1607383" y="1249553"/>
                    <a:pt x="1607383" y="1249553"/>
                    <a:pt x="1607422" y="1249591"/>
                  </a:cubicBezTo>
                  <a:cubicBezTo>
                    <a:pt x="1632634" y="1271967"/>
                    <a:pt x="1659220" y="1294306"/>
                    <a:pt x="1685500" y="1317331"/>
                  </a:cubicBezTo>
                  <a:cubicBezTo>
                    <a:pt x="1735429" y="1361894"/>
                    <a:pt x="1783833" y="1409468"/>
                    <a:pt x="1832389" y="1455632"/>
                  </a:cubicBezTo>
                  <a:cubicBezTo>
                    <a:pt x="1827964" y="1467411"/>
                    <a:pt x="1815835" y="1473892"/>
                    <a:pt x="1807062" y="1482202"/>
                  </a:cubicBezTo>
                  <a:cubicBezTo>
                    <a:pt x="1791919" y="1495620"/>
                    <a:pt x="1776357" y="1508925"/>
                    <a:pt x="1760260" y="1522000"/>
                  </a:cubicBezTo>
                  <a:cubicBezTo>
                    <a:pt x="1738366" y="1542432"/>
                    <a:pt x="1716167" y="1562331"/>
                    <a:pt x="1691794" y="1579829"/>
                  </a:cubicBezTo>
                  <a:cubicBezTo>
                    <a:pt x="1668641" y="1598508"/>
                    <a:pt x="1647128" y="1618712"/>
                    <a:pt x="1623175" y="1636476"/>
                  </a:cubicBezTo>
                  <a:cubicBezTo>
                    <a:pt x="1606010" y="1630605"/>
                    <a:pt x="1597314" y="1611164"/>
                    <a:pt x="1583239" y="1600338"/>
                  </a:cubicBezTo>
                  <a:cubicBezTo>
                    <a:pt x="1572483" y="1591532"/>
                    <a:pt x="1560582" y="1584251"/>
                    <a:pt x="1549826" y="1575407"/>
                  </a:cubicBezTo>
                  <a:cubicBezTo>
                    <a:pt x="1549330" y="1575026"/>
                    <a:pt x="1548834" y="1574644"/>
                    <a:pt x="1548300" y="1574416"/>
                  </a:cubicBezTo>
                  <a:lnTo>
                    <a:pt x="1548262" y="1574377"/>
                  </a:lnTo>
                  <a:cubicBezTo>
                    <a:pt x="1525643" y="1556461"/>
                    <a:pt x="1502414" y="1539192"/>
                    <a:pt x="1480444" y="1520475"/>
                  </a:cubicBezTo>
                  <a:cubicBezTo>
                    <a:pt x="1443788" y="1488568"/>
                    <a:pt x="1405645" y="1458605"/>
                    <a:pt x="1367006" y="1429215"/>
                  </a:cubicBezTo>
                  <a:cubicBezTo>
                    <a:pt x="1343892" y="1410650"/>
                    <a:pt x="1322989" y="1389493"/>
                    <a:pt x="1301095" y="1369594"/>
                  </a:cubicBezTo>
                  <a:cubicBezTo>
                    <a:pt x="1245101" y="1322782"/>
                    <a:pt x="1192273" y="1272539"/>
                    <a:pt x="1136699" y="1225232"/>
                  </a:cubicBezTo>
                  <a:cubicBezTo>
                    <a:pt x="1099777" y="1191952"/>
                    <a:pt x="1062473" y="1157568"/>
                    <a:pt x="1020744" y="1129663"/>
                  </a:cubicBezTo>
                  <a:cubicBezTo>
                    <a:pt x="997515" y="1113272"/>
                    <a:pt x="980770" y="1087083"/>
                    <a:pt x="951782" y="1080183"/>
                  </a:cubicBezTo>
                  <a:cubicBezTo>
                    <a:pt x="948120" y="1078658"/>
                    <a:pt x="942017" y="1077667"/>
                    <a:pt x="936906" y="1078315"/>
                  </a:cubicBezTo>
                  <a:cubicBezTo>
                    <a:pt x="931642" y="1075532"/>
                    <a:pt x="925044" y="1078391"/>
                    <a:pt x="921000" y="1082775"/>
                  </a:cubicBezTo>
                  <a:cubicBezTo>
                    <a:pt x="844600" y="1161342"/>
                    <a:pt x="768276" y="1240061"/>
                    <a:pt x="690388" y="1317216"/>
                  </a:cubicBezTo>
                  <a:cubicBezTo>
                    <a:pt x="606969" y="1400700"/>
                    <a:pt x="524390" y="1485061"/>
                    <a:pt x="437080" y="1564542"/>
                  </a:cubicBezTo>
                  <a:cubicBezTo>
                    <a:pt x="410609" y="1587415"/>
                    <a:pt x="382460" y="1610135"/>
                    <a:pt x="355226" y="1633579"/>
                  </a:cubicBezTo>
                  <a:cubicBezTo>
                    <a:pt x="354653" y="1633769"/>
                    <a:pt x="354119" y="1634074"/>
                    <a:pt x="353662" y="1634494"/>
                  </a:cubicBezTo>
                  <a:cubicBezTo>
                    <a:pt x="353166" y="1635103"/>
                    <a:pt x="352670" y="1635637"/>
                    <a:pt x="352136" y="1636209"/>
                  </a:cubicBezTo>
                  <a:cubicBezTo>
                    <a:pt x="343630" y="1643566"/>
                    <a:pt x="335201" y="1651038"/>
                    <a:pt x="327000" y="1658586"/>
                  </a:cubicBezTo>
                  <a:cubicBezTo>
                    <a:pt x="322003" y="1662245"/>
                    <a:pt x="316892" y="1665714"/>
                    <a:pt x="311666" y="1669107"/>
                  </a:cubicBezTo>
                  <a:cubicBezTo>
                    <a:pt x="292099" y="1686795"/>
                    <a:pt x="272760" y="1704978"/>
                    <a:pt x="254376" y="1724039"/>
                  </a:cubicBezTo>
                  <a:cubicBezTo>
                    <a:pt x="253956" y="1724306"/>
                    <a:pt x="253575" y="1724572"/>
                    <a:pt x="253155" y="1724839"/>
                  </a:cubicBezTo>
                  <a:cubicBezTo>
                    <a:pt x="251210" y="1726326"/>
                    <a:pt x="248883" y="1727813"/>
                    <a:pt x="247434" y="1729871"/>
                  </a:cubicBezTo>
                  <a:cubicBezTo>
                    <a:pt x="247395" y="1729909"/>
                    <a:pt x="247357" y="1729909"/>
                    <a:pt x="247319" y="1729909"/>
                  </a:cubicBezTo>
                  <a:cubicBezTo>
                    <a:pt x="246823" y="1729490"/>
                    <a:pt x="246289" y="1729109"/>
                    <a:pt x="245679" y="1728727"/>
                  </a:cubicBezTo>
                  <a:cubicBezTo>
                    <a:pt x="211541" y="1705931"/>
                    <a:pt x="176869" y="1684088"/>
                    <a:pt x="140099" y="1665638"/>
                  </a:cubicBezTo>
                  <a:cubicBezTo>
                    <a:pt x="90971" y="1638001"/>
                    <a:pt x="44971" y="1604645"/>
                    <a:pt x="0" y="1570642"/>
                  </a:cubicBezTo>
                  <a:cubicBezTo>
                    <a:pt x="3166" y="1566753"/>
                    <a:pt x="6103" y="1562560"/>
                    <a:pt x="9078" y="1559663"/>
                  </a:cubicBezTo>
                  <a:cubicBezTo>
                    <a:pt x="20559" y="1547464"/>
                    <a:pt x="33451" y="1536638"/>
                    <a:pt x="44284" y="1523753"/>
                  </a:cubicBezTo>
                  <a:cubicBezTo>
                    <a:pt x="70145" y="1494553"/>
                    <a:pt x="103215" y="1469279"/>
                    <a:pt x="130640" y="1441032"/>
                  </a:cubicBezTo>
                  <a:cubicBezTo>
                    <a:pt x="151504" y="1419837"/>
                    <a:pt x="171872" y="1398223"/>
                    <a:pt x="193499" y="1377790"/>
                  </a:cubicBezTo>
                  <a:cubicBezTo>
                    <a:pt x="268069" y="1308144"/>
                    <a:pt x="339625" y="1235334"/>
                    <a:pt x="414080" y="1165573"/>
                  </a:cubicBezTo>
                  <a:cubicBezTo>
                    <a:pt x="446807" y="1136487"/>
                    <a:pt x="476749" y="1104542"/>
                    <a:pt x="508446" y="1074351"/>
                  </a:cubicBezTo>
                  <a:cubicBezTo>
                    <a:pt x="541478" y="1044579"/>
                    <a:pt x="573937" y="1014196"/>
                    <a:pt x="604223" y="981565"/>
                  </a:cubicBezTo>
                  <a:cubicBezTo>
                    <a:pt x="638628" y="944855"/>
                    <a:pt x="679250" y="913673"/>
                    <a:pt x="708773" y="872617"/>
                  </a:cubicBezTo>
                  <a:cubicBezTo>
                    <a:pt x="726128" y="849821"/>
                    <a:pt x="721398" y="840557"/>
                    <a:pt x="701068" y="823708"/>
                  </a:cubicBezTo>
                  <a:cubicBezTo>
                    <a:pt x="666015" y="787074"/>
                    <a:pt x="629855" y="751660"/>
                    <a:pt x="590377" y="719715"/>
                  </a:cubicBezTo>
                  <a:cubicBezTo>
                    <a:pt x="546398" y="679994"/>
                    <a:pt x="505166" y="637413"/>
                    <a:pt x="461339" y="597501"/>
                  </a:cubicBezTo>
                  <a:cubicBezTo>
                    <a:pt x="430901" y="569292"/>
                    <a:pt x="398403" y="543332"/>
                    <a:pt x="368843" y="514170"/>
                  </a:cubicBezTo>
                  <a:cubicBezTo>
                    <a:pt x="331424" y="477421"/>
                    <a:pt x="296295" y="438348"/>
                    <a:pt x="257160" y="403353"/>
                  </a:cubicBezTo>
                  <a:cubicBezTo>
                    <a:pt x="224662" y="373009"/>
                    <a:pt x="187663" y="348155"/>
                    <a:pt x="154021" y="319259"/>
                  </a:cubicBezTo>
                  <a:cubicBezTo>
                    <a:pt x="116527" y="284722"/>
                    <a:pt x="79223" y="249804"/>
                    <a:pt x="43445" y="213551"/>
                  </a:cubicBezTo>
                  <a:cubicBezTo>
                    <a:pt x="43254" y="211302"/>
                    <a:pt x="41881" y="209625"/>
                    <a:pt x="40012" y="208824"/>
                  </a:cubicBezTo>
                  <a:cubicBezTo>
                    <a:pt x="46649" y="205431"/>
                    <a:pt x="52485" y="200628"/>
                    <a:pt x="58511" y="196283"/>
                  </a:cubicBezTo>
                  <a:cubicBezTo>
                    <a:pt x="89941" y="172343"/>
                    <a:pt x="117480" y="144096"/>
                    <a:pt x="144409" y="115391"/>
                  </a:cubicBezTo>
                  <a:cubicBezTo>
                    <a:pt x="176449" y="80854"/>
                    <a:pt x="217529" y="56266"/>
                    <a:pt x="249303" y="21538"/>
                  </a:cubicBezTo>
                  <a:cubicBezTo>
                    <a:pt x="254452" y="14448"/>
                    <a:pt x="262233" y="8158"/>
                    <a:pt x="265590" y="0"/>
                  </a:cubicBezTo>
                  <a:cubicBezTo>
                    <a:pt x="266314" y="724"/>
                    <a:pt x="267001" y="1449"/>
                    <a:pt x="267649" y="2211"/>
                  </a:cubicBezTo>
                  <a:cubicBezTo>
                    <a:pt x="283021" y="18336"/>
                    <a:pt x="300147" y="32593"/>
                    <a:pt x="317311" y="46812"/>
                  </a:cubicBezTo>
                  <a:cubicBezTo>
                    <a:pt x="342524" y="68769"/>
                    <a:pt x="368156" y="90422"/>
                    <a:pt x="394780" y="110778"/>
                  </a:cubicBezTo>
                  <a:cubicBezTo>
                    <a:pt x="502267" y="208900"/>
                    <a:pt x="619823" y="294977"/>
                    <a:pt x="729599" y="390430"/>
                  </a:cubicBezTo>
                  <a:cubicBezTo>
                    <a:pt x="804397" y="454358"/>
                    <a:pt x="868630" y="530866"/>
                    <a:pt x="947167" y="590754"/>
                  </a:cubicBezTo>
                  <a:cubicBezTo>
                    <a:pt x="959182" y="598950"/>
                    <a:pt x="968794" y="612025"/>
                    <a:pt x="982868" y="616485"/>
                  </a:cubicBezTo>
                  <a:cubicBezTo>
                    <a:pt x="1001864" y="619001"/>
                    <a:pt x="1018456" y="604630"/>
                    <a:pt x="1034247" y="595976"/>
                  </a:cubicBezTo>
                  <a:cubicBezTo>
                    <a:pt x="1061748" y="579013"/>
                    <a:pt x="1087533" y="559419"/>
                    <a:pt x="1109503" y="535670"/>
                  </a:cubicBezTo>
                  <a:cubicBezTo>
                    <a:pt x="1161034" y="484817"/>
                    <a:pt x="1211726" y="433163"/>
                    <a:pt x="1261846" y="380900"/>
                  </a:cubicBezTo>
                  <a:cubicBezTo>
                    <a:pt x="1292551" y="350480"/>
                    <a:pt x="1320624" y="317620"/>
                    <a:pt x="1351063" y="286895"/>
                  </a:cubicBezTo>
                  <a:cubicBezTo>
                    <a:pt x="1382950" y="257199"/>
                    <a:pt x="1413274" y="225940"/>
                    <a:pt x="1444284" y="195291"/>
                  </a:cubicBezTo>
                  <a:cubicBezTo>
                    <a:pt x="1475180" y="166358"/>
                    <a:pt x="1506953" y="138377"/>
                    <a:pt x="1538039" y="109635"/>
                  </a:cubicBezTo>
                  <a:cubicBezTo>
                    <a:pt x="1569698" y="84628"/>
                    <a:pt x="1599183" y="57219"/>
                    <a:pt x="1629316" y="30496"/>
                  </a:cubicBezTo>
                  <a:cubicBezTo>
                    <a:pt x="1661813" y="64309"/>
                    <a:pt x="1701139" y="90117"/>
                    <a:pt x="1737832" y="118974"/>
                  </a:cubicBezTo>
                  <a:cubicBezTo>
                    <a:pt x="1764609" y="139750"/>
                    <a:pt x="1787952" y="164452"/>
                    <a:pt x="1814309" y="185723"/>
                  </a:cubicBezTo>
                  <a:cubicBezTo>
                    <a:pt x="1828308" y="196778"/>
                    <a:pt x="1843374" y="206384"/>
                    <a:pt x="1855465" y="219612"/>
                  </a:cubicBezTo>
                  <a:cubicBezTo>
                    <a:pt x="1855656" y="219917"/>
                    <a:pt x="1856114" y="220565"/>
                    <a:pt x="1856533" y="22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3" name="Google Shape;833;p25"/>
          <p:cNvGrpSpPr/>
          <p:nvPr/>
        </p:nvGrpSpPr>
        <p:grpSpPr>
          <a:xfrm>
            <a:off x="813035" y="717650"/>
            <a:ext cx="805773" cy="850522"/>
            <a:chOff x="813035" y="717650"/>
            <a:chExt cx="805773" cy="850522"/>
          </a:xfrm>
        </p:grpSpPr>
        <p:sp>
          <p:nvSpPr>
            <p:cNvPr id="834" name="Google Shape;834;p25"/>
            <p:cNvSpPr/>
            <p:nvPr/>
          </p:nvSpPr>
          <p:spPr>
            <a:xfrm>
              <a:off x="813035" y="717650"/>
              <a:ext cx="805772" cy="850522"/>
            </a:xfrm>
            <a:custGeom>
              <a:rect b="b" l="l" r="r" t="t"/>
              <a:pathLst>
                <a:path extrusionOk="0" h="1701044" w="1611545">
                  <a:moveTo>
                    <a:pt x="1604101" y="670683"/>
                  </a:moveTo>
                  <a:cubicBezTo>
                    <a:pt x="1598560" y="667689"/>
                    <a:pt x="1591965" y="668029"/>
                    <a:pt x="1585846" y="668097"/>
                  </a:cubicBezTo>
                  <a:cubicBezTo>
                    <a:pt x="1573949" y="668336"/>
                    <a:pt x="1562085" y="668199"/>
                    <a:pt x="1550187" y="667315"/>
                  </a:cubicBezTo>
                  <a:cubicBezTo>
                    <a:pt x="1473191" y="660477"/>
                    <a:pt x="1396535" y="653163"/>
                    <a:pt x="1319166" y="650543"/>
                  </a:cubicBezTo>
                  <a:cubicBezTo>
                    <a:pt x="1261886" y="644624"/>
                    <a:pt x="1204335" y="642004"/>
                    <a:pt x="1147022" y="636425"/>
                  </a:cubicBezTo>
                  <a:cubicBezTo>
                    <a:pt x="1099941" y="634962"/>
                    <a:pt x="1052723" y="633874"/>
                    <a:pt x="1005676" y="634044"/>
                  </a:cubicBezTo>
                  <a:cubicBezTo>
                    <a:pt x="998911" y="548620"/>
                    <a:pt x="1005506" y="462856"/>
                    <a:pt x="1012407" y="377534"/>
                  </a:cubicBezTo>
                  <a:cubicBezTo>
                    <a:pt x="1016452" y="304698"/>
                    <a:pt x="1018967" y="231794"/>
                    <a:pt x="1019137" y="158855"/>
                  </a:cubicBezTo>
                  <a:cubicBezTo>
                    <a:pt x="1019273" y="123951"/>
                    <a:pt x="1019545" y="89013"/>
                    <a:pt x="1021993" y="54176"/>
                  </a:cubicBezTo>
                  <a:cubicBezTo>
                    <a:pt x="1022775" y="44345"/>
                    <a:pt x="1023727" y="34513"/>
                    <a:pt x="1024305" y="24681"/>
                  </a:cubicBezTo>
                  <a:cubicBezTo>
                    <a:pt x="1025222" y="17469"/>
                    <a:pt x="1024916" y="8998"/>
                    <a:pt x="1018526" y="4269"/>
                  </a:cubicBezTo>
                  <a:cubicBezTo>
                    <a:pt x="1002515" y="-5732"/>
                    <a:pt x="983002" y="4644"/>
                    <a:pt x="966039" y="7127"/>
                  </a:cubicBezTo>
                  <a:cubicBezTo>
                    <a:pt x="925961" y="13217"/>
                    <a:pt x="885984" y="21654"/>
                    <a:pt x="845294" y="21858"/>
                  </a:cubicBezTo>
                  <a:cubicBezTo>
                    <a:pt x="816739" y="22402"/>
                    <a:pt x="788354" y="26042"/>
                    <a:pt x="759936" y="28355"/>
                  </a:cubicBezTo>
                  <a:cubicBezTo>
                    <a:pt x="746440" y="29172"/>
                    <a:pt x="732911" y="29886"/>
                    <a:pt x="719415" y="30533"/>
                  </a:cubicBezTo>
                  <a:cubicBezTo>
                    <a:pt x="711155" y="29512"/>
                    <a:pt x="703438" y="33697"/>
                    <a:pt x="700073" y="41351"/>
                  </a:cubicBezTo>
                  <a:cubicBezTo>
                    <a:pt x="692594" y="56932"/>
                    <a:pt x="695246" y="74963"/>
                    <a:pt x="694566" y="91734"/>
                  </a:cubicBezTo>
                  <a:cubicBezTo>
                    <a:pt x="694566" y="120447"/>
                    <a:pt x="695789" y="149126"/>
                    <a:pt x="698203" y="177736"/>
                  </a:cubicBezTo>
                  <a:cubicBezTo>
                    <a:pt x="701330" y="223663"/>
                    <a:pt x="696809" y="272788"/>
                    <a:pt x="701092" y="319191"/>
                  </a:cubicBezTo>
                  <a:cubicBezTo>
                    <a:pt x="704254" y="368145"/>
                    <a:pt x="697455" y="417474"/>
                    <a:pt x="695042" y="466836"/>
                  </a:cubicBezTo>
                  <a:cubicBezTo>
                    <a:pt x="692220" y="530317"/>
                    <a:pt x="688991" y="592914"/>
                    <a:pt x="682736" y="656327"/>
                  </a:cubicBezTo>
                  <a:cubicBezTo>
                    <a:pt x="634907" y="660783"/>
                    <a:pt x="587180" y="666907"/>
                    <a:pt x="539214" y="669969"/>
                  </a:cubicBezTo>
                  <a:cubicBezTo>
                    <a:pt x="499034" y="671908"/>
                    <a:pt x="458785" y="671159"/>
                    <a:pt x="418571" y="671295"/>
                  </a:cubicBezTo>
                  <a:cubicBezTo>
                    <a:pt x="365609" y="671840"/>
                    <a:pt x="312783" y="668063"/>
                    <a:pt x="259854" y="666158"/>
                  </a:cubicBezTo>
                  <a:cubicBezTo>
                    <a:pt x="183063" y="664219"/>
                    <a:pt x="106271" y="660749"/>
                    <a:pt x="29513" y="659184"/>
                  </a:cubicBezTo>
                  <a:cubicBezTo>
                    <a:pt x="5683" y="658130"/>
                    <a:pt x="9525" y="708309"/>
                    <a:pt x="7859" y="724876"/>
                  </a:cubicBezTo>
                  <a:cubicBezTo>
                    <a:pt x="6975" y="755936"/>
                    <a:pt x="3814" y="786894"/>
                    <a:pt x="3950" y="817989"/>
                  </a:cubicBezTo>
                  <a:cubicBezTo>
                    <a:pt x="3474" y="862554"/>
                    <a:pt x="2726" y="907154"/>
                    <a:pt x="380" y="951652"/>
                  </a:cubicBezTo>
                  <a:cubicBezTo>
                    <a:pt x="75" y="955701"/>
                    <a:pt x="-945" y="962981"/>
                    <a:pt x="2488" y="966723"/>
                  </a:cubicBezTo>
                  <a:cubicBezTo>
                    <a:pt x="19723" y="987033"/>
                    <a:pt x="98248" y="970329"/>
                    <a:pt x="126123" y="970533"/>
                  </a:cubicBezTo>
                  <a:cubicBezTo>
                    <a:pt x="176808" y="965396"/>
                    <a:pt x="227764" y="963593"/>
                    <a:pt x="278653" y="961484"/>
                  </a:cubicBezTo>
                  <a:cubicBezTo>
                    <a:pt x="348442" y="957095"/>
                    <a:pt x="418265" y="961654"/>
                    <a:pt x="488088" y="961110"/>
                  </a:cubicBezTo>
                  <a:cubicBezTo>
                    <a:pt x="550908" y="960838"/>
                    <a:pt x="613797" y="959307"/>
                    <a:pt x="676651" y="959579"/>
                  </a:cubicBezTo>
                  <a:cubicBezTo>
                    <a:pt x="680322" y="986114"/>
                    <a:pt x="678147" y="1013092"/>
                    <a:pt x="676753" y="1039729"/>
                  </a:cubicBezTo>
                  <a:cubicBezTo>
                    <a:pt x="674917" y="1074089"/>
                    <a:pt x="674509" y="1108484"/>
                    <a:pt x="673456" y="1142877"/>
                  </a:cubicBezTo>
                  <a:cubicBezTo>
                    <a:pt x="671552" y="1229050"/>
                    <a:pt x="670838" y="1315222"/>
                    <a:pt x="667167" y="1401360"/>
                  </a:cubicBezTo>
                  <a:cubicBezTo>
                    <a:pt x="663597" y="1484368"/>
                    <a:pt x="663801" y="1567614"/>
                    <a:pt x="656323" y="1650419"/>
                  </a:cubicBezTo>
                  <a:cubicBezTo>
                    <a:pt x="653807" y="1683554"/>
                    <a:pt x="645785" y="1700666"/>
                    <a:pt x="688243" y="1701040"/>
                  </a:cubicBezTo>
                  <a:cubicBezTo>
                    <a:pt x="709217" y="1701210"/>
                    <a:pt x="729919" y="1696788"/>
                    <a:pt x="750791" y="1695563"/>
                  </a:cubicBezTo>
                  <a:cubicBezTo>
                    <a:pt x="781760" y="1694066"/>
                    <a:pt x="812830" y="1694678"/>
                    <a:pt x="843832" y="1694610"/>
                  </a:cubicBezTo>
                  <a:cubicBezTo>
                    <a:pt x="883843" y="1695155"/>
                    <a:pt x="923479" y="1699951"/>
                    <a:pt x="963626" y="1697740"/>
                  </a:cubicBezTo>
                  <a:cubicBezTo>
                    <a:pt x="986606" y="1694576"/>
                    <a:pt x="978073" y="1642322"/>
                    <a:pt x="980827" y="1624359"/>
                  </a:cubicBezTo>
                  <a:cubicBezTo>
                    <a:pt x="987965" y="1572922"/>
                    <a:pt x="989869" y="1521109"/>
                    <a:pt x="991603" y="1469297"/>
                  </a:cubicBezTo>
                  <a:cubicBezTo>
                    <a:pt x="996430" y="1375709"/>
                    <a:pt x="1003058" y="1280692"/>
                    <a:pt x="1007512" y="1186593"/>
                  </a:cubicBezTo>
                  <a:cubicBezTo>
                    <a:pt x="1011013" y="1112498"/>
                    <a:pt x="1012985" y="1039015"/>
                    <a:pt x="1020497" y="964988"/>
                  </a:cubicBezTo>
                  <a:cubicBezTo>
                    <a:pt x="1035726" y="962981"/>
                    <a:pt x="1051500" y="963491"/>
                    <a:pt x="1066593" y="966111"/>
                  </a:cubicBezTo>
                  <a:cubicBezTo>
                    <a:pt x="1088655" y="967437"/>
                    <a:pt x="1110785" y="966791"/>
                    <a:pt x="1132846" y="965430"/>
                  </a:cubicBezTo>
                  <a:cubicBezTo>
                    <a:pt x="1214635" y="961008"/>
                    <a:pt x="1296526" y="967335"/>
                    <a:pt x="1378349" y="964342"/>
                  </a:cubicBezTo>
                  <a:cubicBezTo>
                    <a:pt x="1427334" y="964852"/>
                    <a:pt x="1476421" y="965022"/>
                    <a:pt x="1525440" y="965124"/>
                  </a:cubicBezTo>
                  <a:cubicBezTo>
                    <a:pt x="1538969" y="965328"/>
                    <a:pt x="1552499" y="964852"/>
                    <a:pt x="1565994" y="965498"/>
                  </a:cubicBezTo>
                  <a:cubicBezTo>
                    <a:pt x="1569869" y="965873"/>
                    <a:pt x="1573711" y="964818"/>
                    <a:pt x="1576668" y="962266"/>
                  </a:cubicBezTo>
                  <a:cubicBezTo>
                    <a:pt x="1589382" y="948420"/>
                    <a:pt x="1583365" y="926648"/>
                    <a:pt x="1587376" y="909502"/>
                  </a:cubicBezTo>
                  <a:cubicBezTo>
                    <a:pt x="1596248" y="860922"/>
                    <a:pt x="1599920" y="811695"/>
                    <a:pt x="1603625" y="762502"/>
                  </a:cubicBezTo>
                  <a:cubicBezTo>
                    <a:pt x="1605155" y="746513"/>
                    <a:pt x="1606685" y="730524"/>
                    <a:pt x="1608214" y="714568"/>
                  </a:cubicBezTo>
                  <a:cubicBezTo>
                    <a:pt x="1607670" y="700586"/>
                    <a:pt x="1618344" y="680242"/>
                    <a:pt x="1604101" y="6706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5" name="Google Shape;835;p25"/>
            <p:cNvGrpSpPr/>
            <p:nvPr/>
          </p:nvGrpSpPr>
          <p:grpSpPr>
            <a:xfrm>
              <a:off x="813035" y="717650"/>
              <a:ext cx="805773" cy="850522"/>
              <a:chOff x="1626069" y="1435299"/>
              <a:chExt cx="1611545" cy="1701044"/>
            </a:xfrm>
          </p:grpSpPr>
          <p:sp>
            <p:nvSpPr>
              <p:cNvPr id="836" name="Google Shape;836;p25"/>
              <p:cNvSpPr/>
              <p:nvPr/>
            </p:nvSpPr>
            <p:spPr>
              <a:xfrm>
                <a:off x="1626069" y="1435299"/>
                <a:ext cx="1611545" cy="1701044"/>
              </a:xfrm>
              <a:custGeom>
                <a:rect b="b" l="l" r="r" t="t"/>
                <a:pathLst>
                  <a:path extrusionOk="0" h="1701044" w="1611545">
                    <a:moveTo>
                      <a:pt x="688243" y="1701040"/>
                    </a:moveTo>
                    <a:cubicBezTo>
                      <a:pt x="645785" y="1700666"/>
                      <a:pt x="653807" y="1683554"/>
                      <a:pt x="656323" y="1650419"/>
                    </a:cubicBezTo>
                    <a:cubicBezTo>
                      <a:pt x="663801" y="1567614"/>
                      <a:pt x="663597" y="1484368"/>
                      <a:pt x="667167" y="1401360"/>
                    </a:cubicBezTo>
                    <a:cubicBezTo>
                      <a:pt x="670838" y="1315222"/>
                      <a:pt x="671552" y="1229050"/>
                      <a:pt x="673456" y="1142877"/>
                    </a:cubicBezTo>
                    <a:cubicBezTo>
                      <a:pt x="674509" y="1108484"/>
                      <a:pt x="674917" y="1074089"/>
                      <a:pt x="676753" y="1039729"/>
                    </a:cubicBezTo>
                    <a:cubicBezTo>
                      <a:pt x="678147" y="1013092"/>
                      <a:pt x="680322" y="986114"/>
                      <a:pt x="676651" y="959579"/>
                    </a:cubicBezTo>
                    <a:cubicBezTo>
                      <a:pt x="613797" y="959307"/>
                      <a:pt x="550908" y="960838"/>
                      <a:pt x="488088" y="961110"/>
                    </a:cubicBezTo>
                    <a:cubicBezTo>
                      <a:pt x="418265" y="961654"/>
                      <a:pt x="348442" y="957095"/>
                      <a:pt x="278653" y="961484"/>
                    </a:cubicBezTo>
                    <a:cubicBezTo>
                      <a:pt x="227764" y="963593"/>
                      <a:pt x="176808" y="965396"/>
                      <a:pt x="126123" y="970533"/>
                    </a:cubicBezTo>
                    <a:cubicBezTo>
                      <a:pt x="98248" y="970329"/>
                      <a:pt x="19723" y="987033"/>
                      <a:pt x="2488" y="966723"/>
                    </a:cubicBezTo>
                    <a:cubicBezTo>
                      <a:pt x="-945" y="962981"/>
                      <a:pt x="75" y="955701"/>
                      <a:pt x="380" y="951652"/>
                    </a:cubicBezTo>
                    <a:cubicBezTo>
                      <a:pt x="2726" y="907154"/>
                      <a:pt x="3474" y="862554"/>
                      <a:pt x="3950" y="817989"/>
                    </a:cubicBezTo>
                    <a:cubicBezTo>
                      <a:pt x="3814" y="786894"/>
                      <a:pt x="6975" y="755936"/>
                      <a:pt x="7859" y="724876"/>
                    </a:cubicBezTo>
                    <a:cubicBezTo>
                      <a:pt x="9525" y="708309"/>
                      <a:pt x="5683" y="658130"/>
                      <a:pt x="29513" y="659184"/>
                    </a:cubicBezTo>
                    <a:cubicBezTo>
                      <a:pt x="106271" y="660749"/>
                      <a:pt x="183063" y="664219"/>
                      <a:pt x="259854" y="666158"/>
                    </a:cubicBezTo>
                    <a:cubicBezTo>
                      <a:pt x="312783" y="668063"/>
                      <a:pt x="365609" y="671840"/>
                      <a:pt x="418571" y="671295"/>
                    </a:cubicBezTo>
                    <a:cubicBezTo>
                      <a:pt x="458785" y="671159"/>
                      <a:pt x="499034" y="671908"/>
                      <a:pt x="539214" y="669969"/>
                    </a:cubicBezTo>
                    <a:cubicBezTo>
                      <a:pt x="587180" y="666907"/>
                      <a:pt x="634907" y="660783"/>
                      <a:pt x="682736" y="656327"/>
                    </a:cubicBezTo>
                    <a:cubicBezTo>
                      <a:pt x="688991" y="592914"/>
                      <a:pt x="692220" y="530317"/>
                      <a:pt x="695042" y="466836"/>
                    </a:cubicBezTo>
                    <a:cubicBezTo>
                      <a:pt x="697455" y="417474"/>
                      <a:pt x="704254" y="368145"/>
                      <a:pt x="701092" y="319191"/>
                    </a:cubicBezTo>
                    <a:cubicBezTo>
                      <a:pt x="696809" y="272788"/>
                      <a:pt x="701330" y="223663"/>
                      <a:pt x="698203" y="177736"/>
                    </a:cubicBezTo>
                    <a:cubicBezTo>
                      <a:pt x="695789" y="149126"/>
                      <a:pt x="694566" y="120447"/>
                      <a:pt x="694566" y="91734"/>
                    </a:cubicBezTo>
                    <a:cubicBezTo>
                      <a:pt x="695246" y="74963"/>
                      <a:pt x="692594" y="56932"/>
                      <a:pt x="700073" y="41351"/>
                    </a:cubicBezTo>
                    <a:cubicBezTo>
                      <a:pt x="703438" y="33697"/>
                      <a:pt x="711155" y="29512"/>
                      <a:pt x="719415" y="30533"/>
                    </a:cubicBezTo>
                    <a:cubicBezTo>
                      <a:pt x="732911" y="29886"/>
                      <a:pt x="746440" y="29172"/>
                      <a:pt x="759936" y="28355"/>
                    </a:cubicBezTo>
                    <a:cubicBezTo>
                      <a:pt x="788354" y="26042"/>
                      <a:pt x="816739" y="22402"/>
                      <a:pt x="845294" y="21858"/>
                    </a:cubicBezTo>
                    <a:cubicBezTo>
                      <a:pt x="885984" y="21654"/>
                      <a:pt x="925961" y="13217"/>
                      <a:pt x="966039" y="7127"/>
                    </a:cubicBezTo>
                    <a:cubicBezTo>
                      <a:pt x="983002" y="4644"/>
                      <a:pt x="1002515" y="-5732"/>
                      <a:pt x="1018526" y="4269"/>
                    </a:cubicBezTo>
                    <a:cubicBezTo>
                      <a:pt x="1024916" y="8998"/>
                      <a:pt x="1025222" y="17469"/>
                      <a:pt x="1024305" y="24681"/>
                    </a:cubicBezTo>
                    <a:cubicBezTo>
                      <a:pt x="1023727" y="34513"/>
                      <a:pt x="1022775" y="44345"/>
                      <a:pt x="1021993" y="54176"/>
                    </a:cubicBezTo>
                    <a:cubicBezTo>
                      <a:pt x="1019545" y="89013"/>
                      <a:pt x="1019273" y="123951"/>
                      <a:pt x="1019137" y="158855"/>
                    </a:cubicBezTo>
                    <a:cubicBezTo>
                      <a:pt x="1018967" y="231794"/>
                      <a:pt x="1016452" y="304698"/>
                      <a:pt x="1012407" y="377534"/>
                    </a:cubicBezTo>
                    <a:cubicBezTo>
                      <a:pt x="1005506" y="462856"/>
                      <a:pt x="998911" y="548620"/>
                      <a:pt x="1005676" y="634044"/>
                    </a:cubicBezTo>
                    <a:cubicBezTo>
                      <a:pt x="1052723" y="633874"/>
                      <a:pt x="1099941" y="634962"/>
                      <a:pt x="1147022" y="636425"/>
                    </a:cubicBezTo>
                    <a:cubicBezTo>
                      <a:pt x="1204335" y="642004"/>
                      <a:pt x="1261886" y="644624"/>
                      <a:pt x="1319166" y="650543"/>
                    </a:cubicBezTo>
                    <a:cubicBezTo>
                      <a:pt x="1396535" y="653163"/>
                      <a:pt x="1473191" y="660477"/>
                      <a:pt x="1550187" y="667315"/>
                    </a:cubicBezTo>
                    <a:cubicBezTo>
                      <a:pt x="1562085" y="668199"/>
                      <a:pt x="1573949" y="668336"/>
                      <a:pt x="1585846" y="668097"/>
                    </a:cubicBezTo>
                    <a:cubicBezTo>
                      <a:pt x="1591965" y="668029"/>
                      <a:pt x="1598560" y="667689"/>
                      <a:pt x="1604101" y="670683"/>
                    </a:cubicBezTo>
                    <a:cubicBezTo>
                      <a:pt x="1618344" y="680242"/>
                      <a:pt x="1607670" y="700586"/>
                      <a:pt x="1608214" y="714568"/>
                    </a:cubicBezTo>
                    <a:cubicBezTo>
                      <a:pt x="1606685" y="730524"/>
                      <a:pt x="1605155" y="746513"/>
                      <a:pt x="1603625" y="762502"/>
                    </a:cubicBezTo>
                    <a:cubicBezTo>
                      <a:pt x="1599920" y="811695"/>
                      <a:pt x="1596248" y="860922"/>
                      <a:pt x="1587376" y="909502"/>
                    </a:cubicBezTo>
                    <a:cubicBezTo>
                      <a:pt x="1583365" y="926648"/>
                      <a:pt x="1589382" y="948420"/>
                      <a:pt x="1576668" y="962266"/>
                    </a:cubicBezTo>
                    <a:cubicBezTo>
                      <a:pt x="1573711" y="964818"/>
                      <a:pt x="1569869" y="965873"/>
                      <a:pt x="1565994" y="965498"/>
                    </a:cubicBezTo>
                    <a:cubicBezTo>
                      <a:pt x="1552499" y="964852"/>
                      <a:pt x="1538969" y="965328"/>
                      <a:pt x="1525440" y="965124"/>
                    </a:cubicBezTo>
                    <a:cubicBezTo>
                      <a:pt x="1476421" y="965022"/>
                      <a:pt x="1427334" y="964852"/>
                      <a:pt x="1378349" y="964342"/>
                    </a:cubicBezTo>
                    <a:cubicBezTo>
                      <a:pt x="1296526" y="967335"/>
                      <a:pt x="1214635" y="961008"/>
                      <a:pt x="1132846" y="965430"/>
                    </a:cubicBezTo>
                    <a:cubicBezTo>
                      <a:pt x="1110785" y="966791"/>
                      <a:pt x="1088655" y="967437"/>
                      <a:pt x="1066593" y="966111"/>
                    </a:cubicBezTo>
                    <a:cubicBezTo>
                      <a:pt x="1051500" y="963491"/>
                      <a:pt x="1035726" y="962981"/>
                      <a:pt x="1020497" y="964988"/>
                    </a:cubicBezTo>
                    <a:cubicBezTo>
                      <a:pt x="1012985" y="1039015"/>
                      <a:pt x="1011013" y="1112498"/>
                      <a:pt x="1007512" y="1186593"/>
                    </a:cubicBezTo>
                    <a:cubicBezTo>
                      <a:pt x="1003058" y="1280692"/>
                      <a:pt x="996430" y="1375709"/>
                      <a:pt x="991603" y="1469297"/>
                    </a:cubicBezTo>
                    <a:cubicBezTo>
                      <a:pt x="989869" y="1521109"/>
                      <a:pt x="987965" y="1572922"/>
                      <a:pt x="980827" y="1624359"/>
                    </a:cubicBezTo>
                    <a:cubicBezTo>
                      <a:pt x="978073" y="1642322"/>
                      <a:pt x="986606" y="1694576"/>
                      <a:pt x="963626" y="1697740"/>
                    </a:cubicBezTo>
                    <a:cubicBezTo>
                      <a:pt x="923479" y="1699951"/>
                      <a:pt x="883843" y="1695155"/>
                      <a:pt x="843832" y="1694610"/>
                    </a:cubicBezTo>
                    <a:cubicBezTo>
                      <a:pt x="812830" y="1694678"/>
                      <a:pt x="781760" y="1694066"/>
                      <a:pt x="750791" y="1695563"/>
                    </a:cubicBezTo>
                    <a:cubicBezTo>
                      <a:pt x="729919" y="1696788"/>
                      <a:pt x="709217" y="1701210"/>
                      <a:pt x="688243" y="1701040"/>
                    </a:cubicBezTo>
                    <a:close/>
                    <a:moveTo>
                      <a:pt x="698849" y="1680050"/>
                    </a:moveTo>
                    <a:cubicBezTo>
                      <a:pt x="784547" y="1667497"/>
                      <a:pt x="871707" y="1677294"/>
                      <a:pt x="957541" y="1677192"/>
                    </a:cubicBezTo>
                    <a:cubicBezTo>
                      <a:pt x="960328" y="1656474"/>
                      <a:pt x="958731" y="1635484"/>
                      <a:pt x="960872" y="1614732"/>
                    </a:cubicBezTo>
                    <a:cubicBezTo>
                      <a:pt x="965189" y="1583944"/>
                      <a:pt x="968215" y="1553530"/>
                      <a:pt x="968589" y="1522708"/>
                    </a:cubicBezTo>
                    <a:cubicBezTo>
                      <a:pt x="975795" y="1363462"/>
                      <a:pt x="987115" y="1204964"/>
                      <a:pt x="993268" y="1045751"/>
                    </a:cubicBezTo>
                    <a:cubicBezTo>
                      <a:pt x="994696" y="1022277"/>
                      <a:pt x="996668" y="998838"/>
                      <a:pt x="998537" y="975398"/>
                    </a:cubicBezTo>
                    <a:cubicBezTo>
                      <a:pt x="1000033" y="965839"/>
                      <a:pt x="998367" y="953319"/>
                      <a:pt x="1008123" y="947808"/>
                    </a:cubicBezTo>
                    <a:cubicBezTo>
                      <a:pt x="1027568" y="939371"/>
                      <a:pt x="1050718" y="943351"/>
                      <a:pt x="1071148" y="945631"/>
                    </a:cubicBezTo>
                    <a:cubicBezTo>
                      <a:pt x="1096881" y="946719"/>
                      <a:pt x="1122580" y="945291"/>
                      <a:pt x="1148246" y="943828"/>
                    </a:cubicBezTo>
                    <a:cubicBezTo>
                      <a:pt x="1192811" y="941344"/>
                      <a:pt x="1237411" y="944100"/>
                      <a:pt x="1281977" y="944372"/>
                    </a:cubicBezTo>
                    <a:cubicBezTo>
                      <a:pt x="1375731" y="943488"/>
                      <a:pt x="1469520" y="943896"/>
                      <a:pt x="1563274" y="944610"/>
                    </a:cubicBezTo>
                    <a:cubicBezTo>
                      <a:pt x="1565382" y="908209"/>
                      <a:pt x="1573269" y="872590"/>
                      <a:pt x="1576634" y="836325"/>
                    </a:cubicBezTo>
                    <a:cubicBezTo>
                      <a:pt x="1581393" y="787201"/>
                      <a:pt x="1584113" y="737906"/>
                      <a:pt x="1590265" y="688952"/>
                    </a:cubicBezTo>
                    <a:cubicBezTo>
                      <a:pt x="1537507" y="689700"/>
                      <a:pt x="1485055" y="682114"/>
                      <a:pt x="1432603" y="677283"/>
                    </a:cubicBezTo>
                    <a:cubicBezTo>
                      <a:pt x="1394564" y="675582"/>
                      <a:pt x="1357647" y="673132"/>
                      <a:pt x="1319982" y="671465"/>
                    </a:cubicBezTo>
                    <a:cubicBezTo>
                      <a:pt x="1281127" y="667485"/>
                      <a:pt x="1242884" y="664661"/>
                      <a:pt x="1204267" y="662518"/>
                    </a:cubicBezTo>
                    <a:cubicBezTo>
                      <a:pt x="1173945" y="659627"/>
                      <a:pt x="1143656" y="656054"/>
                      <a:pt x="1113096" y="656361"/>
                    </a:cubicBezTo>
                    <a:cubicBezTo>
                      <a:pt x="1077131" y="656156"/>
                      <a:pt x="1040485" y="653775"/>
                      <a:pt x="1004690" y="655272"/>
                    </a:cubicBezTo>
                    <a:cubicBezTo>
                      <a:pt x="1000815" y="656395"/>
                      <a:pt x="996464" y="656429"/>
                      <a:pt x="993064" y="654081"/>
                    </a:cubicBezTo>
                    <a:cubicBezTo>
                      <a:pt x="981846" y="645985"/>
                      <a:pt x="985688" y="629213"/>
                      <a:pt x="983988" y="617306"/>
                    </a:cubicBezTo>
                    <a:cubicBezTo>
                      <a:pt x="982866" y="602337"/>
                      <a:pt x="982356" y="587334"/>
                      <a:pt x="982322" y="572298"/>
                    </a:cubicBezTo>
                    <a:cubicBezTo>
                      <a:pt x="980385" y="506299"/>
                      <a:pt x="987183" y="440539"/>
                      <a:pt x="991807" y="374847"/>
                    </a:cubicBezTo>
                    <a:cubicBezTo>
                      <a:pt x="993982" y="324328"/>
                      <a:pt x="997245" y="273876"/>
                      <a:pt x="997585" y="223323"/>
                    </a:cubicBezTo>
                    <a:cubicBezTo>
                      <a:pt x="998639" y="156066"/>
                      <a:pt x="997415" y="87856"/>
                      <a:pt x="1003806" y="20973"/>
                    </a:cubicBezTo>
                    <a:cubicBezTo>
                      <a:pt x="959581" y="28798"/>
                      <a:pt x="915287" y="38255"/>
                      <a:pt x="870347" y="41827"/>
                    </a:cubicBezTo>
                    <a:cubicBezTo>
                      <a:pt x="819493" y="42542"/>
                      <a:pt x="769114" y="49754"/>
                      <a:pt x="718293" y="51455"/>
                    </a:cubicBezTo>
                    <a:cubicBezTo>
                      <a:pt x="712344" y="75371"/>
                      <a:pt x="716492" y="101056"/>
                      <a:pt x="715914" y="125550"/>
                    </a:cubicBezTo>
                    <a:cubicBezTo>
                      <a:pt x="716526" y="126026"/>
                      <a:pt x="716934" y="126707"/>
                      <a:pt x="717103" y="127421"/>
                    </a:cubicBezTo>
                    <a:cubicBezTo>
                      <a:pt x="717103" y="127421"/>
                      <a:pt x="717103" y="127421"/>
                      <a:pt x="717138" y="127387"/>
                    </a:cubicBezTo>
                    <a:cubicBezTo>
                      <a:pt x="721217" y="197774"/>
                      <a:pt x="719823" y="268671"/>
                      <a:pt x="720741" y="339262"/>
                    </a:cubicBezTo>
                    <a:cubicBezTo>
                      <a:pt x="718667" y="400294"/>
                      <a:pt x="715098" y="461223"/>
                      <a:pt x="712650" y="522221"/>
                    </a:cubicBezTo>
                    <a:cubicBezTo>
                      <a:pt x="711019" y="561411"/>
                      <a:pt x="708741" y="600636"/>
                      <a:pt x="705002" y="639657"/>
                    </a:cubicBezTo>
                    <a:cubicBezTo>
                      <a:pt x="702350" y="665716"/>
                      <a:pt x="706769" y="677079"/>
                      <a:pt x="674645" y="678031"/>
                    </a:cubicBezTo>
                    <a:cubicBezTo>
                      <a:pt x="627020" y="682488"/>
                      <a:pt x="579497" y="688781"/>
                      <a:pt x="531668" y="691197"/>
                    </a:cubicBezTo>
                    <a:cubicBezTo>
                      <a:pt x="460417" y="692762"/>
                      <a:pt x="388962" y="692966"/>
                      <a:pt x="317746" y="689700"/>
                    </a:cubicBezTo>
                    <a:cubicBezTo>
                      <a:pt x="223107" y="684869"/>
                      <a:pt x="127755" y="683100"/>
                      <a:pt x="33150" y="680038"/>
                    </a:cubicBezTo>
                    <a:cubicBezTo>
                      <a:pt x="20947" y="770633"/>
                      <a:pt x="27066" y="863065"/>
                      <a:pt x="20947" y="954272"/>
                    </a:cubicBezTo>
                    <a:cubicBezTo>
                      <a:pt x="50487" y="958388"/>
                      <a:pt x="80266" y="952639"/>
                      <a:pt x="109806" y="950938"/>
                    </a:cubicBezTo>
                    <a:cubicBezTo>
                      <a:pt x="145160" y="947740"/>
                      <a:pt x="180513" y="945154"/>
                      <a:pt x="215968" y="943351"/>
                    </a:cubicBezTo>
                    <a:cubicBezTo>
                      <a:pt x="267843" y="941174"/>
                      <a:pt x="319751" y="938248"/>
                      <a:pt x="371694" y="938861"/>
                    </a:cubicBezTo>
                    <a:cubicBezTo>
                      <a:pt x="415274" y="939065"/>
                      <a:pt x="458819" y="941242"/>
                      <a:pt x="502399" y="940256"/>
                    </a:cubicBezTo>
                    <a:cubicBezTo>
                      <a:pt x="560427" y="939813"/>
                      <a:pt x="618420" y="938487"/>
                      <a:pt x="676447" y="938827"/>
                    </a:cubicBezTo>
                    <a:cubicBezTo>
                      <a:pt x="698781" y="935289"/>
                      <a:pt x="698441" y="962641"/>
                      <a:pt x="699121" y="978086"/>
                    </a:cubicBezTo>
                    <a:cubicBezTo>
                      <a:pt x="699699" y="1029319"/>
                      <a:pt x="694668" y="1080451"/>
                      <a:pt x="694532" y="1131685"/>
                    </a:cubicBezTo>
                    <a:cubicBezTo>
                      <a:pt x="692288" y="1218435"/>
                      <a:pt x="691982" y="1305220"/>
                      <a:pt x="688209" y="1391936"/>
                    </a:cubicBezTo>
                    <a:cubicBezTo>
                      <a:pt x="684504" y="1487634"/>
                      <a:pt x="684062" y="1583536"/>
                      <a:pt x="674781" y="1678893"/>
                    </a:cubicBezTo>
                    <a:cubicBezTo>
                      <a:pt x="682668" y="1680696"/>
                      <a:pt x="690860" y="1680220"/>
                      <a:pt x="698849" y="16800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25"/>
              <p:cNvSpPr/>
              <p:nvPr/>
            </p:nvSpPr>
            <p:spPr>
              <a:xfrm>
                <a:off x="1647050" y="1456204"/>
                <a:ext cx="1569318" cy="1659298"/>
              </a:xfrm>
              <a:custGeom>
                <a:rect b="b" l="l" r="r" t="t"/>
                <a:pathLst>
                  <a:path extrusionOk="0" h="1659298" w="1569318">
                    <a:moveTo>
                      <a:pt x="1411656" y="656344"/>
                    </a:moveTo>
                    <a:cubicBezTo>
                      <a:pt x="1464108" y="661208"/>
                      <a:pt x="1516561" y="668761"/>
                      <a:pt x="1569319" y="668012"/>
                    </a:cubicBezTo>
                    <a:cubicBezTo>
                      <a:pt x="1563166" y="716967"/>
                      <a:pt x="1560446" y="766262"/>
                      <a:pt x="1555687" y="815420"/>
                    </a:cubicBezTo>
                    <a:cubicBezTo>
                      <a:pt x="1552322" y="851685"/>
                      <a:pt x="1544435" y="887304"/>
                      <a:pt x="1542294" y="923671"/>
                    </a:cubicBezTo>
                    <a:cubicBezTo>
                      <a:pt x="1448539" y="922991"/>
                      <a:pt x="1354785" y="922548"/>
                      <a:pt x="1260996" y="923433"/>
                    </a:cubicBezTo>
                    <a:cubicBezTo>
                      <a:pt x="1216396" y="923161"/>
                      <a:pt x="1171831" y="920405"/>
                      <a:pt x="1127265" y="922889"/>
                    </a:cubicBezTo>
                    <a:cubicBezTo>
                      <a:pt x="1101566" y="924351"/>
                      <a:pt x="1075866" y="925780"/>
                      <a:pt x="1050167" y="924692"/>
                    </a:cubicBezTo>
                    <a:cubicBezTo>
                      <a:pt x="1029737" y="922412"/>
                      <a:pt x="1006587" y="918398"/>
                      <a:pt x="987143" y="926835"/>
                    </a:cubicBezTo>
                    <a:cubicBezTo>
                      <a:pt x="977387" y="932346"/>
                      <a:pt x="979052" y="944865"/>
                      <a:pt x="977557" y="954459"/>
                    </a:cubicBezTo>
                    <a:cubicBezTo>
                      <a:pt x="975653" y="977899"/>
                      <a:pt x="973681" y="1001304"/>
                      <a:pt x="972288" y="1024812"/>
                    </a:cubicBezTo>
                    <a:cubicBezTo>
                      <a:pt x="966169" y="1184025"/>
                      <a:pt x="954815" y="1342489"/>
                      <a:pt x="947608" y="1501769"/>
                    </a:cubicBezTo>
                    <a:cubicBezTo>
                      <a:pt x="947200" y="1532557"/>
                      <a:pt x="944209" y="1563005"/>
                      <a:pt x="939892" y="1593793"/>
                    </a:cubicBezTo>
                    <a:cubicBezTo>
                      <a:pt x="937750" y="1614545"/>
                      <a:pt x="939348" y="1635535"/>
                      <a:pt x="936560" y="1656253"/>
                    </a:cubicBezTo>
                    <a:cubicBezTo>
                      <a:pt x="850726" y="1656321"/>
                      <a:pt x="763566" y="1646557"/>
                      <a:pt x="677868" y="1659111"/>
                    </a:cubicBezTo>
                    <a:cubicBezTo>
                      <a:pt x="669880" y="1659281"/>
                      <a:pt x="661687" y="1659757"/>
                      <a:pt x="653835" y="1657988"/>
                    </a:cubicBezTo>
                    <a:cubicBezTo>
                      <a:pt x="663149" y="1562597"/>
                      <a:pt x="663591" y="1466695"/>
                      <a:pt x="667262" y="1371031"/>
                    </a:cubicBezTo>
                    <a:cubicBezTo>
                      <a:pt x="671002" y="1284315"/>
                      <a:pt x="671307" y="1197496"/>
                      <a:pt x="673585" y="1110780"/>
                    </a:cubicBezTo>
                    <a:cubicBezTo>
                      <a:pt x="673721" y="1059546"/>
                      <a:pt x="678752" y="1008380"/>
                      <a:pt x="678174" y="957181"/>
                    </a:cubicBezTo>
                    <a:cubicBezTo>
                      <a:pt x="677494" y="941702"/>
                      <a:pt x="677834" y="914350"/>
                      <a:pt x="655500" y="917888"/>
                    </a:cubicBezTo>
                    <a:cubicBezTo>
                      <a:pt x="597473" y="917548"/>
                      <a:pt x="539446" y="918874"/>
                      <a:pt x="481453" y="919316"/>
                    </a:cubicBezTo>
                    <a:cubicBezTo>
                      <a:pt x="437873" y="920269"/>
                      <a:pt x="394327" y="918126"/>
                      <a:pt x="350747" y="917922"/>
                    </a:cubicBezTo>
                    <a:cubicBezTo>
                      <a:pt x="298805" y="917275"/>
                      <a:pt x="246896" y="920201"/>
                      <a:pt x="195022" y="922412"/>
                    </a:cubicBezTo>
                    <a:cubicBezTo>
                      <a:pt x="159566" y="924215"/>
                      <a:pt x="124213" y="926767"/>
                      <a:pt x="88860" y="929999"/>
                    </a:cubicBezTo>
                    <a:cubicBezTo>
                      <a:pt x="59319" y="931666"/>
                      <a:pt x="29541" y="937449"/>
                      <a:pt x="0" y="933299"/>
                    </a:cubicBezTo>
                    <a:cubicBezTo>
                      <a:pt x="6085" y="842092"/>
                      <a:pt x="-34" y="749694"/>
                      <a:pt x="12204" y="659065"/>
                    </a:cubicBezTo>
                    <a:cubicBezTo>
                      <a:pt x="106808" y="662161"/>
                      <a:pt x="202126" y="663896"/>
                      <a:pt x="296799" y="668727"/>
                    </a:cubicBezTo>
                    <a:cubicBezTo>
                      <a:pt x="368016" y="671993"/>
                      <a:pt x="439436" y="671789"/>
                      <a:pt x="510721" y="670224"/>
                    </a:cubicBezTo>
                    <a:cubicBezTo>
                      <a:pt x="558516" y="667774"/>
                      <a:pt x="606074" y="661515"/>
                      <a:pt x="653699" y="657058"/>
                    </a:cubicBezTo>
                    <a:cubicBezTo>
                      <a:pt x="685789" y="656106"/>
                      <a:pt x="681404" y="644709"/>
                      <a:pt x="684055" y="618684"/>
                    </a:cubicBezTo>
                    <a:cubicBezTo>
                      <a:pt x="687760" y="579629"/>
                      <a:pt x="690038" y="540404"/>
                      <a:pt x="691704" y="501247"/>
                    </a:cubicBezTo>
                    <a:cubicBezTo>
                      <a:pt x="694151" y="440216"/>
                      <a:pt x="697721" y="379287"/>
                      <a:pt x="699794" y="318289"/>
                    </a:cubicBezTo>
                    <a:cubicBezTo>
                      <a:pt x="698910" y="247698"/>
                      <a:pt x="700270" y="176767"/>
                      <a:pt x="696191" y="106414"/>
                    </a:cubicBezTo>
                    <a:cubicBezTo>
                      <a:pt x="696157" y="106414"/>
                      <a:pt x="696157" y="106414"/>
                      <a:pt x="696157" y="106448"/>
                    </a:cubicBezTo>
                    <a:cubicBezTo>
                      <a:pt x="695987" y="105699"/>
                      <a:pt x="695579" y="105053"/>
                      <a:pt x="694967" y="104577"/>
                    </a:cubicBezTo>
                    <a:cubicBezTo>
                      <a:pt x="695545" y="80083"/>
                      <a:pt x="691398" y="54398"/>
                      <a:pt x="697347" y="30482"/>
                    </a:cubicBezTo>
                    <a:cubicBezTo>
                      <a:pt x="748133" y="28781"/>
                      <a:pt x="798546" y="21569"/>
                      <a:pt x="849400" y="20854"/>
                    </a:cubicBezTo>
                    <a:cubicBezTo>
                      <a:pt x="894306" y="17282"/>
                      <a:pt x="938600" y="7825"/>
                      <a:pt x="982826" y="0"/>
                    </a:cubicBezTo>
                    <a:cubicBezTo>
                      <a:pt x="976435" y="66917"/>
                      <a:pt x="977659" y="135093"/>
                      <a:pt x="976605" y="202384"/>
                    </a:cubicBezTo>
                    <a:cubicBezTo>
                      <a:pt x="976265" y="252971"/>
                      <a:pt x="973001" y="303388"/>
                      <a:pt x="970792" y="353908"/>
                    </a:cubicBezTo>
                    <a:cubicBezTo>
                      <a:pt x="966169" y="419566"/>
                      <a:pt x="959370" y="485360"/>
                      <a:pt x="961308" y="551359"/>
                    </a:cubicBezTo>
                    <a:cubicBezTo>
                      <a:pt x="961342" y="566361"/>
                      <a:pt x="961852" y="581364"/>
                      <a:pt x="962973" y="596333"/>
                    </a:cubicBezTo>
                    <a:cubicBezTo>
                      <a:pt x="964673" y="608240"/>
                      <a:pt x="960832" y="625011"/>
                      <a:pt x="972084" y="633142"/>
                    </a:cubicBezTo>
                    <a:cubicBezTo>
                      <a:pt x="975483" y="635489"/>
                      <a:pt x="979834" y="635489"/>
                      <a:pt x="983709" y="634333"/>
                    </a:cubicBezTo>
                    <a:cubicBezTo>
                      <a:pt x="1019505" y="632836"/>
                      <a:pt x="1056150" y="635217"/>
                      <a:pt x="1092115" y="635421"/>
                    </a:cubicBezTo>
                    <a:cubicBezTo>
                      <a:pt x="1122642" y="635115"/>
                      <a:pt x="1152930" y="638687"/>
                      <a:pt x="1183287" y="641579"/>
                    </a:cubicBezTo>
                    <a:cubicBezTo>
                      <a:pt x="1221869" y="643722"/>
                      <a:pt x="1260112" y="646512"/>
                      <a:pt x="1299001" y="650526"/>
                    </a:cubicBezTo>
                    <a:cubicBezTo>
                      <a:pt x="1336700" y="652193"/>
                      <a:pt x="1373651" y="654643"/>
                      <a:pt x="1411656" y="6563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38" name="Google Shape;838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6"/>
          <p:cNvSpPr/>
          <p:nvPr/>
        </p:nvSpPr>
        <p:spPr>
          <a:xfrm rot="5400000">
            <a:off x="4514250" y="513961"/>
            <a:ext cx="115500" cy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26"/>
          <p:cNvSpPr txBox="1"/>
          <p:nvPr/>
        </p:nvSpPr>
        <p:spPr>
          <a:xfrm>
            <a:off x="1215763" y="797005"/>
            <a:ext cx="6712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2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Write Your Topic or Idea</a:t>
            </a:r>
            <a:endParaRPr sz="700">
              <a:solidFill>
                <a:schemeClr val="lt2"/>
              </a:solidFill>
            </a:endParaRPr>
          </a:p>
        </p:txBody>
      </p:sp>
      <p:sp>
        <p:nvSpPr>
          <p:cNvPr id="845" name="Google Shape;845;p26"/>
          <p:cNvSpPr/>
          <p:nvPr/>
        </p:nvSpPr>
        <p:spPr>
          <a:xfrm>
            <a:off x="973167" y="3029586"/>
            <a:ext cx="1124973" cy="1607159"/>
          </a:xfrm>
          <a:custGeom>
            <a:rect b="b" l="l" r="r" t="t"/>
            <a:pathLst>
              <a:path extrusionOk="0" h="3214317" w="2249946">
                <a:moveTo>
                  <a:pt x="2203019" y="2249102"/>
                </a:moveTo>
                <a:cubicBezTo>
                  <a:pt x="2168948" y="2102920"/>
                  <a:pt x="2140792" y="1955131"/>
                  <a:pt x="2095021" y="1811970"/>
                </a:cubicBezTo>
                <a:cubicBezTo>
                  <a:pt x="2046744" y="1667331"/>
                  <a:pt x="2014795" y="1518127"/>
                  <a:pt x="1971339" y="1372073"/>
                </a:cubicBezTo>
                <a:cubicBezTo>
                  <a:pt x="1942282" y="1271533"/>
                  <a:pt x="1909369" y="1172150"/>
                  <a:pt x="1882305" y="1071095"/>
                </a:cubicBezTo>
                <a:cubicBezTo>
                  <a:pt x="1856206" y="969269"/>
                  <a:pt x="1833899" y="866414"/>
                  <a:pt x="1806964" y="764781"/>
                </a:cubicBezTo>
                <a:cubicBezTo>
                  <a:pt x="1793850" y="714189"/>
                  <a:pt x="1778679" y="664176"/>
                  <a:pt x="1763251" y="614291"/>
                </a:cubicBezTo>
                <a:cubicBezTo>
                  <a:pt x="1733101" y="516258"/>
                  <a:pt x="1712788" y="415332"/>
                  <a:pt x="1680067" y="318070"/>
                </a:cubicBezTo>
                <a:cubicBezTo>
                  <a:pt x="1648439" y="232958"/>
                  <a:pt x="1624140" y="141931"/>
                  <a:pt x="1596047" y="54248"/>
                </a:cubicBezTo>
                <a:cubicBezTo>
                  <a:pt x="1603633" y="46726"/>
                  <a:pt x="1605690" y="34255"/>
                  <a:pt x="1596562" y="24934"/>
                </a:cubicBezTo>
                <a:cubicBezTo>
                  <a:pt x="1587948" y="17284"/>
                  <a:pt x="1575155" y="16191"/>
                  <a:pt x="1564355" y="13106"/>
                </a:cubicBezTo>
                <a:cubicBezTo>
                  <a:pt x="1554584" y="12077"/>
                  <a:pt x="1544042" y="10341"/>
                  <a:pt x="1533820" y="10470"/>
                </a:cubicBezTo>
                <a:cubicBezTo>
                  <a:pt x="1531313" y="6034"/>
                  <a:pt x="1527649" y="4427"/>
                  <a:pt x="1522056" y="9184"/>
                </a:cubicBezTo>
                <a:cubicBezTo>
                  <a:pt x="1516399" y="1599"/>
                  <a:pt x="1505921" y="-2451"/>
                  <a:pt x="1496343" y="1599"/>
                </a:cubicBezTo>
                <a:cubicBezTo>
                  <a:pt x="1373303" y="54312"/>
                  <a:pt x="1254956" y="114996"/>
                  <a:pt x="1132109" y="169959"/>
                </a:cubicBezTo>
                <a:cubicBezTo>
                  <a:pt x="960534" y="251343"/>
                  <a:pt x="791210" y="333112"/>
                  <a:pt x="619957" y="416553"/>
                </a:cubicBezTo>
                <a:cubicBezTo>
                  <a:pt x="456675" y="494916"/>
                  <a:pt x="301621" y="588385"/>
                  <a:pt x="148689" y="684940"/>
                </a:cubicBezTo>
                <a:cubicBezTo>
                  <a:pt x="106519" y="708211"/>
                  <a:pt x="70198" y="739903"/>
                  <a:pt x="30921" y="767352"/>
                </a:cubicBezTo>
                <a:cubicBezTo>
                  <a:pt x="26742" y="771273"/>
                  <a:pt x="18321" y="774552"/>
                  <a:pt x="11828" y="778602"/>
                </a:cubicBezTo>
                <a:cubicBezTo>
                  <a:pt x="7264" y="776030"/>
                  <a:pt x="836" y="776095"/>
                  <a:pt x="0" y="781945"/>
                </a:cubicBezTo>
                <a:cubicBezTo>
                  <a:pt x="1221" y="794351"/>
                  <a:pt x="6943" y="806115"/>
                  <a:pt x="9835" y="818394"/>
                </a:cubicBezTo>
                <a:cubicBezTo>
                  <a:pt x="50656" y="960912"/>
                  <a:pt x="74055" y="1107351"/>
                  <a:pt x="104783" y="1252119"/>
                </a:cubicBezTo>
                <a:cubicBezTo>
                  <a:pt x="139947" y="1383773"/>
                  <a:pt x="179867" y="1514141"/>
                  <a:pt x="212266" y="1646567"/>
                </a:cubicBezTo>
                <a:cubicBezTo>
                  <a:pt x="236373" y="1740100"/>
                  <a:pt x="253794" y="1835305"/>
                  <a:pt x="280793" y="1928067"/>
                </a:cubicBezTo>
                <a:cubicBezTo>
                  <a:pt x="309335" y="2024172"/>
                  <a:pt x="343727" y="2118541"/>
                  <a:pt x="366934" y="2216253"/>
                </a:cubicBezTo>
                <a:cubicBezTo>
                  <a:pt x="391876" y="2309915"/>
                  <a:pt x="411740" y="2404863"/>
                  <a:pt x="438547" y="2498011"/>
                </a:cubicBezTo>
                <a:cubicBezTo>
                  <a:pt x="482710" y="2637508"/>
                  <a:pt x="517552" y="2779640"/>
                  <a:pt x="550723" y="2922158"/>
                </a:cubicBezTo>
                <a:cubicBezTo>
                  <a:pt x="558244" y="2961435"/>
                  <a:pt x="566794" y="3006370"/>
                  <a:pt x="578686" y="3046805"/>
                </a:cubicBezTo>
                <a:cubicBezTo>
                  <a:pt x="578622" y="3046998"/>
                  <a:pt x="578493" y="3047126"/>
                  <a:pt x="578429" y="3047319"/>
                </a:cubicBezTo>
                <a:cubicBezTo>
                  <a:pt x="562744" y="3079011"/>
                  <a:pt x="683277" y="3163609"/>
                  <a:pt x="721140" y="3196073"/>
                </a:cubicBezTo>
                <a:cubicBezTo>
                  <a:pt x="721397" y="3198773"/>
                  <a:pt x="722233" y="3201473"/>
                  <a:pt x="723840" y="3203723"/>
                </a:cubicBezTo>
                <a:cubicBezTo>
                  <a:pt x="727825" y="3209380"/>
                  <a:pt x="735475" y="3209894"/>
                  <a:pt x="741646" y="3210794"/>
                </a:cubicBezTo>
                <a:cubicBezTo>
                  <a:pt x="761639" y="3213429"/>
                  <a:pt x="781824" y="3213622"/>
                  <a:pt x="801945" y="3214265"/>
                </a:cubicBezTo>
                <a:cubicBezTo>
                  <a:pt x="908528" y="3215101"/>
                  <a:pt x="1014790" y="3205651"/>
                  <a:pt x="1121373" y="3204558"/>
                </a:cubicBezTo>
                <a:cubicBezTo>
                  <a:pt x="1238177" y="3204687"/>
                  <a:pt x="1354853" y="3202887"/>
                  <a:pt x="1471593" y="3199480"/>
                </a:cubicBezTo>
                <a:cubicBezTo>
                  <a:pt x="1639568" y="3188616"/>
                  <a:pt x="1809278" y="3178780"/>
                  <a:pt x="1978410" y="3171388"/>
                </a:cubicBezTo>
                <a:cubicBezTo>
                  <a:pt x="2003545" y="3168045"/>
                  <a:pt x="2026237" y="3163095"/>
                  <a:pt x="2052272" y="3164059"/>
                </a:cubicBezTo>
                <a:cubicBezTo>
                  <a:pt x="2061593" y="3164123"/>
                  <a:pt x="2070979" y="3164123"/>
                  <a:pt x="2080300" y="3163352"/>
                </a:cubicBezTo>
                <a:cubicBezTo>
                  <a:pt x="2098171" y="3161809"/>
                  <a:pt x="2104792" y="3137381"/>
                  <a:pt x="2091871" y="3126196"/>
                </a:cubicBezTo>
                <a:cubicBezTo>
                  <a:pt x="2096307" y="3113339"/>
                  <a:pt x="2098943" y="3098489"/>
                  <a:pt x="2102800" y="3090132"/>
                </a:cubicBezTo>
                <a:cubicBezTo>
                  <a:pt x="2104664" y="3084283"/>
                  <a:pt x="2106785" y="3078497"/>
                  <a:pt x="2108971" y="3072776"/>
                </a:cubicBezTo>
                <a:cubicBezTo>
                  <a:pt x="2111221" y="3072261"/>
                  <a:pt x="2113471" y="3071811"/>
                  <a:pt x="2115656" y="3071169"/>
                </a:cubicBezTo>
                <a:cubicBezTo>
                  <a:pt x="2125685" y="3065640"/>
                  <a:pt x="2126906" y="3052526"/>
                  <a:pt x="2120799" y="3044233"/>
                </a:cubicBezTo>
                <a:cubicBezTo>
                  <a:pt x="2126713" y="3030605"/>
                  <a:pt x="2132628" y="3016977"/>
                  <a:pt x="2137449" y="3003027"/>
                </a:cubicBezTo>
                <a:lnTo>
                  <a:pt x="2137385" y="3003027"/>
                </a:lnTo>
                <a:cubicBezTo>
                  <a:pt x="2136227" y="3000263"/>
                  <a:pt x="2134749" y="2998656"/>
                  <a:pt x="2133077" y="2997949"/>
                </a:cubicBezTo>
                <a:cubicBezTo>
                  <a:pt x="2162648" y="2966450"/>
                  <a:pt x="2109871" y="2868031"/>
                  <a:pt x="2098686" y="2836146"/>
                </a:cubicBezTo>
                <a:cubicBezTo>
                  <a:pt x="2079336" y="2789154"/>
                  <a:pt x="2063458" y="2741005"/>
                  <a:pt x="2048929" y="2692342"/>
                </a:cubicBezTo>
                <a:cubicBezTo>
                  <a:pt x="2047129" y="2687006"/>
                  <a:pt x="2045587" y="2681478"/>
                  <a:pt x="2042887" y="2676464"/>
                </a:cubicBezTo>
                <a:cubicBezTo>
                  <a:pt x="2041408" y="2673700"/>
                  <a:pt x="2039480" y="2671578"/>
                  <a:pt x="2037294" y="2669907"/>
                </a:cubicBezTo>
                <a:cubicBezTo>
                  <a:pt x="2104535" y="2617065"/>
                  <a:pt x="2163548" y="2553617"/>
                  <a:pt x="2216776" y="2486375"/>
                </a:cubicBezTo>
                <a:cubicBezTo>
                  <a:pt x="2218575" y="2484254"/>
                  <a:pt x="2224168" y="2477183"/>
                  <a:pt x="2228925" y="2469661"/>
                </a:cubicBezTo>
                <a:cubicBezTo>
                  <a:pt x="2240304" y="2464004"/>
                  <a:pt x="2248532" y="2454619"/>
                  <a:pt x="2249946" y="2438805"/>
                </a:cubicBezTo>
                <a:cubicBezTo>
                  <a:pt x="2237154" y="2375099"/>
                  <a:pt x="2216711" y="2312808"/>
                  <a:pt x="2203019" y="22491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6" name="Google Shape;846;p26"/>
          <p:cNvGrpSpPr/>
          <p:nvPr/>
        </p:nvGrpSpPr>
        <p:grpSpPr>
          <a:xfrm>
            <a:off x="2914429" y="3833130"/>
            <a:ext cx="1024440" cy="1394592"/>
            <a:chOff x="5828859" y="7666260"/>
            <a:chExt cx="2048879" cy="2789184"/>
          </a:xfrm>
        </p:grpSpPr>
        <p:sp>
          <p:nvSpPr>
            <p:cNvPr id="847" name="Google Shape;847;p26"/>
            <p:cNvSpPr/>
            <p:nvPr/>
          </p:nvSpPr>
          <p:spPr>
            <a:xfrm>
              <a:off x="5993302" y="7953214"/>
              <a:ext cx="706917" cy="772501"/>
            </a:xfrm>
            <a:custGeom>
              <a:rect b="b" l="l" r="r" t="t"/>
              <a:pathLst>
                <a:path extrusionOk="0" h="772501" w="706917">
                  <a:moveTo>
                    <a:pt x="706918" y="605132"/>
                  </a:moveTo>
                  <a:cubicBezTo>
                    <a:pt x="706695" y="605355"/>
                    <a:pt x="706416" y="605578"/>
                    <a:pt x="706192" y="605857"/>
                  </a:cubicBezTo>
                  <a:cubicBezTo>
                    <a:pt x="702899" y="609204"/>
                    <a:pt x="700554" y="613388"/>
                    <a:pt x="698042" y="617349"/>
                  </a:cubicBezTo>
                  <a:cubicBezTo>
                    <a:pt x="671805" y="660748"/>
                    <a:pt x="630718" y="692321"/>
                    <a:pt x="590692" y="722834"/>
                  </a:cubicBezTo>
                  <a:cubicBezTo>
                    <a:pt x="573721" y="734269"/>
                    <a:pt x="554350" y="741075"/>
                    <a:pt x="535202" y="747880"/>
                  </a:cubicBezTo>
                  <a:cubicBezTo>
                    <a:pt x="500982" y="759037"/>
                    <a:pt x="466259" y="770472"/>
                    <a:pt x="430085" y="772425"/>
                  </a:cubicBezTo>
                  <a:cubicBezTo>
                    <a:pt x="401838" y="772927"/>
                    <a:pt x="369907" y="771421"/>
                    <a:pt x="346405" y="753961"/>
                  </a:cubicBezTo>
                  <a:cubicBezTo>
                    <a:pt x="344004" y="750614"/>
                    <a:pt x="339817" y="748605"/>
                    <a:pt x="335519" y="749163"/>
                  </a:cubicBezTo>
                  <a:cubicBezTo>
                    <a:pt x="335072" y="749219"/>
                    <a:pt x="334682" y="749275"/>
                    <a:pt x="334291" y="749386"/>
                  </a:cubicBezTo>
                  <a:cubicBezTo>
                    <a:pt x="333119" y="747322"/>
                    <a:pt x="331723" y="745426"/>
                    <a:pt x="330216" y="743697"/>
                  </a:cubicBezTo>
                  <a:cubicBezTo>
                    <a:pt x="306323" y="707103"/>
                    <a:pt x="275787" y="673801"/>
                    <a:pt x="251057" y="637542"/>
                  </a:cubicBezTo>
                  <a:cubicBezTo>
                    <a:pt x="236040" y="614615"/>
                    <a:pt x="223536" y="590182"/>
                    <a:pt x="210026" y="566363"/>
                  </a:cubicBezTo>
                  <a:cubicBezTo>
                    <a:pt x="186245" y="521235"/>
                    <a:pt x="156714" y="479732"/>
                    <a:pt x="130309" y="436222"/>
                  </a:cubicBezTo>
                  <a:cubicBezTo>
                    <a:pt x="113562" y="407047"/>
                    <a:pt x="97205" y="377706"/>
                    <a:pt x="78113" y="349981"/>
                  </a:cubicBezTo>
                  <a:cubicBezTo>
                    <a:pt x="60752" y="315173"/>
                    <a:pt x="-5791" y="253645"/>
                    <a:pt x="406" y="218724"/>
                  </a:cubicBezTo>
                  <a:cubicBezTo>
                    <a:pt x="3309" y="217107"/>
                    <a:pt x="6491" y="215489"/>
                    <a:pt x="7719" y="212254"/>
                  </a:cubicBezTo>
                  <a:cubicBezTo>
                    <a:pt x="7886" y="212142"/>
                    <a:pt x="8054" y="212086"/>
                    <a:pt x="8221" y="211919"/>
                  </a:cubicBezTo>
                  <a:cubicBezTo>
                    <a:pt x="9394" y="211975"/>
                    <a:pt x="10566" y="212086"/>
                    <a:pt x="11627" y="212198"/>
                  </a:cubicBezTo>
                  <a:cubicBezTo>
                    <a:pt x="55672" y="214150"/>
                    <a:pt x="95363" y="191558"/>
                    <a:pt x="131760" y="169412"/>
                  </a:cubicBezTo>
                  <a:cubicBezTo>
                    <a:pt x="149568" y="159037"/>
                    <a:pt x="166371" y="147322"/>
                    <a:pt x="182505" y="134604"/>
                  </a:cubicBezTo>
                  <a:lnTo>
                    <a:pt x="182505" y="134604"/>
                  </a:lnTo>
                  <a:cubicBezTo>
                    <a:pt x="182840" y="134437"/>
                    <a:pt x="183175" y="134213"/>
                    <a:pt x="183510" y="133990"/>
                  </a:cubicBezTo>
                  <a:cubicBezTo>
                    <a:pt x="184179" y="133544"/>
                    <a:pt x="184849" y="133042"/>
                    <a:pt x="185408" y="132484"/>
                  </a:cubicBezTo>
                  <a:cubicBezTo>
                    <a:pt x="185687" y="132261"/>
                    <a:pt x="185966" y="131982"/>
                    <a:pt x="186189" y="131703"/>
                  </a:cubicBezTo>
                  <a:lnTo>
                    <a:pt x="186245" y="131647"/>
                  </a:lnTo>
                  <a:cubicBezTo>
                    <a:pt x="192832" y="126348"/>
                    <a:pt x="199308" y="120881"/>
                    <a:pt x="205728" y="115247"/>
                  </a:cubicBezTo>
                  <a:cubicBezTo>
                    <a:pt x="207849" y="113406"/>
                    <a:pt x="209970" y="111510"/>
                    <a:pt x="212092" y="109613"/>
                  </a:cubicBezTo>
                  <a:cubicBezTo>
                    <a:pt x="226103" y="97006"/>
                    <a:pt x="239557" y="83786"/>
                    <a:pt x="252676" y="70231"/>
                  </a:cubicBezTo>
                  <a:cubicBezTo>
                    <a:pt x="255300" y="67497"/>
                    <a:pt x="257923" y="64764"/>
                    <a:pt x="260547" y="62031"/>
                  </a:cubicBezTo>
                  <a:cubicBezTo>
                    <a:pt x="263171" y="59297"/>
                    <a:pt x="265739" y="56564"/>
                    <a:pt x="268307" y="53775"/>
                  </a:cubicBezTo>
                  <a:cubicBezTo>
                    <a:pt x="270930" y="51041"/>
                    <a:pt x="273442" y="48252"/>
                    <a:pt x="276010" y="45463"/>
                  </a:cubicBezTo>
                  <a:cubicBezTo>
                    <a:pt x="278578" y="42674"/>
                    <a:pt x="281146" y="39941"/>
                    <a:pt x="283658" y="37151"/>
                  </a:cubicBezTo>
                  <a:cubicBezTo>
                    <a:pt x="283993" y="36761"/>
                    <a:pt x="284328" y="36315"/>
                    <a:pt x="284551" y="35868"/>
                  </a:cubicBezTo>
                  <a:cubicBezTo>
                    <a:pt x="284607" y="35813"/>
                    <a:pt x="284663" y="35757"/>
                    <a:pt x="284663" y="35701"/>
                  </a:cubicBezTo>
                  <a:cubicBezTo>
                    <a:pt x="285221" y="34808"/>
                    <a:pt x="285668" y="33860"/>
                    <a:pt x="285947" y="32912"/>
                  </a:cubicBezTo>
                  <a:cubicBezTo>
                    <a:pt x="286115" y="32298"/>
                    <a:pt x="286282" y="31685"/>
                    <a:pt x="286338" y="31127"/>
                  </a:cubicBezTo>
                  <a:cubicBezTo>
                    <a:pt x="286449" y="30402"/>
                    <a:pt x="286505" y="29676"/>
                    <a:pt x="286505" y="28951"/>
                  </a:cubicBezTo>
                  <a:cubicBezTo>
                    <a:pt x="286505" y="27668"/>
                    <a:pt x="286394" y="26441"/>
                    <a:pt x="286059" y="25214"/>
                  </a:cubicBezTo>
                  <a:lnTo>
                    <a:pt x="286059" y="25214"/>
                  </a:lnTo>
                  <a:cubicBezTo>
                    <a:pt x="286673" y="24266"/>
                    <a:pt x="287231" y="23317"/>
                    <a:pt x="287733" y="22313"/>
                  </a:cubicBezTo>
                  <a:lnTo>
                    <a:pt x="287733" y="22313"/>
                  </a:lnTo>
                  <a:cubicBezTo>
                    <a:pt x="288292" y="21309"/>
                    <a:pt x="288794" y="20361"/>
                    <a:pt x="289297" y="19357"/>
                  </a:cubicBezTo>
                  <a:cubicBezTo>
                    <a:pt x="289520" y="18855"/>
                    <a:pt x="289799" y="18353"/>
                    <a:pt x="290022" y="17795"/>
                  </a:cubicBezTo>
                  <a:cubicBezTo>
                    <a:pt x="290413" y="16902"/>
                    <a:pt x="290804" y="16010"/>
                    <a:pt x="291195" y="15117"/>
                  </a:cubicBezTo>
                  <a:cubicBezTo>
                    <a:pt x="291641" y="14057"/>
                    <a:pt x="292032" y="12997"/>
                    <a:pt x="292423" y="11938"/>
                  </a:cubicBezTo>
                  <a:cubicBezTo>
                    <a:pt x="292646" y="11268"/>
                    <a:pt x="292869" y="10599"/>
                    <a:pt x="293037" y="9985"/>
                  </a:cubicBezTo>
                  <a:cubicBezTo>
                    <a:pt x="293037" y="9929"/>
                    <a:pt x="293093" y="9818"/>
                    <a:pt x="293093" y="9706"/>
                  </a:cubicBezTo>
                  <a:cubicBezTo>
                    <a:pt x="293204" y="9260"/>
                    <a:pt x="293372" y="8814"/>
                    <a:pt x="293483" y="8367"/>
                  </a:cubicBezTo>
                  <a:cubicBezTo>
                    <a:pt x="293874" y="6917"/>
                    <a:pt x="294209" y="5411"/>
                    <a:pt x="294432" y="3905"/>
                  </a:cubicBezTo>
                  <a:cubicBezTo>
                    <a:pt x="294544" y="3347"/>
                    <a:pt x="294600" y="2789"/>
                    <a:pt x="294656" y="2287"/>
                  </a:cubicBezTo>
                  <a:cubicBezTo>
                    <a:pt x="294711" y="2120"/>
                    <a:pt x="294711" y="1897"/>
                    <a:pt x="294711" y="1729"/>
                  </a:cubicBezTo>
                  <a:cubicBezTo>
                    <a:pt x="294767" y="1171"/>
                    <a:pt x="294879" y="558"/>
                    <a:pt x="294879" y="0"/>
                  </a:cubicBezTo>
                  <a:cubicBezTo>
                    <a:pt x="318158" y="9093"/>
                    <a:pt x="330718" y="32745"/>
                    <a:pt x="342497" y="53384"/>
                  </a:cubicBezTo>
                  <a:cubicBezTo>
                    <a:pt x="356174" y="80997"/>
                    <a:pt x="370912" y="108330"/>
                    <a:pt x="391120" y="131815"/>
                  </a:cubicBezTo>
                  <a:cubicBezTo>
                    <a:pt x="434161" y="179676"/>
                    <a:pt x="464529" y="237021"/>
                    <a:pt x="500982" y="289792"/>
                  </a:cubicBezTo>
                  <a:cubicBezTo>
                    <a:pt x="538440" y="344682"/>
                    <a:pt x="577573" y="398624"/>
                    <a:pt x="603196" y="460487"/>
                  </a:cubicBezTo>
                  <a:cubicBezTo>
                    <a:pt x="603420" y="460989"/>
                    <a:pt x="603699" y="461491"/>
                    <a:pt x="603978" y="461938"/>
                  </a:cubicBezTo>
                  <a:cubicBezTo>
                    <a:pt x="604034" y="461993"/>
                    <a:pt x="604090" y="462105"/>
                    <a:pt x="604145" y="462161"/>
                  </a:cubicBezTo>
                  <a:cubicBezTo>
                    <a:pt x="604369" y="462607"/>
                    <a:pt x="604704" y="463053"/>
                    <a:pt x="604983" y="463444"/>
                  </a:cubicBezTo>
                  <a:cubicBezTo>
                    <a:pt x="605429" y="464057"/>
                    <a:pt x="605876" y="464559"/>
                    <a:pt x="606378" y="465061"/>
                  </a:cubicBezTo>
                  <a:cubicBezTo>
                    <a:pt x="606713" y="465396"/>
                    <a:pt x="607048" y="465731"/>
                    <a:pt x="607439" y="466010"/>
                  </a:cubicBezTo>
                  <a:cubicBezTo>
                    <a:pt x="607774" y="466289"/>
                    <a:pt x="608165" y="466568"/>
                    <a:pt x="608500" y="466791"/>
                  </a:cubicBezTo>
                  <a:cubicBezTo>
                    <a:pt x="608891" y="467070"/>
                    <a:pt x="609281" y="467293"/>
                    <a:pt x="609672" y="467516"/>
                  </a:cubicBezTo>
                  <a:cubicBezTo>
                    <a:pt x="610063" y="467683"/>
                    <a:pt x="610398" y="467851"/>
                    <a:pt x="610789" y="468018"/>
                  </a:cubicBezTo>
                  <a:cubicBezTo>
                    <a:pt x="611682" y="468353"/>
                    <a:pt x="612575" y="468631"/>
                    <a:pt x="613524" y="468799"/>
                  </a:cubicBezTo>
                  <a:cubicBezTo>
                    <a:pt x="613803" y="468799"/>
                    <a:pt x="614082" y="468855"/>
                    <a:pt x="614361" y="468855"/>
                  </a:cubicBezTo>
                  <a:cubicBezTo>
                    <a:pt x="614864" y="468910"/>
                    <a:pt x="615310" y="468910"/>
                    <a:pt x="615813" y="468910"/>
                  </a:cubicBezTo>
                  <a:cubicBezTo>
                    <a:pt x="623740" y="483637"/>
                    <a:pt x="633118" y="497415"/>
                    <a:pt x="642999" y="510859"/>
                  </a:cubicBezTo>
                  <a:cubicBezTo>
                    <a:pt x="644172" y="512477"/>
                    <a:pt x="645400" y="514150"/>
                    <a:pt x="646628" y="515768"/>
                  </a:cubicBezTo>
                  <a:cubicBezTo>
                    <a:pt x="658742" y="532057"/>
                    <a:pt x="671470" y="548010"/>
                    <a:pt x="683025" y="564690"/>
                  </a:cubicBezTo>
                  <a:cubicBezTo>
                    <a:pt x="684197" y="566363"/>
                    <a:pt x="685314" y="568037"/>
                    <a:pt x="686430" y="569710"/>
                  </a:cubicBezTo>
                  <a:cubicBezTo>
                    <a:pt x="686933" y="570435"/>
                    <a:pt x="687435" y="571216"/>
                    <a:pt x="687938" y="571941"/>
                  </a:cubicBezTo>
                  <a:cubicBezTo>
                    <a:pt x="688440" y="572667"/>
                    <a:pt x="688943" y="573447"/>
                    <a:pt x="689445" y="574173"/>
                  </a:cubicBezTo>
                  <a:cubicBezTo>
                    <a:pt x="691008" y="576515"/>
                    <a:pt x="692459" y="578858"/>
                    <a:pt x="693911" y="581257"/>
                  </a:cubicBezTo>
                  <a:cubicBezTo>
                    <a:pt x="694469" y="582205"/>
                    <a:pt x="695083" y="583098"/>
                    <a:pt x="695586" y="584046"/>
                  </a:cubicBezTo>
                  <a:cubicBezTo>
                    <a:pt x="696758" y="585943"/>
                    <a:pt x="697874" y="587895"/>
                    <a:pt x="698935" y="589848"/>
                  </a:cubicBezTo>
                  <a:cubicBezTo>
                    <a:pt x="699438" y="590740"/>
                    <a:pt x="699940" y="591577"/>
                    <a:pt x="700442" y="592525"/>
                  </a:cubicBezTo>
                  <a:cubicBezTo>
                    <a:pt x="701670" y="594701"/>
                    <a:pt x="702787" y="596876"/>
                    <a:pt x="703903" y="599052"/>
                  </a:cubicBezTo>
                  <a:cubicBezTo>
                    <a:pt x="704350" y="599888"/>
                    <a:pt x="704741" y="600725"/>
                    <a:pt x="705187" y="601618"/>
                  </a:cubicBezTo>
                  <a:cubicBezTo>
                    <a:pt x="705801" y="602789"/>
                    <a:pt x="706360" y="603961"/>
                    <a:pt x="706918" y="6051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6"/>
            <p:cNvSpPr/>
            <p:nvPr/>
          </p:nvSpPr>
          <p:spPr>
            <a:xfrm>
              <a:off x="7191194" y="9742114"/>
              <a:ext cx="520673" cy="453233"/>
            </a:xfrm>
            <a:custGeom>
              <a:rect b="b" l="l" r="r" t="t"/>
              <a:pathLst>
                <a:path extrusionOk="0" h="453233" w="520673">
                  <a:moveTo>
                    <a:pt x="520003" y="294031"/>
                  </a:moveTo>
                  <a:cubicBezTo>
                    <a:pt x="520171" y="294756"/>
                    <a:pt x="520394" y="295482"/>
                    <a:pt x="520673" y="296151"/>
                  </a:cubicBezTo>
                  <a:cubicBezTo>
                    <a:pt x="520059" y="296765"/>
                    <a:pt x="519445" y="297490"/>
                    <a:pt x="518887" y="298159"/>
                  </a:cubicBezTo>
                  <a:cubicBezTo>
                    <a:pt x="518552" y="298550"/>
                    <a:pt x="518217" y="298996"/>
                    <a:pt x="517882" y="299386"/>
                  </a:cubicBezTo>
                  <a:cubicBezTo>
                    <a:pt x="516821" y="300781"/>
                    <a:pt x="515816" y="302231"/>
                    <a:pt x="514756" y="303793"/>
                  </a:cubicBezTo>
                  <a:cubicBezTo>
                    <a:pt x="514532" y="304128"/>
                    <a:pt x="514309" y="304463"/>
                    <a:pt x="514086" y="304853"/>
                  </a:cubicBezTo>
                  <a:cubicBezTo>
                    <a:pt x="512746" y="306973"/>
                    <a:pt x="511462" y="309204"/>
                    <a:pt x="510178" y="311547"/>
                  </a:cubicBezTo>
                  <a:cubicBezTo>
                    <a:pt x="509564" y="312607"/>
                    <a:pt x="508950" y="313723"/>
                    <a:pt x="508392" y="314838"/>
                  </a:cubicBezTo>
                  <a:cubicBezTo>
                    <a:pt x="508392" y="314894"/>
                    <a:pt x="508336" y="314950"/>
                    <a:pt x="508280" y="315061"/>
                  </a:cubicBezTo>
                  <a:cubicBezTo>
                    <a:pt x="507666" y="316177"/>
                    <a:pt x="507052" y="317293"/>
                    <a:pt x="506494" y="318464"/>
                  </a:cubicBezTo>
                  <a:cubicBezTo>
                    <a:pt x="506438" y="318520"/>
                    <a:pt x="506438" y="318576"/>
                    <a:pt x="506438" y="318631"/>
                  </a:cubicBezTo>
                  <a:cubicBezTo>
                    <a:pt x="505824" y="319803"/>
                    <a:pt x="505210" y="320919"/>
                    <a:pt x="504652" y="322034"/>
                  </a:cubicBezTo>
                  <a:cubicBezTo>
                    <a:pt x="501414" y="328338"/>
                    <a:pt x="498176" y="334362"/>
                    <a:pt x="494771" y="338936"/>
                  </a:cubicBezTo>
                  <a:cubicBezTo>
                    <a:pt x="493933" y="340108"/>
                    <a:pt x="493096" y="341112"/>
                    <a:pt x="492203" y="342060"/>
                  </a:cubicBezTo>
                  <a:cubicBezTo>
                    <a:pt x="491198" y="343120"/>
                    <a:pt x="490193" y="344068"/>
                    <a:pt x="489132" y="344849"/>
                  </a:cubicBezTo>
                  <a:cubicBezTo>
                    <a:pt x="470264" y="365377"/>
                    <a:pt x="450837" y="385180"/>
                    <a:pt x="427446" y="400576"/>
                  </a:cubicBezTo>
                  <a:cubicBezTo>
                    <a:pt x="406289" y="413574"/>
                    <a:pt x="383010" y="423503"/>
                    <a:pt x="359732" y="434660"/>
                  </a:cubicBezTo>
                  <a:cubicBezTo>
                    <a:pt x="358280" y="435329"/>
                    <a:pt x="356829" y="436054"/>
                    <a:pt x="355377" y="436668"/>
                  </a:cubicBezTo>
                  <a:cubicBezTo>
                    <a:pt x="355098" y="436779"/>
                    <a:pt x="354875" y="436891"/>
                    <a:pt x="354596" y="437003"/>
                  </a:cubicBezTo>
                  <a:cubicBezTo>
                    <a:pt x="354038" y="437226"/>
                    <a:pt x="353424" y="437505"/>
                    <a:pt x="352865" y="437783"/>
                  </a:cubicBezTo>
                  <a:cubicBezTo>
                    <a:pt x="351693" y="438286"/>
                    <a:pt x="350576" y="438732"/>
                    <a:pt x="349404" y="439234"/>
                  </a:cubicBezTo>
                  <a:cubicBezTo>
                    <a:pt x="348623" y="439513"/>
                    <a:pt x="347897" y="439848"/>
                    <a:pt x="347115" y="440126"/>
                  </a:cubicBezTo>
                  <a:cubicBezTo>
                    <a:pt x="347060" y="440182"/>
                    <a:pt x="347004" y="440182"/>
                    <a:pt x="346948" y="440182"/>
                  </a:cubicBezTo>
                  <a:cubicBezTo>
                    <a:pt x="345664" y="440684"/>
                    <a:pt x="344380" y="441186"/>
                    <a:pt x="343152" y="441633"/>
                  </a:cubicBezTo>
                  <a:cubicBezTo>
                    <a:pt x="341645" y="442190"/>
                    <a:pt x="340137" y="442692"/>
                    <a:pt x="338686" y="443194"/>
                  </a:cubicBezTo>
                  <a:cubicBezTo>
                    <a:pt x="337290" y="443641"/>
                    <a:pt x="335951" y="444087"/>
                    <a:pt x="334611" y="444477"/>
                  </a:cubicBezTo>
                  <a:cubicBezTo>
                    <a:pt x="334053" y="444645"/>
                    <a:pt x="333438" y="444812"/>
                    <a:pt x="332880" y="445035"/>
                  </a:cubicBezTo>
                  <a:cubicBezTo>
                    <a:pt x="332713" y="445035"/>
                    <a:pt x="332545" y="445091"/>
                    <a:pt x="332378" y="445147"/>
                  </a:cubicBezTo>
                  <a:cubicBezTo>
                    <a:pt x="331540" y="445370"/>
                    <a:pt x="330703" y="445649"/>
                    <a:pt x="329810" y="445872"/>
                  </a:cubicBezTo>
                  <a:cubicBezTo>
                    <a:pt x="329754" y="445872"/>
                    <a:pt x="329642" y="445928"/>
                    <a:pt x="329531" y="445928"/>
                  </a:cubicBezTo>
                  <a:cubicBezTo>
                    <a:pt x="328693" y="446151"/>
                    <a:pt x="327800" y="446374"/>
                    <a:pt x="326907" y="446653"/>
                  </a:cubicBezTo>
                  <a:cubicBezTo>
                    <a:pt x="325958" y="446876"/>
                    <a:pt x="325065" y="447099"/>
                    <a:pt x="324116" y="447322"/>
                  </a:cubicBezTo>
                  <a:cubicBezTo>
                    <a:pt x="322832" y="447657"/>
                    <a:pt x="321492" y="447936"/>
                    <a:pt x="320208" y="448271"/>
                  </a:cubicBezTo>
                  <a:cubicBezTo>
                    <a:pt x="319929" y="448327"/>
                    <a:pt x="319650" y="448382"/>
                    <a:pt x="319371" y="448438"/>
                  </a:cubicBezTo>
                  <a:cubicBezTo>
                    <a:pt x="317752" y="448773"/>
                    <a:pt x="316133" y="449108"/>
                    <a:pt x="314570" y="449442"/>
                  </a:cubicBezTo>
                  <a:cubicBezTo>
                    <a:pt x="314458" y="449442"/>
                    <a:pt x="314291" y="449498"/>
                    <a:pt x="314179" y="449498"/>
                  </a:cubicBezTo>
                  <a:cubicBezTo>
                    <a:pt x="313732" y="449498"/>
                    <a:pt x="313286" y="449498"/>
                    <a:pt x="312895" y="449498"/>
                  </a:cubicBezTo>
                  <a:cubicBezTo>
                    <a:pt x="312616" y="449498"/>
                    <a:pt x="312393" y="449554"/>
                    <a:pt x="312114" y="449610"/>
                  </a:cubicBezTo>
                  <a:cubicBezTo>
                    <a:pt x="311611" y="449721"/>
                    <a:pt x="311109" y="449888"/>
                    <a:pt x="310551" y="450112"/>
                  </a:cubicBezTo>
                  <a:cubicBezTo>
                    <a:pt x="307871" y="450558"/>
                    <a:pt x="305191" y="451004"/>
                    <a:pt x="302512" y="451339"/>
                  </a:cubicBezTo>
                  <a:cubicBezTo>
                    <a:pt x="301730" y="451450"/>
                    <a:pt x="300949" y="451562"/>
                    <a:pt x="300167" y="451618"/>
                  </a:cubicBezTo>
                  <a:cubicBezTo>
                    <a:pt x="298827" y="451785"/>
                    <a:pt x="297488" y="451952"/>
                    <a:pt x="296204" y="452064"/>
                  </a:cubicBezTo>
                  <a:cubicBezTo>
                    <a:pt x="291849" y="452510"/>
                    <a:pt x="287495" y="452845"/>
                    <a:pt x="283141" y="453012"/>
                  </a:cubicBezTo>
                  <a:cubicBezTo>
                    <a:pt x="282303" y="453068"/>
                    <a:pt x="281466" y="453068"/>
                    <a:pt x="280629" y="453124"/>
                  </a:cubicBezTo>
                  <a:cubicBezTo>
                    <a:pt x="280461" y="453124"/>
                    <a:pt x="280294" y="453124"/>
                    <a:pt x="280126" y="453124"/>
                  </a:cubicBezTo>
                  <a:cubicBezTo>
                    <a:pt x="279066" y="453124"/>
                    <a:pt x="278005" y="453180"/>
                    <a:pt x="276944" y="453180"/>
                  </a:cubicBezTo>
                  <a:cubicBezTo>
                    <a:pt x="271362" y="453291"/>
                    <a:pt x="265779" y="453235"/>
                    <a:pt x="260309" y="452956"/>
                  </a:cubicBezTo>
                  <a:cubicBezTo>
                    <a:pt x="245125" y="452566"/>
                    <a:pt x="231559" y="446932"/>
                    <a:pt x="221008" y="435999"/>
                  </a:cubicBezTo>
                  <a:cubicBezTo>
                    <a:pt x="193766" y="414076"/>
                    <a:pt x="171381" y="386854"/>
                    <a:pt x="147879" y="361026"/>
                  </a:cubicBezTo>
                  <a:cubicBezTo>
                    <a:pt x="114217" y="317237"/>
                    <a:pt x="76033" y="277352"/>
                    <a:pt x="45385" y="231052"/>
                  </a:cubicBezTo>
                  <a:cubicBezTo>
                    <a:pt x="29196" y="206620"/>
                    <a:pt x="7648" y="184530"/>
                    <a:pt x="0" y="155578"/>
                  </a:cubicBezTo>
                  <a:cubicBezTo>
                    <a:pt x="168" y="155523"/>
                    <a:pt x="335" y="155411"/>
                    <a:pt x="502" y="155299"/>
                  </a:cubicBezTo>
                  <a:cubicBezTo>
                    <a:pt x="614" y="155188"/>
                    <a:pt x="726" y="155076"/>
                    <a:pt x="837" y="154909"/>
                  </a:cubicBezTo>
                  <a:cubicBezTo>
                    <a:pt x="1117" y="154463"/>
                    <a:pt x="1117" y="153905"/>
                    <a:pt x="1005" y="153291"/>
                  </a:cubicBezTo>
                  <a:cubicBezTo>
                    <a:pt x="3796" y="155188"/>
                    <a:pt x="6643" y="156973"/>
                    <a:pt x="9713" y="158423"/>
                  </a:cubicBezTo>
                  <a:cubicBezTo>
                    <a:pt x="10272" y="158702"/>
                    <a:pt x="10830" y="158981"/>
                    <a:pt x="11388" y="159204"/>
                  </a:cubicBezTo>
                  <a:cubicBezTo>
                    <a:pt x="13007" y="159929"/>
                    <a:pt x="14682" y="160654"/>
                    <a:pt x="16412" y="161212"/>
                  </a:cubicBezTo>
                  <a:cubicBezTo>
                    <a:pt x="16859" y="161380"/>
                    <a:pt x="17417" y="161547"/>
                    <a:pt x="17920" y="161714"/>
                  </a:cubicBezTo>
                  <a:cubicBezTo>
                    <a:pt x="18645" y="161938"/>
                    <a:pt x="19371" y="162161"/>
                    <a:pt x="20041" y="162328"/>
                  </a:cubicBezTo>
                  <a:cubicBezTo>
                    <a:pt x="91105" y="186203"/>
                    <a:pt x="168701" y="168129"/>
                    <a:pt x="232452" y="132428"/>
                  </a:cubicBezTo>
                  <a:cubicBezTo>
                    <a:pt x="233848" y="131703"/>
                    <a:pt x="235244" y="130922"/>
                    <a:pt x="236639" y="130197"/>
                  </a:cubicBezTo>
                  <a:cubicBezTo>
                    <a:pt x="238426" y="129193"/>
                    <a:pt x="240212" y="128189"/>
                    <a:pt x="241942" y="127129"/>
                  </a:cubicBezTo>
                  <a:cubicBezTo>
                    <a:pt x="243450" y="126237"/>
                    <a:pt x="244957" y="125288"/>
                    <a:pt x="246408" y="124340"/>
                  </a:cubicBezTo>
                  <a:cubicBezTo>
                    <a:pt x="247302" y="123782"/>
                    <a:pt x="248139" y="123224"/>
                    <a:pt x="248976" y="122611"/>
                  </a:cubicBezTo>
                  <a:cubicBezTo>
                    <a:pt x="249925" y="121997"/>
                    <a:pt x="250874" y="121328"/>
                    <a:pt x="251823" y="120658"/>
                  </a:cubicBezTo>
                  <a:cubicBezTo>
                    <a:pt x="253889" y="119208"/>
                    <a:pt x="255899" y="117702"/>
                    <a:pt x="257852" y="116140"/>
                  </a:cubicBezTo>
                  <a:cubicBezTo>
                    <a:pt x="258634" y="115526"/>
                    <a:pt x="259416" y="114913"/>
                    <a:pt x="260197" y="114299"/>
                  </a:cubicBezTo>
                  <a:cubicBezTo>
                    <a:pt x="261258" y="113462"/>
                    <a:pt x="262262" y="112626"/>
                    <a:pt x="263267" y="111733"/>
                  </a:cubicBezTo>
                  <a:cubicBezTo>
                    <a:pt x="265165" y="110115"/>
                    <a:pt x="267008" y="108497"/>
                    <a:pt x="268794" y="106768"/>
                  </a:cubicBezTo>
                  <a:cubicBezTo>
                    <a:pt x="270859" y="104816"/>
                    <a:pt x="272869" y="102808"/>
                    <a:pt x="274823" y="100744"/>
                  </a:cubicBezTo>
                  <a:cubicBezTo>
                    <a:pt x="275772" y="99795"/>
                    <a:pt x="276609" y="98847"/>
                    <a:pt x="277503" y="97843"/>
                  </a:cubicBezTo>
                  <a:cubicBezTo>
                    <a:pt x="279177" y="96002"/>
                    <a:pt x="280796" y="94106"/>
                    <a:pt x="282415" y="92153"/>
                  </a:cubicBezTo>
                  <a:cubicBezTo>
                    <a:pt x="283197" y="91205"/>
                    <a:pt x="283978" y="90257"/>
                    <a:pt x="284704" y="89253"/>
                  </a:cubicBezTo>
                  <a:cubicBezTo>
                    <a:pt x="285262" y="88527"/>
                    <a:pt x="285820" y="87802"/>
                    <a:pt x="286323" y="87133"/>
                  </a:cubicBezTo>
                  <a:cubicBezTo>
                    <a:pt x="286714" y="86631"/>
                    <a:pt x="287104" y="86129"/>
                    <a:pt x="287439" y="85627"/>
                  </a:cubicBezTo>
                  <a:cubicBezTo>
                    <a:pt x="290733" y="81164"/>
                    <a:pt x="293803" y="76534"/>
                    <a:pt x="296650" y="71737"/>
                  </a:cubicBezTo>
                  <a:cubicBezTo>
                    <a:pt x="297153" y="70844"/>
                    <a:pt x="297711" y="70007"/>
                    <a:pt x="298213" y="69115"/>
                  </a:cubicBezTo>
                  <a:cubicBezTo>
                    <a:pt x="298213" y="69059"/>
                    <a:pt x="298269" y="69003"/>
                    <a:pt x="298325" y="68947"/>
                  </a:cubicBezTo>
                  <a:cubicBezTo>
                    <a:pt x="298939" y="67832"/>
                    <a:pt x="299609" y="66716"/>
                    <a:pt x="300167" y="65545"/>
                  </a:cubicBezTo>
                  <a:cubicBezTo>
                    <a:pt x="302679" y="60859"/>
                    <a:pt x="305024" y="56062"/>
                    <a:pt x="307145" y="51097"/>
                  </a:cubicBezTo>
                  <a:cubicBezTo>
                    <a:pt x="307648" y="49981"/>
                    <a:pt x="308094" y="48866"/>
                    <a:pt x="308597" y="47694"/>
                  </a:cubicBezTo>
                  <a:cubicBezTo>
                    <a:pt x="309657" y="45072"/>
                    <a:pt x="310662" y="42451"/>
                    <a:pt x="311611" y="39717"/>
                  </a:cubicBezTo>
                  <a:cubicBezTo>
                    <a:pt x="312002" y="38602"/>
                    <a:pt x="312393" y="37542"/>
                    <a:pt x="312784" y="36426"/>
                  </a:cubicBezTo>
                  <a:cubicBezTo>
                    <a:pt x="312951" y="35980"/>
                    <a:pt x="313063" y="35534"/>
                    <a:pt x="313230" y="35087"/>
                  </a:cubicBezTo>
                  <a:cubicBezTo>
                    <a:pt x="313565" y="34083"/>
                    <a:pt x="313900" y="33023"/>
                    <a:pt x="314235" y="32019"/>
                  </a:cubicBezTo>
                  <a:cubicBezTo>
                    <a:pt x="314235" y="32019"/>
                    <a:pt x="314235" y="31963"/>
                    <a:pt x="314291" y="31908"/>
                  </a:cubicBezTo>
                  <a:cubicBezTo>
                    <a:pt x="314682" y="30625"/>
                    <a:pt x="315072" y="29342"/>
                    <a:pt x="315463" y="28003"/>
                  </a:cubicBezTo>
                  <a:cubicBezTo>
                    <a:pt x="316245" y="25381"/>
                    <a:pt x="316970" y="22704"/>
                    <a:pt x="317640" y="19970"/>
                  </a:cubicBezTo>
                  <a:cubicBezTo>
                    <a:pt x="319036" y="18855"/>
                    <a:pt x="320264" y="17460"/>
                    <a:pt x="321157" y="15898"/>
                  </a:cubicBezTo>
                  <a:cubicBezTo>
                    <a:pt x="321325" y="15619"/>
                    <a:pt x="321492" y="15340"/>
                    <a:pt x="321604" y="15006"/>
                  </a:cubicBezTo>
                  <a:cubicBezTo>
                    <a:pt x="321715" y="14782"/>
                    <a:pt x="321827" y="14448"/>
                    <a:pt x="321939" y="14169"/>
                  </a:cubicBezTo>
                  <a:cubicBezTo>
                    <a:pt x="322106" y="13723"/>
                    <a:pt x="322218" y="13276"/>
                    <a:pt x="322385" y="12830"/>
                  </a:cubicBezTo>
                  <a:cubicBezTo>
                    <a:pt x="323502" y="8367"/>
                    <a:pt x="323558" y="4128"/>
                    <a:pt x="322776" y="0"/>
                  </a:cubicBezTo>
                  <a:cubicBezTo>
                    <a:pt x="324786" y="1004"/>
                    <a:pt x="326684" y="2120"/>
                    <a:pt x="328526" y="3347"/>
                  </a:cubicBezTo>
                  <a:cubicBezTo>
                    <a:pt x="329140" y="3737"/>
                    <a:pt x="329754" y="4184"/>
                    <a:pt x="330312" y="4630"/>
                  </a:cubicBezTo>
                  <a:cubicBezTo>
                    <a:pt x="331317" y="5355"/>
                    <a:pt x="332266" y="6192"/>
                    <a:pt x="333215" y="6973"/>
                  </a:cubicBezTo>
                  <a:cubicBezTo>
                    <a:pt x="333718" y="7363"/>
                    <a:pt x="334164" y="7810"/>
                    <a:pt x="334611" y="8256"/>
                  </a:cubicBezTo>
                  <a:cubicBezTo>
                    <a:pt x="340305" y="13555"/>
                    <a:pt x="345050" y="20082"/>
                    <a:pt x="349404" y="26999"/>
                  </a:cubicBezTo>
                  <a:cubicBezTo>
                    <a:pt x="349851" y="27668"/>
                    <a:pt x="350242" y="28338"/>
                    <a:pt x="350688" y="29007"/>
                  </a:cubicBezTo>
                  <a:cubicBezTo>
                    <a:pt x="351414" y="30179"/>
                    <a:pt x="352140" y="31350"/>
                    <a:pt x="352809" y="32521"/>
                  </a:cubicBezTo>
                  <a:cubicBezTo>
                    <a:pt x="352921" y="32744"/>
                    <a:pt x="353089" y="32968"/>
                    <a:pt x="353200" y="33191"/>
                  </a:cubicBezTo>
                  <a:cubicBezTo>
                    <a:pt x="353647" y="33916"/>
                    <a:pt x="354038" y="34585"/>
                    <a:pt x="354484" y="35310"/>
                  </a:cubicBezTo>
                  <a:cubicBezTo>
                    <a:pt x="355098" y="36370"/>
                    <a:pt x="355712" y="37430"/>
                    <a:pt x="356326" y="38490"/>
                  </a:cubicBezTo>
                  <a:cubicBezTo>
                    <a:pt x="356717" y="39159"/>
                    <a:pt x="357164" y="39885"/>
                    <a:pt x="357555" y="40554"/>
                  </a:cubicBezTo>
                  <a:cubicBezTo>
                    <a:pt x="358336" y="41837"/>
                    <a:pt x="359062" y="43120"/>
                    <a:pt x="359843" y="44347"/>
                  </a:cubicBezTo>
                  <a:cubicBezTo>
                    <a:pt x="362188" y="48196"/>
                    <a:pt x="364588" y="51990"/>
                    <a:pt x="367156" y="55448"/>
                  </a:cubicBezTo>
                  <a:cubicBezTo>
                    <a:pt x="386639" y="81833"/>
                    <a:pt x="401209" y="114689"/>
                    <a:pt x="426665" y="135943"/>
                  </a:cubicBezTo>
                  <a:cubicBezTo>
                    <a:pt x="427000" y="136054"/>
                    <a:pt x="427335" y="136110"/>
                    <a:pt x="427670" y="136222"/>
                  </a:cubicBezTo>
                  <a:cubicBezTo>
                    <a:pt x="428005" y="136277"/>
                    <a:pt x="428340" y="136389"/>
                    <a:pt x="428619" y="136445"/>
                  </a:cubicBezTo>
                  <a:cubicBezTo>
                    <a:pt x="428786" y="136501"/>
                    <a:pt x="428898" y="136501"/>
                    <a:pt x="429065" y="136556"/>
                  </a:cubicBezTo>
                  <a:cubicBezTo>
                    <a:pt x="433141" y="142525"/>
                    <a:pt x="437272" y="148438"/>
                    <a:pt x="441068" y="154463"/>
                  </a:cubicBezTo>
                  <a:cubicBezTo>
                    <a:pt x="468701" y="200149"/>
                    <a:pt x="508392" y="240480"/>
                    <a:pt x="520003" y="2940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7135649" y="9085302"/>
              <a:ext cx="691123" cy="918782"/>
            </a:xfrm>
            <a:custGeom>
              <a:rect b="b" l="l" r="r" t="t"/>
              <a:pathLst>
                <a:path extrusionOk="0" h="918782" w="691123">
                  <a:moveTo>
                    <a:pt x="661183" y="791025"/>
                  </a:moveTo>
                  <a:cubicBezTo>
                    <a:pt x="671510" y="826838"/>
                    <a:pt x="691830" y="863487"/>
                    <a:pt x="691105" y="901196"/>
                  </a:cubicBezTo>
                  <a:cubicBezTo>
                    <a:pt x="681726" y="904822"/>
                    <a:pt x="672292" y="915421"/>
                    <a:pt x="662746" y="917931"/>
                  </a:cubicBezTo>
                  <a:cubicBezTo>
                    <a:pt x="662299" y="918043"/>
                    <a:pt x="661909" y="918154"/>
                    <a:pt x="661462" y="918210"/>
                  </a:cubicBezTo>
                  <a:cubicBezTo>
                    <a:pt x="649962" y="921780"/>
                    <a:pt x="640974" y="907667"/>
                    <a:pt x="631373" y="902703"/>
                  </a:cubicBezTo>
                  <a:cubicBezTo>
                    <a:pt x="603126" y="881170"/>
                    <a:pt x="578898" y="853893"/>
                    <a:pt x="552437" y="828902"/>
                  </a:cubicBezTo>
                  <a:cubicBezTo>
                    <a:pt x="547357" y="824384"/>
                    <a:pt x="542277" y="819754"/>
                    <a:pt x="537197" y="815124"/>
                  </a:cubicBezTo>
                  <a:cubicBezTo>
                    <a:pt x="534629" y="812836"/>
                    <a:pt x="532117" y="810438"/>
                    <a:pt x="529605" y="808095"/>
                  </a:cubicBezTo>
                  <a:cubicBezTo>
                    <a:pt x="527093" y="805752"/>
                    <a:pt x="524637" y="803409"/>
                    <a:pt x="522180" y="801011"/>
                  </a:cubicBezTo>
                  <a:cubicBezTo>
                    <a:pt x="518831" y="797775"/>
                    <a:pt x="515481" y="794428"/>
                    <a:pt x="512188" y="791081"/>
                  </a:cubicBezTo>
                  <a:cubicBezTo>
                    <a:pt x="510960" y="789854"/>
                    <a:pt x="509787" y="788682"/>
                    <a:pt x="508671" y="787455"/>
                  </a:cubicBezTo>
                  <a:cubicBezTo>
                    <a:pt x="507387" y="786116"/>
                    <a:pt x="506103" y="784778"/>
                    <a:pt x="504819" y="783383"/>
                  </a:cubicBezTo>
                  <a:cubicBezTo>
                    <a:pt x="503591" y="782044"/>
                    <a:pt x="502363" y="780761"/>
                    <a:pt x="501190" y="779422"/>
                  </a:cubicBezTo>
                  <a:cubicBezTo>
                    <a:pt x="500241" y="778418"/>
                    <a:pt x="499292" y="777359"/>
                    <a:pt x="498399" y="776299"/>
                  </a:cubicBezTo>
                  <a:cubicBezTo>
                    <a:pt x="497283" y="775016"/>
                    <a:pt x="496166" y="773789"/>
                    <a:pt x="495106" y="772505"/>
                  </a:cubicBezTo>
                  <a:cubicBezTo>
                    <a:pt x="492873" y="769939"/>
                    <a:pt x="490695" y="767374"/>
                    <a:pt x="488574" y="764752"/>
                  </a:cubicBezTo>
                  <a:cubicBezTo>
                    <a:pt x="488574" y="764696"/>
                    <a:pt x="488574" y="764696"/>
                    <a:pt x="488518" y="764640"/>
                  </a:cubicBezTo>
                  <a:cubicBezTo>
                    <a:pt x="487960" y="763525"/>
                    <a:pt x="487402" y="762409"/>
                    <a:pt x="486788" y="761293"/>
                  </a:cubicBezTo>
                  <a:cubicBezTo>
                    <a:pt x="486174" y="760122"/>
                    <a:pt x="485560" y="759006"/>
                    <a:pt x="484890" y="757835"/>
                  </a:cubicBezTo>
                  <a:cubicBezTo>
                    <a:pt x="484276" y="756663"/>
                    <a:pt x="483606" y="755492"/>
                    <a:pt x="482936" y="754376"/>
                  </a:cubicBezTo>
                  <a:cubicBezTo>
                    <a:pt x="479865" y="749021"/>
                    <a:pt x="476628" y="743777"/>
                    <a:pt x="473613" y="739036"/>
                  </a:cubicBezTo>
                  <a:cubicBezTo>
                    <a:pt x="472999" y="738088"/>
                    <a:pt x="472441" y="737251"/>
                    <a:pt x="471883" y="736358"/>
                  </a:cubicBezTo>
                  <a:cubicBezTo>
                    <a:pt x="467026" y="728883"/>
                    <a:pt x="462951" y="723026"/>
                    <a:pt x="461499" y="720628"/>
                  </a:cubicBezTo>
                  <a:cubicBezTo>
                    <a:pt x="460606" y="719512"/>
                    <a:pt x="459713" y="718396"/>
                    <a:pt x="458820" y="717225"/>
                  </a:cubicBezTo>
                  <a:cubicBezTo>
                    <a:pt x="459211" y="716834"/>
                    <a:pt x="459601" y="716388"/>
                    <a:pt x="459936" y="715886"/>
                  </a:cubicBezTo>
                  <a:cubicBezTo>
                    <a:pt x="460215" y="715495"/>
                    <a:pt x="460494" y="715105"/>
                    <a:pt x="460718" y="714715"/>
                  </a:cubicBezTo>
                  <a:cubicBezTo>
                    <a:pt x="461611" y="713208"/>
                    <a:pt x="462225" y="711535"/>
                    <a:pt x="462448" y="709806"/>
                  </a:cubicBezTo>
                  <a:cubicBezTo>
                    <a:pt x="462839" y="707240"/>
                    <a:pt x="463007" y="704562"/>
                    <a:pt x="464123" y="702219"/>
                  </a:cubicBezTo>
                  <a:cubicBezTo>
                    <a:pt x="477967" y="683643"/>
                    <a:pt x="485392" y="660159"/>
                    <a:pt x="478582" y="637344"/>
                  </a:cubicBezTo>
                  <a:cubicBezTo>
                    <a:pt x="467975" y="593331"/>
                    <a:pt x="447264" y="552331"/>
                    <a:pt x="423036" y="514287"/>
                  </a:cubicBezTo>
                  <a:cubicBezTo>
                    <a:pt x="394678" y="468489"/>
                    <a:pt x="366766" y="422078"/>
                    <a:pt x="331987" y="380743"/>
                  </a:cubicBezTo>
                  <a:cubicBezTo>
                    <a:pt x="307424" y="351345"/>
                    <a:pt x="280405" y="324067"/>
                    <a:pt x="254894" y="295451"/>
                  </a:cubicBezTo>
                  <a:cubicBezTo>
                    <a:pt x="207890" y="238608"/>
                    <a:pt x="164068" y="179255"/>
                    <a:pt x="112821" y="125983"/>
                  </a:cubicBezTo>
                  <a:cubicBezTo>
                    <a:pt x="76200" y="89835"/>
                    <a:pt x="44939" y="48835"/>
                    <a:pt x="7034" y="13915"/>
                  </a:cubicBezTo>
                  <a:cubicBezTo>
                    <a:pt x="5303" y="12688"/>
                    <a:pt x="2680" y="10289"/>
                    <a:pt x="0" y="8392"/>
                  </a:cubicBezTo>
                  <a:cubicBezTo>
                    <a:pt x="56" y="8337"/>
                    <a:pt x="167" y="8281"/>
                    <a:pt x="279" y="8169"/>
                  </a:cubicBezTo>
                  <a:cubicBezTo>
                    <a:pt x="2903" y="5715"/>
                    <a:pt x="4857" y="2479"/>
                    <a:pt x="7815" y="360"/>
                  </a:cubicBezTo>
                  <a:cubicBezTo>
                    <a:pt x="16468" y="-1537"/>
                    <a:pt x="24786" y="4488"/>
                    <a:pt x="32155" y="8615"/>
                  </a:cubicBezTo>
                  <a:cubicBezTo>
                    <a:pt x="63472" y="30761"/>
                    <a:pt x="91608" y="57091"/>
                    <a:pt x="119129" y="83755"/>
                  </a:cubicBezTo>
                  <a:cubicBezTo>
                    <a:pt x="143803" y="107239"/>
                    <a:pt x="166524" y="132509"/>
                    <a:pt x="189356" y="157723"/>
                  </a:cubicBezTo>
                  <a:cubicBezTo>
                    <a:pt x="221455" y="193201"/>
                    <a:pt x="257462" y="224830"/>
                    <a:pt x="288556" y="261256"/>
                  </a:cubicBezTo>
                  <a:cubicBezTo>
                    <a:pt x="359453" y="349951"/>
                    <a:pt x="437327" y="433792"/>
                    <a:pt x="501470" y="528177"/>
                  </a:cubicBezTo>
                  <a:cubicBezTo>
                    <a:pt x="560476" y="611628"/>
                    <a:pt x="630145" y="691899"/>
                    <a:pt x="661183" y="791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7234905" y="9236275"/>
              <a:ext cx="87811" cy="106624"/>
            </a:xfrm>
            <a:custGeom>
              <a:rect b="b" l="l" r="r" t="t"/>
              <a:pathLst>
                <a:path extrusionOk="0" h="106624" w="87811">
                  <a:moveTo>
                    <a:pt x="87812" y="104202"/>
                  </a:moveTo>
                  <a:cubicBezTo>
                    <a:pt x="86751" y="104258"/>
                    <a:pt x="85690" y="104370"/>
                    <a:pt x="84574" y="104537"/>
                  </a:cubicBezTo>
                  <a:cubicBezTo>
                    <a:pt x="83290" y="104648"/>
                    <a:pt x="82062" y="104816"/>
                    <a:pt x="80778" y="104983"/>
                  </a:cubicBezTo>
                  <a:cubicBezTo>
                    <a:pt x="68720" y="106489"/>
                    <a:pt x="56606" y="108330"/>
                    <a:pt x="45274" y="103533"/>
                  </a:cubicBezTo>
                  <a:cubicBezTo>
                    <a:pt x="42650" y="101915"/>
                    <a:pt x="40138" y="100074"/>
                    <a:pt x="37737" y="98178"/>
                  </a:cubicBezTo>
                  <a:cubicBezTo>
                    <a:pt x="36118" y="96895"/>
                    <a:pt x="34555" y="95500"/>
                    <a:pt x="32992" y="94106"/>
                  </a:cubicBezTo>
                  <a:cubicBezTo>
                    <a:pt x="31429" y="92711"/>
                    <a:pt x="29978" y="91205"/>
                    <a:pt x="28526" y="89699"/>
                  </a:cubicBezTo>
                  <a:cubicBezTo>
                    <a:pt x="27075" y="88193"/>
                    <a:pt x="25679" y="86575"/>
                    <a:pt x="24339" y="84957"/>
                  </a:cubicBezTo>
                  <a:cubicBezTo>
                    <a:pt x="23000" y="83340"/>
                    <a:pt x="21716" y="81722"/>
                    <a:pt x="20488" y="79993"/>
                  </a:cubicBezTo>
                  <a:cubicBezTo>
                    <a:pt x="14291" y="71458"/>
                    <a:pt x="9323" y="61863"/>
                    <a:pt x="5862" y="51766"/>
                  </a:cubicBezTo>
                  <a:cubicBezTo>
                    <a:pt x="5638" y="51041"/>
                    <a:pt x="5359" y="50316"/>
                    <a:pt x="5136" y="49591"/>
                  </a:cubicBezTo>
                  <a:cubicBezTo>
                    <a:pt x="3405" y="44236"/>
                    <a:pt x="2066" y="38713"/>
                    <a:pt x="1228" y="33135"/>
                  </a:cubicBezTo>
                  <a:cubicBezTo>
                    <a:pt x="1061" y="32075"/>
                    <a:pt x="893" y="31071"/>
                    <a:pt x="782" y="29955"/>
                  </a:cubicBezTo>
                  <a:cubicBezTo>
                    <a:pt x="558" y="27947"/>
                    <a:pt x="335" y="25939"/>
                    <a:pt x="223" y="23875"/>
                  </a:cubicBezTo>
                  <a:cubicBezTo>
                    <a:pt x="112" y="21699"/>
                    <a:pt x="0" y="19468"/>
                    <a:pt x="0" y="17293"/>
                  </a:cubicBezTo>
                  <a:cubicBezTo>
                    <a:pt x="0" y="15842"/>
                    <a:pt x="0" y="14392"/>
                    <a:pt x="112" y="12941"/>
                  </a:cubicBezTo>
                  <a:cubicBezTo>
                    <a:pt x="167" y="11770"/>
                    <a:pt x="223" y="10543"/>
                    <a:pt x="335" y="9371"/>
                  </a:cubicBezTo>
                  <a:cubicBezTo>
                    <a:pt x="335" y="9316"/>
                    <a:pt x="335" y="9204"/>
                    <a:pt x="335" y="9148"/>
                  </a:cubicBezTo>
                  <a:cubicBezTo>
                    <a:pt x="335" y="8702"/>
                    <a:pt x="391" y="8256"/>
                    <a:pt x="447" y="7754"/>
                  </a:cubicBezTo>
                  <a:cubicBezTo>
                    <a:pt x="558" y="6415"/>
                    <a:pt x="726" y="5076"/>
                    <a:pt x="949" y="3737"/>
                  </a:cubicBezTo>
                  <a:cubicBezTo>
                    <a:pt x="1117" y="2510"/>
                    <a:pt x="1340" y="1227"/>
                    <a:pt x="1563" y="0"/>
                  </a:cubicBezTo>
                  <a:cubicBezTo>
                    <a:pt x="1619" y="56"/>
                    <a:pt x="1675" y="167"/>
                    <a:pt x="1786" y="223"/>
                  </a:cubicBezTo>
                  <a:cubicBezTo>
                    <a:pt x="5471" y="4295"/>
                    <a:pt x="9155" y="8423"/>
                    <a:pt x="12784" y="12607"/>
                  </a:cubicBezTo>
                  <a:cubicBezTo>
                    <a:pt x="17138" y="17516"/>
                    <a:pt x="21381" y="22480"/>
                    <a:pt x="25679" y="27501"/>
                  </a:cubicBezTo>
                  <a:cubicBezTo>
                    <a:pt x="27856" y="30011"/>
                    <a:pt x="29978" y="32577"/>
                    <a:pt x="32099" y="35143"/>
                  </a:cubicBezTo>
                  <a:cubicBezTo>
                    <a:pt x="32490" y="35589"/>
                    <a:pt x="32881" y="36036"/>
                    <a:pt x="33216" y="36482"/>
                  </a:cubicBezTo>
                  <a:cubicBezTo>
                    <a:pt x="35393" y="39048"/>
                    <a:pt x="37514" y="41614"/>
                    <a:pt x="39635" y="44236"/>
                  </a:cubicBezTo>
                  <a:cubicBezTo>
                    <a:pt x="41924" y="46969"/>
                    <a:pt x="44213" y="49702"/>
                    <a:pt x="46446" y="52436"/>
                  </a:cubicBezTo>
                  <a:cubicBezTo>
                    <a:pt x="49460" y="56173"/>
                    <a:pt x="52475" y="59855"/>
                    <a:pt x="55489" y="63648"/>
                  </a:cubicBezTo>
                  <a:cubicBezTo>
                    <a:pt x="57946" y="66660"/>
                    <a:pt x="60402" y="69729"/>
                    <a:pt x="62802" y="72741"/>
                  </a:cubicBezTo>
                  <a:cubicBezTo>
                    <a:pt x="65147" y="75697"/>
                    <a:pt x="67492" y="78542"/>
                    <a:pt x="69780" y="81499"/>
                  </a:cubicBezTo>
                  <a:cubicBezTo>
                    <a:pt x="75865" y="89029"/>
                    <a:pt x="81838" y="96616"/>
                    <a:pt x="87812" y="1042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7531220" y="10111731"/>
              <a:ext cx="318644" cy="315634"/>
            </a:xfrm>
            <a:custGeom>
              <a:rect b="b" l="l" r="r" t="t"/>
              <a:pathLst>
                <a:path extrusionOk="0" h="315634" w="318644">
                  <a:moveTo>
                    <a:pt x="277335" y="168520"/>
                  </a:moveTo>
                  <a:cubicBezTo>
                    <a:pt x="290956" y="194570"/>
                    <a:pt x="311778" y="218111"/>
                    <a:pt x="318645" y="247229"/>
                  </a:cubicBezTo>
                  <a:cubicBezTo>
                    <a:pt x="298771" y="267758"/>
                    <a:pt x="274265" y="286445"/>
                    <a:pt x="247581" y="298438"/>
                  </a:cubicBezTo>
                  <a:cubicBezTo>
                    <a:pt x="237644" y="303403"/>
                    <a:pt x="227316" y="307419"/>
                    <a:pt x="216766" y="310933"/>
                  </a:cubicBezTo>
                  <a:cubicBezTo>
                    <a:pt x="206996" y="313444"/>
                    <a:pt x="195050" y="320361"/>
                    <a:pt x="187458" y="310487"/>
                  </a:cubicBezTo>
                  <a:cubicBezTo>
                    <a:pt x="160048" y="284381"/>
                    <a:pt x="131689" y="259223"/>
                    <a:pt x="106178" y="231164"/>
                  </a:cubicBezTo>
                  <a:cubicBezTo>
                    <a:pt x="78712" y="198810"/>
                    <a:pt x="55992" y="162718"/>
                    <a:pt x="26907" y="131703"/>
                  </a:cubicBezTo>
                  <a:cubicBezTo>
                    <a:pt x="18924" y="122945"/>
                    <a:pt x="10997" y="114187"/>
                    <a:pt x="3126" y="105318"/>
                  </a:cubicBezTo>
                  <a:cubicBezTo>
                    <a:pt x="2177" y="104481"/>
                    <a:pt x="1172" y="103366"/>
                    <a:pt x="0" y="102027"/>
                  </a:cubicBezTo>
                  <a:cubicBezTo>
                    <a:pt x="2512" y="101301"/>
                    <a:pt x="4968" y="100521"/>
                    <a:pt x="7425" y="99684"/>
                  </a:cubicBezTo>
                  <a:cubicBezTo>
                    <a:pt x="7815" y="99572"/>
                    <a:pt x="8262" y="99405"/>
                    <a:pt x="8653" y="99293"/>
                  </a:cubicBezTo>
                  <a:cubicBezTo>
                    <a:pt x="11555" y="98345"/>
                    <a:pt x="14403" y="97341"/>
                    <a:pt x="17250" y="96281"/>
                  </a:cubicBezTo>
                  <a:cubicBezTo>
                    <a:pt x="23502" y="93994"/>
                    <a:pt x="29643" y="91484"/>
                    <a:pt x="35783" y="88806"/>
                  </a:cubicBezTo>
                  <a:cubicBezTo>
                    <a:pt x="38016" y="87802"/>
                    <a:pt x="40305" y="86798"/>
                    <a:pt x="42482" y="85794"/>
                  </a:cubicBezTo>
                  <a:cubicBezTo>
                    <a:pt x="45888" y="84176"/>
                    <a:pt x="49237" y="82559"/>
                    <a:pt x="52586" y="80885"/>
                  </a:cubicBezTo>
                  <a:cubicBezTo>
                    <a:pt x="54540" y="79937"/>
                    <a:pt x="56494" y="78933"/>
                    <a:pt x="58448" y="77928"/>
                  </a:cubicBezTo>
                  <a:cubicBezTo>
                    <a:pt x="58950" y="77705"/>
                    <a:pt x="59397" y="77426"/>
                    <a:pt x="59899" y="77148"/>
                  </a:cubicBezTo>
                  <a:cubicBezTo>
                    <a:pt x="62244" y="75920"/>
                    <a:pt x="64589" y="74693"/>
                    <a:pt x="66933" y="73410"/>
                  </a:cubicBezTo>
                  <a:cubicBezTo>
                    <a:pt x="69055" y="72518"/>
                    <a:pt x="71176" y="71569"/>
                    <a:pt x="73297" y="70565"/>
                  </a:cubicBezTo>
                  <a:cubicBezTo>
                    <a:pt x="73520" y="70509"/>
                    <a:pt x="73688" y="70398"/>
                    <a:pt x="73911" y="70286"/>
                  </a:cubicBezTo>
                  <a:cubicBezTo>
                    <a:pt x="75809" y="69394"/>
                    <a:pt x="77707" y="68501"/>
                    <a:pt x="79550" y="67553"/>
                  </a:cubicBezTo>
                  <a:cubicBezTo>
                    <a:pt x="80945" y="66884"/>
                    <a:pt x="82285" y="66158"/>
                    <a:pt x="83681" y="65433"/>
                  </a:cubicBezTo>
                  <a:cubicBezTo>
                    <a:pt x="85188" y="64652"/>
                    <a:pt x="86695" y="63815"/>
                    <a:pt x="88202" y="62979"/>
                  </a:cubicBezTo>
                  <a:cubicBezTo>
                    <a:pt x="89375" y="62309"/>
                    <a:pt x="90547" y="61640"/>
                    <a:pt x="91719" y="60971"/>
                  </a:cubicBezTo>
                  <a:cubicBezTo>
                    <a:pt x="95794" y="58628"/>
                    <a:pt x="99758" y="56118"/>
                    <a:pt x="103666" y="53551"/>
                  </a:cubicBezTo>
                  <a:cubicBezTo>
                    <a:pt x="104782" y="52826"/>
                    <a:pt x="105954" y="52045"/>
                    <a:pt x="107071" y="51264"/>
                  </a:cubicBezTo>
                  <a:cubicBezTo>
                    <a:pt x="108578" y="50260"/>
                    <a:pt x="110085" y="49200"/>
                    <a:pt x="111593" y="48085"/>
                  </a:cubicBezTo>
                  <a:cubicBezTo>
                    <a:pt x="112653" y="47360"/>
                    <a:pt x="113658" y="46634"/>
                    <a:pt x="114663" y="45853"/>
                  </a:cubicBezTo>
                  <a:cubicBezTo>
                    <a:pt x="123762" y="39159"/>
                    <a:pt x="132471" y="31908"/>
                    <a:pt x="140733" y="24210"/>
                  </a:cubicBezTo>
                  <a:cubicBezTo>
                    <a:pt x="141682" y="23317"/>
                    <a:pt x="142631" y="22480"/>
                    <a:pt x="143580" y="21532"/>
                  </a:cubicBezTo>
                  <a:cubicBezTo>
                    <a:pt x="150837" y="14671"/>
                    <a:pt x="157815" y="7419"/>
                    <a:pt x="164514" y="0"/>
                  </a:cubicBezTo>
                  <a:cubicBezTo>
                    <a:pt x="168031" y="4518"/>
                    <a:pt x="171492" y="9037"/>
                    <a:pt x="174953" y="13611"/>
                  </a:cubicBezTo>
                  <a:cubicBezTo>
                    <a:pt x="178358" y="18129"/>
                    <a:pt x="181764" y="22648"/>
                    <a:pt x="185057" y="27166"/>
                  </a:cubicBezTo>
                  <a:cubicBezTo>
                    <a:pt x="185169" y="27278"/>
                    <a:pt x="185225" y="27334"/>
                    <a:pt x="185281" y="27445"/>
                  </a:cubicBezTo>
                  <a:cubicBezTo>
                    <a:pt x="192035" y="36649"/>
                    <a:pt x="198679" y="45853"/>
                    <a:pt x="205210" y="55225"/>
                  </a:cubicBezTo>
                  <a:cubicBezTo>
                    <a:pt x="207164" y="58014"/>
                    <a:pt x="209118" y="60803"/>
                    <a:pt x="211072" y="63592"/>
                  </a:cubicBezTo>
                  <a:cubicBezTo>
                    <a:pt x="211407" y="64094"/>
                    <a:pt x="211797" y="64652"/>
                    <a:pt x="212132" y="65154"/>
                  </a:cubicBezTo>
                  <a:cubicBezTo>
                    <a:pt x="214309" y="68278"/>
                    <a:pt x="216431" y="71458"/>
                    <a:pt x="218608" y="74637"/>
                  </a:cubicBezTo>
                  <a:cubicBezTo>
                    <a:pt x="224023" y="82614"/>
                    <a:pt x="229326" y="90647"/>
                    <a:pt x="234574" y="98735"/>
                  </a:cubicBezTo>
                  <a:cubicBezTo>
                    <a:pt x="235802" y="100632"/>
                    <a:pt x="237030" y="102529"/>
                    <a:pt x="238258" y="104481"/>
                  </a:cubicBezTo>
                  <a:cubicBezTo>
                    <a:pt x="241607" y="109725"/>
                    <a:pt x="244957" y="115024"/>
                    <a:pt x="248251" y="120323"/>
                  </a:cubicBezTo>
                  <a:cubicBezTo>
                    <a:pt x="250763" y="124284"/>
                    <a:pt x="253163" y="128300"/>
                    <a:pt x="255619" y="132261"/>
                  </a:cubicBezTo>
                  <a:cubicBezTo>
                    <a:pt x="258076" y="136222"/>
                    <a:pt x="260532" y="140238"/>
                    <a:pt x="262932" y="144254"/>
                  </a:cubicBezTo>
                  <a:cubicBezTo>
                    <a:pt x="264886" y="147545"/>
                    <a:pt x="266896" y="150892"/>
                    <a:pt x="268850" y="154184"/>
                  </a:cubicBezTo>
                  <a:cubicBezTo>
                    <a:pt x="271808" y="158981"/>
                    <a:pt x="274600" y="163778"/>
                    <a:pt x="277335" y="1685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5828859" y="7666260"/>
              <a:ext cx="2048879" cy="2789184"/>
            </a:xfrm>
            <a:custGeom>
              <a:rect b="b" l="l" r="r" t="t"/>
              <a:pathLst>
                <a:path extrusionOk="0" h="2789184" w="2048879">
                  <a:moveTo>
                    <a:pt x="44994" y="76598"/>
                  </a:moveTo>
                  <a:cubicBezTo>
                    <a:pt x="48679" y="74199"/>
                    <a:pt x="52475" y="71856"/>
                    <a:pt x="56271" y="69569"/>
                  </a:cubicBezTo>
                  <a:cubicBezTo>
                    <a:pt x="51582" y="65553"/>
                    <a:pt x="47506" y="59695"/>
                    <a:pt x="44269" y="55623"/>
                  </a:cubicBezTo>
                  <a:cubicBezTo>
                    <a:pt x="36342" y="45527"/>
                    <a:pt x="27968" y="35765"/>
                    <a:pt x="18589" y="27007"/>
                  </a:cubicBezTo>
                  <a:cubicBezTo>
                    <a:pt x="22106" y="46029"/>
                    <a:pt x="26293" y="66055"/>
                    <a:pt x="35895" y="82901"/>
                  </a:cubicBezTo>
                  <a:cubicBezTo>
                    <a:pt x="37737" y="81506"/>
                    <a:pt x="39635" y="80168"/>
                    <a:pt x="41533" y="78885"/>
                  </a:cubicBezTo>
                  <a:cubicBezTo>
                    <a:pt x="41477" y="77992"/>
                    <a:pt x="41422" y="77100"/>
                    <a:pt x="41422" y="76207"/>
                  </a:cubicBezTo>
                  <a:cubicBezTo>
                    <a:pt x="41422" y="73976"/>
                    <a:pt x="44939" y="73976"/>
                    <a:pt x="44939" y="76207"/>
                  </a:cubicBezTo>
                  <a:cubicBezTo>
                    <a:pt x="44939" y="76374"/>
                    <a:pt x="44939" y="76486"/>
                    <a:pt x="44994" y="76598"/>
                  </a:cubicBezTo>
                  <a:close/>
                  <a:moveTo>
                    <a:pt x="85523" y="134389"/>
                  </a:moveTo>
                  <a:cubicBezTo>
                    <a:pt x="90491" y="132046"/>
                    <a:pt x="94845" y="128476"/>
                    <a:pt x="99423" y="125408"/>
                  </a:cubicBezTo>
                  <a:cubicBezTo>
                    <a:pt x="92557" y="110235"/>
                    <a:pt x="81113" y="97739"/>
                    <a:pt x="71176" y="84463"/>
                  </a:cubicBezTo>
                  <a:cubicBezTo>
                    <a:pt x="63640" y="87754"/>
                    <a:pt x="56103" y="91101"/>
                    <a:pt x="48679" y="94783"/>
                  </a:cubicBezTo>
                  <a:cubicBezTo>
                    <a:pt x="58895" y="109788"/>
                    <a:pt x="70506" y="123901"/>
                    <a:pt x="85523" y="134389"/>
                  </a:cubicBezTo>
                  <a:close/>
                  <a:moveTo>
                    <a:pt x="279959" y="438238"/>
                  </a:moveTo>
                  <a:cubicBezTo>
                    <a:pt x="279568" y="437736"/>
                    <a:pt x="279121" y="437233"/>
                    <a:pt x="278731" y="436676"/>
                  </a:cubicBezTo>
                  <a:cubicBezTo>
                    <a:pt x="269352" y="424794"/>
                    <a:pt x="260644" y="412522"/>
                    <a:pt x="251656" y="400361"/>
                  </a:cubicBezTo>
                  <a:cubicBezTo>
                    <a:pt x="228991" y="371744"/>
                    <a:pt x="206103" y="343239"/>
                    <a:pt x="182601" y="315348"/>
                  </a:cubicBezTo>
                  <a:cubicBezTo>
                    <a:pt x="157536" y="286955"/>
                    <a:pt x="135318" y="256218"/>
                    <a:pt x="112988" y="225705"/>
                  </a:cubicBezTo>
                  <a:cubicBezTo>
                    <a:pt x="105452" y="213823"/>
                    <a:pt x="67101" y="173269"/>
                    <a:pt x="72962" y="155028"/>
                  </a:cubicBezTo>
                  <a:cubicBezTo>
                    <a:pt x="66487" y="148446"/>
                    <a:pt x="63137" y="139297"/>
                    <a:pt x="57108" y="132213"/>
                  </a:cubicBezTo>
                  <a:cubicBezTo>
                    <a:pt x="54652" y="128643"/>
                    <a:pt x="43543" y="112633"/>
                    <a:pt x="38575" y="100305"/>
                  </a:cubicBezTo>
                  <a:cubicBezTo>
                    <a:pt x="37402" y="100975"/>
                    <a:pt x="36286" y="101644"/>
                    <a:pt x="35169" y="102313"/>
                  </a:cubicBezTo>
                  <a:cubicBezTo>
                    <a:pt x="33215" y="103652"/>
                    <a:pt x="30257" y="105549"/>
                    <a:pt x="27410" y="106609"/>
                  </a:cubicBezTo>
                  <a:cubicBezTo>
                    <a:pt x="42259" y="171707"/>
                    <a:pt x="66319" y="234296"/>
                    <a:pt x="90826" y="296326"/>
                  </a:cubicBezTo>
                  <a:cubicBezTo>
                    <a:pt x="108467" y="338888"/>
                    <a:pt x="129289" y="380056"/>
                    <a:pt x="146148" y="423009"/>
                  </a:cubicBezTo>
                  <a:cubicBezTo>
                    <a:pt x="151842" y="437568"/>
                    <a:pt x="159099" y="451514"/>
                    <a:pt x="164291" y="466296"/>
                  </a:cubicBezTo>
                  <a:cubicBezTo>
                    <a:pt x="165407" y="469699"/>
                    <a:pt x="164682" y="473046"/>
                    <a:pt x="162951" y="475835"/>
                  </a:cubicBezTo>
                  <a:cubicBezTo>
                    <a:pt x="163900" y="477955"/>
                    <a:pt x="164514" y="480465"/>
                    <a:pt x="164849" y="482641"/>
                  </a:cubicBezTo>
                  <a:cubicBezTo>
                    <a:pt x="189803" y="481581"/>
                    <a:pt x="214254" y="475724"/>
                    <a:pt x="236360" y="463953"/>
                  </a:cubicBezTo>
                  <a:cubicBezTo>
                    <a:pt x="251433" y="456032"/>
                    <a:pt x="265947" y="447442"/>
                    <a:pt x="279959" y="438238"/>
                  </a:cubicBezTo>
                  <a:close/>
                  <a:moveTo>
                    <a:pt x="429568" y="304247"/>
                  </a:moveTo>
                  <a:cubicBezTo>
                    <a:pt x="431633" y="298725"/>
                    <a:pt x="433420" y="293146"/>
                    <a:pt x="433755" y="287178"/>
                  </a:cubicBezTo>
                  <a:cubicBezTo>
                    <a:pt x="427837" y="283161"/>
                    <a:pt x="423204" y="277360"/>
                    <a:pt x="417789" y="272618"/>
                  </a:cubicBezTo>
                  <a:cubicBezTo>
                    <a:pt x="417677" y="272451"/>
                    <a:pt x="417510" y="272284"/>
                    <a:pt x="417342" y="272061"/>
                  </a:cubicBezTo>
                  <a:cubicBezTo>
                    <a:pt x="414216" y="272005"/>
                    <a:pt x="411034" y="270722"/>
                    <a:pt x="408243" y="267933"/>
                  </a:cubicBezTo>
                  <a:cubicBezTo>
                    <a:pt x="379773" y="242663"/>
                    <a:pt x="355824" y="212261"/>
                    <a:pt x="324953" y="189837"/>
                  </a:cubicBezTo>
                  <a:cubicBezTo>
                    <a:pt x="283755" y="164958"/>
                    <a:pt x="245180" y="135727"/>
                    <a:pt x="203145" y="112243"/>
                  </a:cubicBezTo>
                  <a:cubicBezTo>
                    <a:pt x="171604" y="97070"/>
                    <a:pt x="138891" y="83570"/>
                    <a:pt x="105731" y="72525"/>
                  </a:cubicBezTo>
                  <a:cubicBezTo>
                    <a:pt x="101489" y="71075"/>
                    <a:pt x="97581" y="72358"/>
                    <a:pt x="93785" y="74087"/>
                  </a:cubicBezTo>
                  <a:cubicBezTo>
                    <a:pt x="106345" y="88033"/>
                    <a:pt x="124991" y="106832"/>
                    <a:pt x="126833" y="124850"/>
                  </a:cubicBezTo>
                  <a:cubicBezTo>
                    <a:pt x="128842" y="125519"/>
                    <a:pt x="130740" y="126467"/>
                    <a:pt x="132471" y="127360"/>
                  </a:cubicBezTo>
                  <a:cubicBezTo>
                    <a:pt x="155638" y="146215"/>
                    <a:pt x="172720" y="171540"/>
                    <a:pt x="191701" y="194411"/>
                  </a:cubicBezTo>
                  <a:cubicBezTo>
                    <a:pt x="228991" y="238089"/>
                    <a:pt x="262877" y="284500"/>
                    <a:pt x="297488" y="330354"/>
                  </a:cubicBezTo>
                  <a:cubicBezTo>
                    <a:pt x="313007" y="349878"/>
                    <a:pt x="328526" y="369625"/>
                    <a:pt x="343264" y="389818"/>
                  </a:cubicBezTo>
                  <a:cubicBezTo>
                    <a:pt x="370338" y="366166"/>
                    <a:pt x="395682" y="340450"/>
                    <a:pt x="420413" y="313675"/>
                  </a:cubicBezTo>
                  <a:cubicBezTo>
                    <a:pt x="422813" y="310160"/>
                    <a:pt x="425995" y="306534"/>
                    <a:pt x="429568" y="304247"/>
                  </a:cubicBezTo>
                  <a:close/>
                  <a:moveTo>
                    <a:pt x="870636" y="892812"/>
                  </a:moveTo>
                  <a:cubicBezTo>
                    <a:pt x="870859" y="892589"/>
                    <a:pt x="871138" y="892310"/>
                    <a:pt x="871361" y="892087"/>
                  </a:cubicBezTo>
                  <a:cubicBezTo>
                    <a:pt x="870803" y="890859"/>
                    <a:pt x="870245" y="889688"/>
                    <a:pt x="869631" y="888517"/>
                  </a:cubicBezTo>
                  <a:cubicBezTo>
                    <a:pt x="869240" y="887680"/>
                    <a:pt x="868793" y="886843"/>
                    <a:pt x="868347" y="885951"/>
                  </a:cubicBezTo>
                  <a:cubicBezTo>
                    <a:pt x="867230" y="883719"/>
                    <a:pt x="866114" y="881544"/>
                    <a:pt x="864886" y="879424"/>
                  </a:cubicBezTo>
                  <a:cubicBezTo>
                    <a:pt x="864439" y="878531"/>
                    <a:pt x="863937" y="877639"/>
                    <a:pt x="863378" y="876746"/>
                  </a:cubicBezTo>
                  <a:cubicBezTo>
                    <a:pt x="862262" y="874794"/>
                    <a:pt x="861145" y="872842"/>
                    <a:pt x="860029" y="870945"/>
                  </a:cubicBezTo>
                  <a:cubicBezTo>
                    <a:pt x="859471" y="869997"/>
                    <a:pt x="858912" y="869104"/>
                    <a:pt x="858354" y="868156"/>
                  </a:cubicBezTo>
                  <a:cubicBezTo>
                    <a:pt x="856903" y="865757"/>
                    <a:pt x="855451" y="863414"/>
                    <a:pt x="853888" y="861071"/>
                  </a:cubicBezTo>
                  <a:cubicBezTo>
                    <a:pt x="853386" y="860346"/>
                    <a:pt x="852939" y="859565"/>
                    <a:pt x="852381" y="858840"/>
                  </a:cubicBezTo>
                  <a:cubicBezTo>
                    <a:pt x="851879" y="858115"/>
                    <a:pt x="851376" y="857334"/>
                    <a:pt x="850874" y="856609"/>
                  </a:cubicBezTo>
                  <a:cubicBezTo>
                    <a:pt x="849757" y="854935"/>
                    <a:pt x="848585" y="853262"/>
                    <a:pt x="847468" y="851588"/>
                  </a:cubicBezTo>
                  <a:cubicBezTo>
                    <a:pt x="835969" y="834909"/>
                    <a:pt x="823185" y="819011"/>
                    <a:pt x="811071" y="802667"/>
                  </a:cubicBezTo>
                  <a:cubicBezTo>
                    <a:pt x="809843" y="801049"/>
                    <a:pt x="808615" y="799431"/>
                    <a:pt x="807442" y="797758"/>
                  </a:cubicBezTo>
                  <a:cubicBezTo>
                    <a:pt x="797561" y="784314"/>
                    <a:pt x="788183" y="770536"/>
                    <a:pt x="780256" y="755809"/>
                  </a:cubicBezTo>
                  <a:cubicBezTo>
                    <a:pt x="779754" y="755809"/>
                    <a:pt x="779307" y="755809"/>
                    <a:pt x="778805" y="755753"/>
                  </a:cubicBezTo>
                  <a:cubicBezTo>
                    <a:pt x="778525" y="755753"/>
                    <a:pt x="778246" y="755698"/>
                    <a:pt x="777967" y="755698"/>
                  </a:cubicBezTo>
                  <a:cubicBezTo>
                    <a:pt x="777074" y="755530"/>
                    <a:pt x="776125" y="755307"/>
                    <a:pt x="775232" y="754917"/>
                  </a:cubicBezTo>
                  <a:cubicBezTo>
                    <a:pt x="774841" y="754805"/>
                    <a:pt x="774506" y="754638"/>
                    <a:pt x="774115" y="754415"/>
                  </a:cubicBezTo>
                  <a:cubicBezTo>
                    <a:pt x="773725" y="754191"/>
                    <a:pt x="773334" y="753968"/>
                    <a:pt x="772943" y="753689"/>
                  </a:cubicBezTo>
                  <a:cubicBezTo>
                    <a:pt x="772608" y="753466"/>
                    <a:pt x="772217" y="753187"/>
                    <a:pt x="771882" y="752909"/>
                  </a:cubicBezTo>
                  <a:cubicBezTo>
                    <a:pt x="771547" y="752630"/>
                    <a:pt x="771157" y="752295"/>
                    <a:pt x="770822" y="751960"/>
                  </a:cubicBezTo>
                  <a:cubicBezTo>
                    <a:pt x="770319" y="751458"/>
                    <a:pt x="769873" y="750956"/>
                    <a:pt x="769426" y="750342"/>
                  </a:cubicBezTo>
                  <a:cubicBezTo>
                    <a:pt x="769147" y="749952"/>
                    <a:pt x="768812" y="749506"/>
                    <a:pt x="768589" y="749059"/>
                  </a:cubicBezTo>
                  <a:cubicBezTo>
                    <a:pt x="768533" y="749004"/>
                    <a:pt x="768477" y="748892"/>
                    <a:pt x="768421" y="748836"/>
                  </a:cubicBezTo>
                  <a:cubicBezTo>
                    <a:pt x="768142" y="748390"/>
                    <a:pt x="767919" y="747888"/>
                    <a:pt x="767640" y="747386"/>
                  </a:cubicBezTo>
                  <a:cubicBezTo>
                    <a:pt x="742016" y="685523"/>
                    <a:pt x="702884" y="631581"/>
                    <a:pt x="665425" y="576691"/>
                  </a:cubicBezTo>
                  <a:cubicBezTo>
                    <a:pt x="628972" y="523920"/>
                    <a:pt x="598604" y="466575"/>
                    <a:pt x="555563" y="418714"/>
                  </a:cubicBezTo>
                  <a:cubicBezTo>
                    <a:pt x="535355" y="395229"/>
                    <a:pt x="520617" y="367895"/>
                    <a:pt x="506940" y="340283"/>
                  </a:cubicBezTo>
                  <a:cubicBezTo>
                    <a:pt x="495217" y="319643"/>
                    <a:pt x="482601" y="295991"/>
                    <a:pt x="459322" y="286899"/>
                  </a:cubicBezTo>
                  <a:cubicBezTo>
                    <a:pt x="459266" y="287457"/>
                    <a:pt x="459211" y="288070"/>
                    <a:pt x="459155" y="288628"/>
                  </a:cubicBezTo>
                  <a:cubicBezTo>
                    <a:pt x="459155" y="288795"/>
                    <a:pt x="459155" y="289019"/>
                    <a:pt x="459099" y="289186"/>
                  </a:cubicBezTo>
                  <a:cubicBezTo>
                    <a:pt x="459043" y="289744"/>
                    <a:pt x="458987" y="290302"/>
                    <a:pt x="458876" y="290804"/>
                  </a:cubicBezTo>
                  <a:cubicBezTo>
                    <a:pt x="458652" y="292310"/>
                    <a:pt x="458317" y="293816"/>
                    <a:pt x="457927" y="295266"/>
                  </a:cubicBezTo>
                  <a:cubicBezTo>
                    <a:pt x="457815" y="295712"/>
                    <a:pt x="457703" y="296159"/>
                    <a:pt x="457536" y="296605"/>
                  </a:cubicBezTo>
                  <a:cubicBezTo>
                    <a:pt x="457536" y="296661"/>
                    <a:pt x="457480" y="296772"/>
                    <a:pt x="457480" y="296884"/>
                  </a:cubicBezTo>
                  <a:cubicBezTo>
                    <a:pt x="457312" y="297553"/>
                    <a:pt x="457089" y="298223"/>
                    <a:pt x="456866" y="298836"/>
                  </a:cubicBezTo>
                  <a:cubicBezTo>
                    <a:pt x="456531" y="299896"/>
                    <a:pt x="456084" y="300956"/>
                    <a:pt x="455638" y="302016"/>
                  </a:cubicBezTo>
                  <a:cubicBezTo>
                    <a:pt x="455303" y="302908"/>
                    <a:pt x="454912" y="303801"/>
                    <a:pt x="454465" y="304694"/>
                  </a:cubicBezTo>
                  <a:cubicBezTo>
                    <a:pt x="454242" y="305196"/>
                    <a:pt x="453963" y="305698"/>
                    <a:pt x="453740" y="306255"/>
                  </a:cubicBezTo>
                  <a:cubicBezTo>
                    <a:pt x="453237" y="307260"/>
                    <a:pt x="452735" y="308208"/>
                    <a:pt x="452177" y="309212"/>
                  </a:cubicBezTo>
                  <a:lnTo>
                    <a:pt x="452177" y="309212"/>
                  </a:lnTo>
                  <a:cubicBezTo>
                    <a:pt x="451618" y="310216"/>
                    <a:pt x="451060" y="311164"/>
                    <a:pt x="450502" y="312113"/>
                  </a:cubicBezTo>
                  <a:lnTo>
                    <a:pt x="450502" y="312113"/>
                  </a:lnTo>
                  <a:cubicBezTo>
                    <a:pt x="450837" y="313340"/>
                    <a:pt x="451004" y="314567"/>
                    <a:pt x="450949" y="315850"/>
                  </a:cubicBezTo>
                  <a:cubicBezTo>
                    <a:pt x="450949" y="316575"/>
                    <a:pt x="450893" y="317300"/>
                    <a:pt x="450781" y="318026"/>
                  </a:cubicBezTo>
                  <a:cubicBezTo>
                    <a:pt x="450725" y="318583"/>
                    <a:pt x="450558" y="319197"/>
                    <a:pt x="450390" y="319811"/>
                  </a:cubicBezTo>
                  <a:cubicBezTo>
                    <a:pt x="450111" y="320759"/>
                    <a:pt x="449665" y="321707"/>
                    <a:pt x="449106" y="322600"/>
                  </a:cubicBezTo>
                  <a:cubicBezTo>
                    <a:pt x="449106" y="322656"/>
                    <a:pt x="449051" y="322711"/>
                    <a:pt x="448995" y="322767"/>
                  </a:cubicBezTo>
                  <a:cubicBezTo>
                    <a:pt x="448716" y="323213"/>
                    <a:pt x="448436" y="323660"/>
                    <a:pt x="448101" y="324050"/>
                  </a:cubicBezTo>
                  <a:cubicBezTo>
                    <a:pt x="445589" y="326839"/>
                    <a:pt x="443021" y="329573"/>
                    <a:pt x="440454" y="332362"/>
                  </a:cubicBezTo>
                  <a:cubicBezTo>
                    <a:pt x="437886" y="335151"/>
                    <a:pt x="435318" y="337884"/>
                    <a:pt x="432750" y="340673"/>
                  </a:cubicBezTo>
                  <a:cubicBezTo>
                    <a:pt x="430182" y="343463"/>
                    <a:pt x="427614" y="346196"/>
                    <a:pt x="424990" y="348929"/>
                  </a:cubicBezTo>
                  <a:cubicBezTo>
                    <a:pt x="422367" y="351663"/>
                    <a:pt x="419743" y="354396"/>
                    <a:pt x="417119" y="357129"/>
                  </a:cubicBezTo>
                  <a:cubicBezTo>
                    <a:pt x="404000" y="370685"/>
                    <a:pt x="390547" y="383905"/>
                    <a:pt x="376535" y="396512"/>
                  </a:cubicBezTo>
                  <a:cubicBezTo>
                    <a:pt x="374469" y="398409"/>
                    <a:pt x="372348" y="400305"/>
                    <a:pt x="370171" y="402146"/>
                  </a:cubicBezTo>
                  <a:cubicBezTo>
                    <a:pt x="363807" y="407780"/>
                    <a:pt x="357331" y="413247"/>
                    <a:pt x="350688" y="418546"/>
                  </a:cubicBezTo>
                  <a:lnTo>
                    <a:pt x="350632" y="418602"/>
                  </a:lnTo>
                  <a:cubicBezTo>
                    <a:pt x="350409" y="418881"/>
                    <a:pt x="350130" y="419160"/>
                    <a:pt x="349851" y="419383"/>
                  </a:cubicBezTo>
                  <a:cubicBezTo>
                    <a:pt x="349293" y="419941"/>
                    <a:pt x="348623" y="420443"/>
                    <a:pt x="347953" y="420889"/>
                  </a:cubicBezTo>
                  <a:cubicBezTo>
                    <a:pt x="347674" y="421112"/>
                    <a:pt x="347283" y="421335"/>
                    <a:pt x="346948" y="421503"/>
                  </a:cubicBezTo>
                  <a:lnTo>
                    <a:pt x="346948" y="421503"/>
                  </a:lnTo>
                  <a:cubicBezTo>
                    <a:pt x="330815" y="434221"/>
                    <a:pt x="314012" y="445936"/>
                    <a:pt x="296204" y="456311"/>
                  </a:cubicBezTo>
                  <a:cubicBezTo>
                    <a:pt x="259806" y="478457"/>
                    <a:pt x="220115" y="501105"/>
                    <a:pt x="176070" y="499097"/>
                  </a:cubicBezTo>
                  <a:cubicBezTo>
                    <a:pt x="175009" y="498985"/>
                    <a:pt x="173837" y="498929"/>
                    <a:pt x="172665" y="498818"/>
                  </a:cubicBezTo>
                  <a:cubicBezTo>
                    <a:pt x="172497" y="498929"/>
                    <a:pt x="172330" y="499041"/>
                    <a:pt x="172162" y="499152"/>
                  </a:cubicBezTo>
                  <a:cubicBezTo>
                    <a:pt x="170878" y="502388"/>
                    <a:pt x="167752" y="504006"/>
                    <a:pt x="164849" y="505623"/>
                  </a:cubicBezTo>
                  <a:cubicBezTo>
                    <a:pt x="158653" y="540488"/>
                    <a:pt x="225195" y="602016"/>
                    <a:pt x="242556" y="636880"/>
                  </a:cubicBezTo>
                  <a:cubicBezTo>
                    <a:pt x="261648" y="664604"/>
                    <a:pt x="278005" y="693946"/>
                    <a:pt x="294752" y="723121"/>
                  </a:cubicBezTo>
                  <a:cubicBezTo>
                    <a:pt x="321157" y="766631"/>
                    <a:pt x="350688" y="808133"/>
                    <a:pt x="374469" y="853262"/>
                  </a:cubicBezTo>
                  <a:cubicBezTo>
                    <a:pt x="388035" y="877081"/>
                    <a:pt x="400539" y="901514"/>
                    <a:pt x="415500" y="924441"/>
                  </a:cubicBezTo>
                  <a:cubicBezTo>
                    <a:pt x="440230" y="960700"/>
                    <a:pt x="470766" y="994002"/>
                    <a:pt x="494659" y="1030595"/>
                  </a:cubicBezTo>
                  <a:cubicBezTo>
                    <a:pt x="496166" y="1032269"/>
                    <a:pt x="497562" y="1034221"/>
                    <a:pt x="498734" y="1036285"/>
                  </a:cubicBezTo>
                  <a:cubicBezTo>
                    <a:pt x="499125" y="1036174"/>
                    <a:pt x="499516" y="1036118"/>
                    <a:pt x="499962" y="1036062"/>
                  </a:cubicBezTo>
                  <a:cubicBezTo>
                    <a:pt x="504261" y="1035504"/>
                    <a:pt x="508448" y="1037512"/>
                    <a:pt x="510848" y="1040859"/>
                  </a:cubicBezTo>
                  <a:cubicBezTo>
                    <a:pt x="534350" y="1058319"/>
                    <a:pt x="566226" y="1059826"/>
                    <a:pt x="594529" y="1059324"/>
                  </a:cubicBezTo>
                  <a:cubicBezTo>
                    <a:pt x="630703" y="1057315"/>
                    <a:pt x="665425" y="1045936"/>
                    <a:pt x="699646" y="1034779"/>
                  </a:cubicBezTo>
                  <a:cubicBezTo>
                    <a:pt x="718793" y="1028029"/>
                    <a:pt x="738164" y="1021168"/>
                    <a:pt x="755135" y="1009733"/>
                  </a:cubicBezTo>
                  <a:cubicBezTo>
                    <a:pt x="795161" y="979275"/>
                    <a:pt x="836248" y="947702"/>
                    <a:pt x="862485" y="904247"/>
                  </a:cubicBezTo>
                  <a:cubicBezTo>
                    <a:pt x="864997" y="900342"/>
                    <a:pt x="867286" y="896215"/>
                    <a:pt x="870636" y="892812"/>
                  </a:cubicBezTo>
                  <a:close/>
                  <a:moveTo>
                    <a:pt x="1490676" y="1674552"/>
                  </a:moveTo>
                  <a:cubicBezTo>
                    <a:pt x="1491736" y="1674441"/>
                    <a:pt x="1492797" y="1674329"/>
                    <a:pt x="1493913" y="1674218"/>
                  </a:cubicBezTo>
                  <a:cubicBezTo>
                    <a:pt x="1487940" y="1666631"/>
                    <a:pt x="1481967" y="1659101"/>
                    <a:pt x="1475994" y="1651514"/>
                  </a:cubicBezTo>
                  <a:cubicBezTo>
                    <a:pt x="1473649" y="1648613"/>
                    <a:pt x="1471305" y="1645657"/>
                    <a:pt x="1469016" y="1642756"/>
                  </a:cubicBezTo>
                  <a:cubicBezTo>
                    <a:pt x="1466560" y="1639688"/>
                    <a:pt x="1464103" y="1636676"/>
                    <a:pt x="1461703" y="1633663"/>
                  </a:cubicBezTo>
                  <a:cubicBezTo>
                    <a:pt x="1458688" y="1629926"/>
                    <a:pt x="1455674" y="1626189"/>
                    <a:pt x="1452659" y="1622451"/>
                  </a:cubicBezTo>
                  <a:cubicBezTo>
                    <a:pt x="1450426" y="1619718"/>
                    <a:pt x="1448138" y="1616984"/>
                    <a:pt x="1445849" y="1614251"/>
                  </a:cubicBezTo>
                  <a:cubicBezTo>
                    <a:pt x="1443728" y="1611685"/>
                    <a:pt x="1441606" y="1609119"/>
                    <a:pt x="1439429" y="1606497"/>
                  </a:cubicBezTo>
                  <a:cubicBezTo>
                    <a:pt x="1439094" y="1606051"/>
                    <a:pt x="1438703" y="1605605"/>
                    <a:pt x="1438313" y="1605158"/>
                  </a:cubicBezTo>
                  <a:cubicBezTo>
                    <a:pt x="1436191" y="1602592"/>
                    <a:pt x="1434014" y="1600082"/>
                    <a:pt x="1431893" y="1597516"/>
                  </a:cubicBezTo>
                  <a:cubicBezTo>
                    <a:pt x="1427650" y="1592496"/>
                    <a:pt x="1423352" y="1587531"/>
                    <a:pt x="1418997" y="1582622"/>
                  </a:cubicBezTo>
                  <a:cubicBezTo>
                    <a:pt x="1415369" y="1578494"/>
                    <a:pt x="1411684" y="1574366"/>
                    <a:pt x="1408000" y="1570238"/>
                  </a:cubicBezTo>
                  <a:cubicBezTo>
                    <a:pt x="1407944" y="1570183"/>
                    <a:pt x="1407888" y="1570071"/>
                    <a:pt x="1407777" y="1570015"/>
                  </a:cubicBezTo>
                  <a:cubicBezTo>
                    <a:pt x="1407553" y="1571243"/>
                    <a:pt x="1407330" y="1572470"/>
                    <a:pt x="1407163" y="1573753"/>
                  </a:cubicBezTo>
                  <a:cubicBezTo>
                    <a:pt x="1406995" y="1575091"/>
                    <a:pt x="1406828" y="1576430"/>
                    <a:pt x="1406660" y="1577769"/>
                  </a:cubicBezTo>
                  <a:cubicBezTo>
                    <a:pt x="1406604" y="1578215"/>
                    <a:pt x="1406549" y="1578717"/>
                    <a:pt x="1406549" y="1579164"/>
                  </a:cubicBezTo>
                  <a:cubicBezTo>
                    <a:pt x="1406549" y="1579219"/>
                    <a:pt x="1406549" y="1579331"/>
                    <a:pt x="1406549" y="1579387"/>
                  </a:cubicBezTo>
                  <a:cubicBezTo>
                    <a:pt x="1406437" y="1580558"/>
                    <a:pt x="1406381" y="1581785"/>
                    <a:pt x="1406325" y="1582957"/>
                  </a:cubicBezTo>
                  <a:cubicBezTo>
                    <a:pt x="1406269" y="1584407"/>
                    <a:pt x="1406214" y="1585858"/>
                    <a:pt x="1406214" y="1587308"/>
                  </a:cubicBezTo>
                  <a:cubicBezTo>
                    <a:pt x="1406214" y="1589483"/>
                    <a:pt x="1406269" y="1591715"/>
                    <a:pt x="1406437" y="1593890"/>
                  </a:cubicBezTo>
                  <a:cubicBezTo>
                    <a:pt x="1406549" y="1595898"/>
                    <a:pt x="1406716" y="1597907"/>
                    <a:pt x="1406995" y="1599971"/>
                  </a:cubicBezTo>
                  <a:cubicBezTo>
                    <a:pt x="1407107" y="1601031"/>
                    <a:pt x="1407274" y="1602090"/>
                    <a:pt x="1407442" y="1603150"/>
                  </a:cubicBezTo>
                  <a:cubicBezTo>
                    <a:pt x="1408279" y="1608729"/>
                    <a:pt x="1409619" y="1614251"/>
                    <a:pt x="1411349" y="1619606"/>
                  </a:cubicBezTo>
                  <a:cubicBezTo>
                    <a:pt x="1411573" y="1620331"/>
                    <a:pt x="1411796" y="1621057"/>
                    <a:pt x="1412075" y="1621782"/>
                  </a:cubicBezTo>
                  <a:cubicBezTo>
                    <a:pt x="1415536" y="1631878"/>
                    <a:pt x="1420505" y="1641473"/>
                    <a:pt x="1426701" y="1650008"/>
                  </a:cubicBezTo>
                  <a:cubicBezTo>
                    <a:pt x="1427929" y="1651681"/>
                    <a:pt x="1429213" y="1653355"/>
                    <a:pt x="1430553" y="1654972"/>
                  </a:cubicBezTo>
                  <a:cubicBezTo>
                    <a:pt x="1431893" y="1656590"/>
                    <a:pt x="1433288" y="1658152"/>
                    <a:pt x="1434740" y="1659714"/>
                  </a:cubicBezTo>
                  <a:cubicBezTo>
                    <a:pt x="1436191" y="1661276"/>
                    <a:pt x="1437643" y="1662726"/>
                    <a:pt x="1439206" y="1664121"/>
                  </a:cubicBezTo>
                  <a:cubicBezTo>
                    <a:pt x="1440713" y="1665571"/>
                    <a:pt x="1442332" y="1666910"/>
                    <a:pt x="1443951" y="1668193"/>
                  </a:cubicBezTo>
                  <a:cubicBezTo>
                    <a:pt x="1446351" y="1670090"/>
                    <a:pt x="1448863" y="1671930"/>
                    <a:pt x="1451487" y="1673548"/>
                  </a:cubicBezTo>
                  <a:cubicBezTo>
                    <a:pt x="1462819" y="1678345"/>
                    <a:pt x="1474933" y="1676449"/>
                    <a:pt x="1486991" y="1674998"/>
                  </a:cubicBezTo>
                  <a:cubicBezTo>
                    <a:pt x="1488108" y="1674775"/>
                    <a:pt x="1489392" y="1674664"/>
                    <a:pt x="1490676" y="1674552"/>
                  </a:cubicBezTo>
                  <a:close/>
                  <a:moveTo>
                    <a:pt x="1541085" y="2202983"/>
                  </a:moveTo>
                  <a:cubicBezTo>
                    <a:pt x="1537736" y="2198409"/>
                    <a:pt x="1535000" y="2193221"/>
                    <a:pt x="1532153" y="2189093"/>
                  </a:cubicBezTo>
                  <a:cubicBezTo>
                    <a:pt x="1523500" y="2175817"/>
                    <a:pt x="1514289" y="2162931"/>
                    <a:pt x="1504967" y="2150045"/>
                  </a:cubicBezTo>
                  <a:cubicBezTo>
                    <a:pt x="1470021" y="2101570"/>
                    <a:pt x="1435019" y="2053094"/>
                    <a:pt x="1399626" y="2004898"/>
                  </a:cubicBezTo>
                  <a:cubicBezTo>
                    <a:pt x="1368197" y="1962113"/>
                    <a:pt x="1340285" y="1916929"/>
                    <a:pt x="1309693" y="1873474"/>
                  </a:cubicBezTo>
                  <a:cubicBezTo>
                    <a:pt x="1267379" y="1811834"/>
                    <a:pt x="1220375" y="1753596"/>
                    <a:pt x="1176832" y="1692849"/>
                  </a:cubicBezTo>
                  <a:cubicBezTo>
                    <a:pt x="1134461" y="1631209"/>
                    <a:pt x="1085168" y="1574868"/>
                    <a:pt x="1039057" y="1516073"/>
                  </a:cubicBezTo>
                  <a:cubicBezTo>
                    <a:pt x="1008187" y="1476746"/>
                    <a:pt x="979270" y="1435969"/>
                    <a:pt x="948343" y="1396642"/>
                  </a:cubicBezTo>
                  <a:cubicBezTo>
                    <a:pt x="917528" y="1357483"/>
                    <a:pt x="884480" y="1320108"/>
                    <a:pt x="855172" y="1279777"/>
                  </a:cubicBezTo>
                  <a:cubicBezTo>
                    <a:pt x="825920" y="1240060"/>
                    <a:pt x="800409" y="1197721"/>
                    <a:pt x="772161" y="1157278"/>
                  </a:cubicBezTo>
                  <a:cubicBezTo>
                    <a:pt x="758038" y="1136471"/>
                    <a:pt x="744584" y="1115162"/>
                    <a:pt x="731466" y="1093742"/>
                  </a:cubicBezTo>
                  <a:cubicBezTo>
                    <a:pt x="725213" y="1082362"/>
                    <a:pt x="716170" y="1071707"/>
                    <a:pt x="711983" y="1059379"/>
                  </a:cubicBezTo>
                  <a:cubicBezTo>
                    <a:pt x="703330" y="1062280"/>
                    <a:pt x="694566" y="1065013"/>
                    <a:pt x="685913" y="1067747"/>
                  </a:cubicBezTo>
                  <a:cubicBezTo>
                    <a:pt x="653758" y="1077620"/>
                    <a:pt x="620375" y="1085709"/>
                    <a:pt x="586546" y="1085542"/>
                  </a:cubicBezTo>
                  <a:cubicBezTo>
                    <a:pt x="593915" y="1094188"/>
                    <a:pt x="600223" y="1104173"/>
                    <a:pt x="607089" y="1112652"/>
                  </a:cubicBezTo>
                  <a:cubicBezTo>
                    <a:pt x="625064" y="1138256"/>
                    <a:pt x="642928" y="1163916"/>
                    <a:pt x="660290" y="1189855"/>
                  </a:cubicBezTo>
                  <a:cubicBezTo>
                    <a:pt x="699478" y="1250491"/>
                    <a:pt x="734592" y="1313582"/>
                    <a:pt x="778079" y="1371373"/>
                  </a:cubicBezTo>
                  <a:cubicBezTo>
                    <a:pt x="849255" y="1471614"/>
                    <a:pt x="930033" y="1578940"/>
                    <a:pt x="1004390" y="1677620"/>
                  </a:cubicBezTo>
                  <a:cubicBezTo>
                    <a:pt x="1044472" y="1734072"/>
                    <a:pt x="1082377" y="1791250"/>
                    <a:pt x="1124078" y="1846308"/>
                  </a:cubicBezTo>
                  <a:cubicBezTo>
                    <a:pt x="1146798" y="1878717"/>
                    <a:pt x="1167453" y="1914307"/>
                    <a:pt x="1189113" y="1946494"/>
                  </a:cubicBezTo>
                  <a:cubicBezTo>
                    <a:pt x="1226906" y="2002053"/>
                    <a:pt x="1267099" y="2055884"/>
                    <a:pt x="1304669" y="2111611"/>
                  </a:cubicBezTo>
                  <a:cubicBezTo>
                    <a:pt x="1322924" y="2136211"/>
                    <a:pt x="1337885" y="2162373"/>
                    <a:pt x="1358093" y="2184854"/>
                  </a:cubicBezTo>
                  <a:cubicBezTo>
                    <a:pt x="1364178" y="2191436"/>
                    <a:pt x="1369872" y="2198409"/>
                    <a:pt x="1376348" y="2204656"/>
                  </a:cubicBezTo>
                  <a:cubicBezTo>
                    <a:pt x="1386508" y="2211127"/>
                    <a:pt x="1398231" y="2214251"/>
                    <a:pt x="1409842" y="2216984"/>
                  </a:cubicBezTo>
                  <a:cubicBezTo>
                    <a:pt x="1454223" y="2225966"/>
                    <a:pt x="1499384" y="2219272"/>
                    <a:pt x="1541085" y="2202983"/>
                  </a:cubicBezTo>
                  <a:close/>
                  <a:moveTo>
                    <a:pt x="1575194" y="2187085"/>
                  </a:moveTo>
                  <a:cubicBezTo>
                    <a:pt x="1579269" y="2185133"/>
                    <a:pt x="1583232" y="2182957"/>
                    <a:pt x="1587029" y="2180614"/>
                  </a:cubicBezTo>
                  <a:cubicBezTo>
                    <a:pt x="1573798" y="2165553"/>
                    <a:pt x="1564252" y="2146921"/>
                    <a:pt x="1552808" y="2130521"/>
                  </a:cubicBezTo>
                  <a:cubicBezTo>
                    <a:pt x="1509935" y="2071503"/>
                    <a:pt x="1471026" y="2009751"/>
                    <a:pt x="1427483" y="1951235"/>
                  </a:cubicBezTo>
                  <a:cubicBezTo>
                    <a:pt x="1393542" y="1905605"/>
                    <a:pt x="1358763" y="1860588"/>
                    <a:pt x="1325771" y="1814233"/>
                  </a:cubicBezTo>
                  <a:cubicBezTo>
                    <a:pt x="1323315" y="1815794"/>
                    <a:pt x="1320747" y="1817133"/>
                    <a:pt x="1318346" y="1818528"/>
                  </a:cubicBezTo>
                  <a:cubicBezTo>
                    <a:pt x="1315388" y="1820145"/>
                    <a:pt x="1312038" y="1822265"/>
                    <a:pt x="1308577" y="1824050"/>
                  </a:cubicBezTo>
                  <a:cubicBezTo>
                    <a:pt x="1337382" y="1863768"/>
                    <a:pt x="1365518" y="1903931"/>
                    <a:pt x="1391867" y="1945378"/>
                  </a:cubicBezTo>
                  <a:cubicBezTo>
                    <a:pt x="1431335" y="2001886"/>
                    <a:pt x="1472421" y="2057222"/>
                    <a:pt x="1513005" y="2112894"/>
                  </a:cubicBezTo>
                  <a:cubicBezTo>
                    <a:pt x="1530646" y="2139112"/>
                    <a:pt x="1551413" y="2163879"/>
                    <a:pt x="1566150" y="2191771"/>
                  </a:cubicBezTo>
                  <a:cubicBezTo>
                    <a:pt x="1569276" y="2190265"/>
                    <a:pt x="1572235" y="2188703"/>
                    <a:pt x="1575194" y="2187085"/>
                  </a:cubicBezTo>
                  <a:close/>
                  <a:moveTo>
                    <a:pt x="1648826" y="2101179"/>
                  </a:moveTo>
                  <a:cubicBezTo>
                    <a:pt x="1651673" y="2094764"/>
                    <a:pt x="1651896" y="2086229"/>
                    <a:pt x="1657311" y="2081432"/>
                  </a:cubicBezTo>
                  <a:cubicBezTo>
                    <a:pt x="1654967" y="2071614"/>
                    <a:pt x="1646202" y="2064418"/>
                    <a:pt x="1641345" y="2055716"/>
                  </a:cubicBezTo>
                  <a:cubicBezTo>
                    <a:pt x="1630181" y="2038368"/>
                    <a:pt x="1619797" y="2020350"/>
                    <a:pt x="1608130" y="2003448"/>
                  </a:cubicBezTo>
                  <a:cubicBezTo>
                    <a:pt x="1579213" y="1963507"/>
                    <a:pt x="1552752" y="1922061"/>
                    <a:pt x="1529641" y="1878494"/>
                  </a:cubicBezTo>
                  <a:cubicBezTo>
                    <a:pt x="1509712" y="1841733"/>
                    <a:pt x="1484033" y="1805753"/>
                    <a:pt x="1461591" y="1772061"/>
                  </a:cubicBezTo>
                  <a:cubicBezTo>
                    <a:pt x="1411294" y="1699933"/>
                    <a:pt x="1358595" y="1629647"/>
                    <a:pt x="1304558" y="1560309"/>
                  </a:cubicBezTo>
                  <a:cubicBezTo>
                    <a:pt x="1260345" y="1496047"/>
                    <a:pt x="1215853" y="1433794"/>
                    <a:pt x="1169351" y="1371540"/>
                  </a:cubicBezTo>
                  <a:cubicBezTo>
                    <a:pt x="1145738" y="1338015"/>
                    <a:pt x="1124859" y="1303708"/>
                    <a:pt x="1100911" y="1270852"/>
                  </a:cubicBezTo>
                  <a:cubicBezTo>
                    <a:pt x="1078860" y="1239725"/>
                    <a:pt x="1053962" y="1210607"/>
                    <a:pt x="1033922" y="1178029"/>
                  </a:cubicBezTo>
                  <a:cubicBezTo>
                    <a:pt x="1009694" y="1135579"/>
                    <a:pt x="986024" y="1092514"/>
                    <a:pt x="957777" y="1052574"/>
                  </a:cubicBezTo>
                  <a:cubicBezTo>
                    <a:pt x="950688" y="1041027"/>
                    <a:pt x="889337" y="958970"/>
                    <a:pt x="879846" y="929071"/>
                  </a:cubicBezTo>
                  <a:cubicBezTo>
                    <a:pt x="879623" y="929405"/>
                    <a:pt x="879400" y="929740"/>
                    <a:pt x="879232" y="930075"/>
                  </a:cubicBezTo>
                  <a:cubicBezTo>
                    <a:pt x="864662" y="952890"/>
                    <a:pt x="845570" y="971968"/>
                    <a:pt x="824692" y="988981"/>
                  </a:cubicBezTo>
                  <a:cubicBezTo>
                    <a:pt x="809564" y="1002313"/>
                    <a:pt x="794435" y="1015813"/>
                    <a:pt x="778023" y="1027583"/>
                  </a:cubicBezTo>
                  <a:cubicBezTo>
                    <a:pt x="794324" y="1045099"/>
                    <a:pt x="806047" y="1068137"/>
                    <a:pt x="820673" y="1087382"/>
                  </a:cubicBezTo>
                  <a:cubicBezTo>
                    <a:pt x="848976" y="1129443"/>
                    <a:pt x="881465" y="1168379"/>
                    <a:pt x="910550" y="1209770"/>
                  </a:cubicBezTo>
                  <a:cubicBezTo>
                    <a:pt x="953367" y="1270852"/>
                    <a:pt x="994789" y="1332938"/>
                    <a:pt x="1039281" y="1392793"/>
                  </a:cubicBezTo>
                  <a:cubicBezTo>
                    <a:pt x="1110512" y="1477806"/>
                    <a:pt x="1174208" y="1568398"/>
                    <a:pt x="1241532" y="1656311"/>
                  </a:cubicBezTo>
                  <a:cubicBezTo>
                    <a:pt x="1298473" y="1720796"/>
                    <a:pt x="1343690" y="1793872"/>
                    <a:pt x="1395774" y="1861983"/>
                  </a:cubicBezTo>
                  <a:cubicBezTo>
                    <a:pt x="1449924" y="1930651"/>
                    <a:pt x="1498547" y="2003392"/>
                    <a:pt x="1548231" y="2075129"/>
                  </a:cubicBezTo>
                  <a:cubicBezTo>
                    <a:pt x="1569723" y="2103020"/>
                    <a:pt x="1587029" y="2133980"/>
                    <a:pt x="1608186" y="2161983"/>
                  </a:cubicBezTo>
                  <a:cubicBezTo>
                    <a:pt x="1608688" y="2162708"/>
                    <a:pt x="1609191" y="2163433"/>
                    <a:pt x="1609749" y="2164158"/>
                  </a:cubicBezTo>
                  <a:cubicBezTo>
                    <a:pt x="1628115" y="2147423"/>
                    <a:pt x="1642071" y="2126003"/>
                    <a:pt x="1648826" y="2101179"/>
                  </a:cubicBezTo>
                  <a:close/>
                  <a:moveTo>
                    <a:pt x="1757851" y="2086620"/>
                  </a:moveTo>
                  <a:cubicBezTo>
                    <a:pt x="1763154" y="2070052"/>
                    <a:pt x="1754780" y="2052816"/>
                    <a:pt x="1750482" y="2036862"/>
                  </a:cubicBezTo>
                  <a:cubicBezTo>
                    <a:pt x="1728431" y="1976839"/>
                    <a:pt x="1691978" y="1926468"/>
                    <a:pt x="1658428" y="1873083"/>
                  </a:cubicBezTo>
                  <a:cubicBezTo>
                    <a:pt x="1622700" y="1817858"/>
                    <a:pt x="1577259" y="1774850"/>
                    <a:pt x="1534889" y="1725928"/>
                  </a:cubicBezTo>
                  <a:cubicBezTo>
                    <a:pt x="1528413" y="1717895"/>
                    <a:pt x="1521993" y="1709807"/>
                    <a:pt x="1515518" y="1701719"/>
                  </a:cubicBezTo>
                  <a:cubicBezTo>
                    <a:pt x="1512280" y="1702109"/>
                    <a:pt x="1508819" y="1701942"/>
                    <a:pt x="1505692" y="1701942"/>
                  </a:cubicBezTo>
                  <a:cubicBezTo>
                    <a:pt x="1489950" y="1701607"/>
                    <a:pt x="1474319" y="1705679"/>
                    <a:pt x="1458577" y="1703838"/>
                  </a:cubicBezTo>
                  <a:cubicBezTo>
                    <a:pt x="1453664" y="1703002"/>
                    <a:pt x="1448919" y="1701607"/>
                    <a:pt x="1444453" y="1699766"/>
                  </a:cubicBezTo>
                  <a:cubicBezTo>
                    <a:pt x="1473147" y="1739818"/>
                    <a:pt x="1501282" y="1780372"/>
                    <a:pt x="1528022" y="1821094"/>
                  </a:cubicBezTo>
                  <a:cubicBezTo>
                    <a:pt x="1554371" y="1862038"/>
                    <a:pt x="1575194" y="1906665"/>
                    <a:pt x="1602827" y="1946828"/>
                  </a:cubicBezTo>
                  <a:cubicBezTo>
                    <a:pt x="1624766" y="1977676"/>
                    <a:pt x="1645867" y="2009082"/>
                    <a:pt x="1665517" y="2041436"/>
                  </a:cubicBezTo>
                  <a:cubicBezTo>
                    <a:pt x="1669592" y="2047293"/>
                    <a:pt x="1674449" y="2053318"/>
                    <a:pt x="1678357" y="2059733"/>
                  </a:cubicBezTo>
                  <a:cubicBezTo>
                    <a:pt x="1679641" y="2058561"/>
                    <a:pt x="1681148" y="2057613"/>
                    <a:pt x="1682767" y="2056999"/>
                  </a:cubicBezTo>
                  <a:cubicBezTo>
                    <a:pt x="1688573" y="2054433"/>
                    <a:pt x="1695216" y="2056274"/>
                    <a:pt x="1700687" y="2058784"/>
                  </a:cubicBezTo>
                  <a:cubicBezTo>
                    <a:pt x="1721565" y="2069606"/>
                    <a:pt x="1734349" y="2088461"/>
                    <a:pt x="1746518" y="2107650"/>
                  </a:cubicBezTo>
                  <a:cubicBezTo>
                    <a:pt x="1750259" y="2100677"/>
                    <a:pt x="1755227" y="2094095"/>
                    <a:pt x="1757851" y="2086620"/>
                  </a:cubicBezTo>
                  <a:close/>
                  <a:moveTo>
                    <a:pt x="1883009" y="2372005"/>
                  </a:moveTo>
                  <a:cubicBezTo>
                    <a:pt x="1882730" y="2371336"/>
                    <a:pt x="1882506" y="2370610"/>
                    <a:pt x="1882339" y="2369885"/>
                  </a:cubicBezTo>
                  <a:cubicBezTo>
                    <a:pt x="1870727" y="2316334"/>
                    <a:pt x="1831036" y="2276003"/>
                    <a:pt x="1803403" y="2230428"/>
                  </a:cubicBezTo>
                  <a:cubicBezTo>
                    <a:pt x="1799607" y="2224459"/>
                    <a:pt x="1795476" y="2218546"/>
                    <a:pt x="1791401" y="2212522"/>
                  </a:cubicBezTo>
                  <a:cubicBezTo>
                    <a:pt x="1791234" y="2212522"/>
                    <a:pt x="1791122" y="2212466"/>
                    <a:pt x="1790955" y="2212410"/>
                  </a:cubicBezTo>
                  <a:cubicBezTo>
                    <a:pt x="1790675" y="2212355"/>
                    <a:pt x="1790340" y="2212299"/>
                    <a:pt x="1790006" y="2212187"/>
                  </a:cubicBezTo>
                  <a:cubicBezTo>
                    <a:pt x="1789671" y="2212131"/>
                    <a:pt x="1789336" y="2212020"/>
                    <a:pt x="1789001" y="2211908"/>
                  </a:cubicBezTo>
                  <a:cubicBezTo>
                    <a:pt x="1763489" y="2190711"/>
                    <a:pt x="1748919" y="2157799"/>
                    <a:pt x="1729492" y="2131414"/>
                  </a:cubicBezTo>
                  <a:cubicBezTo>
                    <a:pt x="1726924" y="2127955"/>
                    <a:pt x="1724579" y="2124162"/>
                    <a:pt x="1722179" y="2120313"/>
                  </a:cubicBezTo>
                  <a:cubicBezTo>
                    <a:pt x="1721453" y="2119030"/>
                    <a:pt x="1720672" y="2117803"/>
                    <a:pt x="1719890" y="2116520"/>
                  </a:cubicBezTo>
                  <a:cubicBezTo>
                    <a:pt x="1719499" y="2115850"/>
                    <a:pt x="1719053" y="2115125"/>
                    <a:pt x="1718662" y="2114456"/>
                  </a:cubicBezTo>
                  <a:cubicBezTo>
                    <a:pt x="1718048" y="2113396"/>
                    <a:pt x="1717434" y="2112336"/>
                    <a:pt x="1716820" y="2111276"/>
                  </a:cubicBezTo>
                  <a:cubicBezTo>
                    <a:pt x="1716429" y="2110551"/>
                    <a:pt x="1715983" y="2109882"/>
                    <a:pt x="1715536" y="2109156"/>
                  </a:cubicBezTo>
                  <a:cubicBezTo>
                    <a:pt x="1715424" y="2108933"/>
                    <a:pt x="1715257" y="2108710"/>
                    <a:pt x="1715145" y="2108487"/>
                  </a:cubicBezTo>
                  <a:cubicBezTo>
                    <a:pt x="1714475" y="2107315"/>
                    <a:pt x="1713750" y="2106144"/>
                    <a:pt x="1713024" y="2104973"/>
                  </a:cubicBezTo>
                  <a:cubicBezTo>
                    <a:pt x="1712633" y="2104303"/>
                    <a:pt x="1712186" y="2103578"/>
                    <a:pt x="1711740" y="2102964"/>
                  </a:cubicBezTo>
                  <a:cubicBezTo>
                    <a:pt x="1707386" y="2096047"/>
                    <a:pt x="1702641" y="2089521"/>
                    <a:pt x="1696947" y="2084221"/>
                  </a:cubicBezTo>
                  <a:cubicBezTo>
                    <a:pt x="1696500" y="2083775"/>
                    <a:pt x="1696053" y="2083329"/>
                    <a:pt x="1695551" y="2082938"/>
                  </a:cubicBezTo>
                  <a:cubicBezTo>
                    <a:pt x="1694602" y="2082102"/>
                    <a:pt x="1693653" y="2081321"/>
                    <a:pt x="1692648" y="2080595"/>
                  </a:cubicBezTo>
                  <a:cubicBezTo>
                    <a:pt x="1692090" y="2080149"/>
                    <a:pt x="1691476" y="2079703"/>
                    <a:pt x="1690862" y="2079312"/>
                  </a:cubicBezTo>
                  <a:cubicBezTo>
                    <a:pt x="1689075" y="2078085"/>
                    <a:pt x="1687121" y="2076969"/>
                    <a:pt x="1685112" y="2075965"/>
                  </a:cubicBezTo>
                  <a:cubicBezTo>
                    <a:pt x="1685893" y="2080038"/>
                    <a:pt x="1685837" y="2084277"/>
                    <a:pt x="1684721" y="2088796"/>
                  </a:cubicBezTo>
                  <a:cubicBezTo>
                    <a:pt x="1684609" y="2089242"/>
                    <a:pt x="1684442" y="2089688"/>
                    <a:pt x="1684274" y="2090134"/>
                  </a:cubicBezTo>
                  <a:cubicBezTo>
                    <a:pt x="1684163" y="2090413"/>
                    <a:pt x="1684051" y="2090692"/>
                    <a:pt x="1683939" y="2090971"/>
                  </a:cubicBezTo>
                  <a:cubicBezTo>
                    <a:pt x="1683772" y="2091306"/>
                    <a:pt x="1683660" y="2091585"/>
                    <a:pt x="1683493" y="2091864"/>
                  </a:cubicBezTo>
                  <a:cubicBezTo>
                    <a:pt x="1682600" y="2093481"/>
                    <a:pt x="1681372" y="2094820"/>
                    <a:pt x="1679976" y="2095936"/>
                  </a:cubicBezTo>
                  <a:cubicBezTo>
                    <a:pt x="1679306" y="2098613"/>
                    <a:pt x="1678580" y="2101291"/>
                    <a:pt x="1677799" y="2103969"/>
                  </a:cubicBezTo>
                  <a:cubicBezTo>
                    <a:pt x="1677464" y="2105307"/>
                    <a:pt x="1677017" y="2106590"/>
                    <a:pt x="1676626" y="2107873"/>
                  </a:cubicBezTo>
                  <a:cubicBezTo>
                    <a:pt x="1676626" y="2107873"/>
                    <a:pt x="1676626" y="2107929"/>
                    <a:pt x="1676571" y="2107985"/>
                  </a:cubicBezTo>
                  <a:cubicBezTo>
                    <a:pt x="1676291" y="2108989"/>
                    <a:pt x="1675957" y="2110049"/>
                    <a:pt x="1675566" y="2111053"/>
                  </a:cubicBezTo>
                  <a:cubicBezTo>
                    <a:pt x="1675454" y="2111499"/>
                    <a:pt x="1675287" y="2111945"/>
                    <a:pt x="1675119" y="2112392"/>
                  </a:cubicBezTo>
                  <a:cubicBezTo>
                    <a:pt x="1674784" y="2113507"/>
                    <a:pt x="1674393" y="2114567"/>
                    <a:pt x="1673947" y="2115683"/>
                  </a:cubicBezTo>
                  <a:cubicBezTo>
                    <a:pt x="1672998" y="2118360"/>
                    <a:pt x="1671993" y="2121038"/>
                    <a:pt x="1670932" y="2123660"/>
                  </a:cubicBezTo>
                  <a:cubicBezTo>
                    <a:pt x="1670486" y="2124831"/>
                    <a:pt x="1669983" y="2125947"/>
                    <a:pt x="1669481" y="2127063"/>
                  </a:cubicBezTo>
                  <a:cubicBezTo>
                    <a:pt x="1667360" y="2131971"/>
                    <a:pt x="1665015" y="2136825"/>
                    <a:pt x="1662503" y="2141510"/>
                  </a:cubicBezTo>
                  <a:cubicBezTo>
                    <a:pt x="1661889" y="2142682"/>
                    <a:pt x="1661275" y="2143797"/>
                    <a:pt x="1660661" y="2144913"/>
                  </a:cubicBezTo>
                  <a:cubicBezTo>
                    <a:pt x="1660661" y="2144969"/>
                    <a:pt x="1660605" y="2145025"/>
                    <a:pt x="1660549" y="2145080"/>
                  </a:cubicBezTo>
                  <a:cubicBezTo>
                    <a:pt x="1660047" y="2145973"/>
                    <a:pt x="1659544" y="2146810"/>
                    <a:pt x="1658986" y="2147702"/>
                  </a:cubicBezTo>
                  <a:cubicBezTo>
                    <a:pt x="1656139" y="2152500"/>
                    <a:pt x="1653069" y="2157130"/>
                    <a:pt x="1649775" y="2161592"/>
                  </a:cubicBezTo>
                  <a:cubicBezTo>
                    <a:pt x="1649440" y="2162094"/>
                    <a:pt x="1649049" y="2162596"/>
                    <a:pt x="1648658" y="2163098"/>
                  </a:cubicBezTo>
                  <a:cubicBezTo>
                    <a:pt x="1648156" y="2163823"/>
                    <a:pt x="1647598" y="2164549"/>
                    <a:pt x="1647040" y="2165218"/>
                  </a:cubicBezTo>
                  <a:cubicBezTo>
                    <a:pt x="1646314" y="2166222"/>
                    <a:pt x="1645477" y="2167170"/>
                    <a:pt x="1644751" y="2168119"/>
                  </a:cubicBezTo>
                  <a:cubicBezTo>
                    <a:pt x="1643132" y="2170071"/>
                    <a:pt x="1641513" y="2171968"/>
                    <a:pt x="1639838" y="2173809"/>
                  </a:cubicBezTo>
                  <a:cubicBezTo>
                    <a:pt x="1638945" y="2174813"/>
                    <a:pt x="1638052" y="2175761"/>
                    <a:pt x="1637159" y="2176709"/>
                  </a:cubicBezTo>
                  <a:cubicBezTo>
                    <a:pt x="1635205" y="2178773"/>
                    <a:pt x="1633195" y="2180781"/>
                    <a:pt x="1631130" y="2182734"/>
                  </a:cubicBezTo>
                  <a:cubicBezTo>
                    <a:pt x="1629343" y="2184407"/>
                    <a:pt x="1627501" y="2186081"/>
                    <a:pt x="1625603" y="2187698"/>
                  </a:cubicBezTo>
                  <a:cubicBezTo>
                    <a:pt x="1624598" y="2188591"/>
                    <a:pt x="1623593" y="2189428"/>
                    <a:pt x="1622533" y="2190265"/>
                  </a:cubicBezTo>
                  <a:cubicBezTo>
                    <a:pt x="1621751" y="2190878"/>
                    <a:pt x="1620970" y="2191547"/>
                    <a:pt x="1620188" y="2192105"/>
                  </a:cubicBezTo>
                  <a:cubicBezTo>
                    <a:pt x="1618234" y="2193667"/>
                    <a:pt x="1616224" y="2195173"/>
                    <a:pt x="1614159" y="2196624"/>
                  </a:cubicBezTo>
                  <a:cubicBezTo>
                    <a:pt x="1613210" y="2197293"/>
                    <a:pt x="1612317" y="2197962"/>
                    <a:pt x="1611312" y="2198576"/>
                  </a:cubicBezTo>
                  <a:cubicBezTo>
                    <a:pt x="1610475" y="2199190"/>
                    <a:pt x="1609637" y="2199748"/>
                    <a:pt x="1608744" y="2200305"/>
                  </a:cubicBezTo>
                  <a:cubicBezTo>
                    <a:pt x="1607293" y="2201254"/>
                    <a:pt x="1605785" y="2202146"/>
                    <a:pt x="1604278" y="2203095"/>
                  </a:cubicBezTo>
                  <a:cubicBezTo>
                    <a:pt x="1602548" y="2204154"/>
                    <a:pt x="1600817" y="2205159"/>
                    <a:pt x="1598975" y="2206163"/>
                  </a:cubicBezTo>
                  <a:cubicBezTo>
                    <a:pt x="1597579" y="2206944"/>
                    <a:pt x="1596184" y="2207669"/>
                    <a:pt x="1594788" y="2208394"/>
                  </a:cubicBezTo>
                  <a:cubicBezTo>
                    <a:pt x="1531037" y="2244095"/>
                    <a:pt x="1453385" y="2262169"/>
                    <a:pt x="1382377" y="2238294"/>
                  </a:cubicBezTo>
                  <a:cubicBezTo>
                    <a:pt x="1381651" y="2238126"/>
                    <a:pt x="1380925" y="2237903"/>
                    <a:pt x="1380255" y="2237680"/>
                  </a:cubicBezTo>
                  <a:cubicBezTo>
                    <a:pt x="1379753" y="2237568"/>
                    <a:pt x="1379251" y="2237401"/>
                    <a:pt x="1378748" y="2237178"/>
                  </a:cubicBezTo>
                  <a:cubicBezTo>
                    <a:pt x="1377018" y="2236620"/>
                    <a:pt x="1375343" y="2235895"/>
                    <a:pt x="1373724" y="2235170"/>
                  </a:cubicBezTo>
                  <a:cubicBezTo>
                    <a:pt x="1373166" y="2234947"/>
                    <a:pt x="1372552" y="2234668"/>
                    <a:pt x="1372049" y="2234389"/>
                  </a:cubicBezTo>
                  <a:cubicBezTo>
                    <a:pt x="1368979" y="2232883"/>
                    <a:pt x="1366076" y="2231153"/>
                    <a:pt x="1363341" y="2229257"/>
                  </a:cubicBezTo>
                  <a:cubicBezTo>
                    <a:pt x="1363452" y="2229870"/>
                    <a:pt x="1363396" y="2230428"/>
                    <a:pt x="1363173" y="2230874"/>
                  </a:cubicBezTo>
                  <a:cubicBezTo>
                    <a:pt x="1363117" y="2230986"/>
                    <a:pt x="1363006" y="2231153"/>
                    <a:pt x="1362838" y="2231265"/>
                  </a:cubicBezTo>
                  <a:cubicBezTo>
                    <a:pt x="1362727" y="2231377"/>
                    <a:pt x="1362559" y="2231432"/>
                    <a:pt x="1362336" y="2231544"/>
                  </a:cubicBezTo>
                  <a:cubicBezTo>
                    <a:pt x="1369984" y="2260495"/>
                    <a:pt x="1391532" y="2282585"/>
                    <a:pt x="1407721" y="2307018"/>
                  </a:cubicBezTo>
                  <a:cubicBezTo>
                    <a:pt x="1438313" y="2353262"/>
                    <a:pt x="1476496" y="2393202"/>
                    <a:pt x="1510214" y="2436992"/>
                  </a:cubicBezTo>
                  <a:cubicBezTo>
                    <a:pt x="1533661" y="2462819"/>
                    <a:pt x="1556102" y="2490041"/>
                    <a:pt x="1583344" y="2511964"/>
                  </a:cubicBezTo>
                  <a:cubicBezTo>
                    <a:pt x="1593951" y="2522897"/>
                    <a:pt x="1607460" y="2528532"/>
                    <a:pt x="1622644" y="2528922"/>
                  </a:cubicBezTo>
                  <a:cubicBezTo>
                    <a:pt x="1628171" y="2529201"/>
                    <a:pt x="1633753" y="2529257"/>
                    <a:pt x="1639280" y="2529145"/>
                  </a:cubicBezTo>
                  <a:cubicBezTo>
                    <a:pt x="1640341" y="2529145"/>
                    <a:pt x="1641401" y="2529089"/>
                    <a:pt x="1642462" y="2529089"/>
                  </a:cubicBezTo>
                  <a:cubicBezTo>
                    <a:pt x="1642629" y="2529089"/>
                    <a:pt x="1642797" y="2529089"/>
                    <a:pt x="1642964" y="2529089"/>
                  </a:cubicBezTo>
                  <a:cubicBezTo>
                    <a:pt x="1643802" y="2529089"/>
                    <a:pt x="1644639" y="2529034"/>
                    <a:pt x="1645477" y="2528978"/>
                  </a:cubicBezTo>
                  <a:cubicBezTo>
                    <a:pt x="1649831" y="2528810"/>
                    <a:pt x="1654185" y="2528476"/>
                    <a:pt x="1658539" y="2528030"/>
                  </a:cubicBezTo>
                  <a:cubicBezTo>
                    <a:pt x="1659879" y="2527918"/>
                    <a:pt x="1661219" y="2527751"/>
                    <a:pt x="1662503" y="2527583"/>
                  </a:cubicBezTo>
                  <a:cubicBezTo>
                    <a:pt x="1663284" y="2527527"/>
                    <a:pt x="1664066" y="2527416"/>
                    <a:pt x="1664848" y="2527304"/>
                  </a:cubicBezTo>
                  <a:cubicBezTo>
                    <a:pt x="1667527" y="2526970"/>
                    <a:pt x="1670207" y="2526579"/>
                    <a:pt x="1672886" y="2526077"/>
                  </a:cubicBezTo>
                  <a:cubicBezTo>
                    <a:pt x="1673389" y="2525854"/>
                    <a:pt x="1673891" y="2525687"/>
                    <a:pt x="1674449" y="2525575"/>
                  </a:cubicBezTo>
                  <a:cubicBezTo>
                    <a:pt x="1674728" y="2525519"/>
                    <a:pt x="1674952" y="2525464"/>
                    <a:pt x="1675231" y="2525464"/>
                  </a:cubicBezTo>
                  <a:cubicBezTo>
                    <a:pt x="1675622" y="2525408"/>
                    <a:pt x="1676068" y="2525408"/>
                    <a:pt x="1676515" y="2525464"/>
                  </a:cubicBezTo>
                  <a:cubicBezTo>
                    <a:pt x="1676626" y="2525464"/>
                    <a:pt x="1676794" y="2525408"/>
                    <a:pt x="1676906" y="2525408"/>
                  </a:cubicBezTo>
                  <a:cubicBezTo>
                    <a:pt x="1678524" y="2525129"/>
                    <a:pt x="1680087" y="2524794"/>
                    <a:pt x="1681706" y="2524404"/>
                  </a:cubicBezTo>
                  <a:cubicBezTo>
                    <a:pt x="1681985" y="2524348"/>
                    <a:pt x="1682265" y="2524292"/>
                    <a:pt x="1682544" y="2524236"/>
                  </a:cubicBezTo>
                  <a:cubicBezTo>
                    <a:pt x="1683828" y="2523957"/>
                    <a:pt x="1685168" y="2523678"/>
                    <a:pt x="1686452" y="2523288"/>
                  </a:cubicBezTo>
                  <a:cubicBezTo>
                    <a:pt x="1687400" y="2523121"/>
                    <a:pt x="1688294" y="2522842"/>
                    <a:pt x="1689243" y="2522619"/>
                  </a:cubicBezTo>
                  <a:cubicBezTo>
                    <a:pt x="1690136" y="2522395"/>
                    <a:pt x="1690973" y="2522172"/>
                    <a:pt x="1691866" y="2521893"/>
                  </a:cubicBezTo>
                  <a:cubicBezTo>
                    <a:pt x="1691978" y="2521893"/>
                    <a:pt x="1692034" y="2521838"/>
                    <a:pt x="1692146" y="2521838"/>
                  </a:cubicBezTo>
                  <a:cubicBezTo>
                    <a:pt x="1693039" y="2521615"/>
                    <a:pt x="1693876" y="2521391"/>
                    <a:pt x="1694713" y="2521112"/>
                  </a:cubicBezTo>
                  <a:cubicBezTo>
                    <a:pt x="1694881" y="2521057"/>
                    <a:pt x="1695049" y="2521001"/>
                    <a:pt x="1695216" y="2521001"/>
                  </a:cubicBezTo>
                  <a:cubicBezTo>
                    <a:pt x="1695830" y="2520833"/>
                    <a:pt x="1696388" y="2520666"/>
                    <a:pt x="1696947" y="2520443"/>
                  </a:cubicBezTo>
                  <a:cubicBezTo>
                    <a:pt x="1698342" y="2520053"/>
                    <a:pt x="1699682" y="2519606"/>
                    <a:pt x="1701022" y="2519160"/>
                  </a:cubicBezTo>
                  <a:cubicBezTo>
                    <a:pt x="1702529" y="2518714"/>
                    <a:pt x="1704036" y="2518156"/>
                    <a:pt x="1705488" y="2517598"/>
                  </a:cubicBezTo>
                  <a:cubicBezTo>
                    <a:pt x="1706771" y="2517152"/>
                    <a:pt x="1708056" y="2516706"/>
                    <a:pt x="1709284" y="2516148"/>
                  </a:cubicBezTo>
                  <a:cubicBezTo>
                    <a:pt x="1709340" y="2516148"/>
                    <a:pt x="1709395" y="2516148"/>
                    <a:pt x="1709451" y="2516092"/>
                  </a:cubicBezTo>
                  <a:cubicBezTo>
                    <a:pt x="1710233" y="2515813"/>
                    <a:pt x="1710958" y="2515534"/>
                    <a:pt x="1711740" y="2515200"/>
                  </a:cubicBezTo>
                  <a:cubicBezTo>
                    <a:pt x="1712912" y="2514753"/>
                    <a:pt x="1714029" y="2514251"/>
                    <a:pt x="1715201" y="2513749"/>
                  </a:cubicBezTo>
                  <a:cubicBezTo>
                    <a:pt x="1715759" y="2513526"/>
                    <a:pt x="1716373" y="2513247"/>
                    <a:pt x="1716932" y="2512968"/>
                  </a:cubicBezTo>
                  <a:cubicBezTo>
                    <a:pt x="1717211" y="2512857"/>
                    <a:pt x="1717434" y="2512745"/>
                    <a:pt x="1717713" y="2512633"/>
                  </a:cubicBezTo>
                  <a:cubicBezTo>
                    <a:pt x="1719164" y="2512020"/>
                    <a:pt x="1720616" y="2511295"/>
                    <a:pt x="1722067" y="2510625"/>
                  </a:cubicBezTo>
                  <a:cubicBezTo>
                    <a:pt x="1745346" y="2499469"/>
                    <a:pt x="1768681" y="2489539"/>
                    <a:pt x="1789782" y="2476542"/>
                  </a:cubicBezTo>
                  <a:cubicBezTo>
                    <a:pt x="1813117" y="2461146"/>
                    <a:pt x="1832599" y="2441287"/>
                    <a:pt x="1851468" y="2420815"/>
                  </a:cubicBezTo>
                  <a:cubicBezTo>
                    <a:pt x="1852529" y="2420034"/>
                    <a:pt x="1853534" y="2419142"/>
                    <a:pt x="1854538" y="2418026"/>
                  </a:cubicBezTo>
                  <a:cubicBezTo>
                    <a:pt x="1855432" y="2417077"/>
                    <a:pt x="1856269" y="2416073"/>
                    <a:pt x="1857106" y="2414902"/>
                  </a:cubicBezTo>
                  <a:cubicBezTo>
                    <a:pt x="1860512" y="2410328"/>
                    <a:pt x="1863694" y="2404303"/>
                    <a:pt x="1866987" y="2398000"/>
                  </a:cubicBezTo>
                  <a:cubicBezTo>
                    <a:pt x="1867601" y="2396828"/>
                    <a:pt x="1868215" y="2395713"/>
                    <a:pt x="1868774" y="2394597"/>
                  </a:cubicBezTo>
                  <a:cubicBezTo>
                    <a:pt x="1868774" y="2394541"/>
                    <a:pt x="1868774" y="2394485"/>
                    <a:pt x="1868829" y="2394430"/>
                  </a:cubicBezTo>
                  <a:cubicBezTo>
                    <a:pt x="1869444" y="2393258"/>
                    <a:pt x="1870002" y="2392142"/>
                    <a:pt x="1870616" y="2391027"/>
                  </a:cubicBezTo>
                  <a:cubicBezTo>
                    <a:pt x="1870616" y="2390971"/>
                    <a:pt x="1870672" y="2390860"/>
                    <a:pt x="1870727" y="2390804"/>
                  </a:cubicBezTo>
                  <a:cubicBezTo>
                    <a:pt x="1871286" y="2389688"/>
                    <a:pt x="1871900" y="2388572"/>
                    <a:pt x="1872514" y="2387513"/>
                  </a:cubicBezTo>
                  <a:cubicBezTo>
                    <a:pt x="1873798" y="2385170"/>
                    <a:pt x="1875082" y="2382938"/>
                    <a:pt x="1876422" y="2380819"/>
                  </a:cubicBezTo>
                  <a:cubicBezTo>
                    <a:pt x="1876645" y="2380484"/>
                    <a:pt x="1876868" y="2380149"/>
                    <a:pt x="1877091" y="2379759"/>
                  </a:cubicBezTo>
                  <a:cubicBezTo>
                    <a:pt x="1878096" y="2378197"/>
                    <a:pt x="1879101" y="2376691"/>
                    <a:pt x="1880218" y="2375352"/>
                  </a:cubicBezTo>
                  <a:cubicBezTo>
                    <a:pt x="1880552" y="2374961"/>
                    <a:pt x="1880887" y="2374515"/>
                    <a:pt x="1881222" y="2374125"/>
                  </a:cubicBezTo>
                  <a:cubicBezTo>
                    <a:pt x="1881837" y="2373344"/>
                    <a:pt x="1882395" y="2372674"/>
                    <a:pt x="1883009" y="2372005"/>
                  </a:cubicBezTo>
                  <a:close/>
                  <a:moveTo>
                    <a:pt x="2021006" y="2692700"/>
                  </a:moveTo>
                  <a:cubicBezTo>
                    <a:pt x="2014140" y="2663582"/>
                    <a:pt x="1993318" y="2640097"/>
                    <a:pt x="1979696" y="2613991"/>
                  </a:cubicBezTo>
                  <a:cubicBezTo>
                    <a:pt x="1976961" y="2609193"/>
                    <a:pt x="1974170" y="2604452"/>
                    <a:pt x="1971379" y="2599710"/>
                  </a:cubicBezTo>
                  <a:cubicBezTo>
                    <a:pt x="1969425" y="2596419"/>
                    <a:pt x="1967471" y="2593072"/>
                    <a:pt x="1965461" y="2589781"/>
                  </a:cubicBezTo>
                  <a:cubicBezTo>
                    <a:pt x="1963061" y="2585765"/>
                    <a:pt x="1960604" y="2581748"/>
                    <a:pt x="1958148" y="2577788"/>
                  </a:cubicBezTo>
                  <a:cubicBezTo>
                    <a:pt x="1955692" y="2573771"/>
                    <a:pt x="1953236" y="2569811"/>
                    <a:pt x="1950780" y="2565850"/>
                  </a:cubicBezTo>
                  <a:cubicBezTo>
                    <a:pt x="1947486" y="2560551"/>
                    <a:pt x="1944136" y="2555252"/>
                    <a:pt x="1940787" y="2550008"/>
                  </a:cubicBezTo>
                  <a:cubicBezTo>
                    <a:pt x="1939559" y="2548111"/>
                    <a:pt x="1938331" y="2546215"/>
                    <a:pt x="1937103" y="2544262"/>
                  </a:cubicBezTo>
                  <a:cubicBezTo>
                    <a:pt x="1931911" y="2536174"/>
                    <a:pt x="1926552" y="2528141"/>
                    <a:pt x="1921137" y="2520164"/>
                  </a:cubicBezTo>
                  <a:cubicBezTo>
                    <a:pt x="1919015" y="2516984"/>
                    <a:pt x="1916838" y="2513861"/>
                    <a:pt x="1914661" y="2510681"/>
                  </a:cubicBezTo>
                  <a:cubicBezTo>
                    <a:pt x="1914326" y="2510179"/>
                    <a:pt x="1913935" y="2509621"/>
                    <a:pt x="1913601" y="2509119"/>
                  </a:cubicBezTo>
                  <a:cubicBezTo>
                    <a:pt x="1911647" y="2506330"/>
                    <a:pt x="1909693" y="2503485"/>
                    <a:pt x="1907739" y="2500752"/>
                  </a:cubicBezTo>
                  <a:cubicBezTo>
                    <a:pt x="1904501" y="2496066"/>
                    <a:pt x="1901208" y="2491436"/>
                    <a:pt x="1897858" y="2486806"/>
                  </a:cubicBezTo>
                  <a:cubicBezTo>
                    <a:pt x="1894564" y="2482176"/>
                    <a:pt x="1891159" y="2477546"/>
                    <a:pt x="1887810" y="2472972"/>
                  </a:cubicBezTo>
                  <a:cubicBezTo>
                    <a:pt x="1887754" y="2472860"/>
                    <a:pt x="1887698" y="2472805"/>
                    <a:pt x="1887586" y="2472693"/>
                  </a:cubicBezTo>
                  <a:cubicBezTo>
                    <a:pt x="1884293" y="2468119"/>
                    <a:pt x="1880887" y="2463656"/>
                    <a:pt x="1877482" y="2459138"/>
                  </a:cubicBezTo>
                  <a:cubicBezTo>
                    <a:pt x="1874021" y="2454563"/>
                    <a:pt x="1870560" y="2450045"/>
                    <a:pt x="1867043" y="2445527"/>
                  </a:cubicBezTo>
                  <a:cubicBezTo>
                    <a:pt x="1860400" y="2452946"/>
                    <a:pt x="1853422" y="2460198"/>
                    <a:pt x="1846109" y="2467059"/>
                  </a:cubicBezTo>
                  <a:cubicBezTo>
                    <a:pt x="1845160" y="2467951"/>
                    <a:pt x="1844267" y="2468844"/>
                    <a:pt x="1843262" y="2469736"/>
                  </a:cubicBezTo>
                  <a:cubicBezTo>
                    <a:pt x="1835000" y="2477434"/>
                    <a:pt x="1826291" y="2484686"/>
                    <a:pt x="1817192" y="2491380"/>
                  </a:cubicBezTo>
                  <a:cubicBezTo>
                    <a:pt x="1816187" y="2492161"/>
                    <a:pt x="1815182" y="2492886"/>
                    <a:pt x="1814122" y="2493611"/>
                  </a:cubicBezTo>
                  <a:cubicBezTo>
                    <a:pt x="1812614" y="2494727"/>
                    <a:pt x="1811107" y="2495787"/>
                    <a:pt x="1809600" y="2496791"/>
                  </a:cubicBezTo>
                  <a:cubicBezTo>
                    <a:pt x="1808483" y="2497572"/>
                    <a:pt x="1807311" y="2498353"/>
                    <a:pt x="1806195" y="2499078"/>
                  </a:cubicBezTo>
                  <a:cubicBezTo>
                    <a:pt x="1802287" y="2501700"/>
                    <a:pt x="1798268" y="2504154"/>
                    <a:pt x="1794248" y="2506497"/>
                  </a:cubicBezTo>
                  <a:cubicBezTo>
                    <a:pt x="1793076" y="2507167"/>
                    <a:pt x="1791904" y="2507836"/>
                    <a:pt x="1790731" y="2508506"/>
                  </a:cubicBezTo>
                  <a:cubicBezTo>
                    <a:pt x="1789224" y="2509342"/>
                    <a:pt x="1787717" y="2510123"/>
                    <a:pt x="1786209" y="2510960"/>
                  </a:cubicBezTo>
                  <a:cubicBezTo>
                    <a:pt x="1784870" y="2511685"/>
                    <a:pt x="1783474" y="2512410"/>
                    <a:pt x="1782079" y="2513080"/>
                  </a:cubicBezTo>
                  <a:cubicBezTo>
                    <a:pt x="1780236" y="2514028"/>
                    <a:pt x="1778338" y="2514921"/>
                    <a:pt x="1776440" y="2515813"/>
                  </a:cubicBezTo>
                  <a:cubicBezTo>
                    <a:pt x="1776273" y="2515925"/>
                    <a:pt x="1776049" y="2515980"/>
                    <a:pt x="1775826" y="2516092"/>
                  </a:cubicBezTo>
                  <a:cubicBezTo>
                    <a:pt x="1773705" y="2517096"/>
                    <a:pt x="1771584" y="2517989"/>
                    <a:pt x="1769462" y="2518937"/>
                  </a:cubicBezTo>
                  <a:cubicBezTo>
                    <a:pt x="1767118" y="2520220"/>
                    <a:pt x="1764773" y="2521447"/>
                    <a:pt x="1762428" y="2522674"/>
                  </a:cubicBezTo>
                  <a:cubicBezTo>
                    <a:pt x="1761926" y="2522953"/>
                    <a:pt x="1761479" y="2523176"/>
                    <a:pt x="1760977" y="2523455"/>
                  </a:cubicBezTo>
                  <a:cubicBezTo>
                    <a:pt x="1759023" y="2524459"/>
                    <a:pt x="1757069" y="2525464"/>
                    <a:pt x="1755115" y="2526412"/>
                  </a:cubicBezTo>
                  <a:cubicBezTo>
                    <a:pt x="1751766" y="2528085"/>
                    <a:pt x="1748417" y="2529703"/>
                    <a:pt x="1745011" y="2531321"/>
                  </a:cubicBezTo>
                  <a:cubicBezTo>
                    <a:pt x="1742778" y="2532325"/>
                    <a:pt x="1740545" y="2533329"/>
                    <a:pt x="1738312" y="2534333"/>
                  </a:cubicBezTo>
                  <a:cubicBezTo>
                    <a:pt x="1732172" y="2537010"/>
                    <a:pt x="1726031" y="2539521"/>
                    <a:pt x="1719779" y="2541808"/>
                  </a:cubicBezTo>
                  <a:cubicBezTo>
                    <a:pt x="1716932" y="2542868"/>
                    <a:pt x="1714084" y="2543872"/>
                    <a:pt x="1711182" y="2544820"/>
                  </a:cubicBezTo>
                  <a:cubicBezTo>
                    <a:pt x="1710791" y="2544932"/>
                    <a:pt x="1710344" y="2545099"/>
                    <a:pt x="1709954" y="2545211"/>
                  </a:cubicBezTo>
                  <a:cubicBezTo>
                    <a:pt x="1707497" y="2546047"/>
                    <a:pt x="1705041" y="2546828"/>
                    <a:pt x="1702529" y="2547553"/>
                  </a:cubicBezTo>
                  <a:cubicBezTo>
                    <a:pt x="1703701" y="2548892"/>
                    <a:pt x="1704706" y="2550008"/>
                    <a:pt x="1705655" y="2550845"/>
                  </a:cubicBezTo>
                  <a:cubicBezTo>
                    <a:pt x="1713526" y="2559714"/>
                    <a:pt x="1721453" y="2568472"/>
                    <a:pt x="1729436" y="2577230"/>
                  </a:cubicBezTo>
                  <a:cubicBezTo>
                    <a:pt x="1758576" y="2608189"/>
                    <a:pt x="1781297" y="2644337"/>
                    <a:pt x="1808707" y="2676691"/>
                  </a:cubicBezTo>
                  <a:cubicBezTo>
                    <a:pt x="1834163" y="2704749"/>
                    <a:pt x="1862577" y="2729908"/>
                    <a:pt x="1889987" y="2756014"/>
                  </a:cubicBezTo>
                  <a:cubicBezTo>
                    <a:pt x="1897579" y="2765887"/>
                    <a:pt x="1909525" y="2758970"/>
                    <a:pt x="1919295" y="2756460"/>
                  </a:cubicBezTo>
                  <a:cubicBezTo>
                    <a:pt x="1929790" y="2752946"/>
                    <a:pt x="1940173" y="2748930"/>
                    <a:pt x="1950109" y="2743965"/>
                  </a:cubicBezTo>
                  <a:cubicBezTo>
                    <a:pt x="1976626" y="2731916"/>
                    <a:pt x="2001133" y="2713229"/>
                    <a:pt x="2021006" y="2692700"/>
                  </a:cubicBezTo>
                  <a:close/>
                  <a:moveTo>
                    <a:pt x="1997895" y="2320239"/>
                  </a:moveTo>
                  <a:cubicBezTo>
                    <a:pt x="1998565" y="2282529"/>
                    <a:pt x="1978301" y="2245880"/>
                    <a:pt x="1967973" y="2210067"/>
                  </a:cubicBezTo>
                  <a:cubicBezTo>
                    <a:pt x="1936935" y="2110886"/>
                    <a:pt x="1867266" y="2030670"/>
                    <a:pt x="1808148" y="1947163"/>
                  </a:cubicBezTo>
                  <a:cubicBezTo>
                    <a:pt x="1744062" y="1852778"/>
                    <a:pt x="1666187" y="1768937"/>
                    <a:pt x="1595235" y="1680242"/>
                  </a:cubicBezTo>
                  <a:cubicBezTo>
                    <a:pt x="1564141" y="1643816"/>
                    <a:pt x="1528134" y="1612187"/>
                    <a:pt x="1496035" y="1576709"/>
                  </a:cubicBezTo>
                  <a:cubicBezTo>
                    <a:pt x="1473203" y="1551495"/>
                    <a:pt x="1450426" y="1526226"/>
                    <a:pt x="1425808" y="1502741"/>
                  </a:cubicBezTo>
                  <a:cubicBezTo>
                    <a:pt x="1398287" y="1476077"/>
                    <a:pt x="1370207" y="1449748"/>
                    <a:pt x="1338834" y="1427602"/>
                  </a:cubicBezTo>
                  <a:cubicBezTo>
                    <a:pt x="1331521" y="1423418"/>
                    <a:pt x="1323203" y="1417393"/>
                    <a:pt x="1314494" y="1419346"/>
                  </a:cubicBezTo>
                  <a:cubicBezTo>
                    <a:pt x="1311536" y="1421466"/>
                    <a:pt x="1309582" y="1424701"/>
                    <a:pt x="1306958" y="1427155"/>
                  </a:cubicBezTo>
                  <a:cubicBezTo>
                    <a:pt x="1306902" y="1427211"/>
                    <a:pt x="1306791" y="1427267"/>
                    <a:pt x="1306679" y="1427379"/>
                  </a:cubicBezTo>
                  <a:cubicBezTo>
                    <a:pt x="1309359" y="1429275"/>
                    <a:pt x="1311982" y="1431674"/>
                    <a:pt x="1313713" y="1432901"/>
                  </a:cubicBezTo>
                  <a:cubicBezTo>
                    <a:pt x="1351562" y="1467821"/>
                    <a:pt x="1382879" y="1508822"/>
                    <a:pt x="1419500" y="1544969"/>
                  </a:cubicBezTo>
                  <a:cubicBezTo>
                    <a:pt x="1470746" y="1598241"/>
                    <a:pt x="1514569" y="1657594"/>
                    <a:pt x="1561573" y="1714437"/>
                  </a:cubicBezTo>
                  <a:cubicBezTo>
                    <a:pt x="1587084" y="1743054"/>
                    <a:pt x="1614047" y="1770331"/>
                    <a:pt x="1638666" y="1799729"/>
                  </a:cubicBezTo>
                  <a:cubicBezTo>
                    <a:pt x="1673444" y="1841064"/>
                    <a:pt x="1701357" y="1887475"/>
                    <a:pt x="1729715" y="1933273"/>
                  </a:cubicBezTo>
                  <a:cubicBezTo>
                    <a:pt x="1753943" y="1971261"/>
                    <a:pt x="1774654" y="2012317"/>
                    <a:pt x="1785260" y="2056330"/>
                  </a:cubicBezTo>
                  <a:cubicBezTo>
                    <a:pt x="1792127" y="2079145"/>
                    <a:pt x="1784702" y="2102630"/>
                    <a:pt x="1770802" y="2121205"/>
                  </a:cubicBezTo>
                  <a:cubicBezTo>
                    <a:pt x="1769686" y="2123548"/>
                    <a:pt x="1769518" y="2126226"/>
                    <a:pt x="1769127" y="2128792"/>
                  </a:cubicBezTo>
                  <a:cubicBezTo>
                    <a:pt x="1768904" y="2130577"/>
                    <a:pt x="1768290" y="2132250"/>
                    <a:pt x="1767397" y="2133701"/>
                  </a:cubicBezTo>
                  <a:cubicBezTo>
                    <a:pt x="1767173" y="2134091"/>
                    <a:pt x="1766894" y="2134482"/>
                    <a:pt x="1766615" y="2134872"/>
                  </a:cubicBezTo>
                  <a:cubicBezTo>
                    <a:pt x="1766280" y="2135318"/>
                    <a:pt x="1765889" y="2135765"/>
                    <a:pt x="1765499" y="2136211"/>
                  </a:cubicBezTo>
                  <a:cubicBezTo>
                    <a:pt x="1766392" y="2137382"/>
                    <a:pt x="1767229" y="2138498"/>
                    <a:pt x="1768178" y="2139614"/>
                  </a:cubicBezTo>
                  <a:cubicBezTo>
                    <a:pt x="1769630" y="2141957"/>
                    <a:pt x="1773705" y="2147814"/>
                    <a:pt x="1778562" y="2155344"/>
                  </a:cubicBezTo>
                  <a:cubicBezTo>
                    <a:pt x="1779120" y="2156237"/>
                    <a:pt x="1779678" y="2157130"/>
                    <a:pt x="1780292" y="2158022"/>
                  </a:cubicBezTo>
                  <a:cubicBezTo>
                    <a:pt x="1783307" y="2162819"/>
                    <a:pt x="1786600" y="2168007"/>
                    <a:pt x="1789615" y="2173362"/>
                  </a:cubicBezTo>
                  <a:cubicBezTo>
                    <a:pt x="1790285" y="2174534"/>
                    <a:pt x="1790955" y="2175705"/>
                    <a:pt x="1791569" y="2176821"/>
                  </a:cubicBezTo>
                  <a:cubicBezTo>
                    <a:pt x="1792238" y="2177992"/>
                    <a:pt x="1792853" y="2179164"/>
                    <a:pt x="1793467" y="2180279"/>
                  </a:cubicBezTo>
                  <a:cubicBezTo>
                    <a:pt x="1794081" y="2181395"/>
                    <a:pt x="1794695" y="2182511"/>
                    <a:pt x="1795197" y="2183626"/>
                  </a:cubicBezTo>
                  <a:cubicBezTo>
                    <a:pt x="1795253" y="2183682"/>
                    <a:pt x="1795253" y="2183682"/>
                    <a:pt x="1795253" y="2183738"/>
                  </a:cubicBezTo>
                  <a:cubicBezTo>
                    <a:pt x="1797374" y="2186360"/>
                    <a:pt x="1799551" y="2188926"/>
                    <a:pt x="1801785" y="2191492"/>
                  </a:cubicBezTo>
                  <a:cubicBezTo>
                    <a:pt x="1802901" y="2192775"/>
                    <a:pt x="1803962" y="2194002"/>
                    <a:pt x="1805078" y="2195285"/>
                  </a:cubicBezTo>
                  <a:cubicBezTo>
                    <a:pt x="1805971" y="2196345"/>
                    <a:pt x="1806920" y="2197349"/>
                    <a:pt x="1807869" y="2198409"/>
                  </a:cubicBezTo>
                  <a:cubicBezTo>
                    <a:pt x="1809042" y="2199748"/>
                    <a:pt x="1810270" y="2201031"/>
                    <a:pt x="1811498" y="2202369"/>
                  </a:cubicBezTo>
                  <a:cubicBezTo>
                    <a:pt x="1812782" y="2203764"/>
                    <a:pt x="1814066" y="2205103"/>
                    <a:pt x="1815350" y="2206442"/>
                  </a:cubicBezTo>
                  <a:cubicBezTo>
                    <a:pt x="1816522" y="2207669"/>
                    <a:pt x="1817694" y="2208896"/>
                    <a:pt x="1818867" y="2210067"/>
                  </a:cubicBezTo>
                  <a:cubicBezTo>
                    <a:pt x="1822160" y="2213414"/>
                    <a:pt x="1825510" y="2216706"/>
                    <a:pt x="1828859" y="2219997"/>
                  </a:cubicBezTo>
                  <a:cubicBezTo>
                    <a:pt x="1831315" y="2222395"/>
                    <a:pt x="1833772" y="2224738"/>
                    <a:pt x="1836284" y="2227081"/>
                  </a:cubicBezTo>
                  <a:cubicBezTo>
                    <a:pt x="1838796" y="2229480"/>
                    <a:pt x="1841308" y="2231823"/>
                    <a:pt x="1843876" y="2234110"/>
                  </a:cubicBezTo>
                  <a:cubicBezTo>
                    <a:pt x="1848956" y="2238796"/>
                    <a:pt x="1854036" y="2243370"/>
                    <a:pt x="1859116" y="2247888"/>
                  </a:cubicBezTo>
                  <a:cubicBezTo>
                    <a:pt x="1885577" y="2272879"/>
                    <a:pt x="1909804" y="2300157"/>
                    <a:pt x="1938052" y="2321689"/>
                  </a:cubicBezTo>
                  <a:cubicBezTo>
                    <a:pt x="1947653" y="2326653"/>
                    <a:pt x="1956585" y="2340767"/>
                    <a:pt x="1968141" y="2337197"/>
                  </a:cubicBezTo>
                  <a:cubicBezTo>
                    <a:pt x="1968587" y="2337141"/>
                    <a:pt x="1968978" y="2337029"/>
                    <a:pt x="1969425" y="2336918"/>
                  </a:cubicBezTo>
                  <a:cubicBezTo>
                    <a:pt x="1979082" y="2334463"/>
                    <a:pt x="1988517" y="2323864"/>
                    <a:pt x="1997895" y="2320239"/>
                  </a:cubicBezTo>
                  <a:close/>
                  <a:moveTo>
                    <a:pt x="2011572" y="2613098"/>
                  </a:moveTo>
                  <a:cubicBezTo>
                    <a:pt x="2026645" y="2641659"/>
                    <a:pt x="2072476" y="2693147"/>
                    <a:pt x="2033623" y="2719030"/>
                  </a:cubicBezTo>
                  <a:cubicBezTo>
                    <a:pt x="2010735" y="2743686"/>
                    <a:pt x="1981483" y="2760811"/>
                    <a:pt x="1950835" y="2774366"/>
                  </a:cubicBezTo>
                  <a:cubicBezTo>
                    <a:pt x="1929734" y="2781507"/>
                    <a:pt x="1905171" y="2795843"/>
                    <a:pt x="1883065" y="2785635"/>
                  </a:cubicBezTo>
                  <a:cubicBezTo>
                    <a:pt x="1854427" y="2763321"/>
                    <a:pt x="1829920" y="2735542"/>
                    <a:pt x="1804017" y="2710105"/>
                  </a:cubicBezTo>
                  <a:cubicBezTo>
                    <a:pt x="1779008" y="2684110"/>
                    <a:pt x="1759916" y="2653541"/>
                    <a:pt x="1738815" y="2624478"/>
                  </a:cubicBezTo>
                  <a:cubicBezTo>
                    <a:pt x="1720504" y="2599989"/>
                    <a:pt x="1700910" y="2576505"/>
                    <a:pt x="1681595" y="2552797"/>
                  </a:cubicBezTo>
                  <a:cubicBezTo>
                    <a:pt x="1663564" y="2556534"/>
                    <a:pt x="1645086" y="2558208"/>
                    <a:pt x="1626273" y="2557148"/>
                  </a:cubicBezTo>
                  <a:cubicBezTo>
                    <a:pt x="1592164" y="2557929"/>
                    <a:pt x="1571900" y="2540469"/>
                    <a:pt x="1548621" y="2518323"/>
                  </a:cubicBezTo>
                  <a:cubicBezTo>
                    <a:pt x="1524449" y="2494671"/>
                    <a:pt x="1502176" y="2468956"/>
                    <a:pt x="1480851" y="2442682"/>
                  </a:cubicBezTo>
                  <a:cubicBezTo>
                    <a:pt x="1448863" y="2399562"/>
                    <a:pt x="1412354" y="2358896"/>
                    <a:pt x="1384721" y="2312987"/>
                  </a:cubicBezTo>
                  <a:cubicBezTo>
                    <a:pt x="1371268" y="2291901"/>
                    <a:pt x="1355302" y="2271707"/>
                    <a:pt x="1348212" y="2247442"/>
                  </a:cubicBezTo>
                  <a:cubicBezTo>
                    <a:pt x="1345923" y="2239632"/>
                    <a:pt x="1343802" y="2224069"/>
                    <a:pt x="1351562" y="2219495"/>
                  </a:cubicBezTo>
                  <a:cubicBezTo>
                    <a:pt x="1344025" y="2212131"/>
                    <a:pt x="1337326" y="2203708"/>
                    <a:pt x="1330404" y="2195731"/>
                  </a:cubicBezTo>
                  <a:cubicBezTo>
                    <a:pt x="1305618" y="2164437"/>
                    <a:pt x="1284796" y="2131135"/>
                    <a:pt x="1261852" y="2098669"/>
                  </a:cubicBezTo>
                  <a:cubicBezTo>
                    <a:pt x="1207926" y="2022804"/>
                    <a:pt x="1154446" y="1946661"/>
                    <a:pt x="1105209" y="1867617"/>
                  </a:cubicBezTo>
                  <a:cubicBezTo>
                    <a:pt x="1054074" y="1800175"/>
                    <a:pt x="1009303" y="1728271"/>
                    <a:pt x="957833" y="1661164"/>
                  </a:cubicBezTo>
                  <a:cubicBezTo>
                    <a:pt x="882917" y="1559919"/>
                    <a:pt x="807163" y="1458840"/>
                    <a:pt x="736601" y="1354582"/>
                  </a:cubicBezTo>
                  <a:cubicBezTo>
                    <a:pt x="676702" y="1266836"/>
                    <a:pt x="630089" y="1170387"/>
                    <a:pt x="567231" y="1084482"/>
                  </a:cubicBezTo>
                  <a:cubicBezTo>
                    <a:pt x="541328" y="1082027"/>
                    <a:pt x="513751" y="1076337"/>
                    <a:pt x="494771" y="1057650"/>
                  </a:cubicBezTo>
                  <a:lnTo>
                    <a:pt x="494771" y="1057650"/>
                  </a:lnTo>
                  <a:cubicBezTo>
                    <a:pt x="488853" y="1060997"/>
                    <a:pt x="481261" y="1059435"/>
                    <a:pt x="476851" y="1054024"/>
                  </a:cubicBezTo>
                  <a:cubicBezTo>
                    <a:pt x="446259" y="1007111"/>
                    <a:pt x="406736" y="966668"/>
                    <a:pt x="378656" y="918081"/>
                  </a:cubicBezTo>
                  <a:cubicBezTo>
                    <a:pt x="361965" y="888517"/>
                    <a:pt x="345831" y="858561"/>
                    <a:pt x="328861" y="829164"/>
                  </a:cubicBezTo>
                  <a:cubicBezTo>
                    <a:pt x="302847" y="785988"/>
                    <a:pt x="273930" y="744653"/>
                    <a:pt x="250372" y="700082"/>
                  </a:cubicBezTo>
                  <a:cubicBezTo>
                    <a:pt x="231113" y="667003"/>
                    <a:pt x="210569" y="634426"/>
                    <a:pt x="188463" y="603299"/>
                  </a:cubicBezTo>
                  <a:cubicBezTo>
                    <a:pt x="175567" y="586118"/>
                    <a:pt x="162225" y="569048"/>
                    <a:pt x="153182" y="549469"/>
                  </a:cubicBezTo>
                  <a:cubicBezTo>
                    <a:pt x="147655" y="537196"/>
                    <a:pt x="140789" y="523641"/>
                    <a:pt x="144082" y="509863"/>
                  </a:cubicBezTo>
                  <a:cubicBezTo>
                    <a:pt x="146036" y="502109"/>
                    <a:pt x="149442" y="496531"/>
                    <a:pt x="154466" y="494244"/>
                  </a:cubicBezTo>
                  <a:cubicBezTo>
                    <a:pt x="153852" y="493630"/>
                    <a:pt x="153293" y="492961"/>
                    <a:pt x="152847" y="492180"/>
                  </a:cubicBezTo>
                  <a:cubicBezTo>
                    <a:pt x="151898" y="489279"/>
                    <a:pt x="152903" y="487159"/>
                    <a:pt x="154801" y="485653"/>
                  </a:cubicBezTo>
                  <a:cubicBezTo>
                    <a:pt x="154187" y="484482"/>
                    <a:pt x="153628" y="483310"/>
                    <a:pt x="153070" y="482083"/>
                  </a:cubicBezTo>
                  <a:cubicBezTo>
                    <a:pt x="151228" y="482250"/>
                    <a:pt x="149274" y="481971"/>
                    <a:pt x="147432" y="481135"/>
                  </a:cubicBezTo>
                  <a:cubicBezTo>
                    <a:pt x="137160" y="474998"/>
                    <a:pt x="136100" y="461109"/>
                    <a:pt x="131075" y="451179"/>
                  </a:cubicBezTo>
                  <a:cubicBezTo>
                    <a:pt x="122144" y="428531"/>
                    <a:pt x="113602" y="405716"/>
                    <a:pt x="104224" y="383292"/>
                  </a:cubicBezTo>
                  <a:cubicBezTo>
                    <a:pt x="78545" y="324496"/>
                    <a:pt x="56383" y="264474"/>
                    <a:pt x="37402" y="203336"/>
                  </a:cubicBezTo>
                  <a:cubicBezTo>
                    <a:pt x="33439" y="189112"/>
                    <a:pt x="13733" y="126356"/>
                    <a:pt x="20153" y="106107"/>
                  </a:cubicBezTo>
                  <a:cubicBezTo>
                    <a:pt x="19371" y="105270"/>
                    <a:pt x="18869" y="104043"/>
                    <a:pt x="18645" y="102313"/>
                  </a:cubicBezTo>
                  <a:cubicBezTo>
                    <a:pt x="19706" y="96791"/>
                    <a:pt x="24284" y="92719"/>
                    <a:pt x="28470" y="88981"/>
                  </a:cubicBezTo>
                  <a:cubicBezTo>
                    <a:pt x="14961" y="74422"/>
                    <a:pt x="8764" y="54396"/>
                    <a:pt x="3015" y="35709"/>
                  </a:cubicBezTo>
                  <a:cubicBezTo>
                    <a:pt x="1228" y="27676"/>
                    <a:pt x="837" y="19364"/>
                    <a:pt x="0" y="11164"/>
                  </a:cubicBezTo>
                  <a:cubicBezTo>
                    <a:pt x="1619" y="-6686"/>
                    <a:pt x="19818" y="454"/>
                    <a:pt x="29140" y="7985"/>
                  </a:cubicBezTo>
                  <a:cubicBezTo>
                    <a:pt x="43822" y="18360"/>
                    <a:pt x="55434" y="32306"/>
                    <a:pt x="67603" y="45359"/>
                  </a:cubicBezTo>
                  <a:cubicBezTo>
                    <a:pt x="71064" y="48706"/>
                    <a:pt x="75084" y="52723"/>
                    <a:pt x="77093" y="57018"/>
                  </a:cubicBezTo>
                  <a:cubicBezTo>
                    <a:pt x="81503" y="54229"/>
                    <a:pt x="85858" y="51384"/>
                    <a:pt x="90100" y="48260"/>
                  </a:cubicBezTo>
                  <a:cubicBezTo>
                    <a:pt x="106066" y="41678"/>
                    <a:pt x="123037" y="50212"/>
                    <a:pt x="138165" y="55623"/>
                  </a:cubicBezTo>
                  <a:cubicBezTo>
                    <a:pt x="170376" y="67951"/>
                    <a:pt x="202921" y="79721"/>
                    <a:pt x="232731" y="97181"/>
                  </a:cubicBezTo>
                  <a:cubicBezTo>
                    <a:pt x="267845" y="119271"/>
                    <a:pt x="301954" y="142812"/>
                    <a:pt x="337290" y="164511"/>
                  </a:cubicBezTo>
                  <a:cubicBezTo>
                    <a:pt x="366040" y="184035"/>
                    <a:pt x="389374" y="210197"/>
                    <a:pt x="413881" y="234798"/>
                  </a:cubicBezTo>
                  <a:cubicBezTo>
                    <a:pt x="415779" y="234798"/>
                    <a:pt x="417733" y="235244"/>
                    <a:pt x="419631" y="236415"/>
                  </a:cubicBezTo>
                  <a:cubicBezTo>
                    <a:pt x="423650" y="238647"/>
                    <a:pt x="426777" y="242328"/>
                    <a:pt x="429903" y="245675"/>
                  </a:cubicBezTo>
                  <a:cubicBezTo>
                    <a:pt x="434369" y="250584"/>
                    <a:pt x="439225" y="255493"/>
                    <a:pt x="443859" y="260458"/>
                  </a:cubicBezTo>
                  <a:cubicBezTo>
                    <a:pt x="454186" y="255437"/>
                    <a:pt x="467528" y="259733"/>
                    <a:pt x="477353" y="264641"/>
                  </a:cubicBezTo>
                  <a:cubicBezTo>
                    <a:pt x="508727" y="280818"/>
                    <a:pt x="525027" y="314288"/>
                    <a:pt x="540435" y="344411"/>
                  </a:cubicBezTo>
                  <a:cubicBezTo>
                    <a:pt x="555396" y="375817"/>
                    <a:pt x="578005" y="402258"/>
                    <a:pt x="600558" y="428476"/>
                  </a:cubicBezTo>
                  <a:cubicBezTo>
                    <a:pt x="626404" y="461611"/>
                    <a:pt x="645943" y="499041"/>
                    <a:pt x="670617" y="533013"/>
                  </a:cubicBezTo>
                  <a:cubicBezTo>
                    <a:pt x="704558" y="586229"/>
                    <a:pt x="743412" y="636992"/>
                    <a:pt x="772999" y="692775"/>
                  </a:cubicBezTo>
                  <a:cubicBezTo>
                    <a:pt x="777521" y="699971"/>
                    <a:pt x="781707" y="707390"/>
                    <a:pt x="785503" y="714976"/>
                  </a:cubicBezTo>
                  <a:cubicBezTo>
                    <a:pt x="815034" y="777286"/>
                    <a:pt x="870300" y="823139"/>
                    <a:pt x="900055" y="885225"/>
                  </a:cubicBezTo>
                  <a:cubicBezTo>
                    <a:pt x="903851" y="894653"/>
                    <a:pt x="902734" y="907985"/>
                    <a:pt x="891402" y="910495"/>
                  </a:cubicBezTo>
                  <a:cubicBezTo>
                    <a:pt x="890006" y="913507"/>
                    <a:pt x="888220" y="916352"/>
                    <a:pt x="886434" y="919141"/>
                  </a:cubicBezTo>
                  <a:cubicBezTo>
                    <a:pt x="917416" y="958412"/>
                    <a:pt x="945440" y="1000361"/>
                    <a:pt x="976032" y="1040078"/>
                  </a:cubicBezTo>
                  <a:cubicBezTo>
                    <a:pt x="1009750" y="1084091"/>
                    <a:pt x="1035317" y="1133236"/>
                    <a:pt x="1065351" y="1179647"/>
                  </a:cubicBezTo>
                  <a:cubicBezTo>
                    <a:pt x="1095049" y="1220145"/>
                    <a:pt x="1126869" y="1259026"/>
                    <a:pt x="1154334" y="1301086"/>
                  </a:cubicBezTo>
                  <a:cubicBezTo>
                    <a:pt x="1174655" y="1332213"/>
                    <a:pt x="1195644" y="1362336"/>
                    <a:pt x="1218086" y="1391901"/>
                  </a:cubicBezTo>
                  <a:cubicBezTo>
                    <a:pt x="1276199" y="1466984"/>
                    <a:pt x="1325492" y="1547814"/>
                    <a:pt x="1386508" y="1620499"/>
                  </a:cubicBezTo>
                  <a:cubicBezTo>
                    <a:pt x="1387233" y="1621503"/>
                    <a:pt x="1388015" y="1622507"/>
                    <a:pt x="1388741" y="1623511"/>
                  </a:cubicBezTo>
                  <a:cubicBezTo>
                    <a:pt x="1384665" y="1602871"/>
                    <a:pt x="1385838" y="1581562"/>
                    <a:pt x="1393374" y="1564047"/>
                  </a:cubicBezTo>
                  <a:cubicBezTo>
                    <a:pt x="1394100" y="1562429"/>
                    <a:pt x="1395216" y="1560309"/>
                    <a:pt x="1396612" y="1558134"/>
                  </a:cubicBezTo>
                  <a:cubicBezTo>
                    <a:pt x="1371100" y="1531637"/>
                    <a:pt x="1349050" y="1502351"/>
                    <a:pt x="1325994" y="1473678"/>
                  </a:cubicBezTo>
                  <a:cubicBezTo>
                    <a:pt x="1316895" y="1461016"/>
                    <a:pt x="1305786" y="1449469"/>
                    <a:pt x="1298194" y="1435858"/>
                  </a:cubicBezTo>
                  <a:cubicBezTo>
                    <a:pt x="1297245" y="1433459"/>
                    <a:pt x="1296017" y="1431004"/>
                    <a:pt x="1296407" y="1428383"/>
                  </a:cubicBezTo>
                  <a:cubicBezTo>
                    <a:pt x="1296631" y="1427769"/>
                    <a:pt x="1296910" y="1427211"/>
                    <a:pt x="1297245" y="1426765"/>
                  </a:cubicBezTo>
                  <a:cubicBezTo>
                    <a:pt x="1295682" y="1425370"/>
                    <a:pt x="1294621" y="1423362"/>
                    <a:pt x="1294621" y="1421019"/>
                  </a:cubicBezTo>
                  <a:cubicBezTo>
                    <a:pt x="1312038" y="1358041"/>
                    <a:pt x="1384386" y="1429721"/>
                    <a:pt x="1410400" y="1451310"/>
                  </a:cubicBezTo>
                  <a:cubicBezTo>
                    <a:pt x="1478841" y="1511555"/>
                    <a:pt x="1537177" y="1582176"/>
                    <a:pt x="1602268" y="1645936"/>
                  </a:cubicBezTo>
                  <a:cubicBezTo>
                    <a:pt x="1666466" y="1723697"/>
                    <a:pt x="1732786" y="1798279"/>
                    <a:pt x="1793076" y="1878662"/>
                  </a:cubicBezTo>
                  <a:cubicBezTo>
                    <a:pt x="1827073" y="1925073"/>
                    <a:pt x="1861293" y="1971317"/>
                    <a:pt x="1894509" y="2018342"/>
                  </a:cubicBezTo>
                  <a:cubicBezTo>
                    <a:pt x="1932078" y="2072730"/>
                    <a:pt x="1971379" y="2127788"/>
                    <a:pt x="1991196" y="2191492"/>
                  </a:cubicBezTo>
                  <a:cubicBezTo>
                    <a:pt x="1999347" y="2224180"/>
                    <a:pt x="2056846" y="2339205"/>
                    <a:pt x="2005096" y="2349134"/>
                  </a:cubicBezTo>
                  <a:cubicBezTo>
                    <a:pt x="2004092" y="2349803"/>
                    <a:pt x="2003143" y="2350417"/>
                    <a:pt x="2002138" y="2350919"/>
                  </a:cubicBezTo>
                  <a:cubicBezTo>
                    <a:pt x="1987065" y="2360848"/>
                    <a:pt x="1967248" y="2372005"/>
                    <a:pt x="1949216" y="2363414"/>
                  </a:cubicBezTo>
                  <a:cubicBezTo>
                    <a:pt x="1928729" y="2350975"/>
                    <a:pt x="1910474" y="2335635"/>
                    <a:pt x="1893225" y="2319179"/>
                  </a:cubicBezTo>
                  <a:cubicBezTo>
                    <a:pt x="1903385" y="2338647"/>
                    <a:pt x="1913712" y="2363638"/>
                    <a:pt x="1907013" y="2374794"/>
                  </a:cubicBezTo>
                  <a:cubicBezTo>
                    <a:pt x="1909302" y="2380372"/>
                    <a:pt x="1907571" y="2387289"/>
                    <a:pt x="1903161" y="2391919"/>
                  </a:cubicBezTo>
                  <a:cubicBezTo>
                    <a:pt x="1896128" y="2401849"/>
                    <a:pt x="1891717" y="2413228"/>
                    <a:pt x="1885186" y="2423493"/>
                  </a:cubicBezTo>
                  <a:cubicBezTo>
                    <a:pt x="1886749" y="2425668"/>
                    <a:pt x="1888312" y="2427899"/>
                    <a:pt x="1890043" y="2429740"/>
                  </a:cubicBezTo>
                  <a:cubicBezTo>
                    <a:pt x="1899365" y="2441957"/>
                    <a:pt x="1908688" y="2454173"/>
                    <a:pt x="1918011" y="2466390"/>
                  </a:cubicBezTo>
                  <a:cubicBezTo>
                    <a:pt x="1951840" y="2513470"/>
                    <a:pt x="1982823" y="2562671"/>
                    <a:pt x="2011572" y="2613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5922587" y="7738156"/>
              <a:ext cx="340025" cy="317921"/>
            </a:xfrm>
            <a:custGeom>
              <a:rect b="b" l="l" r="r" t="t"/>
              <a:pathLst>
                <a:path extrusionOk="0" h="317921" w="340025">
                  <a:moveTo>
                    <a:pt x="340026" y="215281"/>
                  </a:moveTo>
                  <a:cubicBezTo>
                    <a:pt x="339747" y="221250"/>
                    <a:pt x="337960" y="226828"/>
                    <a:pt x="335839" y="232351"/>
                  </a:cubicBezTo>
                  <a:cubicBezTo>
                    <a:pt x="332266" y="234638"/>
                    <a:pt x="329084" y="238264"/>
                    <a:pt x="326684" y="241778"/>
                  </a:cubicBezTo>
                  <a:cubicBezTo>
                    <a:pt x="301954" y="268554"/>
                    <a:pt x="276609" y="294270"/>
                    <a:pt x="249535" y="317922"/>
                  </a:cubicBezTo>
                  <a:cubicBezTo>
                    <a:pt x="234797" y="297728"/>
                    <a:pt x="219278" y="278037"/>
                    <a:pt x="203759" y="258457"/>
                  </a:cubicBezTo>
                  <a:cubicBezTo>
                    <a:pt x="169148" y="212604"/>
                    <a:pt x="135262" y="166193"/>
                    <a:pt x="97916" y="122515"/>
                  </a:cubicBezTo>
                  <a:cubicBezTo>
                    <a:pt x="78936" y="99699"/>
                    <a:pt x="61853" y="74318"/>
                    <a:pt x="38686" y="55464"/>
                  </a:cubicBezTo>
                  <a:cubicBezTo>
                    <a:pt x="37011" y="54515"/>
                    <a:pt x="35058" y="53623"/>
                    <a:pt x="33048" y="52953"/>
                  </a:cubicBezTo>
                  <a:cubicBezTo>
                    <a:pt x="31206" y="34936"/>
                    <a:pt x="12560" y="16137"/>
                    <a:pt x="0" y="2191"/>
                  </a:cubicBezTo>
                  <a:cubicBezTo>
                    <a:pt x="3796" y="462"/>
                    <a:pt x="7704" y="-821"/>
                    <a:pt x="11946" y="629"/>
                  </a:cubicBezTo>
                  <a:cubicBezTo>
                    <a:pt x="45162" y="11730"/>
                    <a:pt x="77819" y="25229"/>
                    <a:pt x="109416" y="40402"/>
                  </a:cubicBezTo>
                  <a:cubicBezTo>
                    <a:pt x="151451" y="63831"/>
                    <a:pt x="190026" y="93061"/>
                    <a:pt x="231224" y="117996"/>
                  </a:cubicBezTo>
                  <a:cubicBezTo>
                    <a:pt x="262151" y="140421"/>
                    <a:pt x="286099" y="170823"/>
                    <a:pt x="314514" y="196092"/>
                  </a:cubicBezTo>
                  <a:cubicBezTo>
                    <a:pt x="317305" y="198937"/>
                    <a:pt x="320487" y="200164"/>
                    <a:pt x="323613" y="200220"/>
                  </a:cubicBezTo>
                  <a:cubicBezTo>
                    <a:pt x="323781" y="200387"/>
                    <a:pt x="323892" y="200555"/>
                    <a:pt x="324060" y="200778"/>
                  </a:cubicBezTo>
                  <a:cubicBezTo>
                    <a:pt x="329475" y="205408"/>
                    <a:pt x="334108" y="211209"/>
                    <a:pt x="340026" y="2152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5856268" y="7766509"/>
              <a:ext cx="252549" cy="382391"/>
            </a:xfrm>
            <a:custGeom>
              <a:rect b="b" l="l" r="r" t="t"/>
              <a:pathLst>
                <a:path extrusionOk="0" h="382391" w="252549">
                  <a:moveTo>
                    <a:pt x="251321" y="336482"/>
                  </a:moveTo>
                  <a:cubicBezTo>
                    <a:pt x="251712" y="336984"/>
                    <a:pt x="252102" y="337486"/>
                    <a:pt x="252549" y="338044"/>
                  </a:cubicBezTo>
                  <a:cubicBezTo>
                    <a:pt x="238593" y="347248"/>
                    <a:pt x="224079" y="355839"/>
                    <a:pt x="208894" y="363704"/>
                  </a:cubicBezTo>
                  <a:cubicBezTo>
                    <a:pt x="186788" y="375474"/>
                    <a:pt x="162337" y="381387"/>
                    <a:pt x="137384" y="382391"/>
                  </a:cubicBezTo>
                  <a:cubicBezTo>
                    <a:pt x="137049" y="380216"/>
                    <a:pt x="136435" y="377705"/>
                    <a:pt x="135486" y="375586"/>
                  </a:cubicBezTo>
                  <a:cubicBezTo>
                    <a:pt x="137216" y="372852"/>
                    <a:pt x="137942" y="369450"/>
                    <a:pt x="136825" y="366047"/>
                  </a:cubicBezTo>
                  <a:cubicBezTo>
                    <a:pt x="131634" y="351320"/>
                    <a:pt x="124376" y="337319"/>
                    <a:pt x="118682" y="322759"/>
                  </a:cubicBezTo>
                  <a:cubicBezTo>
                    <a:pt x="101823" y="279807"/>
                    <a:pt x="81001" y="238639"/>
                    <a:pt x="63361" y="196077"/>
                  </a:cubicBezTo>
                  <a:cubicBezTo>
                    <a:pt x="38910" y="134046"/>
                    <a:pt x="14849" y="71458"/>
                    <a:pt x="0" y="6303"/>
                  </a:cubicBezTo>
                  <a:cubicBezTo>
                    <a:pt x="2847" y="5188"/>
                    <a:pt x="5806" y="3291"/>
                    <a:pt x="7760" y="2008"/>
                  </a:cubicBezTo>
                  <a:cubicBezTo>
                    <a:pt x="8876" y="1339"/>
                    <a:pt x="9993" y="669"/>
                    <a:pt x="11165" y="0"/>
                  </a:cubicBezTo>
                  <a:cubicBezTo>
                    <a:pt x="16133" y="12328"/>
                    <a:pt x="27242" y="28338"/>
                    <a:pt x="29699" y="31908"/>
                  </a:cubicBezTo>
                  <a:cubicBezTo>
                    <a:pt x="35728" y="38992"/>
                    <a:pt x="39077" y="48141"/>
                    <a:pt x="45553" y="54723"/>
                  </a:cubicBezTo>
                  <a:cubicBezTo>
                    <a:pt x="39691" y="72908"/>
                    <a:pt x="78042" y="113518"/>
                    <a:pt x="85579" y="125400"/>
                  </a:cubicBezTo>
                  <a:cubicBezTo>
                    <a:pt x="107908" y="155969"/>
                    <a:pt x="130126" y="186649"/>
                    <a:pt x="155191" y="215043"/>
                  </a:cubicBezTo>
                  <a:cubicBezTo>
                    <a:pt x="178749" y="242934"/>
                    <a:pt x="201637" y="271439"/>
                    <a:pt x="224246" y="300056"/>
                  </a:cubicBezTo>
                  <a:cubicBezTo>
                    <a:pt x="233234" y="312328"/>
                    <a:pt x="241942" y="324600"/>
                    <a:pt x="251321" y="336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6"/>
            <p:cNvSpPr/>
            <p:nvPr/>
          </p:nvSpPr>
          <p:spPr>
            <a:xfrm>
              <a:off x="6415404" y="8725639"/>
              <a:ext cx="954539" cy="1161620"/>
            </a:xfrm>
            <a:custGeom>
              <a:rect b="b" l="l" r="r" t="t"/>
              <a:pathLst>
                <a:path extrusionOk="0" h="1161620" w="954539">
                  <a:moveTo>
                    <a:pt x="945607" y="1129714"/>
                  </a:moveTo>
                  <a:cubicBezTo>
                    <a:pt x="948455" y="1133786"/>
                    <a:pt x="951190" y="1139029"/>
                    <a:pt x="954539" y="1143604"/>
                  </a:cubicBezTo>
                  <a:cubicBezTo>
                    <a:pt x="912894" y="1159892"/>
                    <a:pt x="867677" y="1166586"/>
                    <a:pt x="823297" y="1157605"/>
                  </a:cubicBezTo>
                  <a:cubicBezTo>
                    <a:pt x="811741" y="1154816"/>
                    <a:pt x="799962" y="1151692"/>
                    <a:pt x="789802" y="1145277"/>
                  </a:cubicBezTo>
                  <a:cubicBezTo>
                    <a:pt x="783326" y="1139029"/>
                    <a:pt x="777632" y="1132057"/>
                    <a:pt x="771547" y="1125474"/>
                  </a:cubicBezTo>
                  <a:cubicBezTo>
                    <a:pt x="751339" y="1102994"/>
                    <a:pt x="736378" y="1076887"/>
                    <a:pt x="718124" y="1052231"/>
                  </a:cubicBezTo>
                  <a:cubicBezTo>
                    <a:pt x="680554" y="996560"/>
                    <a:pt x="640360" y="942674"/>
                    <a:pt x="602567" y="887114"/>
                  </a:cubicBezTo>
                  <a:cubicBezTo>
                    <a:pt x="580907" y="854928"/>
                    <a:pt x="560252" y="819338"/>
                    <a:pt x="537532" y="786928"/>
                  </a:cubicBezTo>
                  <a:cubicBezTo>
                    <a:pt x="495775" y="731871"/>
                    <a:pt x="457871" y="674693"/>
                    <a:pt x="417845" y="618241"/>
                  </a:cubicBezTo>
                  <a:cubicBezTo>
                    <a:pt x="343543" y="519561"/>
                    <a:pt x="262765" y="412235"/>
                    <a:pt x="191533" y="311993"/>
                  </a:cubicBezTo>
                  <a:cubicBezTo>
                    <a:pt x="148046" y="254202"/>
                    <a:pt x="112933" y="191112"/>
                    <a:pt x="73744" y="130476"/>
                  </a:cubicBezTo>
                  <a:cubicBezTo>
                    <a:pt x="56383" y="104481"/>
                    <a:pt x="38519" y="78821"/>
                    <a:pt x="20543" y="53273"/>
                  </a:cubicBezTo>
                  <a:cubicBezTo>
                    <a:pt x="13677" y="44794"/>
                    <a:pt x="7369" y="34808"/>
                    <a:pt x="0" y="26162"/>
                  </a:cubicBezTo>
                  <a:cubicBezTo>
                    <a:pt x="33830" y="26329"/>
                    <a:pt x="67212" y="18297"/>
                    <a:pt x="99367" y="8367"/>
                  </a:cubicBezTo>
                  <a:cubicBezTo>
                    <a:pt x="108020" y="5578"/>
                    <a:pt x="116784" y="2901"/>
                    <a:pt x="125437" y="0"/>
                  </a:cubicBezTo>
                  <a:cubicBezTo>
                    <a:pt x="129624" y="12328"/>
                    <a:pt x="138668" y="22927"/>
                    <a:pt x="144920" y="34362"/>
                  </a:cubicBezTo>
                  <a:cubicBezTo>
                    <a:pt x="158039" y="55839"/>
                    <a:pt x="171492" y="77092"/>
                    <a:pt x="185616" y="97899"/>
                  </a:cubicBezTo>
                  <a:cubicBezTo>
                    <a:pt x="213863" y="138341"/>
                    <a:pt x="239374" y="180681"/>
                    <a:pt x="268626" y="220398"/>
                  </a:cubicBezTo>
                  <a:cubicBezTo>
                    <a:pt x="297934" y="260785"/>
                    <a:pt x="330982" y="298103"/>
                    <a:pt x="361797" y="337263"/>
                  </a:cubicBezTo>
                  <a:cubicBezTo>
                    <a:pt x="392780" y="376590"/>
                    <a:pt x="421697" y="417367"/>
                    <a:pt x="452512" y="456694"/>
                  </a:cubicBezTo>
                  <a:cubicBezTo>
                    <a:pt x="498622" y="515489"/>
                    <a:pt x="547915" y="571830"/>
                    <a:pt x="590286" y="633470"/>
                  </a:cubicBezTo>
                  <a:cubicBezTo>
                    <a:pt x="633885" y="694217"/>
                    <a:pt x="680889" y="752454"/>
                    <a:pt x="723148" y="814095"/>
                  </a:cubicBezTo>
                  <a:cubicBezTo>
                    <a:pt x="753739" y="857494"/>
                    <a:pt x="781652" y="902733"/>
                    <a:pt x="813081" y="945519"/>
                  </a:cubicBezTo>
                  <a:cubicBezTo>
                    <a:pt x="848473" y="993715"/>
                    <a:pt x="883475" y="1042190"/>
                    <a:pt x="918421" y="1090666"/>
                  </a:cubicBezTo>
                  <a:cubicBezTo>
                    <a:pt x="927744" y="1103552"/>
                    <a:pt x="936955" y="1116437"/>
                    <a:pt x="945607" y="11297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6"/>
            <p:cNvSpPr/>
            <p:nvPr/>
          </p:nvSpPr>
          <p:spPr>
            <a:xfrm>
              <a:off x="6606658" y="8595275"/>
              <a:ext cx="879455" cy="1235087"/>
            </a:xfrm>
            <a:custGeom>
              <a:rect b="b" l="l" r="r" t="t"/>
              <a:pathLst>
                <a:path extrusionOk="0" h="1235087" w="879455">
                  <a:moveTo>
                    <a:pt x="879456" y="1152417"/>
                  </a:moveTo>
                  <a:cubicBezTo>
                    <a:pt x="874041" y="1157215"/>
                    <a:pt x="873817" y="1165749"/>
                    <a:pt x="870970" y="1172165"/>
                  </a:cubicBezTo>
                  <a:cubicBezTo>
                    <a:pt x="864271" y="1196988"/>
                    <a:pt x="850315" y="1218408"/>
                    <a:pt x="831726" y="1235088"/>
                  </a:cubicBezTo>
                  <a:cubicBezTo>
                    <a:pt x="831224" y="1234362"/>
                    <a:pt x="830721" y="1233637"/>
                    <a:pt x="830163" y="1232912"/>
                  </a:cubicBezTo>
                  <a:cubicBezTo>
                    <a:pt x="809005" y="1204909"/>
                    <a:pt x="791700" y="1173949"/>
                    <a:pt x="770208" y="1146058"/>
                  </a:cubicBezTo>
                  <a:cubicBezTo>
                    <a:pt x="720524" y="1074321"/>
                    <a:pt x="671901" y="1001636"/>
                    <a:pt x="617752" y="932912"/>
                  </a:cubicBezTo>
                  <a:cubicBezTo>
                    <a:pt x="565667" y="864801"/>
                    <a:pt x="520450" y="791726"/>
                    <a:pt x="463509" y="727241"/>
                  </a:cubicBezTo>
                  <a:cubicBezTo>
                    <a:pt x="396185" y="639327"/>
                    <a:pt x="332489" y="548736"/>
                    <a:pt x="261258" y="463723"/>
                  </a:cubicBezTo>
                  <a:cubicBezTo>
                    <a:pt x="216766" y="403868"/>
                    <a:pt x="175400" y="341726"/>
                    <a:pt x="132527" y="280699"/>
                  </a:cubicBezTo>
                  <a:cubicBezTo>
                    <a:pt x="103442" y="239308"/>
                    <a:pt x="70953" y="200372"/>
                    <a:pt x="42650" y="158312"/>
                  </a:cubicBezTo>
                  <a:cubicBezTo>
                    <a:pt x="28024" y="139067"/>
                    <a:pt x="16301" y="116028"/>
                    <a:pt x="0" y="98512"/>
                  </a:cubicBezTo>
                  <a:cubicBezTo>
                    <a:pt x="16412" y="86798"/>
                    <a:pt x="31485" y="73299"/>
                    <a:pt x="46669" y="59911"/>
                  </a:cubicBezTo>
                  <a:cubicBezTo>
                    <a:pt x="67547" y="42897"/>
                    <a:pt x="86695" y="23764"/>
                    <a:pt x="101209" y="1004"/>
                  </a:cubicBezTo>
                  <a:cubicBezTo>
                    <a:pt x="101377" y="669"/>
                    <a:pt x="101600" y="335"/>
                    <a:pt x="101824" y="0"/>
                  </a:cubicBezTo>
                  <a:cubicBezTo>
                    <a:pt x="111314" y="29900"/>
                    <a:pt x="172664" y="111956"/>
                    <a:pt x="179754" y="123503"/>
                  </a:cubicBezTo>
                  <a:cubicBezTo>
                    <a:pt x="208001" y="163444"/>
                    <a:pt x="231727" y="206508"/>
                    <a:pt x="255898" y="248959"/>
                  </a:cubicBezTo>
                  <a:cubicBezTo>
                    <a:pt x="275939" y="281480"/>
                    <a:pt x="300837" y="310655"/>
                    <a:pt x="322888" y="341781"/>
                  </a:cubicBezTo>
                  <a:cubicBezTo>
                    <a:pt x="346836" y="374637"/>
                    <a:pt x="367715" y="408944"/>
                    <a:pt x="391328" y="442469"/>
                  </a:cubicBezTo>
                  <a:cubicBezTo>
                    <a:pt x="437830" y="504723"/>
                    <a:pt x="482322" y="566977"/>
                    <a:pt x="526535" y="631239"/>
                  </a:cubicBezTo>
                  <a:cubicBezTo>
                    <a:pt x="580573" y="700577"/>
                    <a:pt x="633271" y="770863"/>
                    <a:pt x="683568" y="842990"/>
                  </a:cubicBezTo>
                  <a:cubicBezTo>
                    <a:pt x="706010" y="876683"/>
                    <a:pt x="731689" y="912663"/>
                    <a:pt x="751618" y="949424"/>
                  </a:cubicBezTo>
                  <a:cubicBezTo>
                    <a:pt x="774729" y="992990"/>
                    <a:pt x="801246" y="1034437"/>
                    <a:pt x="830107" y="1074377"/>
                  </a:cubicBezTo>
                  <a:cubicBezTo>
                    <a:pt x="841774" y="1091335"/>
                    <a:pt x="852158" y="1109297"/>
                    <a:pt x="863323" y="1126646"/>
                  </a:cubicBezTo>
                  <a:cubicBezTo>
                    <a:pt x="868403" y="1135348"/>
                    <a:pt x="877167" y="1142600"/>
                    <a:pt x="879456" y="1152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7137603" y="9480492"/>
              <a:ext cx="278339" cy="377538"/>
            </a:xfrm>
            <a:custGeom>
              <a:rect b="b" l="l" r="r" t="t"/>
              <a:pathLst>
                <a:path extrusionOk="0" h="377538" w="278339">
                  <a:moveTo>
                    <a:pt x="278340" y="366437"/>
                  </a:moveTo>
                  <a:cubicBezTo>
                    <a:pt x="274488" y="368780"/>
                    <a:pt x="270524" y="370900"/>
                    <a:pt x="266505" y="372908"/>
                  </a:cubicBezTo>
                  <a:cubicBezTo>
                    <a:pt x="263546" y="374526"/>
                    <a:pt x="260588" y="376088"/>
                    <a:pt x="257573" y="377538"/>
                  </a:cubicBezTo>
                  <a:cubicBezTo>
                    <a:pt x="242836" y="349647"/>
                    <a:pt x="222069" y="324935"/>
                    <a:pt x="204428" y="298661"/>
                  </a:cubicBezTo>
                  <a:cubicBezTo>
                    <a:pt x="163844" y="242990"/>
                    <a:pt x="122758" y="187653"/>
                    <a:pt x="83290" y="131145"/>
                  </a:cubicBezTo>
                  <a:cubicBezTo>
                    <a:pt x="56885" y="89755"/>
                    <a:pt x="28805" y="49535"/>
                    <a:pt x="0" y="9818"/>
                  </a:cubicBezTo>
                  <a:cubicBezTo>
                    <a:pt x="3461" y="8033"/>
                    <a:pt x="6811" y="5913"/>
                    <a:pt x="9769" y="4295"/>
                  </a:cubicBezTo>
                  <a:cubicBezTo>
                    <a:pt x="12170" y="2901"/>
                    <a:pt x="14738" y="1562"/>
                    <a:pt x="17194" y="0"/>
                  </a:cubicBezTo>
                  <a:cubicBezTo>
                    <a:pt x="50130" y="46356"/>
                    <a:pt x="84965" y="91372"/>
                    <a:pt x="118906" y="137003"/>
                  </a:cubicBezTo>
                  <a:cubicBezTo>
                    <a:pt x="162449" y="195575"/>
                    <a:pt x="201358" y="257326"/>
                    <a:pt x="244231" y="316289"/>
                  </a:cubicBezTo>
                  <a:cubicBezTo>
                    <a:pt x="255564" y="332745"/>
                    <a:pt x="265109" y="351320"/>
                    <a:pt x="278340" y="3664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5877537" y="7750778"/>
              <a:ext cx="50744" cy="49869"/>
            </a:xfrm>
            <a:custGeom>
              <a:rect b="b" l="l" r="r" t="t"/>
              <a:pathLst>
                <a:path extrusionOk="0" h="49869" w="50744">
                  <a:moveTo>
                    <a:pt x="50744" y="40889"/>
                  </a:moveTo>
                  <a:cubicBezTo>
                    <a:pt x="46167" y="43957"/>
                    <a:pt x="41812" y="47471"/>
                    <a:pt x="36844" y="49870"/>
                  </a:cubicBezTo>
                  <a:cubicBezTo>
                    <a:pt x="21827" y="39383"/>
                    <a:pt x="10216" y="25270"/>
                    <a:pt x="0" y="10320"/>
                  </a:cubicBezTo>
                  <a:cubicBezTo>
                    <a:pt x="7369" y="6638"/>
                    <a:pt x="14905" y="3291"/>
                    <a:pt x="22497" y="0"/>
                  </a:cubicBezTo>
                  <a:cubicBezTo>
                    <a:pt x="32490" y="13276"/>
                    <a:pt x="43934" y="25716"/>
                    <a:pt x="50744" y="408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5847448" y="7693266"/>
              <a:ext cx="37625" cy="55950"/>
            </a:xfrm>
            <a:custGeom>
              <a:rect b="b" l="l" r="r" t="t"/>
              <a:pathLst>
                <a:path extrusionOk="0" h="55950" w="37625">
                  <a:moveTo>
                    <a:pt x="37626" y="42562"/>
                  </a:moveTo>
                  <a:cubicBezTo>
                    <a:pt x="33830" y="44849"/>
                    <a:pt x="30089" y="47192"/>
                    <a:pt x="26349" y="49591"/>
                  </a:cubicBezTo>
                  <a:cubicBezTo>
                    <a:pt x="26349" y="49479"/>
                    <a:pt x="26349" y="49368"/>
                    <a:pt x="26349" y="49256"/>
                  </a:cubicBezTo>
                  <a:cubicBezTo>
                    <a:pt x="26349" y="47025"/>
                    <a:pt x="22832" y="47025"/>
                    <a:pt x="22832" y="49256"/>
                  </a:cubicBezTo>
                  <a:cubicBezTo>
                    <a:pt x="22832" y="50093"/>
                    <a:pt x="22832" y="50985"/>
                    <a:pt x="22944" y="51934"/>
                  </a:cubicBezTo>
                  <a:cubicBezTo>
                    <a:pt x="21046" y="53217"/>
                    <a:pt x="19148" y="54556"/>
                    <a:pt x="17306" y="55950"/>
                  </a:cubicBezTo>
                  <a:cubicBezTo>
                    <a:pt x="7648" y="39048"/>
                    <a:pt x="3517" y="19022"/>
                    <a:pt x="0" y="0"/>
                  </a:cubicBezTo>
                  <a:cubicBezTo>
                    <a:pt x="9378" y="8758"/>
                    <a:pt x="17752" y="18520"/>
                    <a:pt x="25623" y="28617"/>
                  </a:cubicBezTo>
                  <a:cubicBezTo>
                    <a:pt x="28861" y="32689"/>
                    <a:pt x="32992" y="38546"/>
                    <a:pt x="37626" y="425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0" name="Google Shape;860;p26"/>
          <p:cNvGrpSpPr/>
          <p:nvPr/>
        </p:nvGrpSpPr>
        <p:grpSpPr>
          <a:xfrm>
            <a:off x="4755063" y="3029632"/>
            <a:ext cx="1428310" cy="1599501"/>
            <a:chOff x="4755063" y="3029632"/>
            <a:chExt cx="1428310" cy="1599501"/>
          </a:xfrm>
        </p:grpSpPr>
        <p:sp>
          <p:nvSpPr>
            <p:cNvPr id="861" name="Google Shape;861;p26"/>
            <p:cNvSpPr/>
            <p:nvPr/>
          </p:nvSpPr>
          <p:spPr>
            <a:xfrm>
              <a:off x="4755063" y="3029632"/>
              <a:ext cx="1428310" cy="1599501"/>
            </a:xfrm>
            <a:custGeom>
              <a:rect b="b" l="l" r="r" t="t"/>
              <a:pathLst>
                <a:path extrusionOk="0" h="3199002" w="2856620">
                  <a:moveTo>
                    <a:pt x="2853264" y="2323816"/>
                  </a:moveTo>
                  <a:cubicBezTo>
                    <a:pt x="2853072" y="2322153"/>
                    <a:pt x="2852688" y="2320617"/>
                    <a:pt x="2852112" y="2319145"/>
                  </a:cubicBezTo>
                  <a:cubicBezTo>
                    <a:pt x="2852240" y="2312427"/>
                    <a:pt x="2851151" y="2305581"/>
                    <a:pt x="2849551" y="2299055"/>
                  </a:cubicBezTo>
                  <a:cubicBezTo>
                    <a:pt x="2840842" y="2264952"/>
                    <a:pt x="2824193" y="2233664"/>
                    <a:pt x="2808056" y="2202633"/>
                  </a:cubicBezTo>
                  <a:cubicBezTo>
                    <a:pt x="2788909" y="2164947"/>
                    <a:pt x="2771812" y="2126237"/>
                    <a:pt x="2753562" y="2088104"/>
                  </a:cubicBezTo>
                  <a:cubicBezTo>
                    <a:pt x="2694714" y="1963657"/>
                    <a:pt x="2631768" y="1841578"/>
                    <a:pt x="2564275" y="1721547"/>
                  </a:cubicBezTo>
                  <a:cubicBezTo>
                    <a:pt x="2504466" y="1606826"/>
                    <a:pt x="2447091" y="1489865"/>
                    <a:pt x="2388371" y="1374440"/>
                  </a:cubicBezTo>
                  <a:cubicBezTo>
                    <a:pt x="2263823" y="1140392"/>
                    <a:pt x="2150802" y="899113"/>
                    <a:pt x="2019466" y="668455"/>
                  </a:cubicBezTo>
                  <a:cubicBezTo>
                    <a:pt x="1943265" y="520591"/>
                    <a:pt x="1871738" y="370424"/>
                    <a:pt x="1789197" y="225887"/>
                  </a:cubicBezTo>
                  <a:cubicBezTo>
                    <a:pt x="1751864" y="158257"/>
                    <a:pt x="1716389" y="89795"/>
                    <a:pt x="1685204" y="19030"/>
                  </a:cubicBezTo>
                  <a:cubicBezTo>
                    <a:pt x="1661767" y="-25438"/>
                    <a:pt x="1611564" y="19798"/>
                    <a:pt x="1582812" y="36050"/>
                  </a:cubicBezTo>
                  <a:cubicBezTo>
                    <a:pt x="1483238" y="95554"/>
                    <a:pt x="1376556" y="142069"/>
                    <a:pt x="1271923" y="191848"/>
                  </a:cubicBezTo>
                  <a:cubicBezTo>
                    <a:pt x="1049850" y="310984"/>
                    <a:pt x="815610" y="405550"/>
                    <a:pt x="584893" y="506643"/>
                  </a:cubicBezTo>
                  <a:cubicBezTo>
                    <a:pt x="491466" y="542729"/>
                    <a:pt x="402713" y="588349"/>
                    <a:pt x="313257" y="632945"/>
                  </a:cubicBezTo>
                  <a:cubicBezTo>
                    <a:pt x="232444" y="663017"/>
                    <a:pt x="166681" y="718937"/>
                    <a:pt x="96434" y="767244"/>
                  </a:cubicBezTo>
                  <a:cubicBezTo>
                    <a:pt x="86253" y="775114"/>
                    <a:pt x="69027" y="785863"/>
                    <a:pt x="57245" y="793093"/>
                  </a:cubicBezTo>
                  <a:cubicBezTo>
                    <a:pt x="47512" y="798468"/>
                    <a:pt x="45078" y="810689"/>
                    <a:pt x="48920" y="820222"/>
                  </a:cubicBezTo>
                  <a:cubicBezTo>
                    <a:pt x="47063" y="848438"/>
                    <a:pt x="43413" y="875631"/>
                    <a:pt x="35473" y="903528"/>
                  </a:cubicBezTo>
                  <a:cubicBezTo>
                    <a:pt x="31567" y="916708"/>
                    <a:pt x="19272" y="938846"/>
                    <a:pt x="24971" y="952602"/>
                  </a:cubicBezTo>
                  <a:cubicBezTo>
                    <a:pt x="11524" y="972885"/>
                    <a:pt x="2623" y="995919"/>
                    <a:pt x="190" y="1019272"/>
                  </a:cubicBezTo>
                  <a:cubicBezTo>
                    <a:pt x="-2948" y="1082679"/>
                    <a:pt x="32848" y="1142695"/>
                    <a:pt x="103478" y="1129898"/>
                  </a:cubicBezTo>
                  <a:cubicBezTo>
                    <a:pt x="106232" y="1129643"/>
                    <a:pt x="108729" y="1128747"/>
                    <a:pt x="110906" y="1127531"/>
                  </a:cubicBezTo>
                  <a:cubicBezTo>
                    <a:pt x="115133" y="1135977"/>
                    <a:pt x="119359" y="1144359"/>
                    <a:pt x="123457" y="1152868"/>
                  </a:cubicBezTo>
                  <a:cubicBezTo>
                    <a:pt x="115133" y="1161762"/>
                    <a:pt x="107705" y="1171615"/>
                    <a:pt x="101557" y="1182364"/>
                  </a:cubicBezTo>
                  <a:cubicBezTo>
                    <a:pt x="76584" y="1223633"/>
                    <a:pt x="74534" y="1286528"/>
                    <a:pt x="115069" y="1318775"/>
                  </a:cubicBezTo>
                  <a:cubicBezTo>
                    <a:pt x="142796" y="1341617"/>
                    <a:pt x="182113" y="1355182"/>
                    <a:pt x="217716" y="1346352"/>
                  </a:cubicBezTo>
                  <a:cubicBezTo>
                    <a:pt x="218677" y="1348207"/>
                    <a:pt x="219637" y="1350127"/>
                    <a:pt x="220662" y="1352046"/>
                  </a:cubicBezTo>
                  <a:cubicBezTo>
                    <a:pt x="233149" y="1375592"/>
                    <a:pt x="245380" y="1399330"/>
                    <a:pt x="257418" y="1423067"/>
                  </a:cubicBezTo>
                  <a:cubicBezTo>
                    <a:pt x="218869" y="1493704"/>
                    <a:pt x="237759" y="1593901"/>
                    <a:pt x="346491" y="1604010"/>
                  </a:cubicBezTo>
                  <a:cubicBezTo>
                    <a:pt x="363716" y="1639649"/>
                    <a:pt x="380877" y="1675351"/>
                    <a:pt x="398231" y="1710926"/>
                  </a:cubicBezTo>
                  <a:cubicBezTo>
                    <a:pt x="337398" y="1797686"/>
                    <a:pt x="370696" y="1934481"/>
                    <a:pt x="504721" y="1936529"/>
                  </a:cubicBezTo>
                  <a:cubicBezTo>
                    <a:pt x="506962" y="1936593"/>
                    <a:pt x="509139" y="1936081"/>
                    <a:pt x="511188" y="1935377"/>
                  </a:cubicBezTo>
                  <a:cubicBezTo>
                    <a:pt x="530207" y="1972423"/>
                    <a:pt x="549033" y="2009597"/>
                    <a:pt x="566899" y="2047155"/>
                  </a:cubicBezTo>
                  <a:cubicBezTo>
                    <a:pt x="566002" y="2047987"/>
                    <a:pt x="565042" y="2048818"/>
                    <a:pt x="564145" y="2049714"/>
                  </a:cubicBezTo>
                  <a:cubicBezTo>
                    <a:pt x="519897" y="2099493"/>
                    <a:pt x="507923" y="2193163"/>
                    <a:pt x="568948" y="2234816"/>
                  </a:cubicBezTo>
                  <a:cubicBezTo>
                    <a:pt x="597699" y="2253947"/>
                    <a:pt x="633623" y="2264440"/>
                    <a:pt x="667690" y="2255930"/>
                  </a:cubicBezTo>
                  <a:cubicBezTo>
                    <a:pt x="676526" y="2274037"/>
                    <a:pt x="685363" y="2292145"/>
                    <a:pt x="694200" y="2310252"/>
                  </a:cubicBezTo>
                  <a:cubicBezTo>
                    <a:pt x="674029" y="2330086"/>
                    <a:pt x="659045" y="2354784"/>
                    <a:pt x="653026" y="2382360"/>
                  </a:cubicBezTo>
                  <a:cubicBezTo>
                    <a:pt x="636120" y="2462915"/>
                    <a:pt x="696954" y="2543021"/>
                    <a:pt x="782312" y="2532272"/>
                  </a:cubicBezTo>
                  <a:cubicBezTo>
                    <a:pt x="789612" y="2531184"/>
                    <a:pt x="794543" y="2527345"/>
                    <a:pt x="797424" y="2522354"/>
                  </a:cubicBezTo>
                  <a:cubicBezTo>
                    <a:pt x="809911" y="2548203"/>
                    <a:pt x="822334" y="2574053"/>
                    <a:pt x="834693" y="2599965"/>
                  </a:cubicBezTo>
                  <a:cubicBezTo>
                    <a:pt x="825728" y="2612250"/>
                    <a:pt x="819324" y="2626518"/>
                    <a:pt x="815802" y="2641554"/>
                  </a:cubicBezTo>
                  <a:cubicBezTo>
                    <a:pt x="799730" y="2707328"/>
                    <a:pt x="842697" y="2803111"/>
                    <a:pt x="917874" y="2803750"/>
                  </a:cubicBezTo>
                  <a:cubicBezTo>
                    <a:pt x="921332" y="2803367"/>
                    <a:pt x="924277" y="2802087"/>
                    <a:pt x="926775" y="2800295"/>
                  </a:cubicBezTo>
                  <a:cubicBezTo>
                    <a:pt x="937020" y="2822753"/>
                    <a:pt x="947266" y="2845147"/>
                    <a:pt x="957511" y="2867605"/>
                  </a:cubicBezTo>
                  <a:cubicBezTo>
                    <a:pt x="953477" y="2875027"/>
                    <a:pt x="950212" y="2882897"/>
                    <a:pt x="947842" y="2891279"/>
                  </a:cubicBezTo>
                  <a:cubicBezTo>
                    <a:pt x="919347" y="2958269"/>
                    <a:pt x="962122" y="3061153"/>
                    <a:pt x="1043574" y="3051811"/>
                  </a:cubicBezTo>
                  <a:cubicBezTo>
                    <a:pt x="1065923" y="3098519"/>
                    <a:pt x="1088719" y="3144970"/>
                    <a:pt x="1112156" y="3191166"/>
                  </a:cubicBezTo>
                  <a:cubicBezTo>
                    <a:pt x="1120608" y="3202683"/>
                    <a:pt x="1138218" y="3200699"/>
                    <a:pt x="1146222" y="3190462"/>
                  </a:cubicBezTo>
                  <a:cubicBezTo>
                    <a:pt x="1206927" y="3168644"/>
                    <a:pt x="1263662" y="3136909"/>
                    <a:pt x="1321806" y="3109332"/>
                  </a:cubicBezTo>
                  <a:cubicBezTo>
                    <a:pt x="1433483" y="3058530"/>
                    <a:pt x="1543559" y="3003569"/>
                    <a:pt x="1659398" y="2962811"/>
                  </a:cubicBezTo>
                  <a:cubicBezTo>
                    <a:pt x="1734703" y="2936643"/>
                    <a:pt x="1810712" y="2900940"/>
                    <a:pt x="1884673" y="2869845"/>
                  </a:cubicBezTo>
                  <a:cubicBezTo>
                    <a:pt x="1960810" y="2839197"/>
                    <a:pt x="2036755" y="2808165"/>
                    <a:pt x="2111741" y="2774894"/>
                  </a:cubicBezTo>
                  <a:cubicBezTo>
                    <a:pt x="2350398" y="2678088"/>
                    <a:pt x="2585983" y="2573733"/>
                    <a:pt x="2823872" y="2475135"/>
                  </a:cubicBezTo>
                  <a:cubicBezTo>
                    <a:pt x="2846477" y="2468801"/>
                    <a:pt x="2855570" y="2452613"/>
                    <a:pt x="2856274" y="2430027"/>
                  </a:cubicBezTo>
                  <a:cubicBezTo>
                    <a:pt x="2857747" y="2394581"/>
                    <a:pt x="2854097" y="2359198"/>
                    <a:pt x="2853264" y="2323816"/>
                  </a:cubicBezTo>
                  <a:close/>
                  <a:moveTo>
                    <a:pt x="70628" y="1085814"/>
                  </a:moveTo>
                  <a:cubicBezTo>
                    <a:pt x="54684" y="1080184"/>
                    <a:pt x="49177" y="1062013"/>
                    <a:pt x="45527" y="1047105"/>
                  </a:cubicBezTo>
                  <a:cubicBezTo>
                    <a:pt x="42197" y="1034180"/>
                    <a:pt x="42389" y="1021384"/>
                    <a:pt x="45206" y="1009035"/>
                  </a:cubicBezTo>
                  <a:cubicBezTo>
                    <a:pt x="45527" y="1009675"/>
                    <a:pt x="45911" y="1010315"/>
                    <a:pt x="46295" y="1010955"/>
                  </a:cubicBezTo>
                  <a:cubicBezTo>
                    <a:pt x="61920" y="1035844"/>
                    <a:pt x="76327" y="1061245"/>
                    <a:pt x="90095" y="1087094"/>
                  </a:cubicBezTo>
                  <a:cubicBezTo>
                    <a:pt x="83499" y="1087606"/>
                    <a:pt x="76840" y="1088118"/>
                    <a:pt x="70628" y="1085814"/>
                  </a:cubicBezTo>
                  <a:close/>
                  <a:moveTo>
                    <a:pt x="164503" y="1298557"/>
                  </a:moveTo>
                  <a:cubicBezTo>
                    <a:pt x="116605" y="1280642"/>
                    <a:pt x="120704" y="1231759"/>
                    <a:pt x="144012" y="1195161"/>
                  </a:cubicBezTo>
                  <a:cubicBezTo>
                    <a:pt x="161494" y="1231823"/>
                    <a:pt x="178719" y="1268613"/>
                    <a:pt x="196777" y="1305019"/>
                  </a:cubicBezTo>
                  <a:cubicBezTo>
                    <a:pt x="185699" y="1304827"/>
                    <a:pt x="174685" y="1303803"/>
                    <a:pt x="164503" y="1298557"/>
                  </a:cubicBezTo>
                  <a:close/>
                  <a:moveTo>
                    <a:pt x="305700" y="1546618"/>
                  </a:moveTo>
                  <a:cubicBezTo>
                    <a:pt x="285273" y="1528959"/>
                    <a:pt x="280022" y="1501830"/>
                    <a:pt x="283993" y="1475725"/>
                  </a:cubicBezTo>
                  <a:cubicBezTo>
                    <a:pt x="297056" y="1502022"/>
                    <a:pt x="309991" y="1528383"/>
                    <a:pt x="322798" y="1554808"/>
                  </a:cubicBezTo>
                  <a:cubicBezTo>
                    <a:pt x="316778" y="1552760"/>
                    <a:pt x="310951" y="1550201"/>
                    <a:pt x="305700" y="1546618"/>
                  </a:cubicBezTo>
                  <a:close/>
                  <a:moveTo>
                    <a:pt x="469566" y="1887134"/>
                  </a:moveTo>
                  <a:cubicBezTo>
                    <a:pt x="412575" y="1868003"/>
                    <a:pt x="400664" y="1806516"/>
                    <a:pt x="421027" y="1756993"/>
                  </a:cubicBezTo>
                  <a:cubicBezTo>
                    <a:pt x="423653" y="1762240"/>
                    <a:pt x="426214" y="1767486"/>
                    <a:pt x="428775" y="1772733"/>
                  </a:cubicBezTo>
                  <a:cubicBezTo>
                    <a:pt x="448114" y="1812530"/>
                    <a:pt x="468285" y="1851880"/>
                    <a:pt x="488584" y="1891165"/>
                  </a:cubicBezTo>
                  <a:cubicBezTo>
                    <a:pt x="481668" y="1890397"/>
                    <a:pt x="474945" y="1889501"/>
                    <a:pt x="469566" y="1887134"/>
                  </a:cubicBezTo>
                  <a:close/>
                  <a:moveTo>
                    <a:pt x="581499" y="2187341"/>
                  </a:moveTo>
                  <a:cubicBezTo>
                    <a:pt x="561328" y="2157781"/>
                    <a:pt x="570549" y="2118560"/>
                    <a:pt x="587198" y="2089191"/>
                  </a:cubicBezTo>
                  <a:cubicBezTo>
                    <a:pt x="607305" y="2131164"/>
                    <a:pt x="627540" y="2173073"/>
                    <a:pt x="647839" y="2214917"/>
                  </a:cubicBezTo>
                  <a:cubicBezTo>
                    <a:pt x="623377" y="2216325"/>
                    <a:pt x="597059" y="2205960"/>
                    <a:pt x="581499" y="2187341"/>
                  </a:cubicBezTo>
                  <a:close/>
                  <a:moveTo>
                    <a:pt x="779046" y="2489211"/>
                  </a:moveTo>
                  <a:cubicBezTo>
                    <a:pt x="756058" y="2490363"/>
                    <a:pt x="731468" y="2485180"/>
                    <a:pt x="715140" y="2467777"/>
                  </a:cubicBezTo>
                  <a:cubicBezTo>
                    <a:pt x="683186" y="2427404"/>
                    <a:pt x="689461" y="2384408"/>
                    <a:pt x="714499" y="2351457"/>
                  </a:cubicBezTo>
                  <a:cubicBezTo>
                    <a:pt x="736975" y="2397460"/>
                    <a:pt x="759452" y="2443464"/>
                    <a:pt x="781800" y="2489531"/>
                  </a:cubicBezTo>
                  <a:cubicBezTo>
                    <a:pt x="780903" y="2489403"/>
                    <a:pt x="780007" y="2489211"/>
                    <a:pt x="779046" y="2489211"/>
                  </a:cubicBezTo>
                  <a:close/>
                  <a:moveTo>
                    <a:pt x="876059" y="2733753"/>
                  </a:moveTo>
                  <a:cubicBezTo>
                    <a:pt x="856336" y="2701058"/>
                    <a:pt x="851726" y="2672138"/>
                    <a:pt x="858065" y="2649104"/>
                  </a:cubicBezTo>
                  <a:cubicBezTo>
                    <a:pt x="874778" y="2685702"/>
                    <a:pt x="891492" y="2722300"/>
                    <a:pt x="908141" y="2758963"/>
                  </a:cubicBezTo>
                  <a:cubicBezTo>
                    <a:pt x="895526" y="2753268"/>
                    <a:pt x="883743" y="2746422"/>
                    <a:pt x="876059" y="2733753"/>
                  </a:cubicBezTo>
                  <a:close/>
                  <a:moveTo>
                    <a:pt x="1003040" y="2995187"/>
                  </a:moveTo>
                  <a:cubicBezTo>
                    <a:pt x="985495" y="2972153"/>
                    <a:pt x="979860" y="2946752"/>
                    <a:pt x="983254" y="2923014"/>
                  </a:cubicBezTo>
                  <a:cubicBezTo>
                    <a:pt x="996189" y="2950911"/>
                    <a:pt x="1009188" y="2978743"/>
                    <a:pt x="1022315" y="3006576"/>
                  </a:cubicBezTo>
                  <a:cubicBezTo>
                    <a:pt x="1015079" y="3004848"/>
                    <a:pt x="1008355" y="3001713"/>
                    <a:pt x="1003040" y="2995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2" name="Google Shape;862;p26"/>
            <p:cNvGrpSpPr/>
            <p:nvPr/>
          </p:nvGrpSpPr>
          <p:grpSpPr>
            <a:xfrm>
              <a:off x="4755063" y="3029632"/>
              <a:ext cx="1428310" cy="1599501"/>
              <a:chOff x="9510126" y="6059264"/>
              <a:chExt cx="2856620" cy="3199002"/>
            </a:xfrm>
          </p:grpSpPr>
          <p:sp>
            <p:nvSpPr>
              <p:cNvPr id="863" name="Google Shape;863;p26"/>
              <p:cNvSpPr/>
              <p:nvPr/>
            </p:nvSpPr>
            <p:spPr>
              <a:xfrm>
                <a:off x="9581138" y="6105871"/>
                <a:ext cx="2737363" cy="2979995"/>
              </a:xfrm>
              <a:custGeom>
                <a:rect b="b" l="l" r="r" t="t"/>
                <a:pathLst>
                  <a:path extrusionOk="0" h="2979995" w="2737363">
                    <a:moveTo>
                      <a:pt x="2490957" y="2260574"/>
                    </a:moveTo>
                    <a:cubicBezTo>
                      <a:pt x="2509207" y="2237668"/>
                      <a:pt x="2489356" y="2208940"/>
                      <a:pt x="2478406" y="2187186"/>
                    </a:cubicBezTo>
                    <a:cubicBezTo>
                      <a:pt x="2464639" y="2165047"/>
                      <a:pt x="2450615" y="2141886"/>
                      <a:pt x="2433262" y="2122051"/>
                    </a:cubicBezTo>
                    <a:cubicBezTo>
                      <a:pt x="2421223" y="2096394"/>
                      <a:pt x="2407712" y="2071505"/>
                      <a:pt x="2395737" y="2045784"/>
                    </a:cubicBezTo>
                    <a:cubicBezTo>
                      <a:pt x="2344253" y="1933238"/>
                      <a:pt x="2292065" y="1821012"/>
                      <a:pt x="2242054" y="1707763"/>
                    </a:cubicBezTo>
                    <a:cubicBezTo>
                      <a:pt x="2132106" y="1457335"/>
                      <a:pt x="2024207" y="1206138"/>
                      <a:pt x="1903693" y="960509"/>
                    </a:cubicBezTo>
                    <a:cubicBezTo>
                      <a:pt x="1809370" y="752949"/>
                      <a:pt x="1706786" y="549356"/>
                      <a:pt x="1604907" y="345443"/>
                    </a:cubicBezTo>
                    <a:cubicBezTo>
                      <a:pt x="1585312" y="307629"/>
                      <a:pt x="1570776" y="265912"/>
                      <a:pt x="1545290" y="231745"/>
                    </a:cubicBezTo>
                    <a:cubicBezTo>
                      <a:pt x="1544650" y="220101"/>
                      <a:pt x="1534212" y="209096"/>
                      <a:pt x="1521149" y="211335"/>
                    </a:cubicBezTo>
                    <a:cubicBezTo>
                      <a:pt x="1477989" y="226115"/>
                      <a:pt x="1435726" y="244990"/>
                      <a:pt x="1393591" y="262777"/>
                    </a:cubicBezTo>
                    <a:cubicBezTo>
                      <a:pt x="1288254" y="307693"/>
                      <a:pt x="1184581" y="356384"/>
                      <a:pt x="1077771" y="397717"/>
                    </a:cubicBezTo>
                    <a:cubicBezTo>
                      <a:pt x="997087" y="430220"/>
                      <a:pt x="914866" y="458756"/>
                      <a:pt x="835783" y="495162"/>
                    </a:cubicBezTo>
                    <a:cubicBezTo>
                      <a:pt x="707201" y="547628"/>
                      <a:pt x="594628" y="630294"/>
                      <a:pt x="468607" y="687942"/>
                    </a:cubicBezTo>
                    <a:cubicBezTo>
                      <a:pt x="430058" y="706113"/>
                      <a:pt x="392278" y="726204"/>
                      <a:pt x="353857" y="744695"/>
                    </a:cubicBezTo>
                    <a:cubicBezTo>
                      <a:pt x="341946" y="751413"/>
                      <a:pt x="326642" y="754420"/>
                      <a:pt x="317421" y="764913"/>
                    </a:cubicBezTo>
                    <a:cubicBezTo>
                      <a:pt x="317293" y="765553"/>
                      <a:pt x="317229" y="766193"/>
                      <a:pt x="317229" y="766833"/>
                    </a:cubicBezTo>
                    <a:cubicBezTo>
                      <a:pt x="317165" y="766769"/>
                      <a:pt x="317165" y="766769"/>
                      <a:pt x="317101" y="766769"/>
                    </a:cubicBezTo>
                    <a:cubicBezTo>
                      <a:pt x="313195" y="765233"/>
                      <a:pt x="308328" y="767089"/>
                      <a:pt x="306727" y="771312"/>
                    </a:cubicBezTo>
                    <a:cubicBezTo>
                      <a:pt x="304038" y="786156"/>
                      <a:pt x="313579" y="800488"/>
                      <a:pt x="317933" y="814564"/>
                    </a:cubicBezTo>
                    <a:cubicBezTo>
                      <a:pt x="381584" y="974201"/>
                      <a:pt x="476291" y="1118866"/>
                      <a:pt x="555054" y="1271145"/>
                    </a:cubicBezTo>
                    <a:cubicBezTo>
                      <a:pt x="677745" y="1494189"/>
                      <a:pt x="799540" y="1717744"/>
                      <a:pt x="919413" y="1942323"/>
                    </a:cubicBezTo>
                    <a:cubicBezTo>
                      <a:pt x="1015337" y="2124674"/>
                      <a:pt x="1103001" y="2313167"/>
                      <a:pt x="1188872" y="2500573"/>
                    </a:cubicBezTo>
                    <a:cubicBezTo>
                      <a:pt x="1216791" y="2557262"/>
                      <a:pt x="1244262" y="2614206"/>
                      <a:pt x="1274422" y="2669807"/>
                    </a:cubicBezTo>
                    <a:cubicBezTo>
                      <a:pt x="1280762" y="2682156"/>
                      <a:pt x="1288446" y="2696488"/>
                      <a:pt x="1295298" y="2709412"/>
                    </a:cubicBezTo>
                    <a:cubicBezTo>
                      <a:pt x="1299908" y="2718562"/>
                      <a:pt x="1304455" y="2729247"/>
                      <a:pt x="1315533" y="2731806"/>
                    </a:cubicBezTo>
                    <a:cubicBezTo>
                      <a:pt x="1325906" y="2734750"/>
                      <a:pt x="1335640" y="2728799"/>
                      <a:pt x="1340058" y="2720097"/>
                    </a:cubicBezTo>
                    <a:cubicBezTo>
                      <a:pt x="1343836" y="2720481"/>
                      <a:pt x="1347742" y="2720097"/>
                      <a:pt x="1351200" y="2719458"/>
                    </a:cubicBezTo>
                    <a:cubicBezTo>
                      <a:pt x="1411329" y="2705765"/>
                      <a:pt x="1468192" y="2680620"/>
                      <a:pt x="1525183" y="2657522"/>
                    </a:cubicBezTo>
                    <a:cubicBezTo>
                      <a:pt x="1605739" y="2628922"/>
                      <a:pt x="1685462" y="2597443"/>
                      <a:pt x="1764610" y="2565067"/>
                    </a:cubicBezTo>
                    <a:cubicBezTo>
                      <a:pt x="1968433" y="2498589"/>
                      <a:pt x="2161882" y="2401335"/>
                      <a:pt x="2360774" y="2321677"/>
                    </a:cubicBezTo>
                    <a:cubicBezTo>
                      <a:pt x="2405343" y="2304594"/>
                      <a:pt x="2452664" y="2289238"/>
                      <a:pt x="2490957" y="2260574"/>
                    </a:cubicBezTo>
                    <a:close/>
                    <a:moveTo>
                      <a:pt x="2663275" y="2102856"/>
                    </a:moveTo>
                    <a:cubicBezTo>
                      <a:pt x="2686200" y="2158905"/>
                      <a:pt x="2723212" y="2209899"/>
                      <a:pt x="2737363" y="2269211"/>
                    </a:cubicBezTo>
                    <a:cubicBezTo>
                      <a:pt x="2483081" y="2391226"/>
                      <a:pt x="2220666" y="2495326"/>
                      <a:pt x="1956394" y="2593476"/>
                    </a:cubicBezTo>
                    <a:cubicBezTo>
                      <a:pt x="1777929" y="2671023"/>
                      <a:pt x="1600104" y="2750489"/>
                      <a:pt x="1422407" y="2829956"/>
                    </a:cubicBezTo>
                    <a:cubicBezTo>
                      <a:pt x="1372076" y="2853501"/>
                      <a:pt x="1321232" y="2875831"/>
                      <a:pt x="1271733" y="2901105"/>
                    </a:cubicBezTo>
                    <a:cubicBezTo>
                      <a:pt x="1212565" y="2929257"/>
                      <a:pt x="1154677" y="2966047"/>
                      <a:pt x="1090194" y="2979995"/>
                    </a:cubicBezTo>
                    <a:cubicBezTo>
                      <a:pt x="1060866" y="2916141"/>
                      <a:pt x="1031218" y="2852478"/>
                      <a:pt x="1001249" y="2788879"/>
                    </a:cubicBezTo>
                    <a:cubicBezTo>
                      <a:pt x="1009958" y="2787599"/>
                      <a:pt x="1019115" y="2787279"/>
                      <a:pt x="1028528" y="2788239"/>
                    </a:cubicBezTo>
                    <a:cubicBezTo>
                      <a:pt x="1037365" y="2787535"/>
                      <a:pt x="1046714" y="2790862"/>
                      <a:pt x="1055743" y="2792526"/>
                    </a:cubicBezTo>
                    <a:cubicBezTo>
                      <a:pt x="1057984" y="2798220"/>
                      <a:pt x="1061955" y="2803659"/>
                      <a:pt x="1068102" y="2808266"/>
                    </a:cubicBezTo>
                    <a:cubicBezTo>
                      <a:pt x="1105947" y="2833283"/>
                      <a:pt x="1139437" y="2778130"/>
                      <a:pt x="1103129" y="2752985"/>
                    </a:cubicBezTo>
                    <a:cubicBezTo>
                      <a:pt x="1084111" y="2741084"/>
                      <a:pt x="1066245" y="2749274"/>
                      <a:pt x="1058049" y="2763478"/>
                    </a:cubicBezTo>
                    <a:cubicBezTo>
                      <a:pt x="1035124" y="2753688"/>
                      <a:pt x="1009638" y="2751193"/>
                      <a:pt x="985113" y="2754904"/>
                    </a:cubicBezTo>
                    <a:cubicBezTo>
                      <a:pt x="951943" y="2684843"/>
                      <a:pt x="918388" y="2614910"/>
                      <a:pt x="884642" y="2545105"/>
                    </a:cubicBezTo>
                    <a:cubicBezTo>
                      <a:pt x="896040" y="2545425"/>
                      <a:pt x="907951" y="2547088"/>
                      <a:pt x="920309" y="2549967"/>
                    </a:cubicBezTo>
                    <a:cubicBezTo>
                      <a:pt x="925816" y="2551311"/>
                      <a:pt x="932220" y="2555022"/>
                      <a:pt x="938559" y="2557133"/>
                    </a:cubicBezTo>
                    <a:cubicBezTo>
                      <a:pt x="942786" y="2566347"/>
                      <a:pt x="952071" y="2572937"/>
                      <a:pt x="966350" y="2570954"/>
                    </a:cubicBezTo>
                    <a:cubicBezTo>
                      <a:pt x="1000481" y="2570186"/>
                      <a:pt x="998560" y="2513625"/>
                      <a:pt x="963917" y="2516312"/>
                    </a:cubicBezTo>
                    <a:cubicBezTo>
                      <a:pt x="953736" y="2516312"/>
                      <a:pt x="946372" y="2520599"/>
                      <a:pt x="941761" y="2526678"/>
                    </a:cubicBezTo>
                    <a:cubicBezTo>
                      <a:pt x="919541" y="2512666"/>
                      <a:pt x="893223" y="2507803"/>
                      <a:pt x="866968" y="2508635"/>
                    </a:cubicBezTo>
                    <a:cubicBezTo>
                      <a:pt x="825154" y="2422322"/>
                      <a:pt x="782955" y="2336201"/>
                      <a:pt x="740756" y="2250080"/>
                    </a:cubicBezTo>
                    <a:cubicBezTo>
                      <a:pt x="753114" y="2248609"/>
                      <a:pt x="765665" y="2248993"/>
                      <a:pt x="777832" y="2251424"/>
                    </a:cubicBezTo>
                    <a:cubicBezTo>
                      <a:pt x="780841" y="2251808"/>
                      <a:pt x="783915" y="2252704"/>
                      <a:pt x="787053" y="2253472"/>
                    </a:cubicBezTo>
                    <a:cubicBezTo>
                      <a:pt x="788077" y="2255199"/>
                      <a:pt x="789230" y="2256799"/>
                      <a:pt x="790511" y="2258334"/>
                    </a:cubicBezTo>
                    <a:cubicBezTo>
                      <a:pt x="793200" y="2268827"/>
                      <a:pt x="800884" y="2278745"/>
                      <a:pt x="811194" y="2282840"/>
                    </a:cubicBezTo>
                    <a:cubicBezTo>
                      <a:pt x="840074" y="2295444"/>
                      <a:pt x="866200" y="2260702"/>
                      <a:pt x="854610" y="2234341"/>
                    </a:cubicBezTo>
                    <a:cubicBezTo>
                      <a:pt x="851920" y="2227431"/>
                      <a:pt x="847054" y="2220904"/>
                      <a:pt x="840202" y="2217641"/>
                    </a:cubicBezTo>
                    <a:cubicBezTo>
                      <a:pt x="834439" y="2210283"/>
                      <a:pt x="826562" y="2204845"/>
                      <a:pt x="817149" y="2203693"/>
                    </a:cubicBezTo>
                    <a:cubicBezTo>
                      <a:pt x="802869" y="2201774"/>
                      <a:pt x="791855" y="2210091"/>
                      <a:pt x="786541" y="2221416"/>
                    </a:cubicBezTo>
                    <a:cubicBezTo>
                      <a:pt x="766370" y="2214250"/>
                      <a:pt x="744854" y="2212395"/>
                      <a:pt x="723658" y="2214954"/>
                    </a:cubicBezTo>
                    <a:cubicBezTo>
                      <a:pt x="686710" y="2139710"/>
                      <a:pt x="649698" y="2064466"/>
                      <a:pt x="612814" y="1989159"/>
                    </a:cubicBezTo>
                    <a:cubicBezTo>
                      <a:pt x="621074" y="1988135"/>
                      <a:pt x="629335" y="1987815"/>
                      <a:pt x="637531" y="1988071"/>
                    </a:cubicBezTo>
                    <a:cubicBezTo>
                      <a:pt x="643743" y="1988327"/>
                      <a:pt x="649890" y="1989287"/>
                      <a:pt x="655909" y="1990758"/>
                    </a:cubicBezTo>
                    <a:cubicBezTo>
                      <a:pt x="658407" y="2007522"/>
                      <a:pt x="670509" y="2022238"/>
                      <a:pt x="691641" y="2019359"/>
                    </a:cubicBezTo>
                    <a:cubicBezTo>
                      <a:pt x="733199" y="2010337"/>
                      <a:pt x="730702" y="1955632"/>
                      <a:pt x="687991" y="1948914"/>
                    </a:cubicBezTo>
                    <a:cubicBezTo>
                      <a:pt x="677169" y="1948594"/>
                      <a:pt x="669165" y="1952753"/>
                      <a:pt x="663786" y="1959279"/>
                    </a:cubicBezTo>
                    <a:cubicBezTo>
                      <a:pt x="642206" y="1951217"/>
                      <a:pt x="618385" y="1950065"/>
                      <a:pt x="595268" y="1953328"/>
                    </a:cubicBezTo>
                    <a:cubicBezTo>
                      <a:pt x="573240" y="1908285"/>
                      <a:pt x="551276" y="1863241"/>
                      <a:pt x="529312" y="1818133"/>
                    </a:cubicBezTo>
                    <a:cubicBezTo>
                      <a:pt x="499024" y="1756966"/>
                      <a:pt x="468799" y="1695734"/>
                      <a:pt x="438639" y="1634503"/>
                    </a:cubicBezTo>
                    <a:cubicBezTo>
                      <a:pt x="456825" y="1630472"/>
                      <a:pt x="475843" y="1631112"/>
                      <a:pt x="493517" y="1637894"/>
                    </a:cubicBezTo>
                    <a:cubicBezTo>
                      <a:pt x="494670" y="1638470"/>
                      <a:pt x="495822" y="1638981"/>
                      <a:pt x="496975" y="1639621"/>
                    </a:cubicBezTo>
                    <a:cubicBezTo>
                      <a:pt x="489227" y="1658176"/>
                      <a:pt x="495758" y="1683385"/>
                      <a:pt x="522140" y="1687480"/>
                    </a:cubicBezTo>
                    <a:cubicBezTo>
                      <a:pt x="559729" y="1692407"/>
                      <a:pt x="574009" y="1630088"/>
                      <a:pt x="535908" y="1620682"/>
                    </a:cubicBezTo>
                    <a:cubicBezTo>
                      <a:pt x="528480" y="1618699"/>
                      <a:pt x="521884" y="1619019"/>
                      <a:pt x="516185" y="1620938"/>
                    </a:cubicBezTo>
                    <a:cubicBezTo>
                      <a:pt x="491788" y="1599568"/>
                      <a:pt x="455544" y="1595089"/>
                      <a:pt x="422374" y="1601488"/>
                    </a:cubicBezTo>
                    <a:cubicBezTo>
                      <a:pt x="379919" y="1515559"/>
                      <a:pt x="337464" y="1429694"/>
                      <a:pt x="294625" y="1343957"/>
                    </a:cubicBezTo>
                    <a:cubicBezTo>
                      <a:pt x="305062" y="1341846"/>
                      <a:pt x="315884" y="1340950"/>
                      <a:pt x="326514" y="1341078"/>
                    </a:cubicBezTo>
                    <a:cubicBezTo>
                      <a:pt x="332661" y="1354770"/>
                      <a:pt x="345660" y="1365007"/>
                      <a:pt x="362053" y="1362960"/>
                    </a:cubicBezTo>
                    <a:cubicBezTo>
                      <a:pt x="385554" y="1359953"/>
                      <a:pt x="396312" y="1334488"/>
                      <a:pt x="393430" y="1313181"/>
                    </a:cubicBezTo>
                    <a:cubicBezTo>
                      <a:pt x="391894" y="1299873"/>
                      <a:pt x="380239" y="1291683"/>
                      <a:pt x="369801" y="1285029"/>
                    </a:cubicBezTo>
                    <a:cubicBezTo>
                      <a:pt x="353088" y="1276199"/>
                      <a:pt x="336119" y="1289444"/>
                      <a:pt x="328243" y="1303904"/>
                    </a:cubicBezTo>
                    <a:cubicBezTo>
                      <a:pt x="327218" y="1305568"/>
                      <a:pt x="326258" y="1307295"/>
                      <a:pt x="325553" y="1309086"/>
                    </a:cubicBezTo>
                    <a:cubicBezTo>
                      <a:pt x="308200" y="1305887"/>
                      <a:pt x="291935" y="1305951"/>
                      <a:pt x="277015" y="1308703"/>
                    </a:cubicBezTo>
                    <a:cubicBezTo>
                      <a:pt x="260238" y="1275176"/>
                      <a:pt x="243397" y="1241713"/>
                      <a:pt x="226491" y="1208314"/>
                    </a:cubicBezTo>
                    <a:cubicBezTo>
                      <a:pt x="206128" y="1168836"/>
                      <a:pt x="186149" y="1129231"/>
                      <a:pt x="165978" y="1089562"/>
                    </a:cubicBezTo>
                    <a:cubicBezTo>
                      <a:pt x="182820" y="1086555"/>
                      <a:pt x="200045" y="1086875"/>
                      <a:pt x="216566" y="1091993"/>
                    </a:cubicBezTo>
                    <a:cubicBezTo>
                      <a:pt x="221625" y="1105877"/>
                      <a:pt x="233407" y="1117138"/>
                      <a:pt x="249288" y="1115859"/>
                    </a:cubicBezTo>
                    <a:cubicBezTo>
                      <a:pt x="261518" y="1115795"/>
                      <a:pt x="270675" y="1107157"/>
                      <a:pt x="276567" y="1097240"/>
                    </a:cubicBezTo>
                    <a:cubicBezTo>
                      <a:pt x="297762" y="1065952"/>
                      <a:pt x="267986" y="1038504"/>
                      <a:pt x="235136" y="1046629"/>
                    </a:cubicBezTo>
                    <a:cubicBezTo>
                      <a:pt x="227452" y="1048741"/>
                      <a:pt x="221945" y="1053092"/>
                      <a:pt x="218487" y="1058658"/>
                    </a:cubicBezTo>
                    <a:cubicBezTo>
                      <a:pt x="200301" y="1051940"/>
                      <a:pt x="179042" y="1048741"/>
                      <a:pt x="170269" y="1050660"/>
                    </a:cubicBezTo>
                    <a:cubicBezTo>
                      <a:pt x="162713" y="1051300"/>
                      <a:pt x="155221" y="1052388"/>
                      <a:pt x="147857" y="1053923"/>
                    </a:cubicBezTo>
                    <a:cubicBezTo>
                      <a:pt x="117184" y="993844"/>
                      <a:pt x="85999" y="934084"/>
                      <a:pt x="52765" y="875476"/>
                    </a:cubicBezTo>
                    <a:cubicBezTo>
                      <a:pt x="60193" y="873044"/>
                      <a:pt x="67941" y="871765"/>
                      <a:pt x="75945" y="872276"/>
                    </a:cubicBezTo>
                    <a:cubicBezTo>
                      <a:pt x="77674" y="872340"/>
                      <a:pt x="79595" y="872596"/>
                      <a:pt x="81644" y="873044"/>
                    </a:cubicBezTo>
                    <a:cubicBezTo>
                      <a:pt x="84078" y="880850"/>
                      <a:pt x="89905" y="887824"/>
                      <a:pt x="100087" y="891599"/>
                    </a:cubicBezTo>
                    <a:cubicBezTo>
                      <a:pt x="132872" y="904588"/>
                      <a:pt x="158038" y="851674"/>
                      <a:pt x="120834" y="840989"/>
                    </a:cubicBezTo>
                    <a:cubicBezTo>
                      <a:pt x="106618" y="832095"/>
                      <a:pt x="94580" y="835614"/>
                      <a:pt x="87408" y="844124"/>
                    </a:cubicBezTo>
                    <a:cubicBezTo>
                      <a:pt x="78827" y="840221"/>
                      <a:pt x="68453" y="838686"/>
                      <a:pt x="60577" y="839069"/>
                    </a:cubicBezTo>
                    <a:cubicBezTo>
                      <a:pt x="51676" y="839709"/>
                      <a:pt x="42967" y="841373"/>
                      <a:pt x="34515" y="843932"/>
                    </a:cubicBezTo>
                    <a:cubicBezTo>
                      <a:pt x="23309" y="824737"/>
                      <a:pt x="11846" y="805670"/>
                      <a:pt x="0" y="786796"/>
                    </a:cubicBezTo>
                    <a:cubicBezTo>
                      <a:pt x="25678" y="778862"/>
                      <a:pt x="45337" y="758451"/>
                      <a:pt x="68069" y="743991"/>
                    </a:cubicBezTo>
                    <a:cubicBezTo>
                      <a:pt x="110396" y="716415"/>
                      <a:pt x="153428" y="680136"/>
                      <a:pt x="198188" y="654671"/>
                    </a:cubicBezTo>
                    <a:cubicBezTo>
                      <a:pt x="274838" y="622104"/>
                      <a:pt x="343547" y="582627"/>
                      <a:pt x="419813" y="547564"/>
                    </a:cubicBezTo>
                    <a:cubicBezTo>
                      <a:pt x="532130" y="500089"/>
                      <a:pt x="643743" y="451014"/>
                      <a:pt x="756060" y="403475"/>
                    </a:cubicBezTo>
                    <a:cubicBezTo>
                      <a:pt x="922102" y="331750"/>
                      <a:pt x="1084815" y="256571"/>
                      <a:pt x="1245094" y="172369"/>
                    </a:cubicBezTo>
                    <a:cubicBezTo>
                      <a:pt x="1359525" y="121055"/>
                      <a:pt x="1472610" y="66094"/>
                      <a:pt x="1579293" y="0"/>
                    </a:cubicBezTo>
                    <a:cubicBezTo>
                      <a:pt x="1635963" y="127773"/>
                      <a:pt x="1707554" y="248253"/>
                      <a:pt x="1774023" y="370972"/>
                    </a:cubicBezTo>
                    <a:cubicBezTo>
                      <a:pt x="1813340" y="450374"/>
                      <a:pt x="1851825" y="530289"/>
                      <a:pt x="1892935" y="608796"/>
                    </a:cubicBezTo>
                    <a:cubicBezTo>
                      <a:pt x="1974196" y="761266"/>
                      <a:pt x="2057569" y="907595"/>
                      <a:pt x="2132682" y="1064417"/>
                    </a:cubicBezTo>
                    <a:cubicBezTo>
                      <a:pt x="2200431" y="1199036"/>
                      <a:pt x="2270741" y="1329753"/>
                      <a:pt x="2337850" y="1465140"/>
                    </a:cubicBezTo>
                    <a:cubicBezTo>
                      <a:pt x="2442483" y="1679610"/>
                      <a:pt x="2564149" y="1885379"/>
                      <a:pt x="2663275" y="21028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26"/>
              <p:cNvSpPr/>
              <p:nvPr/>
            </p:nvSpPr>
            <p:spPr>
              <a:xfrm>
                <a:off x="10017600" y="6500452"/>
                <a:ext cx="1848110" cy="2173620"/>
              </a:xfrm>
              <a:custGeom>
                <a:rect b="b" l="l" r="r" t="t"/>
                <a:pathLst>
                  <a:path extrusionOk="0" h="2173620" w="1848110">
                    <a:moveTo>
                      <a:pt x="1507509" y="1383946"/>
                    </a:moveTo>
                    <a:cubicBezTo>
                      <a:pt x="1518331" y="1379084"/>
                      <a:pt x="1523454" y="1366223"/>
                      <a:pt x="1518652" y="1355282"/>
                    </a:cubicBezTo>
                    <a:cubicBezTo>
                      <a:pt x="1513593" y="1343637"/>
                      <a:pt x="1498993" y="1338966"/>
                      <a:pt x="1487915" y="1345045"/>
                    </a:cubicBezTo>
                    <a:cubicBezTo>
                      <a:pt x="1465054" y="1355346"/>
                      <a:pt x="1442770" y="1366863"/>
                      <a:pt x="1419718" y="1376780"/>
                    </a:cubicBezTo>
                    <a:cubicBezTo>
                      <a:pt x="1258157" y="1444026"/>
                      <a:pt x="1088401" y="1496236"/>
                      <a:pt x="936574" y="1585492"/>
                    </a:cubicBezTo>
                    <a:cubicBezTo>
                      <a:pt x="924023" y="1591698"/>
                      <a:pt x="913266" y="1610317"/>
                      <a:pt x="934205" y="1612109"/>
                    </a:cubicBezTo>
                    <a:cubicBezTo>
                      <a:pt x="966222" y="1608270"/>
                      <a:pt x="994782" y="1589779"/>
                      <a:pt x="1024366" y="1577814"/>
                    </a:cubicBezTo>
                    <a:cubicBezTo>
                      <a:pt x="1158903" y="1514983"/>
                      <a:pt x="1301125" y="1473586"/>
                      <a:pt x="1437903" y="1415938"/>
                    </a:cubicBezTo>
                    <a:cubicBezTo>
                      <a:pt x="1461340" y="1405892"/>
                      <a:pt x="1484137" y="1394248"/>
                      <a:pt x="1507509" y="1383946"/>
                    </a:cubicBezTo>
                    <a:close/>
                    <a:moveTo>
                      <a:pt x="1576923" y="1561818"/>
                    </a:moveTo>
                    <a:cubicBezTo>
                      <a:pt x="1587809" y="1557147"/>
                      <a:pt x="1592740" y="1543967"/>
                      <a:pt x="1588001" y="1533218"/>
                    </a:cubicBezTo>
                    <a:cubicBezTo>
                      <a:pt x="1571928" y="1504042"/>
                      <a:pt x="1539143" y="1534434"/>
                      <a:pt x="1516730" y="1539488"/>
                    </a:cubicBezTo>
                    <a:cubicBezTo>
                      <a:pt x="1469280" y="1559067"/>
                      <a:pt x="1421446" y="1577814"/>
                      <a:pt x="1373741" y="1596881"/>
                    </a:cubicBezTo>
                    <a:cubicBezTo>
                      <a:pt x="1255340" y="1650946"/>
                      <a:pt x="1142190" y="1716145"/>
                      <a:pt x="1025647" y="1773985"/>
                    </a:cubicBezTo>
                    <a:cubicBezTo>
                      <a:pt x="1018795" y="1777440"/>
                      <a:pt x="1011431" y="1780959"/>
                      <a:pt x="1006180" y="1786718"/>
                    </a:cubicBezTo>
                    <a:cubicBezTo>
                      <a:pt x="999072" y="1797339"/>
                      <a:pt x="1012135" y="1801370"/>
                      <a:pt x="1020396" y="1798618"/>
                    </a:cubicBezTo>
                    <a:cubicBezTo>
                      <a:pt x="1065541" y="1787805"/>
                      <a:pt x="1107419" y="1766435"/>
                      <a:pt x="1149362" y="1747112"/>
                    </a:cubicBezTo>
                    <a:cubicBezTo>
                      <a:pt x="1220825" y="1713201"/>
                      <a:pt x="1292736" y="1680058"/>
                      <a:pt x="1363815" y="1645380"/>
                    </a:cubicBezTo>
                    <a:cubicBezTo>
                      <a:pt x="1434382" y="1616396"/>
                      <a:pt x="1506485" y="1591314"/>
                      <a:pt x="1576923" y="1561818"/>
                    </a:cubicBezTo>
                    <a:close/>
                    <a:moveTo>
                      <a:pt x="1834664" y="1720303"/>
                    </a:moveTo>
                    <a:cubicBezTo>
                      <a:pt x="1838186" y="1728877"/>
                      <a:pt x="1841003" y="1742825"/>
                      <a:pt x="1848111" y="1751783"/>
                    </a:cubicBezTo>
                    <a:cubicBezTo>
                      <a:pt x="1751482" y="1792028"/>
                      <a:pt x="1656903" y="1837584"/>
                      <a:pt x="1560851" y="1879236"/>
                    </a:cubicBezTo>
                    <a:cubicBezTo>
                      <a:pt x="1414082" y="1944115"/>
                      <a:pt x="1265329" y="2005091"/>
                      <a:pt x="1122468" y="2078223"/>
                    </a:cubicBezTo>
                    <a:cubicBezTo>
                      <a:pt x="1064900" y="2110214"/>
                      <a:pt x="1004835" y="2138687"/>
                      <a:pt x="948997" y="2173621"/>
                    </a:cubicBezTo>
                    <a:cubicBezTo>
                      <a:pt x="947076" y="2167607"/>
                      <a:pt x="943682" y="2161848"/>
                      <a:pt x="941185" y="2156026"/>
                    </a:cubicBezTo>
                    <a:cubicBezTo>
                      <a:pt x="929787" y="2132288"/>
                      <a:pt x="917940" y="2108871"/>
                      <a:pt x="907054" y="2084877"/>
                    </a:cubicBezTo>
                    <a:cubicBezTo>
                      <a:pt x="865688" y="1992550"/>
                      <a:pt x="825794" y="1899455"/>
                      <a:pt x="782698" y="1807896"/>
                    </a:cubicBezTo>
                    <a:cubicBezTo>
                      <a:pt x="731983" y="1690424"/>
                      <a:pt x="669293" y="1578902"/>
                      <a:pt x="609356" y="1465972"/>
                    </a:cubicBezTo>
                    <a:cubicBezTo>
                      <a:pt x="530593" y="1307295"/>
                      <a:pt x="441905" y="1154248"/>
                      <a:pt x="347709" y="1004273"/>
                    </a:cubicBezTo>
                    <a:cubicBezTo>
                      <a:pt x="235136" y="830368"/>
                      <a:pt x="138572" y="646929"/>
                      <a:pt x="21644" y="475839"/>
                    </a:cubicBezTo>
                    <a:cubicBezTo>
                      <a:pt x="13127" y="462403"/>
                      <a:pt x="5891" y="452166"/>
                      <a:pt x="0" y="444744"/>
                    </a:cubicBezTo>
                    <a:cubicBezTo>
                      <a:pt x="19403" y="440393"/>
                      <a:pt x="38549" y="433227"/>
                      <a:pt x="57759" y="428300"/>
                    </a:cubicBezTo>
                    <a:cubicBezTo>
                      <a:pt x="133385" y="404179"/>
                      <a:pt x="205424" y="370460"/>
                      <a:pt x="276887" y="336357"/>
                    </a:cubicBezTo>
                    <a:cubicBezTo>
                      <a:pt x="348990" y="301934"/>
                      <a:pt x="422502" y="270647"/>
                      <a:pt x="494990" y="236992"/>
                    </a:cubicBezTo>
                    <a:cubicBezTo>
                      <a:pt x="554414" y="208968"/>
                      <a:pt x="611917" y="176720"/>
                      <a:pt x="672494" y="151255"/>
                    </a:cubicBezTo>
                    <a:cubicBezTo>
                      <a:pt x="801461" y="102692"/>
                      <a:pt x="931195" y="54641"/>
                      <a:pt x="1058625" y="1600"/>
                    </a:cubicBezTo>
                    <a:cubicBezTo>
                      <a:pt x="1059713" y="1088"/>
                      <a:pt x="1060674" y="576"/>
                      <a:pt x="1061570" y="0"/>
                    </a:cubicBezTo>
                    <a:cubicBezTo>
                      <a:pt x="1088145" y="106339"/>
                      <a:pt x="1134250" y="207688"/>
                      <a:pt x="1182853" y="305645"/>
                    </a:cubicBezTo>
                    <a:cubicBezTo>
                      <a:pt x="1233888" y="419983"/>
                      <a:pt x="1292864" y="530737"/>
                      <a:pt x="1342748" y="645650"/>
                    </a:cubicBezTo>
                    <a:cubicBezTo>
                      <a:pt x="1439696" y="870741"/>
                      <a:pt x="1549132" y="1090138"/>
                      <a:pt x="1648450" y="1314141"/>
                    </a:cubicBezTo>
                    <a:cubicBezTo>
                      <a:pt x="1689817" y="1406404"/>
                      <a:pt x="1730799" y="1498859"/>
                      <a:pt x="1773574" y="1590419"/>
                    </a:cubicBezTo>
                    <a:cubicBezTo>
                      <a:pt x="1796819" y="1632199"/>
                      <a:pt x="1819423" y="1674108"/>
                      <a:pt x="1834664" y="1720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26"/>
              <p:cNvSpPr/>
              <p:nvPr/>
            </p:nvSpPr>
            <p:spPr>
              <a:xfrm>
                <a:off x="9908484" y="6358155"/>
                <a:ext cx="2125702" cy="2442284"/>
              </a:xfrm>
              <a:custGeom>
                <a:rect b="b" l="l" r="r" t="t"/>
                <a:pathLst>
                  <a:path extrusionOk="0" h="2442284" w="2125702">
                    <a:moveTo>
                      <a:pt x="2000450" y="1923129"/>
                    </a:moveTo>
                    <a:cubicBezTo>
                      <a:pt x="2025808" y="1915067"/>
                      <a:pt x="2017355" y="1880644"/>
                      <a:pt x="1994943" y="1880452"/>
                    </a:cubicBezTo>
                    <a:cubicBezTo>
                      <a:pt x="1995007" y="1878213"/>
                      <a:pt x="1994687" y="1876037"/>
                      <a:pt x="1994046" y="1873862"/>
                    </a:cubicBezTo>
                    <a:cubicBezTo>
                      <a:pt x="1976501" y="1819925"/>
                      <a:pt x="1953320" y="1767203"/>
                      <a:pt x="1924184" y="1718128"/>
                    </a:cubicBezTo>
                    <a:cubicBezTo>
                      <a:pt x="1889221" y="1644932"/>
                      <a:pt x="1857396" y="1570264"/>
                      <a:pt x="1823137" y="1496748"/>
                    </a:cubicBezTo>
                    <a:cubicBezTo>
                      <a:pt x="1742069" y="1310558"/>
                      <a:pt x="1653253" y="1127887"/>
                      <a:pt x="1567894" y="943745"/>
                    </a:cubicBezTo>
                    <a:cubicBezTo>
                      <a:pt x="1516602" y="830496"/>
                      <a:pt x="1468832" y="715455"/>
                      <a:pt x="1411521" y="605085"/>
                    </a:cubicBezTo>
                    <a:cubicBezTo>
                      <a:pt x="1351648" y="481342"/>
                      <a:pt x="1286525" y="360159"/>
                      <a:pt x="1231007" y="234369"/>
                    </a:cubicBezTo>
                    <a:cubicBezTo>
                      <a:pt x="1227357" y="228930"/>
                      <a:pt x="1197196" y="150103"/>
                      <a:pt x="1180163" y="129309"/>
                    </a:cubicBezTo>
                    <a:cubicBezTo>
                      <a:pt x="1183493" y="114209"/>
                      <a:pt x="1168957" y="96358"/>
                      <a:pt x="1150131" y="104100"/>
                    </a:cubicBezTo>
                    <a:cubicBezTo>
                      <a:pt x="1072841" y="136923"/>
                      <a:pt x="994142" y="166355"/>
                      <a:pt x="916275" y="197643"/>
                    </a:cubicBezTo>
                    <a:cubicBezTo>
                      <a:pt x="868377" y="216901"/>
                      <a:pt x="819455" y="232961"/>
                      <a:pt x="771492" y="252220"/>
                    </a:cubicBezTo>
                    <a:cubicBezTo>
                      <a:pt x="710083" y="277685"/>
                      <a:pt x="652131" y="310636"/>
                      <a:pt x="592323" y="339492"/>
                    </a:cubicBezTo>
                    <a:cubicBezTo>
                      <a:pt x="495630" y="384984"/>
                      <a:pt x="397785" y="428108"/>
                      <a:pt x="303205" y="478015"/>
                    </a:cubicBezTo>
                    <a:cubicBezTo>
                      <a:pt x="238722" y="513013"/>
                      <a:pt x="167259" y="534000"/>
                      <a:pt x="102712" y="567975"/>
                    </a:cubicBezTo>
                    <a:cubicBezTo>
                      <a:pt x="100983" y="569126"/>
                      <a:pt x="98614" y="571046"/>
                      <a:pt x="96437" y="573285"/>
                    </a:cubicBezTo>
                    <a:cubicBezTo>
                      <a:pt x="79852" y="560041"/>
                      <a:pt x="87344" y="594080"/>
                      <a:pt x="111549" y="636564"/>
                    </a:cubicBezTo>
                    <a:cubicBezTo>
                      <a:pt x="187110" y="772463"/>
                      <a:pt x="262991" y="908171"/>
                      <a:pt x="341690" y="1042279"/>
                    </a:cubicBezTo>
                    <a:cubicBezTo>
                      <a:pt x="427625" y="1184768"/>
                      <a:pt x="519003" y="1324122"/>
                      <a:pt x="598214" y="1470515"/>
                    </a:cubicBezTo>
                    <a:cubicBezTo>
                      <a:pt x="669869" y="1614156"/>
                      <a:pt x="749336" y="1750695"/>
                      <a:pt x="819070" y="1895808"/>
                    </a:cubicBezTo>
                    <a:cubicBezTo>
                      <a:pt x="853969" y="1972651"/>
                      <a:pt x="890085" y="2048983"/>
                      <a:pt x="923831" y="2126338"/>
                    </a:cubicBezTo>
                    <a:cubicBezTo>
                      <a:pt x="950918" y="2188017"/>
                      <a:pt x="977557" y="2249953"/>
                      <a:pt x="1007781" y="2310160"/>
                    </a:cubicBezTo>
                    <a:cubicBezTo>
                      <a:pt x="1013864" y="2321037"/>
                      <a:pt x="1016298" y="2334922"/>
                      <a:pt x="1026992" y="2342407"/>
                    </a:cubicBezTo>
                    <a:cubicBezTo>
                      <a:pt x="1033395" y="2347270"/>
                      <a:pt x="1041656" y="2347206"/>
                      <a:pt x="1048187" y="2343879"/>
                    </a:cubicBezTo>
                    <a:cubicBezTo>
                      <a:pt x="1053374" y="2345671"/>
                      <a:pt x="1060610" y="2345095"/>
                      <a:pt x="1067462" y="2341384"/>
                    </a:cubicBezTo>
                    <a:lnTo>
                      <a:pt x="1065669" y="2342024"/>
                    </a:lnTo>
                    <a:cubicBezTo>
                      <a:pt x="1143727" y="2310544"/>
                      <a:pt x="1216151" y="2266844"/>
                      <a:pt x="1292480" y="2231589"/>
                    </a:cubicBezTo>
                    <a:cubicBezTo>
                      <a:pt x="1527168" y="2126082"/>
                      <a:pt x="1764802" y="2026909"/>
                      <a:pt x="2000450" y="1923129"/>
                    </a:cubicBezTo>
                    <a:close/>
                    <a:moveTo>
                      <a:pt x="2090227" y="1908924"/>
                    </a:moveTo>
                    <a:cubicBezTo>
                      <a:pt x="2101305" y="1933558"/>
                      <a:pt x="2113279" y="1957743"/>
                      <a:pt x="2125702" y="1981673"/>
                    </a:cubicBezTo>
                    <a:cubicBezTo>
                      <a:pt x="2075819" y="2010785"/>
                      <a:pt x="2024143" y="2024605"/>
                      <a:pt x="1970225" y="2047511"/>
                    </a:cubicBezTo>
                    <a:cubicBezTo>
                      <a:pt x="1839274" y="2105224"/>
                      <a:pt x="1708003" y="2161976"/>
                      <a:pt x="1575963" y="2217065"/>
                    </a:cubicBezTo>
                    <a:cubicBezTo>
                      <a:pt x="1520509" y="2242147"/>
                      <a:pt x="1462109" y="2259294"/>
                      <a:pt x="1405310" y="2280984"/>
                    </a:cubicBezTo>
                    <a:cubicBezTo>
                      <a:pt x="1339098" y="2308625"/>
                      <a:pt x="1273334" y="2337097"/>
                      <a:pt x="1205649" y="2361155"/>
                    </a:cubicBezTo>
                    <a:cubicBezTo>
                      <a:pt x="1140397" y="2388859"/>
                      <a:pt x="1075658" y="2417331"/>
                      <a:pt x="1009254" y="2442285"/>
                    </a:cubicBezTo>
                    <a:cubicBezTo>
                      <a:pt x="994910" y="2414388"/>
                      <a:pt x="979926" y="2386748"/>
                      <a:pt x="965262" y="2359043"/>
                    </a:cubicBezTo>
                    <a:cubicBezTo>
                      <a:pt x="917428" y="2265308"/>
                      <a:pt x="870682" y="2167671"/>
                      <a:pt x="827779" y="2071185"/>
                    </a:cubicBezTo>
                    <a:cubicBezTo>
                      <a:pt x="654116" y="1692087"/>
                      <a:pt x="446451" y="1329689"/>
                      <a:pt x="245446" y="964668"/>
                    </a:cubicBezTo>
                    <a:cubicBezTo>
                      <a:pt x="173022" y="826721"/>
                      <a:pt x="84462" y="697860"/>
                      <a:pt x="16713" y="557418"/>
                    </a:cubicBezTo>
                    <a:cubicBezTo>
                      <a:pt x="10758" y="547500"/>
                      <a:pt x="6788" y="534896"/>
                      <a:pt x="0" y="525042"/>
                    </a:cubicBezTo>
                    <a:cubicBezTo>
                      <a:pt x="31249" y="528369"/>
                      <a:pt x="124100" y="480190"/>
                      <a:pt x="141133" y="474240"/>
                    </a:cubicBezTo>
                    <a:cubicBezTo>
                      <a:pt x="266129" y="424269"/>
                      <a:pt x="375373" y="343587"/>
                      <a:pt x="499408" y="291697"/>
                    </a:cubicBezTo>
                    <a:cubicBezTo>
                      <a:pt x="631256" y="231617"/>
                      <a:pt x="769635" y="187725"/>
                      <a:pt x="902188" y="129117"/>
                    </a:cubicBezTo>
                    <a:cubicBezTo>
                      <a:pt x="980822" y="95206"/>
                      <a:pt x="1059009" y="60016"/>
                      <a:pt x="1138092" y="27257"/>
                    </a:cubicBezTo>
                    <a:cubicBezTo>
                      <a:pt x="1159288" y="16891"/>
                      <a:pt x="1183941" y="12157"/>
                      <a:pt x="1204112" y="0"/>
                    </a:cubicBezTo>
                    <a:cubicBezTo>
                      <a:pt x="1207186" y="11389"/>
                      <a:pt x="1212565" y="24313"/>
                      <a:pt x="1215574" y="32375"/>
                    </a:cubicBezTo>
                    <a:cubicBezTo>
                      <a:pt x="1234016" y="79722"/>
                      <a:pt x="1254187" y="126302"/>
                      <a:pt x="1275959" y="172242"/>
                    </a:cubicBezTo>
                    <a:cubicBezTo>
                      <a:pt x="1376814" y="377114"/>
                      <a:pt x="1473571" y="583970"/>
                      <a:pt x="1568727" y="791530"/>
                    </a:cubicBezTo>
                    <a:cubicBezTo>
                      <a:pt x="1709411" y="1077149"/>
                      <a:pt x="1826147" y="1373581"/>
                      <a:pt x="1960300" y="1662207"/>
                    </a:cubicBezTo>
                    <a:cubicBezTo>
                      <a:pt x="1988603" y="1722543"/>
                      <a:pt x="2014858" y="1784030"/>
                      <a:pt x="2044442" y="1843790"/>
                    </a:cubicBezTo>
                    <a:cubicBezTo>
                      <a:pt x="2053023" y="1861193"/>
                      <a:pt x="2061475" y="1878533"/>
                      <a:pt x="2069992" y="1895936"/>
                    </a:cubicBezTo>
                    <a:cubicBezTo>
                      <a:pt x="2072617" y="1901183"/>
                      <a:pt x="2076588" y="1905278"/>
                      <a:pt x="2082094" y="1907453"/>
                    </a:cubicBezTo>
                    <a:cubicBezTo>
                      <a:pt x="2084784" y="1908477"/>
                      <a:pt x="2087537" y="1908988"/>
                      <a:pt x="2090227" y="19089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26"/>
              <p:cNvSpPr/>
              <p:nvPr/>
            </p:nvSpPr>
            <p:spPr>
              <a:xfrm>
                <a:off x="9814930" y="7461409"/>
                <a:ext cx="152339" cy="275701"/>
              </a:xfrm>
              <a:custGeom>
                <a:rect b="b" l="l" r="r" t="t"/>
                <a:pathLst>
                  <a:path extrusionOk="0" h="275701" w="152339">
                    <a:moveTo>
                      <a:pt x="152339" y="258042"/>
                    </a:moveTo>
                    <a:cubicBezTo>
                      <a:pt x="142221" y="263097"/>
                      <a:pt x="132936" y="269111"/>
                      <a:pt x="124548" y="275702"/>
                    </a:cubicBezTo>
                    <a:cubicBezTo>
                      <a:pt x="117632" y="261497"/>
                      <a:pt x="110716" y="247293"/>
                      <a:pt x="103929" y="233025"/>
                    </a:cubicBezTo>
                    <a:cubicBezTo>
                      <a:pt x="96116" y="216262"/>
                      <a:pt x="88176" y="199626"/>
                      <a:pt x="80236" y="183055"/>
                    </a:cubicBezTo>
                    <a:cubicBezTo>
                      <a:pt x="81004" y="174993"/>
                      <a:pt x="77738" y="166547"/>
                      <a:pt x="70182" y="162260"/>
                    </a:cubicBezTo>
                    <a:cubicBezTo>
                      <a:pt x="47322" y="115361"/>
                      <a:pt x="23885" y="69037"/>
                      <a:pt x="0" y="22842"/>
                    </a:cubicBezTo>
                    <a:cubicBezTo>
                      <a:pt x="7812" y="13244"/>
                      <a:pt x="17225" y="5694"/>
                      <a:pt x="27791" y="0"/>
                    </a:cubicBezTo>
                    <a:cubicBezTo>
                      <a:pt x="69350" y="85993"/>
                      <a:pt x="110844" y="171985"/>
                      <a:pt x="152339" y="25804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26"/>
              <p:cNvSpPr/>
              <p:nvPr/>
            </p:nvSpPr>
            <p:spPr>
              <a:xfrm>
                <a:off x="9680264" y="7204006"/>
                <a:ext cx="144974" cy="242430"/>
              </a:xfrm>
              <a:custGeom>
                <a:rect b="b" l="l" r="r" t="t"/>
                <a:pathLst>
                  <a:path extrusionOk="0" h="242430" w="144974">
                    <a:moveTo>
                      <a:pt x="144975" y="221380"/>
                    </a:moveTo>
                    <a:cubicBezTo>
                      <a:pt x="133897" y="226947"/>
                      <a:pt x="123779" y="234113"/>
                      <a:pt x="114943" y="242431"/>
                    </a:cubicBezTo>
                    <a:cubicBezTo>
                      <a:pt x="93363" y="201162"/>
                      <a:pt x="71463" y="159829"/>
                      <a:pt x="49307" y="118176"/>
                    </a:cubicBezTo>
                    <a:cubicBezTo>
                      <a:pt x="32722" y="86441"/>
                      <a:pt x="16649" y="53746"/>
                      <a:pt x="0" y="21306"/>
                    </a:cubicBezTo>
                    <a:cubicBezTo>
                      <a:pt x="2497" y="19387"/>
                      <a:pt x="5059" y="17595"/>
                      <a:pt x="7620" y="15996"/>
                    </a:cubicBezTo>
                    <a:cubicBezTo>
                      <a:pt x="17033" y="9789"/>
                      <a:pt x="27151" y="4351"/>
                      <a:pt x="37717" y="0"/>
                    </a:cubicBezTo>
                    <a:cubicBezTo>
                      <a:pt x="73448" y="73772"/>
                      <a:pt x="109244" y="147544"/>
                      <a:pt x="144975" y="2213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26"/>
              <p:cNvSpPr/>
              <p:nvPr/>
            </p:nvSpPr>
            <p:spPr>
              <a:xfrm>
                <a:off x="9564489" y="6990560"/>
                <a:ext cx="135882" cy="198026"/>
              </a:xfrm>
              <a:custGeom>
                <a:rect b="b" l="l" r="r" t="t"/>
                <a:pathLst>
                  <a:path extrusionOk="0" h="198026" w="135882">
                    <a:moveTo>
                      <a:pt x="135882" y="177360"/>
                    </a:moveTo>
                    <a:cubicBezTo>
                      <a:pt x="121922" y="182607"/>
                      <a:pt x="108603" y="189581"/>
                      <a:pt x="96437" y="198027"/>
                    </a:cubicBezTo>
                    <a:cubicBezTo>
                      <a:pt x="76009" y="160405"/>
                      <a:pt x="53917" y="123743"/>
                      <a:pt x="27983" y="90024"/>
                    </a:cubicBezTo>
                    <a:cubicBezTo>
                      <a:pt x="18442" y="78315"/>
                      <a:pt x="10118" y="64750"/>
                      <a:pt x="0" y="53170"/>
                    </a:cubicBezTo>
                    <a:cubicBezTo>
                      <a:pt x="9797" y="34359"/>
                      <a:pt x="24910" y="17723"/>
                      <a:pt x="41367" y="5310"/>
                    </a:cubicBezTo>
                    <a:cubicBezTo>
                      <a:pt x="43992" y="3455"/>
                      <a:pt x="46681" y="1664"/>
                      <a:pt x="49499" y="0"/>
                    </a:cubicBezTo>
                    <a:cubicBezTo>
                      <a:pt x="78315" y="59056"/>
                      <a:pt x="107130" y="118176"/>
                      <a:pt x="135882" y="1773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26"/>
              <p:cNvSpPr/>
              <p:nvPr/>
            </p:nvSpPr>
            <p:spPr>
              <a:xfrm>
                <a:off x="9569228" y="6906231"/>
                <a:ext cx="27983" cy="68141"/>
              </a:xfrm>
              <a:custGeom>
                <a:rect b="b" l="l" r="r" t="t"/>
                <a:pathLst>
                  <a:path extrusionOk="0" h="68141" w="27983">
                    <a:moveTo>
                      <a:pt x="4867" y="0"/>
                    </a:moveTo>
                    <a:cubicBezTo>
                      <a:pt x="11975" y="17083"/>
                      <a:pt x="19787" y="34103"/>
                      <a:pt x="27983" y="50482"/>
                    </a:cubicBezTo>
                    <a:cubicBezTo>
                      <a:pt x="18058" y="55217"/>
                      <a:pt x="8709" y="61167"/>
                      <a:pt x="0" y="68142"/>
                    </a:cubicBezTo>
                    <a:cubicBezTo>
                      <a:pt x="384" y="63535"/>
                      <a:pt x="512" y="59376"/>
                      <a:pt x="512" y="56177"/>
                    </a:cubicBezTo>
                    <a:cubicBezTo>
                      <a:pt x="896" y="38006"/>
                      <a:pt x="4098" y="18811"/>
                      <a:pt x="48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26"/>
              <p:cNvSpPr/>
              <p:nvPr/>
            </p:nvSpPr>
            <p:spPr>
              <a:xfrm>
                <a:off x="10517264" y="8421342"/>
                <a:ext cx="1806075" cy="797160"/>
              </a:xfrm>
              <a:custGeom>
                <a:rect b="b" l="l" r="r" t="t"/>
                <a:pathLst>
                  <a:path extrusionOk="0" h="797160" w="1806075">
                    <a:moveTo>
                      <a:pt x="1803991" y="0"/>
                    </a:moveTo>
                    <a:cubicBezTo>
                      <a:pt x="1805336" y="23546"/>
                      <a:pt x="1807193" y="47155"/>
                      <a:pt x="1805208" y="70637"/>
                    </a:cubicBezTo>
                    <a:cubicBezTo>
                      <a:pt x="1653765" y="130973"/>
                      <a:pt x="1506165" y="200394"/>
                      <a:pt x="1355106" y="261689"/>
                    </a:cubicBezTo>
                    <a:cubicBezTo>
                      <a:pt x="1125798" y="357024"/>
                      <a:pt x="897513" y="454725"/>
                      <a:pt x="668396" y="550635"/>
                    </a:cubicBezTo>
                    <a:cubicBezTo>
                      <a:pt x="494670" y="612571"/>
                      <a:pt x="330356" y="697348"/>
                      <a:pt x="167003" y="782253"/>
                    </a:cubicBezTo>
                    <a:cubicBezTo>
                      <a:pt x="157078" y="787307"/>
                      <a:pt x="147024" y="792106"/>
                      <a:pt x="137099" y="797161"/>
                    </a:cubicBezTo>
                    <a:cubicBezTo>
                      <a:pt x="128006" y="779118"/>
                      <a:pt x="119681" y="760690"/>
                      <a:pt x="110908" y="742456"/>
                    </a:cubicBezTo>
                    <a:cubicBezTo>
                      <a:pt x="76522" y="672778"/>
                      <a:pt x="44504" y="601949"/>
                      <a:pt x="10630" y="532080"/>
                    </a:cubicBezTo>
                    <a:cubicBezTo>
                      <a:pt x="7044" y="524466"/>
                      <a:pt x="3522" y="516852"/>
                      <a:pt x="0" y="509238"/>
                    </a:cubicBezTo>
                    <a:cubicBezTo>
                      <a:pt x="7172" y="500857"/>
                      <a:pt x="15817" y="493499"/>
                      <a:pt x="25614" y="487612"/>
                    </a:cubicBezTo>
                    <a:cubicBezTo>
                      <a:pt x="56607" y="556522"/>
                      <a:pt x="85359" y="626583"/>
                      <a:pt x="120834" y="693061"/>
                    </a:cubicBezTo>
                    <a:cubicBezTo>
                      <a:pt x="156053" y="730619"/>
                      <a:pt x="219384" y="686791"/>
                      <a:pt x="258061" y="672522"/>
                    </a:cubicBezTo>
                    <a:cubicBezTo>
                      <a:pt x="432492" y="584546"/>
                      <a:pt x="611021" y="505336"/>
                      <a:pt x="790063" y="427213"/>
                    </a:cubicBezTo>
                    <a:cubicBezTo>
                      <a:pt x="943618" y="356512"/>
                      <a:pt x="1099223" y="290929"/>
                      <a:pt x="1258798" y="234817"/>
                    </a:cubicBezTo>
                    <a:cubicBezTo>
                      <a:pt x="1408384" y="177360"/>
                      <a:pt x="1554895" y="112226"/>
                      <a:pt x="1701983" y="48755"/>
                    </a:cubicBezTo>
                    <a:cubicBezTo>
                      <a:pt x="1736050" y="34551"/>
                      <a:pt x="1768772" y="17467"/>
                      <a:pt x="1801814" y="1088"/>
                    </a:cubicBezTo>
                    <a:cubicBezTo>
                      <a:pt x="1802518" y="704"/>
                      <a:pt x="1803287" y="384"/>
                      <a:pt x="18039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26"/>
              <p:cNvSpPr/>
              <p:nvPr/>
            </p:nvSpPr>
            <p:spPr>
              <a:xfrm>
                <a:off x="10397391" y="8656798"/>
                <a:ext cx="129030" cy="233409"/>
              </a:xfrm>
              <a:custGeom>
                <a:rect b="b" l="l" r="r" t="t"/>
                <a:pathLst>
                  <a:path extrusionOk="0" h="233409" w="129030">
                    <a:moveTo>
                      <a:pt x="113534" y="183822"/>
                    </a:moveTo>
                    <a:cubicBezTo>
                      <a:pt x="118785" y="194508"/>
                      <a:pt x="123972" y="205257"/>
                      <a:pt x="129030" y="216070"/>
                    </a:cubicBezTo>
                    <a:cubicBezTo>
                      <a:pt x="119105" y="220740"/>
                      <a:pt x="109756" y="226563"/>
                      <a:pt x="101303" y="233409"/>
                    </a:cubicBezTo>
                    <a:cubicBezTo>
                      <a:pt x="67429" y="159509"/>
                      <a:pt x="34259" y="85289"/>
                      <a:pt x="0" y="11517"/>
                    </a:cubicBezTo>
                    <a:cubicBezTo>
                      <a:pt x="6980" y="6718"/>
                      <a:pt x="14920" y="2879"/>
                      <a:pt x="23693" y="0"/>
                    </a:cubicBezTo>
                    <a:cubicBezTo>
                      <a:pt x="53469" y="61359"/>
                      <a:pt x="83438" y="122655"/>
                      <a:pt x="113534" y="18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26"/>
              <p:cNvSpPr/>
              <p:nvPr/>
            </p:nvSpPr>
            <p:spPr>
              <a:xfrm>
                <a:off x="10258371" y="8367468"/>
                <a:ext cx="145103" cy="262073"/>
              </a:xfrm>
              <a:custGeom>
                <a:rect b="b" l="l" r="r" t="t"/>
                <a:pathLst>
                  <a:path extrusionOk="0" h="262073" w="145103">
                    <a:moveTo>
                      <a:pt x="145103" y="253372"/>
                    </a:moveTo>
                    <a:cubicBezTo>
                      <a:pt x="142606" y="253947"/>
                      <a:pt x="140172" y="254651"/>
                      <a:pt x="137739" y="255355"/>
                    </a:cubicBezTo>
                    <a:cubicBezTo>
                      <a:pt x="131784" y="257083"/>
                      <a:pt x="126149" y="259322"/>
                      <a:pt x="120834" y="262073"/>
                    </a:cubicBezTo>
                    <a:cubicBezTo>
                      <a:pt x="103352" y="225027"/>
                      <a:pt x="85551" y="188237"/>
                      <a:pt x="67045" y="151703"/>
                    </a:cubicBezTo>
                    <a:cubicBezTo>
                      <a:pt x="45337" y="104804"/>
                      <a:pt x="22796" y="58352"/>
                      <a:pt x="0" y="12029"/>
                    </a:cubicBezTo>
                    <a:cubicBezTo>
                      <a:pt x="6916" y="7422"/>
                      <a:pt x="14216" y="3391"/>
                      <a:pt x="21900" y="0"/>
                    </a:cubicBezTo>
                    <a:cubicBezTo>
                      <a:pt x="62882" y="84457"/>
                      <a:pt x="103929" y="168978"/>
                      <a:pt x="145103" y="2533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26"/>
              <p:cNvSpPr/>
              <p:nvPr/>
            </p:nvSpPr>
            <p:spPr>
              <a:xfrm>
                <a:off x="10130109" y="8105203"/>
                <a:ext cx="132808" cy="237247"/>
              </a:xfrm>
              <a:custGeom>
                <a:rect b="b" l="l" r="r" t="t"/>
                <a:pathLst>
                  <a:path extrusionOk="0" h="237247" w="132808">
                    <a:moveTo>
                      <a:pt x="132808" y="226307"/>
                    </a:moveTo>
                    <a:cubicBezTo>
                      <a:pt x="124996" y="229378"/>
                      <a:pt x="117376" y="233089"/>
                      <a:pt x="110012" y="237248"/>
                    </a:cubicBezTo>
                    <a:cubicBezTo>
                      <a:pt x="72936" y="162388"/>
                      <a:pt x="35539" y="87592"/>
                      <a:pt x="0" y="11965"/>
                    </a:cubicBezTo>
                    <a:cubicBezTo>
                      <a:pt x="7364" y="7230"/>
                      <a:pt x="15176" y="3263"/>
                      <a:pt x="23309" y="0"/>
                    </a:cubicBezTo>
                    <a:cubicBezTo>
                      <a:pt x="59745" y="75436"/>
                      <a:pt x="96244" y="150871"/>
                      <a:pt x="132808" y="2263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26"/>
              <p:cNvSpPr/>
              <p:nvPr/>
            </p:nvSpPr>
            <p:spPr>
              <a:xfrm>
                <a:off x="9958240" y="7754450"/>
                <a:ext cx="177760" cy="325736"/>
              </a:xfrm>
              <a:custGeom>
                <a:rect b="b" l="l" r="r" t="t"/>
                <a:pathLst>
                  <a:path extrusionOk="0" h="325736" w="177760">
                    <a:moveTo>
                      <a:pt x="25934" y="0"/>
                    </a:moveTo>
                    <a:cubicBezTo>
                      <a:pt x="76522" y="104932"/>
                      <a:pt x="127109" y="209799"/>
                      <a:pt x="177761" y="314667"/>
                    </a:cubicBezTo>
                    <a:cubicBezTo>
                      <a:pt x="169628" y="317674"/>
                      <a:pt x="161816" y="321385"/>
                      <a:pt x="154260" y="325736"/>
                    </a:cubicBezTo>
                    <a:cubicBezTo>
                      <a:pt x="104313" y="223620"/>
                      <a:pt x="50908" y="123039"/>
                      <a:pt x="0" y="20794"/>
                    </a:cubicBezTo>
                    <a:cubicBezTo>
                      <a:pt x="7556" y="12797"/>
                      <a:pt x="16329" y="5758"/>
                      <a:pt x="259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75" name="Google Shape;875;p26"/>
              <p:cNvGrpSpPr/>
              <p:nvPr/>
            </p:nvGrpSpPr>
            <p:grpSpPr>
              <a:xfrm>
                <a:off x="9510126" y="6059264"/>
                <a:ext cx="2856620" cy="3199002"/>
                <a:chOff x="9510126" y="6059264"/>
                <a:chExt cx="2856620" cy="3199002"/>
              </a:xfrm>
            </p:grpSpPr>
            <p:sp>
              <p:nvSpPr>
                <p:cNvPr id="876" name="Google Shape;876;p26"/>
                <p:cNvSpPr/>
                <p:nvPr/>
              </p:nvSpPr>
              <p:spPr>
                <a:xfrm>
                  <a:off x="9510126" y="6059264"/>
                  <a:ext cx="2856620" cy="3199002"/>
                </a:xfrm>
                <a:custGeom>
                  <a:rect b="b" l="l" r="r" t="t"/>
                  <a:pathLst>
                    <a:path extrusionOk="0" h="3199002" w="2856620">
                      <a:moveTo>
                        <a:pt x="2853264" y="2323816"/>
                      </a:moveTo>
                      <a:cubicBezTo>
                        <a:pt x="2853072" y="2322153"/>
                        <a:pt x="2852688" y="2320617"/>
                        <a:pt x="2852112" y="2319145"/>
                      </a:cubicBezTo>
                      <a:cubicBezTo>
                        <a:pt x="2852240" y="2312427"/>
                        <a:pt x="2851151" y="2305581"/>
                        <a:pt x="2849551" y="2299055"/>
                      </a:cubicBezTo>
                      <a:cubicBezTo>
                        <a:pt x="2840842" y="2264952"/>
                        <a:pt x="2824193" y="2233664"/>
                        <a:pt x="2808056" y="2202633"/>
                      </a:cubicBezTo>
                      <a:cubicBezTo>
                        <a:pt x="2788909" y="2164947"/>
                        <a:pt x="2771812" y="2126237"/>
                        <a:pt x="2753562" y="2088104"/>
                      </a:cubicBezTo>
                      <a:cubicBezTo>
                        <a:pt x="2694714" y="1963657"/>
                        <a:pt x="2631768" y="1841578"/>
                        <a:pt x="2564275" y="1721547"/>
                      </a:cubicBezTo>
                      <a:cubicBezTo>
                        <a:pt x="2504466" y="1606826"/>
                        <a:pt x="2447091" y="1489865"/>
                        <a:pt x="2388371" y="1374440"/>
                      </a:cubicBezTo>
                      <a:cubicBezTo>
                        <a:pt x="2263823" y="1140392"/>
                        <a:pt x="2150802" y="899113"/>
                        <a:pt x="2019466" y="668455"/>
                      </a:cubicBezTo>
                      <a:cubicBezTo>
                        <a:pt x="1943265" y="520591"/>
                        <a:pt x="1871738" y="370424"/>
                        <a:pt x="1789197" y="225887"/>
                      </a:cubicBezTo>
                      <a:cubicBezTo>
                        <a:pt x="1751864" y="158257"/>
                        <a:pt x="1716389" y="89795"/>
                        <a:pt x="1685204" y="19030"/>
                      </a:cubicBezTo>
                      <a:cubicBezTo>
                        <a:pt x="1661767" y="-25438"/>
                        <a:pt x="1611564" y="19798"/>
                        <a:pt x="1582812" y="36050"/>
                      </a:cubicBezTo>
                      <a:cubicBezTo>
                        <a:pt x="1483238" y="95554"/>
                        <a:pt x="1376556" y="142069"/>
                        <a:pt x="1271923" y="191848"/>
                      </a:cubicBezTo>
                      <a:cubicBezTo>
                        <a:pt x="1049850" y="310984"/>
                        <a:pt x="815610" y="405550"/>
                        <a:pt x="584893" y="506643"/>
                      </a:cubicBezTo>
                      <a:cubicBezTo>
                        <a:pt x="491466" y="542729"/>
                        <a:pt x="402713" y="588349"/>
                        <a:pt x="313257" y="632945"/>
                      </a:cubicBezTo>
                      <a:cubicBezTo>
                        <a:pt x="232444" y="663017"/>
                        <a:pt x="166681" y="718937"/>
                        <a:pt x="96434" y="767244"/>
                      </a:cubicBezTo>
                      <a:cubicBezTo>
                        <a:pt x="86253" y="775114"/>
                        <a:pt x="69027" y="785863"/>
                        <a:pt x="57245" y="793093"/>
                      </a:cubicBezTo>
                      <a:cubicBezTo>
                        <a:pt x="47512" y="798468"/>
                        <a:pt x="45078" y="810689"/>
                        <a:pt x="48920" y="820222"/>
                      </a:cubicBezTo>
                      <a:cubicBezTo>
                        <a:pt x="47063" y="848438"/>
                        <a:pt x="43413" y="875631"/>
                        <a:pt x="35473" y="903528"/>
                      </a:cubicBezTo>
                      <a:cubicBezTo>
                        <a:pt x="31567" y="916708"/>
                        <a:pt x="19272" y="938846"/>
                        <a:pt x="24971" y="952602"/>
                      </a:cubicBezTo>
                      <a:cubicBezTo>
                        <a:pt x="11524" y="972885"/>
                        <a:pt x="2623" y="995919"/>
                        <a:pt x="190" y="1019272"/>
                      </a:cubicBezTo>
                      <a:cubicBezTo>
                        <a:pt x="-2948" y="1082679"/>
                        <a:pt x="32848" y="1142695"/>
                        <a:pt x="103478" y="1129898"/>
                      </a:cubicBezTo>
                      <a:cubicBezTo>
                        <a:pt x="106232" y="1129643"/>
                        <a:pt x="108729" y="1128747"/>
                        <a:pt x="110906" y="1127531"/>
                      </a:cubicBezTo>
                      <a:cubicBezTo>
                        <a:pt x="115133" y="1135977"/>
                        <a:pt x="119359" y="1144359"/>
                        <a:pt x="123457" y="1152868"/>
                      </a:cubicBezTo>
                      <a:cubicBezTo>
                        <a:pt x="115133" y="1161762"/>
                        <a:pt x="107705" y="1171615"/>
                        <a:pt x="101557" y="1182364"/>
                      </a:cubicBezTo>
                      <a:cubicBezTo>
                        <a:pt x="76584" y="1223633"/>
                        <a:pt x="74534" y="1286528"/>
                        <a:pt x="115069" y="1318775"/>
                      </a:cubicBezTo>
                      <a:cubicBezTo>
                        <a:pt x="142796" y="1341617"/>
                        <a:pt x="182113" y="1355182"/>
                        <a:pt x="217716" y="1346352"/>
                      </a:cubicBezTo>
                      <a:cubicBezTo>
                        <a:pt x="218677" y="1348207"/>
                        <a:pt x="219637" y="1350127"/>
                        <a:pt x="220662" y="1352046"/>
                      </a:cubicBezTo>
                      <a:cubicBezTo>
                        <a:pt x="233149" y="1375592"/>
                        <a:pt x="245380" y="1399330"/>
                        <a:pt x="257418" y="1423067"/>
                      </a:cubicBezTo>
                      <a:cubicBezTo>
                        <a:pt x="218869" y="1493704"/>
                        <a:pt x="237759" y="1593901"/>
                        <a:pt x="346491" y="1604010"/>
                      </a:cubicBezTo>
                      <a:cubicBezTo>
                        <a:pt x="363716" y="1639649"/>
                        <a:pt x="380877" y="1675351"/>
                        <a:pt x="398231" y="1710926"/>
                      </a:cubicBezTo>
                      <a:cubicBezTo>
                        <a:pt x="337398" y="1797686"/>
                        <a:pt x="370696" y="1934481"/>
                        <a:pt x="504721" y="1936529"/>
                      </a:cubicBezTo>
                      <a:cubicBezTo>
                        <a:pt x="506962" y="1936593"/>
                        <a:pt x="509139" y="1936081"/>
                        <a:pt x="511188" y="1935377"/>
                      </a:cubicBezTo>
                      <a:cubicBezTo>
                        <a:pt x="530207" y="1972423"/>
                        <a:pt x="549033" y="2009597"/>
                        <a:pt x="566899" y="2047155"/>
                      </a:cubicBezTo>
                      <a:cubicBezTo>
                        <a:pt x="566002" y="2047987"/>
                        <a:pt x="565042" y="2048818"/>
                        <a:pt x="564145" y="2049714"/>
                      </a:cubicBezTo>
                      <a:cubicBezTo>
                        <a:pt x="519897" y="2099493"/>
                        <a:pt x="507923" y="2193163"/>
                        <a:pt x="568948" y="2234816"/>
                      </a:cubicBezTo>
                      <a:cubicBezTo>
                        <a:pt x="597699" y="2253947"/>
                        <a:pt x="633623" y="2264440"/>
                        <a:pt x="667690" y="2255930"/>
                      </a:cubicBezTo>
                      <a:cubicBezTo>
                        <a:pt x="676526" y="2274037"/>
                        <a:pt x="685363" y="2292145"/>
                        <a:pt x="694200" y="2310252"/>
                      </a:cubicBezTo>
                      <a:cubicBezTo>
                        <a:pt x="674029" y="2330086"/>
                        <a:pt x="659045" y="2354784"/>
                        <a:pt x="653026" y="2382360"/>
                      </a:cubicBezTo>
                      <a:cubicBezTo>
                        <a:pt x="636120" y="2462915"/>
                        <a:pt x="696954" y="2543021"/>
                        <a:pt x="782312" y="2532272"/>
                      </a:cubicBezTo>
                      <a:cubicBezTo>
                        <a:pt x="789612" y="2531184"/>
                        <a:pt x="794543" y="2527345"/>
                        <a:pt x="797424" y="2522354"/>
                      </a:cubicBezTo>
                      <a:cubicBezTo>
                        <a:pt x="809911" y="2548203"/>
                        <a:pt x="822334" y="2574053"/>
                        <a:pt x="834693" y="2599965"/>
                      </a:cubicBezTo>
                      <a:cubicBezTo>
                        <a:pt x="825728" y="2612250"/>
                        <a:pt x="819324" y="2626518"/>
                        <a:pt x="815802" y="2641554"/>
                      </a:cubicBezTo>
                      <a:cubicBezTo>
                        <a:pt x="799730" y="2707328"/>
                        <a:pt x="842697" y="2803111"/>
                        <a:pt x="917874" y="2803750"/>
                      </a:cubicBezTo>
                      <a:cubicBezTo>
                        <a:pt x="921332" y="2803367"/>
                        <a:pt x="924277" y="2802087"/>
                        <a:pt x="926775" y="2800295"/>
                      </a:cubicBezTo>
                      <a:cubicBezTo>
                        <a:pt x="937020" y="2822753"/>
                        <a:pt x="947266" y="2845147"/>
                        <a:pt x="957511" y="2867605"/>
                      </a:cubicBezTo>
                      <a:cubicBezTo>
                        <a:pt x="953477" y="2875027"/>
                        <a:pt x="950212" y="2882897"/>
                        <a:pt x="947842" y="2891279"/>
                      </a:cubicBezTo>
                      <a:cubicBezTo>
                        <a:pt x="919347" y="2958269"/>
                        <a:pt x="962122" y="3061153"/>
                        <a:pt x="1043574" y="3051811"/>
                      </a:cubicBezTo>
                      <a:cubicBezTo>
                        <a:pt x="1065923" y="3098519"/>
                        <a:pt x="1088719" y="3144970"/>
                        <a:pt x="1112156" y="3191166"/>
                      </a:cubicBezTo>
                      <a:cubicBezTo>
                        <a:pt x="1120608" y="3202683"/>
                        <a:pt x="1138218" y="3200699"/>
                        <a:pt x="1146222" y="3190462"/>
                      </a:cubicBezTo>
                      <a:cubicBezTo>
                        <a:pt x="1206927" y="3168644"/>
                        <a:pt x="1263662" y="3136909"/>
                        <a:pt x="1321806" y="3109332"/>
                      </a:cubicBezTo>
                      <a:cubicBezTo>
                        <a:pt x="1433483" y="3058530"/>
                        <a:pt x="1543559" y="3003569"/>
                        <a:pt x="1659398" y="2962811"/>
                      </a:cubicBezTo>
                      <a:cubicBezTo>
                        <a:pt x="1734703" y="2936643"/>
                        <a:pt x="1810712" y="2900940"/>
                        <a:pt x="1884673" y="2869845"/>
                      </a:cubicBezTo>
                      <a:cubicBezTo>
                        <a:pt x="1960810" y="2839197"/>
                        <a:pt x="2036755" y="2808165"/>
                        <a:pt x="2111741" y="2774894"/>
                      </a:cubicBezTo>
                      <a:cubicBezTo>
                        <a:pt x="2350398" y="2678088"/>
                        <a:pt x="2585983" y="2573733"/>
                        <a:pt x="2823872" y="2475135"/>
                      </a:cubicBezTo>
                      <a:cubicBezTo>
                        <a:pt x="2846477" y="2468801"/>
                        <a:pt x="2855570" y="2452613"/>
                        <a:pt x="2856274" y="2430027"/>
                      </a:cubicBezTo>
                      <a:cubicBezTo>
                        <a:pt x="2857747" y="2394581"/>
                        <a:pt x="2854097" y="2359198"/>
                        <a:pt x="2853264" y="2323816"/>
                      </a:cubicBezTo>
                      <a:close/>
                      <a:moveTo>
                        <a:pt x="138761" y="790470"/>
                      </a:moveTo>
                      <a:cubicBezTo>
                        <a:pt x="181088" y="762894"/>
                        <a:pt x="224120" y="726615"/>
                        <a:pt x="268880" y="701150"/>
                      </a:cubicBezTo>
                      <a:cubicBezTo>
                        <a:pt x="345530" y="668583"/>
                        <a:pt x="414240" y="629106"/>
                        <a:pt x="490505" y="594043"/>
                      </a:cubicBezTo>
                      <a:cubicBezTo>
                        <a:pt x="602822" y="546568"/>
                        <a:pt x="714499" y="497493"/>
                        <a:pt x="826752" y="449954"/>
                      </a:cubicBezTo>
                      <a:cubicBezTo>
                        <a:pt x="992795" y="378229"/>
                        <a:pt x="1155507" y="303050"/>
                        <a:pt x="1315787" y="218848"/>
                      </a:cubicBezTo>
                      <a:cubicBezTo>
                        <a:pt x="1430281" y="167534"/>
                        <a:pt x="1543303" y="112573"/>
                        <a:pt x="1650049" y="46543"/>
                      </a:cubicBezTo>
                      <a:cubicBezTo>
                        <a:pt x="1706720" y="174316"/>
                        <a:pt x="1778311" y="294732"/>
                        <a:pt x="1844779" y="417515"/>
                      </a:cubicBezTo>
                      <a:cubicBezTo>
                        <a:pt x="1884096" y="496917"/>
                        <a:pt x="1922581" y="576832"/>
                        <a:pt x="1963692" y="655339"/>
                      </a:cubicBezTo>
                      <a:cubicBezTo>
                        <a:pt x="2044952" y="807809"/>
                        <a:pt x="2128326" y="954138"/>
                        <a:pt x="2203374" y="1110896"/>
                      </a:cubicBezTo>
                      <a:cubicBezTo>
                        <a:pt x="2271123" y="1245515"/>
                        <a:pt x="2341434" y="1376296"/>
                        <a:pt x="2408606" y="1511683"/>
                      </a:cubicBezTo>
                      <a:cubicBezTo>
                        <a:pt x="2513495" y="1726217"/>
                        <a:pt x="2635226" y="1932050"/>
                        <a:pt x="2734288" y="2149527"/>
                      </a:cubicBezTo>
                      <a:cubicBezTo>
                        <a:pt x="2757148" y="2205640"/>
                        <a:pt x="2794224" y="2256570"/>
                        <a:pt x="2808376" y="2315882"/>
                      </a:cubicBezTo>
                      <a:cubicBezTo>
                        <a:pt x="2554093" y="2437897"/>
                        <a:pt x="2291678" y="2541997"/>
                        <a:pt x="2027406" y="2640083"/>
                      </a:cubicBezTo>
                      <a:cubicBezTo>
                        <a:pt x="1848877" y="2717630"/>
                        <a:pt x="1671116" y="2797160"/>
                        <a:pt x="1493420" y="2876563"/>
                      </a:cubicBezTo>
                      <a:cubicBezTo>
                        <a:pt x="1443088" y="2900108"/>
                        <a:pt x="1392244" y="2922438"/>
                        <a:pt x="1342745" y="2947712"/>
                      </a:cubicBezTo>
                      <a:cubicBezTo>
                        <a:pt x="1283577" y="2975864"/>
                        <a:pt x="1225690" y="3012654"/>
                        <a:pt x="1161207" y="3026602"/>
                      </a:cubicBezTo>
                      <a:cubicBezTo>
                        <a:pt x="1131943" y="2962748"/>
                        <a:pt x="1102166" y="2899085"/>
                        <a:pt x="1072134" y="2835550"/>
                      </a:cubicBezTo>
                      <a:cubicBezTo>
                        <a:pt x="1080907" y="2834206"/>
                        <a:pt x="1090064" y="2833886"/>
                        <a:pt x="1099477" y="2834782"/>
                      </a:cubicBezTo>
                      <a:cubicBezTo>
                        <a:pt x="1108314" y="2834078"/>
                        <a:pt x="1117663" y="2837405"/>
                        <a:pt x="1126692" y="2839069"/>
                      </a:cubicBezTo>
                      <a:cubicBezTo>
                        <a:pt x="1128933" y="2844763"/>
                        <a:pt x="1132967" y="2850202"/>
                        <a:pt x="1139114" y="2854745"/>
                      </a:cubicBezTo>
                      <a:cubicBezTo>
                        <a:pt x="1176959" y="2879762"/>
                        <a:pt x="1210449" y="2824609"/>
                        <a:pt x="1174142" y="2799464"/>
                      </a:cubicBezTo>
                      <a:cubicBezTo>
                        <a:pt x="1155123" y="2787563"/>
                        <a:pt x="1137258" y="2795753"/>
                        <a:pt x="1129125" y="2809957"/>
                      </a:cubicBezTo>
                      <a:cubicBezTo>
                        <a:pt x="1106137" y="2800167"/>
                        <a:pt x="1080651" y="2797608"/>
                        <a:pt x="1056061" y="2801447"/>
                      </a:cubicBezTo>
                      <a:cubicBezTo>
                        <a:pt x="1022891" y="2731386"/>
                        <a:pt x="989465" y="2661389"/>
                        <a:pt x="955655" y="2591584"/>
                      </a:cubicBezTo>
                      <a:cubicBezTo>
                        <a:pt x="967053" y="2591904"/>
                        <a:pt x="978963" y="2593503"/>
                        <a:pt x="991322" y="2596446"/>
                      </a:cubicBezTo>
                      <a:cubicBezTo>
                        <a:pt x="996829" y="2597790"/>
                        <a:pt x="1003296" y="2601565"/>
                        <a:pt x="1009636" y="2603613"/>
                      </a:cubicBezTo>
                      <a:cubicBezTo>
                        <a:pt x="1013862" y="2612826"/>
                        <a:pt x="1023083" y="2619416"/>
                        <a:pt x="1037363" y="2617433"/>
                      </a:cubicBezTo>
                      <a:cubicBezTo>
                        <a:pt x="1071494" y="2616665"/>
                        <a:pt x="1069573" y="2560104"/>
                        <a:pt x="1034930" y="2562792"/>
                      </a:cubicBezTo>
                      <a:cubicBezTo>
                        <a:pt x="1024748" y="2562792"/>
                        <a:pt x="1017384" y="2567078"/>
                        <a:pt x="1012774" y="2573221"/>
                      </a:cubicBezTo>
                      <a:cubicBezTo>
                        <a:pt x="990554" y="2559208"/>
                        <a:pt x="964235" y="2554282"/>
                        <a:pt x="937917" y="2555114"/>
                      </a:cubicBezTo>
                      <a:cubicBezTo>
                        <a:pt x="896038" y="2468865"/>
                        <a:pt x="853967" y="2382680"/>
                        <a:pt x="811704" y="2296560"/>
                      </a:cubicBezTo>
                      <a:cubicBezTo>
                        <a:pt x="824063" y="2295152"/>
                        <a:pt x="836614" y="2295472"/>
                        <a:pt x="848780" y="2297903"/>
                      </a:cubicBezTo>
                      <a:cubicBezTo>
                        <a:pt x="851790" y="2298351"/>
                        <a:pt x="854928" y="2299183"/>
                        <a:pt x="858065" y="2300014"/>
                      </a:cubicBezTo>
                      <a:cubicBezTo>
                        <a:pt x="859026" y="2301742"/>
                        <a:pt x="860114" y="2303342"/>
                        <a:pt x="861459" y="2304941"/>
                      </a:cubicBezTo>
                      <a:cubicBezTo>
                        <a:pt x="864149" y="2315434"/>
                        <a:pt x="871833" y="2325352"/>
                        <a:pt x="882078" y="2329447"/>
                      </a:cubicBezTo>
                      <a:cubicBezTo>
                        <a:pt x="910958" y="2342051"/>
                        <a:pt x="937084" y="2307309"/>
                        <a:pt x="925494" y="2280948"/>
                      </a:cubicBezTo>
                      <a:cubicBezTo>
                        <a:pt x="922741" y="2274037"/>
                        <a:pt x="917938" y="2267511"/>
                        <a:pt x="911022" y="2264312"/>
                      </a:cubicBezTo>
                      <a:cubicBezTo>
                        <a:pt x="905259" y="2256954"/>
                        <a:pt x="897383" y="2251452"/>
                        <a:pt x="887970" y="2250364"/>
                      </a:cubicBezTo>
                      <a:cubicBezTo>
                        <a:pt x="873690" y="2248444"/>
                        <a:pt x="862676" y="2256762"/>
                        <a:pt x="857297" y="2268151"/>
                      </a:cubicBezTo>
                      <a:cubicBezTo>
                        <a:pt x="837126" y="2260985"/>
                        <a:pt x="815674" y="2259130"/>
                        <a:pt x="794415" y="2261625"/>
                      </a:cubicBezTo>
                      <a:cubicBezTo>
                        <a:pt x="757467" y="2186317"/>
                        <a:pt x="720454" y="2111073"/>
                        <a:pt x="683570" y="2035766"/>
                      </a:cubicBezTo>
                      <a:cubicBezTo>
                        <a:pt x="691831" y="2034806"/>
                        <a:pt x="700091" y="2034422"/>
                        <a:pt x="708288" y="2034678"/>
                      </a:cubicBezTo>
                      <a:cubicBezTo>
                        <a:pt x="714563" y="2034934"/>
                        <a:pt x="720711" y="2035958"/>
                        <a:pt x="726730" y="2037429"/>
                      </a:cubicBezTo>
                      <a:cubicBezTo>
                        <a:pt x="729291" y="2054129"/>
                        <a:pt x="741266" y="2068845"/>
                        <a:pt x="762397" y="2065902"/>
                      </a:cubicBezTo>
                      <a:cubicBezTo>
                        <a:pt x="803956" y="2056880"/>
                        <a:pt x="801459" y="2002175"/>
                        <a:pt x="758747" y="1995457"/>
                      </a:cubicBezTo>
                      <a:cubicBezTo>
                        <a:pt x="747925" y="1995137"/>
                        <a:pt x="739921" y="1999360"/>
                        <a:pt x="734478" y="2005822"/>
                      </a:cubicBezTo>
                      <a:cubicBezTo>
                        <a:pt x="712898" y="1997760"/>
                        <a:pt x="689141" y="1996608"/>
                        <a:pt x="666025" y="1999808"/>
                      </a:cubicBezTo>
                      <a:cubicBezTo>
                        <a:pt x="643997" y="1954764"/>
                        <a:pt x="621969" y="1909720"/>
                        <a:pt x="600069" y="1864612"/>
                      </a:cubicBezTo>
                      <a:cubicBezTo>
                        <a:pt x="569780" y="1803509"/>
                        <a:pt x="539620" y="1742277"/>
                        <a:pt x="509395" y="1681110"/>
                      </a:cubicBezTo>
                      <a:cubicBezTo>
                        <a:pt x="527581" y="1677079"/>
                        <a:pt x="546600" y="1677655"/>
                        <a:pt x="564209" y="1684373"/>
                      </a:cubicBezTo>
                      <a:cubicBezTo>
                        <a:pt x="565426" y="1684948"/>
                        <a:pt x="566514" y="1685588"/>
                        <a:pt x="567667" y="1686228"/>
                      </a:cubicBezTo>
                      <a:cubicBezTo>
                        <a:pt x="559983" y="1704783"/>
                        <a:pt x="566579" y="1729864"/>
                        <a:pt x="592897" y="1733959"/>
                      </a:cubicBezTo>
                      <a:cubicBezTo>
                        <a:pt x="630549" y="1738886"/>
                        <a:pt x="644765" y="1676567"/>
                        <a:pt x="606664" y="1667161"/>
                      </a:cubicBezTo>
                      <a:cubicBezTo>
                        <a:pt x="599172" y="1665178"/>
                        <a:pt x="592513" y="1665562"/>
                        <a:pt x="586814" y="1667481"/>
                      </a:cubicBezTo>
                      <a:cubicBezTo>
                        <a:pt x="562416" y="1646175"/>
                        <a:pt x="526237" y="1641632"/>
                        <a:pt x="493130" y="1648030"/>
                      </a:cubicBezTo>
                      <a:cubicBezTo>
                        <a:pt x="450675" y="1562102"/>
                        <a:pt x="408220" y="1476237"/>
                        <a:pt x="365381" y="1390500"/>
                      </a:cubicBezTo>
                      <a:cubicBezTo>
                        <a:pt x="375883" y="1388389"/>
                        <a:pt x="386640" y="1387429"/>
                        <a:pt x="397334" y="1387621"/>
                      </a:cubicBezTo>
                      <a:cubicBezTo>
                        <a:pt x="403482" y="1401313"/>
                        <a:pt x="416417" y="1411550"/>
                        <a:pt x="432746" y="1409439"/>
                      </a:cubicBezTo>
                      <a:cubicBezTo>
                        <a:pt x="456246" y="1406432"/>
                        <a:pt x="467004" y="1380967"/>
                        <a:pt x="464123" y="1359724"/>
                      </a:cubicBezTo>
                      <a:cubicBezTo>
                        <a:pt x="462586" y="1346352"/>
                        <a:pt x="450932" y="1338162"/>
                        <a:pt x="440430" y="1331572"/>
                      </a:cubicBezTo>
                      <a:cubicBezTo>
                        <a:pt x="423717" y="1322742"/>
                        <a:pt x="406683" y="1335987"/>
                        <a:pt x="398871" y="1350447"/>
                      </a:cubicBezTo>
                      <a:cubicBezTo>
                        <a:pt x="397783" y="1352110"/>
                        <a:pt x="396950" y="1353838"/>
                        <a:pt x="396182" y="1355629"/>
                      </a:cubicBezTo>
                      <a:cubicBezTo>
                        <a:pt x="378828" y="1352430"/>
                        <a:pt x="362499" y="1352494"/>
                        <a:pt x="347515" y="1355246"/>
                      </a:cubicBezTo>
                      <a:cubicBezTo>
                        <a:pt x="330738" y="1321719"/>
                        <a:pt x="313961" y="1288256"/>
                        <a:pt x="297056" y="1254793"/>
                      </a:cubicBezTo>
                      <a:cubicBezTo>
                        <a:pt x="276693" y="1215315"/>
                        <a:pt x="256714" y="1175710"/>
                        <a:pt x="236607" y="1136105"/>
                      </a:cubicBezTo>
                      <a:cubicBezTo>
                        <a:pt x="253448" y="1133098"/>
                        <a:pt x="270609" y="1133545"/>
                        <a:pt x="287130" y="1138600"/>
                      </a:cubicBezTo>
                      <a:cubicBezTo>
                        <a:pt x="292253" y="1152420"/>
                        <a:pt x="304035" y="1163681"/>
                        <a:pt x="319852" y="1162402"/>
                      </a:cubicBezTo>
                      <a:cubicBezTo>
                        <a:pt x="332083" y="1162338"/>
                        <a:pt x="341240" y="1153764"/>
                        <a:pt x="347131" y="1143783"/>
                      </a:cubicBezTo>
                      <a:cubicBezTo>
                        <a:pt x="368327" y="1112495"/>
                        <a:pt x="338550" y="1085047"/>
                        <a:pt x="305700" y="1093172"/>
                      </a:cubicBezTo>
                      <a:cubicBezTo>
                        <a:pt x="297952" y="1095284"/>
                        <a:pt x="292573" y="1099635"/>
                        <a:pt x="289051" y="1105201"/>
                      </a:cubicBezTo>
                      <a:cubicBezTo>
                        <a:pt x="270801" y="1098483"/>
                        <a:pt x="249542" y="1095284"/>
                        <a:pt x="240769" y="1097139"/>
                      </a:cubicBezTo>
                      <a:cubicBezTo>
                        <a:pt x="233213" y="1097779"/>
                        <a:pt x="225721" y="1098867"/>
                        <a:pt x="218357" y="1100402"/>
                      </a:cubicBezTo>
                      <a:cubicBezTo>
                        <a:pt x="187684" y="1040387"/>
                        <a:pt x="156499" y="980627"/>
                        <a:pt x="123265" y="922019"/>
                      </a:cubicBezTo>
                      <a:cubicBezTo>
                        <a:pt x="130693" y="919587"/>
                        <a:pt x="138441" y="918180"/>
                        <a:pt x="146446" y="918692"/>
                      </a:cubicBezTo>
                      <a:cubicBezTo>
                        <a:pt x="148175" y="918755"/>
                        <a:pt x="150160" y="919011"/>
                        <a:pt x="152145" y="919395"/>
                      </a:cubicBezTo>
                      <a:cubicBezTo>
                        <a:pt x="154578" y="927201"/>
                        <a:pt x="160405" y="934175"/>
                        <a:pt x="170523" y="937950"/>
                      </a:cubicBezTo>
                      <a:cubicBezTo>
                        <a:pt x="203309" y="950939"/>
                        <a:pt x="228474" y="898025"/>
                        <a:pt x="191334" y="887404"/>
                      </a:cubicBezTo>
                      <a:cubicBezTo>
                        <a:pt x="177054" y="878510"/>
                        <a:pt x="165080" y="882093"/>
                        <a:pt x="157908" y="890539"/>
                      </a:cubicBezTo>
                      <a:cubicBezTo>
                        <a:pt x="149327" y="886636"/>
                        <a:pt x="138954" y="885101"/>
                        <a:pt x="131077" y="885420"/>
                      </a:cubicBezTo>
                      <a:cubicBezTo>
                        <a:pt x="122176" y="886060"/>
                        <a:pt x="113532" y="887788"/>
                        <a:pt x="105079" y="890347"/>
                      </a:cubicBezTo>
                      <a:cubicBezTo>
                        <a:pt x="93809" y="871152"/>
                        <a:pt x="82347" y="852021"/>
                        <a:pt x="70564" y="833147"/>
                      </a:cubicBezTo>
                      <a:cubicBezTo>
                        <a:pt x="96434" y="825341"/>
                        <a:pt x="116029" y="804866"/>
                        <a:pt x="138761" y="790470"/>
                      </a:cubicBezTo>
                      <a:close/>
                      <a:moveTo>
                        <a:pt x="887201" y="2609115"/>
                      </a:moveTo>
                      <a:cubicBezTo>
                        <a:pt x="894181" y="2604316"/>
                        <a:pt x="902185" y="2600477"/>
                        <a:pt x="910958" y="2597598"/>
                      </a:cubicBezTo>
                      <a:cubicBezTo>
                        <a:pt x="940862" y="2658893"/>
                        <a:pt x="970767" y="2720125"/>
                        <a:pt x="1000799" y="2781357"/>
                      </a:cubicBezTo>
                      <a:cubicBezTo>
                        <a:pt x="1006050" y="2792042"/>
                        <a:pt x="1011237" y="2802855"/>
                        <a:pt x="1016231" y="2813668"/>
                      </a:cubicBezTo>
                      <a:cubicBezTo>
                        <a:pt x="1006306" y="2818339"/>
                        <a:pt x="996957" y="2824097"/>
                        <a:pt x="988504" y="2830943"/>
                      </a:cubicBezTo>
                      <a:cubicBezTo>
                        <a:pt x="954630" y="2757043"/>
                        <a:pt x="921460" y="2682823"/>
                        <a:pt x="887201" y="2609115"/>
                      </a:cubicBezTo>
                      <a:close/>
                      <a:moveTo>
                        <a:pt x="374858" y="1564341"/>
                      </a:moveTo>
                      <a:cubicBezTo>
                        <a:pt x="352062" y="1517506"/>
                        <a:pt x="328625" y="1471246"/>
                        <a:pt x="304740" y="1425115"/>
                      </a:cubicBezTo>
                      <a:cubicBezTo>
                        <a:pt x="312552" y="1415517"/>
                        <a:pt x="322029" y="1407967"/>
                        <a:pt x="332531" y="1402273"/>
                      </a:cubicBezTo>
                      <a:cubicBezTo>
                        <a:pt x="374090" y="1488266"/>
                        <a:pt x="415648" y="1574258"/>
                        <a:pt x="457143" y="1660251"/>
                      </a:cubicBezTo>
                      <a:cubicBezTo>
                        <a:pt x="447025" y="1665306"/>
                        <a:pt x="437804" y="1671320"/>
                        <a:pt x="429416" y="1677974"/>
                      </a:cubicBezTo>
                      <a:cubicBezTo>
                        <a:pt x="422436" y="1663770"/>
                        <a:pt x="415520" y="1649502"/>
                        <a:pt x="408733" y="1635170"/>
                      </a:cubicBezTo>
                      <a:cubicBezTo>
                        <a:pt x="400920" y="1618407"/>
                        <a:pt x="392980" y="1601707"/>
                        <a:pt x="384976" y="1585135"/>
                      </a:cubicBezTo>
                      <a:cubicBezTo>
                        <a:pt x="385744" y="1577010"/>
                        <a:pt x="382478" y="1568628"/>
                        <a:pt x="374858" y="1564341"/>
                      </a:cubicBezTo>
                      <a:close/>
                      <a:moveTo>
                        <a:pt x="219445" y="1262918"/>
                      </a:moveTo>
                      <a:cubicBezTo>
                        <a:pt x="202796" y="1231183"/>
                        <a:pt x="186788" y="1198488"/>
                        <a:pt x="170139" y="1166049"/>
                      </a:cubicBezTo>
                      <a:cubicBezTo>
                        <a:pt x="172636" y="1164129"/>
                        <a:pt x="175133" y="1162338"/>
                        <a:pt x="177759" y="1160674"/>
                      </a:cubicBezTo>
                      <a:cubicBezTo>
                        <a:pt x="187108" y="1154468"/>
                        <a:pt x="197289" y="1149029"/>
                        <a:pt x="207855" y="1144678"/>
                      </a:cubicBezTo>
                      <a:cubicBezTo>
                        <a:pt x="243715" y="1218451"/>
                        <a:pt x="279446" y="1292287"/>
                        <a:pt x="315178" y="1366123"/>
                      </a:cubicBezTo>
                      <a:cubicBezTo>
                        <a:pt x="304100" y="1371689"/>
                        <a:pt x="293982" y="1378791"/>
                        <a:pt x="285081" y="1387109"/>
                      </a:cubicBezTo>
                      <a:cubicBezTo>
                        <a:pt x="263437" y="1345904"/>
                        <a:pt x="241537" y="1304571"/>
                        <a:pt x="219445" y="1262918"/>
                      </a:cubicBezTo>
                      <a:close/>
                      <a:moveTo>
                        <a:pt x="82283" y="1021320"/>
                      </a:moveTo>
                      <a:cubicBezTo>
                        <a:pt x="72741" y="1009611"/>
                        <a:pt x="64417" y="996047"/>
                        <a:pt x="54299" y="984466"/>
                      </a:cubicBezTo>
                      <a:cubicBezTo>
                        <a:pt x="64097" y="965655"/>
                        <a:pt x="79209" y="949019"/>
                        <a:pt x="95602" y="936607"/>
                      </a:cubicBezTo>
                      <a:cubicBezTo>
                        <a:pt x="98227" y="934751"/>
                        <a:pt x="100981" y="933024"/>
                        <a:pt x="103734" y="931360"/>
                      </a:cubicBezTo>
                      <a:cubicBezTo>
                        <a:pt x="132614" y="990480"/>
                        <a:pt x="161366" y="1049600"/>
                        <a:pt x="190117" y="1108720"/>
                      </a:cubicBezTo>
                      <a:cubicBezTo>
                        <a:pt x="176158" y="1113967"/>
                        <a:pt x="162839" y="1120941"/>
                        <a:pt x="150672" y="1129451"/>
                      </a:cubicBezTo>
                      <a:cubicBezTo>
                        <a:pt x="130309" y="1091701"/>
                        <a:pt x="108217" y="1055039"/>
                        <a:pt x="82283" y="1021320"/>
                      </a:cubicBezTo>
                      <a:close/>
                      <a:moveTo>
                        <a:pt x="59614" y="903144"/>
                      </a:moveTo>
                      <a:cubicBezTo>
                        <a:pt x="59999" y="884909"/>
                        <a:pt x="63200" y="865714"/>
                        <a:pt x="63969" y="846839"/>
                      </a:cubicBezTo>
                      <a:cubicBezTo>
                        <a:pt x="71077" y="863986"/>
                        <a:pt x="78953" y="881006"/>
                        <a:pt x="87213" y="897513"/>
                      </a:cubicBezTo>
                      <a:cubicBezTo>
                        <a:pt x="77288" y="902248"/>
                        <a:pt x="67811" y="908198"/>
                        <a:pt x="59102" y="915236"/>
                      </a:cubicBezTo>
                      <a:cubicBezTo>
                        <a:pt x="59422" y="910630"/>
                        <a:pt x="59550" y="906407"/>
                        <a:pt x="59614" y="903144"/>
                      </a:cubicBezTo>
                      <a:close/>
                      <a:moveTo>
                        <a:pt x="70628" y="1085814"/>
                      </a:moveTo>
                      <a:cubicBezTo>
                        <a:pt x="54684" y="1080184"/>
                        <a:pt x="49177" y="1062013"/>
                        <a:pt x="45527" y="1047105"/>
                      </a:cubicBezTo>
                      <a:cubicBezTo>
                        <a:pt x="42197" y="1034180"/>
                        <a:pt x="42389" y="1021384"/>
                        <a:pt x="45206" y="1009035"/>
                      </a:cubicBezTo>
                      <a:cubicBezTo>
                        <a:pt x="45527" y="1009675"/>
                        <a:pt x="45911" y="1010315"/>
                        <a:pt x="46295" y="1010955"/>
                      </a:cubicBezTo>
                      <a:cubicBezTo>
                        <a:pt x="61920" y="1035844"/>
                        <a:pt x="76327" y="1061245"/>
                        <a:pt x="90095" y="1087094"/>
                      </a:cubicBezTo>
                      <a:cubicBezTo>
                        <a:pt x="83499" y="1087606"/>
                        <a:pt x="76840" y="1088118"/>
                        <a:pt x="70628" y="1085814"/>
                      </a:cubicBezTo>
                      <a:close/>
                      <a:moveTo>
                        <a:pt x="164503" y="1298557"/>
                      </a:moveTo>
                      <a:cubicBezTo>
                        <a:pt x="116605" y="1280642"/>
                        <a:pt x="120704" y="1231759"/>
                        <a:pt x="144012" y="1195161"/>
                      </a:cubicBezTo>
                      <a:cubicBezTo>
                        <a:pt x="161494" y="1231823"/>
                        <a:pt x="178719" y="1268613"/>
                        <a:pt x="196777" y="1305019"/>
                      </a:cubicBezTo>
                      <a:cubicBezTo>
                        <a:pt x="185699" y="1304827"/>
                        <a:pt x="174685" y="1303803"/>
                        <a:pt x="164503" y="1298557"/>
                      </a:cubicBezTo>
                      <a:close/>
                      <a:moveTo>
                        <a:pt x="305700" y="1546618"/>
                      </a:moveTo>
                      <a:cubicBezTo>
                        <a:pt x="285273" y="1528959"/>
                        <a:pt x="280022" y="1501830"/>
                        <a:pt x="283993" y="1475725"/>
                      </a:cubicBezTo>
                      <a:cubicBezTo>
                        <a:pt x="297056" y="1502022"/>
                        <a:pt x="309991" y="1528383"/>
                        <a:pt x="322798" y="1554808"/>
                      </a:cubicBezTo>
                      <a:cubicBezTo>
                        <a:pt x="316778" y="1552760"/>
                        <a:pt x="310951" y="1550201"/>
                        <a:pt x="305700" y="1546618"/>
                      </a:cubicBezTo>
                      <a:close/>
                      <a:moveTo>
                        <a:pt x="469566" y="1887134"/>
                      </a:moveTo>
                      <a:cubicBezTo>
                        <a:pt x="412575" y="1868003"/>
                        <a:pt x="400664" y="1806516"/>
                        <a:pt x="421027" y="1756993"/>
                      </a:cubicBezTo>
                      <a:cubicBezTo>
                        <a:pt x="423653" y="1762240"/>
                        <a:pt x="426214" y="1767486"/>
                        <a:pt x="428775" y="1772733"/>
                      </a:cubicBezTo>
                      <a:cubicBezTo>
                        <a:pt x="448114" y="1812530"/>
                        <a:pt x="468285" y="1851880"/>
                        <a:pt x="488584" y="1891165"/>
                      </a:cubicBezTo>
                      <a:cubicBezTo>
                        <a:pt x="481668" y="1890397"/>
                        <a:pt x="474945" y="1889501"/>
                        <a:pt x="469566" y="1887134"/>
                      </a:cubicBezTo>
                      <a:close/>
                      <a:moveTo>
                        <a:pt x="448242" y="1715916"/>
                      </a:moveTo>
                      <a:cubicBezTo>
                        <a:pt x="455734" y="1707918"/>
                        <a:pt x="464507" y="1700944"/>
                        <a:pt x="474112" y="1695186"/>
                      </a:cubicBezTo>
                      <a:cubicBezTo>
                        <a:pt x="524700" y="1800054"/>
                        <a:pt x="575351" y="1904985"/>
                        <a:pt x="626003" y="2009853"/>
                      </a:cubicBezTo>
                      <a:cubicBezTo>
                        <a:pt x="617870" y="2012924"/>
                        <a:pt x="610058" y="2016635"/>
                        <a:pt x="602502" y="2020922"/>
                      </a:cubicBezTo>
                      <a:cubicBezTo>
                        <a:pt x="552427" y="1918869"/>
                        <a:pt x="499150" y="1818225"/>
                        <a:pt x="448242" y="1715916"/>
                      </a:cubicBezTo>
                      <a:close/>
                      <a:moveTo>
                        <a:pt x="581499" y="2187341"/>
                      </a:moveTo>
                      <a:cubicBezTo>
                        <a:pt x="561328" y="2157781"/>
                        <a:pt x="570549" y="2118560"/>
                        <a:pt x="587198" y="2089191"/>
                      </a:cubicBezTo>
                      <a:cubicBezTo>
                        <a:pt x="607305" y="2131164"/>
                        <a:pt x="627540" y="2173073"/>
                        <a:pt x="647839" y="2214917"/>
                      </a:cubicBezTo>
                      <a:cubicBezTo>
                        <a:pt x="623377" y="2216325"/>
                        <a:pt x="597059" y="2205960"/>
                        <a:pt x="581499" y="2187341"/>
                      </a:cubicBezTo>
                      <a:close/>
                      <a:moveTo>
                        <a:pt x="620048" y="2057840"/>
                      </a:moveTo>
                      <a:cubicBezTo>
                        <a:pt x="627412" y="2053169"/>
                        <a:pt x="635224" y="2049202"/>
                        <a:pt x="643356" y="2045939"/>
                      </a:cubicBezTo>
                      <a:cubicBezTo>
                        <a:pt x="679792" y="2121375"/>
                        <a:pt x="716292" y="2196810"/>
                        <a:pt x="752792" y="2272246"/>
                      </a:cubicBezTo>
                      <a:cubicBezTo>
                        <a:pt x="744980" y="2275381"/>
                        <a:pt x="737360" y="2279028"/>
                        <a:pt x="729996" y="2283251"/>
                      </a:cubicBezTo>
                      <a:cubicBezTo>
                        <a:pt x="692919" y="2208327"/>
                        <a:pt x="655587" y="2133531"/>
                        <a:pt x="620048" y="2057840"/>
                      </a:cubicBezTo>
                      <a:close/>
                      <a:moveTo>
                        <a:pt x="779046" y="2489211"/>
                      </a:moveTo>
                      <a:cubicBezTo>
                        <a:pt x="756058" y="2490363"/>
                        <a:pt x="731468" y="2485180"/>
                        <a:pt x="715140" y="2467777"/>
                      </a:cubicBezTo>
                      <a:cubicBezTo>
                        <a:pt x="683186" y="2427404"/>
                        <a:pt x="689461" y="2384408"/>
                        <a:pt x="714499" y="2351457"/>
                      </a:cubicBezTo>
                      <a:cubicBezTo>
                        <a:pt x="736975" y="2397460"/>
                        <a:pt x="759452" y="2443464"/>
                        <a:pt x="781800" y="2489531"/>
                      </a:cubicBezTo>
                      <a:cubicBezTo>
                        <a:pt x="780903" y="2489403"/>
                        <a:pt x="780007" y="2489211"/>
                        <a:pt x="779046" y="2489211"/>
                      </a:cubicBezTo>
                      <a:close/>
                      <a:moveTo>
                        <a:pt x="748181" y="2320169"/>
                      </a:moveTo>
                      <a:cubicBezTo>
                        <a:pt x="755097" y="2315562"/>
                        <a:pt x="762461" y="2311531"/>
                        <a:pt x="770145" y="2308140"/>
                      </a:cubicBezTo>
                      <a:cubicBezTo>
                        <a:pt x="811128" y="2392661"/>
                        <a:pt x="852174" y="2477119"/>
                        <a:pt x="893285" y="2561576"/>
                      </a:cubicBezTo>
                      <a:cubicBezTo>
                        <a:pt x="890787" y="2562216"/>
                        <a:pt x="888354" y="2562856"/>
                        <a:pt x="885921" y="2563559"/>
                      </a:cubicBezTo>
                      <a:cubicBezTo>
                        <a:pt x="879965" y="2565223"/>
                        <a:pt x="874330" y="2567590"/>
                        <a:pt x="869015" y="2570341"/>
                      </a:cubicBezTo>
                      <a:cubicBezTo>
                        <a:pt x="851534" y="2533359"/>
                        <a:pt x="833668" y="2496506"/>
                        <a:pt x="815226" y="2459907"/>
                      </a:cubicBezTo>
                      <a:cubicBezTo>
                        <a:pt x="793582" y="2413008"/>
                        <a:pt x="770978" y="2366493"/>
                        <a:pt x="748181" y="2320169"/>
                      </a:cubicBezTo>
                      <a:close/>
                      <a:moveTo>
                        <a:pt x="876059" y="2733753"/>
                      </a:moveTo>
                      <a:cubicBezTo>
                        <a:pt x="856336" y="2701058"/>
                        <a:pt x="851726" y="2672138"/>
                        <a:pt x="858065" y="2649104"/>
                      </a:cubicBezTo>
                      <a:cubicBezTo>
                        <a:pt x="874778" y="2685702"/>
                        <a:pt x="891492" y="2722300"/>
                        <a:pt x="908141" y="2758963"/>
                      </a:cubicBezTo>
                      <a:cubicBezTo>
                        <a:pt x="895526" y="2753268"/>
                        <a:pt x="883743" y="2746422"/>
                        <a:pt x="876059" y="2733753"/>
                      </a:cubicBezTo>
                      <a:close/>
                      <a:moveTo>
                        <a:pt x="1003040" y="2995187"/>
                      </a:moveTo>
                      <a:cubicBezTo>
                        <a:pt x="985495" y="2972153"/>
                        <a:pt x="979860" y="2946752"/>
                        <a:pt x="983254" y="2923014"/>
                      </a:cubicBezTo>
                      <a:cubicBezTo>
                        <a:pt x="996189" y="2950911"/>
                        <a:pt x="1009188" y="2978743"/>
                        <a:pt x="1022315" y="3006576"/>
                      </a:cubicBezTo>
                      <a:cubicBezTo>
                        <a:pt x="1015079" y="3004848"/>
                        <a:pt x="1008355" y="3001713"/>
                        <a:pt x="1003040" y="2995187"/>
                      </a:cubicBezTo>
                      <a:close/>
                      <a:moveTo>
                        <a:pt x="2812346" y="2432779"/>
                      </a:moveTo>
                      <a:cubicBezTo>
                        <a:pt x="2660904" y="2493114"/>
                        <a:pt x="2513367" y="2562536"/>
                        <a:pt x="2362245" y="2623831"/>
                      </a:cubicBezTo>
                      <a:cubicBezTo>
                        <a:pt x="2132936" y="2719165"/>
                        <a:pt x="1904652" y="2816867"/>
                        <a:pt x="1675599" y="2912777"/>
                      </a:cubicBezTo>
                      <a:cubicBezTo>
                        <a:pt x="1501872" y="2974712"/>
                        <a:pt x="1337559" y="3059553"/>
                        <a:pt x="1174206" y="3144394"/>
                      </a:cubicBezTo>
                      <a:cubicBezTo>
                        <a:pt x="1164344" y="3149513"/>
                        <a:pt x="1154227" y="3154312"/>
                        <a:pt x="1144301" y="3159302"/>
                      </a:cubicBezTo>
                      <a:cubicBezTo>
                        <a:pt x="1135144" y="3141259"/>
                        <a:pt x="1126884" y="3122832"/>
                        <a:pt x="1118111" y="3104597"/>
                      </a:cubicBezTo>
                      <a:cubicBezTo>
                        <a:pt x="1083724" y="3034920"/>
                        <a:pt x="1051707" y="2964155"/>
                        <a:pt x="1017832" y="2894222"/>
                      </a:cubicBezTo>
                      <a:cubicBezTo>
                        <a:pt x="1014246" y="2886608"/>
                        <a:pt x="1010725" y="2878930"/>
                        <a:pt x="1007203" y="2871316"/>
                      </a:cubicBezTo>
                      <a:cubicBezTo>
                        <a:pt x="1014439" y="2862934"/>
                        <a:pt x="1023019" y="2855577"/>
                        <a:pt x="1032752" y="2849690"/>
                      </a:cubicBezTo>
                      <a:cubicBezTo>
                        <a:pt x="1063681" y="2918600"/>
                        <a:pt x="1092497" y="2988660"/>
                        <a:pt x="1127908" y="3055139"/>
                      </a:cubicBezTo>
                      <a:cubicBezTo>
                        <a:pt x="1163128" y="3092696"/>
                        <a:pt x="1226458" y="3048868"/>
                        <a:pt x="1265135" y="3034600"/>
                      </a:cubicBezTo>
                      <a:cubicBezTo>
                        <a:pt x="1439566" y="2946624"/>
                        <a:pt x="1618095" y="2867413"/>
                        <a:pt x="1797201" y="2789290"/>
                      </a:cubicBezTo>
                      <a:cubicBezTo>
                        <a:pt x="1950757" y="2718589"/>
                        <a:pt x="2106362" y="2653007"/>
                        <a:pt x="2265936" y="2596894"/>
                      </a:cubicBezTo>
                      <a:cubicBezTo>
                        <a:pt x="2415586" y="2539438"/>
                        <a:pt x="2562034" y="2474304"/>
                        <a:pt x="2709186" y="2410833"/>
                      </a:cubicBezTo>
                      <a:cubicBezTo>
                        <a:pt x="2743253" y="2396564"/>
                        <a:pt x="2775974" y="2379545"/>
                        <a:pt x="2809016" y="2363165"/>
                      </a:cubicBezTo>
                      <a:cubicBezTo>
                        <a:pt x="2809721" y="2362781"/>
                        <a:pt x="2810489" y="2362462"/>
                        <a:pt x="2811193" y="2362142"/>
                      </a:cubicBezTo>
                      <a:cubicBezTo>
                        <a:pt x="2812538" y="2385751"/>
                        <a:pt x="2814331" y="2409297"/>
                        <a:pt x="2812346" y="24327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7" name="Google Shape;877;p26"/>
                <p:cNvSpPr/>
                <p:nvPr/>
              </p:nvSpPr>
              <p:spPr>
                <a:xfrm>
                  <a:off x="9887395" y="6316851"/>
                  <a:ext cx="2192111" cy="2521412"/>
                </a:xfrm>
                <a:custGeom>
                  <a:rect b="b" l="l" r="r" t="t"/>
                  <a:pathLst>
                    <a:path extrusionOk="0" h="2521412" w="2192111">
                      <a:moveTo>
                        <a:pt x="248733" y="1060037"/>
                      </a:moveTo>
                      <a:cubicBezTo>
                        <a:pt x="371424" y="1283080"/>
                        <a:pt x="493154" y="1506636"/>
                        <a:pt x="613092" y="1731151"/>
                      </a:cubicBezTo>
                      <a:cubicBezTo>
                        <a:pt x="709016" y="1913502"/>
                        <a:pt x="796616" y="2101995"/>
                        <a:pt x="882551" y="2289401"/>
                      </a:cubicBezTo>
                      <a:cubicBezTo>
                        <a:pt x="910406" y="2346089"/>
                        <a:pt x="937941" y="2403034"/>
                        <a:pt x="968101" y="2458635"/>
                      </a:cubicBezTo>
                      <a:cubicBezTo>
                        <a:pt x="974441" y="2470984"/>
                        <a:pt x="982189" y="2485316"/>
                        <a:pt x="988977" y="2498240"/>
                      </a:cubicBezTo>
                      <a:cubicBezTo>
                        <a:pt x="993587" y="2507390"/>
                        <a:pt x="998134" y="2518075"/>
                        <a:pt x="1009148" y="2520634"/>
                      </a:cubicBezTo>
                      <a:cubicBezTo>
                        <a:pt x="1019521" y="2523641"/>
                        <a:pt x="1029319" y="2517563"/>
                        <a:pt x="1033673" y="2508861"/>
                      </a:cubicBezTo>
                      <a:cubicBezTo>
                        <a:pt x="1037451" y="2509245"/>
                        <a:pt x="1041421" y="2508925"/>
                        <a:pt x="1044879" y="2508222"/>
                      </a:cubicBezTo>
                      <a:cubicBezTo>
                        <a:pt x="1105008" y="2494529"/>
                        <a:pt x="1161871" y="2469384"/>
                        <a:pt x="1218862" y="2446286"/>
                      </a:cubicBezTo>
                      <a:cubicBezTo>
                        <a:pt x="1299418" y="2417686"/>
                        <a:pt x="1379141" y="2386206"/>
                        <a:pt x="1458288" y="2353831"/>
                      </a:cubicBezTo>
                      <a:cubicBezTo>
                        <a:pt x="1662239" y="2287289"/>
                        <a:pt x="1855817" y="2189971"/>
                        <a:pt x="2054901" y="2110313"/>
                      </a:cubicBezTo>
                      <a:cubicBezTo>
                        <a:pt x="2054901" y="2110313"/>
                        <a:pt x="2053621" y="2110825"/>
                        <a:pt x="2052788" y="2111081"/>
                      </a:cubicBezTo>
                      <a:cubicBezTo>
                        <a:pt x="2097869" y="2093997"/>
                        <a:pt x="2145959" y="2078578"/>
                        <a:pt x="2184700" y="2049593"/>
                      </a:cubicBezTo>
                      <a:cubicBezTo>
                        <a:pt x="2202950" y="2026623"/>
                        <a:pt x="2183099" y="1997959"/>
                        <a:pt x="2172149" y="1976205"/>
                      </a:cubicBezTo>
                      <a:cubicBezTo>
                        <a:pt x="2158446" y="1954131"/>
                        <a:pt x="2144358" y="1931097"/>
                        <a:pt x="2127005" y="1911263"/>
                      </a:cubicBezTo>
                      <a:cubicBezTo>
                        <a:pt x="2114902" y="1885542"/>
                        <a:pt x="2101455" y="1860524"/>
                        <a:pt x="2089416" y="1834739"/>
                      </a:cubicBezTo>
                      <a:cubicBezTo>
                        <a:pt x="2037932" y="1722194"/>
                        <a:pt x="1985744" y="1609968"/>
                        <a:pt x="1935732" y="1496719"/>
                      </a:cubicBezTo>
                      <a:cubicBezTo>
                        <a:pt x="1825849" y="1246290"/>
                        <a:pt x="1717822" y="995094"/>
                        <a:pt x="1597372" y="749464"/>
                      </a:cubicBezTo>
                      <a:cubicBezTo>
                        <a:pt x="1503049" y="541904"/>
                        <a:pt x="1400465" y="338311"/>
                        <a:pt x="1298585" y="134398"/>
                      </a:cubicBezTo>
                      <a:cubicBezTo>
                        <a:pt x="1279055" y="96585"/>
                        <a:pt x="1264455" y="54932"/>
                        <a:pt x="1238969" y="20765"/>
                      </a:cubicBezTo>
                      <a:cubicBezTo>
                        <a:pt x="1238328" y="9120"/>
                        <a:pt x="1227891" y="-1949"/>
                        <a:pt x="1214828" y="291"/>
                      </a:cubicBezTo>
                      <a:cubicBezTo>
                        <a:pt x="1171732" y="15071"/>
                        <a:pt x="1129405" y="34010"/>
                        <a:pt x="1087270" y="51733"/>
                      </a:cubicBezTo>
                      <a:cubicBezTo>
                        <a:pt x="981933" y="96649"/>
                        <a:pt x="878260" y="145340"/>
                        <a:pt x="771450" y="186672"/>
                      </a:cubicBezTo>
                      <a:cubicBezTo>
                        <a:pt x="690830" y="219176"/>
                        <a:pt x="608545" y="247712"/>
                        <a:pt x="529526" y="284118"/>
                      </a:cubicBezTo>
                      <a:cubicBezTo>
                        <a:pt x="400944" y="336584"/>
                        <a:pt x="288371" y="419250"/>
                        <a:pt x="162350" y="476898"/>
                      </a:cubicBezTo>
                      <a:cubicBezTo>
                        <a:pt x="123737" y="495069"/>
                        <a:pt x="86021" y="515096"/>
                        <a:pt x="47536" y="533651"/>
                      </a:cubicBezTo>
                      <a:cubicBezTo>
                        <a:pt x="35625" y="540369"/>
                        <a:pt x="20321" y="543376"/>
                        <a:pt x="11100" y="553869"/>
                      </a:cubicBezTo>
                      <a:cubicBezTo>
                        <a:pt x="10972" y="554573"/>
                        <a:pt x="10972" y="555149"/>
                        <a:pt x="10972" y="555853"/>
                      </a:cubicBezTo>
                      <a:cubicBezTo>
                        <a:pt x="10908" y="555789"/>
                        <a:pt x="10844" y="555789"/>
                        <a:pt x="10780" y="555725"/>
                      </a:cubicBezTo>
                      <a:cubicBezTo>
                        <a:pt x="6873" y="554253"/>
                        <a:pt x="2007" y="556045"/>
                        <a:pt x="470" y="560267"/>
                      </a:cubicBezTo>
                      <a:cubicBezTo>
                        <a:pt x="-2220" y="575112"/>
                        <a:pt x="7322" y="589444"/>
                        <a:pt x="11676" y="603520"/>
                      </a:cubicBezTo>
                      <a:cubicBezTo>
                        <a:pt x="75327" y="763093"/>
                        <a:pt x="169970" y="907758"/>
                        <a:pt x="248733" y="1060037"/>
                      </a:cubicBezTo>
                      <a:close/>
                      <a:moveTo>
                        <a:pt x="162222" y="515480"/>
                      </a:moveTo>
                      <a:cubicBezTo>
                        <a:pt x="287154" y="465509"/>
                        <a:pt x="396462" y="384763"/>
                        <a:pt x="520497" y="332873"/>
                      </a:cubicBezTo>
                      <a:cubicBezTo>
                        <a:pt x="652345" y="272793"/>
                        <a:pt x="790725" y="228901"/>
                        <a:pt x="923213" y="170293"/>
                      </a:cubicBezTo>
                      <a:cubicBezTo>
                        <a:pt x="1001783" y="136382"/>
                        <a:pt x="1080034" y="101191"/>
                        <a:pt x="1159117" y="68432"/>
                      </a:cubicBezTo>
                      <a:cubicBezTo>
                        <a:pt x="1180377" y="58131"/>
                        <a:pt x="1205030" y="53332"/>
                        <a:pt x="1225201" y="41176"/>
                      </a:cubicBezTo>
                      <a:cubicBezTo>
                        <a:pt x="1228275" y="52565"/>
                        <a:pt x="1233654" y="65489"/>
                        <a:pt x="1236664" y="73551"/>
                      </a:cubicBezTo>
                      <a:cubicBezTo>
                        <a:pt x="1255106" y="120898"/>
                        <a:pt x="1275276" y="167478"/>
                        <a:pt x="1297048" y="213417"/>
                      </a:cubicBezTo>
                      <a:cubicBezTo>
                        <a:pt x="1397903" y="418290"/>
                        <a:pt x="1494596" y="625146"/>
                        <a:pt x="1589816" y="832706"/>
                      </a:cubicBezTo>
                      <a:cubicBezTo>
                        <a:pt x="1730437" y="1118325"/>
                        <a:pt x="1847236" y="1414757"/>
                        <a:pt x="1981389" y="1703383"/>
                      </a:cubicBezTo>
                      <a:cubicBezTo>
                        <a:pt x="2009693" y="1763718"/>
                        <a:pt x="2035883" y="1825206"/>
                        <a:pt x="2065467" y="1884966"/>
                      </a:cubicBezTo>
                      <a:cubicBezTo>
                        <a:pt x="2074048" y="1902305"/>
                        <a:pt x="2082564" y="1919708"/>
                        <a:pt x="2091017" y="1937112"/>
                      </a:cubicBezTo>
                      <a:cubicBezTo>
                        <a:pt x="2093130" y="1941399"/>
                        <a:pt x="2096204" y="1944854"/>
                        <a:pt x="2100238" y="1947157"/>
                      </a:cubicBezTo>
                      <a:cubicBezTo>
                        <a:pt x="2108755" y="1975629"/>
                        <a:pt x="2120281" y="2003782"/>
                        <a:pt x="2131999" y="2031038"/>
                      </a:cubicBezTo>
                      <a:cubicBezTo>
                        <a:pt x="2086727" y="2054776"/>
                        <a:pt x="2039917" y="2068148"/>
                        <a:pt x="1991379" y="2088751"/>
                      </a:cubicBezTo>
                      <a:cubicBezTo>
                        <a:pt x="1860427" y="2146463"/>
                        <a:pt x="1729156" y="2203216"/>
                        <a:pt x="1597116" y="2258305"/>
                      </a:cubicBezTo>
                      <a:cubicBezTo>
                        <a:pt x="1541662" y="2283386"/>
                        <a:pt x="1483262" y="2300534"/>
                        <a:pt x="1426463" y="2322224"/>
                      </a:cubicBezTo>
                      <a:cubicBezTo>
                        <a:pt x="1360251" y="2349864"/>
                        <a:pt x="1294487" y="2378401"/>
                        <a:pt x="1226802" y="2402394"/>
                      </a:cubicBezTo>
                      <a:cubicBezTo>
                        <a:pt x="1161551" y="2430035"/>
                        <a:pt x="1096747" y="2458571"/>
                        <a:pt x="1030407" y="2483588"/>
                      </a:cubicBezTo>
                      <a:cubicBezTo>
                        <a:pt x="1016063" y="2455692"/>
                        <a:pt x="1001143" y="2428051"/>
                        <a:pt x="986415" y="2400347"/>
                      </a:cubicBezTo>
                      <a:cubicBezTo>
                        <a:pt x="938581" y="2306612"/>
                        <a:pt x="891836" y="2208974"/>
                        <a:pt x="848932" y="2112488"/>
                      </a:cubicBezTo>
                      <a:cubicBezTo>
                        <a:pt x="675270" y="1733391"/>
                        <a:pt x="467604" y="1370993"/>
                        <a:pt x="266599" y="1005971"/>
                      </a:cubicBezTo>
                      <a:cubicBezTo>
                        <a:pt x="194175" y="868024"/>
                        <a:pt x="105615" y="739099"/>
                        <a:pt x="37802" y="598721"/>
                      </a:cubicBezTo>
                      <a:cubicBezTo>
                        <a:pt x="31847" y="588804"/>
                        <a:pt x="27749" y="576199"/>
                        <a:pt x="21025" y="566346"/>
                      </a:cubicBezTo>
                      <a:cubicBezTo>
                        <a:pt x="52210" y="569673"/>
                        <a:pt x="145253" y="521494"/>
                        <a:pt x="162222" y="515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8" name="Google Shape;878;p26"/>
                <p:cNvSpPr/>
                <p:nvPr/>
              </p:nvSpPr>
              <p:spPr>
                <a:xfrm>
                  <a:off x="9995881" y="6460316"/>
                  <a:ext cx="1928455" cy="2244139"/>
                </a:xfrm>
                <a:custGeom>
                  <a:rect b="b" l="l" r="r" t="t"/>
                  <a:pathLst>
                    <a:path extrusionOk="0" h="2244139" w="1928455">
                      <a:moveTo>
                        <a:pt x="254230" y="940181"/>
                      </a:moveTo>
                      <a:cubicBezTo>
                        <a:pt x="340165" y="1082670"/>
                        <a:pt x="431542" y="1222025"/>
                        <a:pt x="510754" y="1368417"/>
                      </a:cubicBezTo>
                      <a:cubicBezTo>
                        <a:pt x="582409" y="1512058"/>
                        <a:pt x="661876" y="1648597"/>
                        <a:pt x="731610" y="1793710"/>
                      </a:cubicBezTo>
                      <a:cubicBezTo>
                        <a:pt x="766509" y="1870490"/>
                        <a:pt x="802625" y="1946885"/>
                        <a:pt x="836371" y="2024240"/>
                      </a:cubicBezTo>
                      <a:cubicBezTo>
                        <a:pt x="863458" y="2085919"/>
                        <a:pt x="890032" y="2147855"/>
                        <a:pt x="920257" y="2208062"/>
                      </a:cubicBezTo>
                      <a:cubicBezTo>
                        <a:pt x="926340" y="2218940"/>
                        <a:pt x="928773" y="2232888"/>
                        <a:pt x="939467" y="2240310"/>
                      </a:cubicBezTo>
                      <a:cubicBezTo>
                        <a:pt x="945871" y="2245172"/>
                        <a:pt x="954131" y="2245108"/>
                        <a:pt x="960663" y="2241781"/>
                      </a:cubicBezTo>
                      <a:cubicBezTo>
                        <a:pt x="965850" y="2243573"/>
                        <a:pt x="973085" y="2242997"/>
                        <a:pt x="979873" y="2239286"/>
                      </a:cubicBezTo>
                      <a:lnTo>
                        <a:pt x="978080" y="2239926"/>
                      </a:lnTo>
                      <a:cubicBezTo>
                        <a:pt x="1056139" y="2208446"/>
                        <a:pt x="1128562" y="2164746"/>
                        <a:pt x="1204892" y="2129492"/>
                      </a:cubicBezTo>
                      <a:cubicBezTo>
                        <a:pt x="1439644" y="2023920"/>
                        <a:pt x="1677341" y="1924747"/>
                        <a:pt x="1912926" y="1820967"/>
                      </a:cubicBezTo>
                      <a:cubicBezTo>
                        <a:pt x="1934121" y="1814249"/>
                        <a:pt x="1931688" y="1789167"/>
                        <a:pt x="1917216" y="1780978"/>
                      </a:cubicBezTo>
                      <a:cubicBezTo>
                        <a:pt x="1915807" y="1778610"/>
                        <a:pt x="1914590" y="1776563"/>
                        <a:pt x="1914014" y="1775283"/>
                      </a:cubicBezTo>
                      <a:cubicBezTo>
                        <a:pt x="1907483" y="1765878"/>
                        <a:pt x="1903384" y="1754553"/>
                        <a:pt x="1897237" y="1745147"/>
                      </a:cubicBezTo>
                      <a:cubicBezTo>
                        <a:pt x="1881036" y="1700487"/>
                        <a:pt x="1860865" y="1656979"/>
                        <a:pt x="1836596" y="1616030"/>
                      </a:cubicBezTo>
                      <a:cubicBezTo>
                        <a:pt x="1801633" y="1542834"/>
                        <a:pt x="1769808" y="1468166"/>
                        <a:pt x="1735549" y="1394586"/>
                      </a:cubicBezTo>
                      <a:cubicBezTo>
                        <a:pt x="1654481" y="1208460"/>
                        <a:pt x="1565664" y="1025726"/>
                        <a:pt x="1480306" y="841583"/>
                      </a:cubicBezTo>
                      <a:cubicBezTo>
                        <a:pt x="1429014" y="728334"/>
                        <a:pt x="1381180" y="613357"/>
                        <a:pt x="1323933" y="502923"/>
                      </a:cubicBezTo>
                      <a:cubicBezTo>
                        <a:pt x="1264060" y="379244"/>
                        <a:pt x="1198937" y="257997"/>
                        <a:pt x="1143418" y="132207"/>
                      </a:cubicBezTo>
                      <a:cubicBezTo>
                        <a:pt x="1139768" y="126768"/>
                        <a:pt x="1109480" y="47622"/>
                        <a:pt x="1092511" y="27019"/>
                      </a:cubicBezTo>
                      <a:cubicBezTo>
                        <a:pt x="1095712" y="11919"/>
                        <a:pt x="1081304" y="-5868"/>
                        <a:pt x="1062542" y="1874"/>
                      </a:cubicBezTo>
                      <a:cubicBezTo>
                        <a:pt x="985252" y="34697"/>
                        <a:pt x="906553" y="64129"/>
                        <a:pt x="828687" y="95417"/>
                      </a:cubicBezTo>
                      <a:cubicBezTo>
                        <a:pt x="780789" y="114612"/>
                        <a:pt x="731866" y="130735"/>
                        <a:pt x="683904" y="149994"/>
                      </a:cubicBezTo>
                      <a:cubicBezTo>
                        <a:pt x="622494" y="175459"/>
                        <a:pt x="564543" y="208346"/>
                        <a:pt x="504798" y="237267"/>
                      </a:cubicBezTo>
                      <a:cubicBezTo>
                        <a:pt x="408106" y="282758"/>
                        <a:pt x="310260" y="325947"/>
                        <a:pt x="215681" y="375853"/>
                      </a:cubicBezTo>
                      <a:cubicBezTo>
                        <a:pt x="151198" y="410852"/>
                        <a:pt x="79735" y="431838"/>
                        <a:pt x="15188" y="465813"/>
                      </a:cubicBezTo>
                      <a:cubicBezTo>
                        <a:pt x="13459" y="466965"/>
                        <a:pt x="11089" y="468948"/>
                        <a:pt x="8848" y="471187"/>
                      </a:cubicBezTo>
                      <a:cubicBezTo>
                        <a:pt x="-7673" y="458007"/>
                        <a:pt x="-181" y="491982"/>
                        <a:pt x="24024" y="534402"/>
                      </a:cubicBezTo>
                      <a:cubicBezTo>
                        <a:pt x="99650" y="670302"/>
                        <a:pt x="175531" y="806009"/>
                        <a:pt x="254230" y="940181"/>
                      </a:cubicBezTo>
                      <a:close/>
                      <a:moveTo>
                        <a:pt x="298542" y="376429"/>
                      </a:moveTo>
                      <a:cubicBezTo>
                        <a:pt x="370645" y="342006"/>
                        <a:pt x="444221" y="310719"/>
                        <a:pt x="516645" y="277064"/>
                      </a:cubicBezTo>
                      <a:cubicBezTo>
                        <a:pt x="576069" y="249039"/>
                        <a:pt x="633572" y="216792"/>
                        <a:pt x="694150" y="191327"/>
                      </a:cubicBezTo>
                      <a:cubicBezTo>
                        <a:pt x="823116" y="142764"/>
                        <a:pt x="952850" y="94713"/>
                        <a:pt x="1080280" y="41671"/>
                      </a:cubicBezTo>
                      <a:cubicBezTo>
                        <a:pt x="1081369" y="41160"/>
                        <a:pt x="1082265" y="40520"/>
                        <a:pt x="1083226" y="39944"/>
                      </a:cubicBezTo>
                      <a:cubicBezTo>
                        <a:pt x="1109864" y="146347"/>
                        <a:pt x="1155841" y="247632"/>
                        <a:pt x="1204444" y="345653"/>
                      </a:cubicBezTo>
                      <a:cubicBezTo>
                        <a:pt x="1255479" y="459990"/>
                        <a:pt x="1314519" y="570745"/>
                        <a:pt x="1364403" y="685658"/>
                      </a:cubicBezTo>
                      <a:cubicBezTo>
                        <a:pt x="1461416" y="910749"/>
                        <a:pt x="1570787" y="1130146"/>
                        <a:pt x="1670105" y="1354149"/>
                      </a:cubicBezTo>
                      <a:cubicBezTo>
                        <a:pt x="1711472" y="1446348"/>
                        <a:pt x="1752454" y="1538867"/>
                        <a:pt x="1795229" y="1630426"/>
                      </a:cubicBezTo>
                      <a:cubicBezTo>
                        <a:pt x="1818538" y="1672271"/>
                        <a:pt x="1841142" y="1714180"/>
                        <a:pt x="1856383" y="1760375"/>
                      </a:cubicBezTo>
                      <a:cubicBezTo>
                        <a:pt x="1859905" y="1768949"/>
                        <a:pt x="1862722" y="1782897"/>
                        <a:pt x="1869830" y="1791855"/>
                      </a:cubicBezTo>
                      <a:cubicBezTo>
                        <a:pt x="1773201" y="1832100"/>
                        <a:pt x="1678622" y="1877592"/>
                        <a:pt x="1582570" y="1919244"/>
                      </a:cubicBezTo>
                      <a:cubicBezTo>
                        <a:pt x="1435802" y="1984123"/>
                        <a:pt x="1287048" y="2045098"/>
                        <a:pt x="1144187" y="2118231"/>
                      </a:cubicBezTo>
                      <a:cubicBezTo>
                        <a:pt x="1086619" y="2150222"/>
                        <a:pt x="1026555" y="2178758"/>
                        <a:pt x="970716" y="2213757"/>
                      </a:cubicBezTo>
                      <a:cubicBezTo>
                        <a:pt x="968795" y="2207679"/>
                        <a:pt x="965401" y="2201920"/>
                        <a:pt x="962904" y="2196034"/>
                      </a:cubicBezTo>
                      <a:cubicBezTo>
                        <a:pt x="951506" y="2172296"/>
                        <a:pt x="939659" y="2148815"/>
                        <a:pt x="928709" y="2124885"/>
                      </a:cubicBezTo>
                      <a:cubicBezTo>
                        <a:pt x="887343" y="2032558"/>
                        <a:pt x="847449" y="1939463"/>
                        <a:pt x="804354" y="1847968"/>
                      </a:cubicBezTo>
                      <a:cubicBezTo>
                        <a:pt x="753638" y="1730495"/>
                        <a:pt x="690948" y="1618974"/>
                        <a:pt x="631011" y="1506108"/>
                      </a:cubicBezTo>
                      <a:cubicBezTo>
                        <a:pt x="552248" y="1347367"/>
                        <a:pt x="463496" y="1194384"/>
                        <a:pt x="369300" y="1044345"/>
                      </a:cubicBezTo>
                      <a:cubicBezTo>
                        <a:pt x="256791" y="870440"/>
                        <a:pt x="160163" y="687001"/>
                        <a:pt x="43235" y="515911"/>
                      </a:cubicBezTo>
                      <a:cubicBezTo>
                        <a:pt x="34654" y="502475"/>
                        <a:pt x="27482" y="492238"/>
                        <a:pt x="21591" y="484752"/>
                      </a:cubicBezTo>
                      <a:cubicBezTo>
                        <a:pt x="40994" y="480401"/>
                        <a:pt x="60204" y="473299"/>
                        <a:pt x="79415" y="468308"/>
                      </a:cubicBezTo>
                      <a:cubicBezTo>
                        <a:pt x="154976" y="444251"/>
                        <a:pt x="227015" y="410532"/>
                        <a:pt x="298542" y="3764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9" name="Google Shape;879;p26"/>
                <p:cNvSpPr/>
                <p:nvPr/>
              </p:nvSpPr>
              <p:spPr>
                <a:xfrm>
                  <a:off x="10939937" y="7842827"/>
                  <a:ext cx="598032" cy="269798"/>
                </a:xfrm>
                <a:custGeom>
                  <a:rect b="b" l="l" r="r" t="t"/>
                  <a:pathLst>
                    <a:path extrusionOk="0" h="269798" w="598032">
                      <a:moveTo>
                        <a:pt x="11804" y="269798"/>
                      </a:moveTo>
                      <a:cubicBezTo>
                        <a:pt x="43822" y="265895"/>
                        <a:pt x="72381" y="247468"/>
                        <a:pt x="101965" y="235439"/>
                      </a:cubicBezTo>
                      <a:cubicBezTo>
                        <a:pt x="236503" y="172608"/>
                        <a:pt x="378788" y="131212"/>
                        <a:pt x="515503" y="73563"/>
                      </a:cubicBezTo>
                      <a:cubicBezTo>
                        <a:pt x="539003" y="63518"/>
                        <a:pt x="561800" y="51937"/>
                        <a:pt x="585109" y="41572"/>
                      </a:cubicBezTo>
                      <a:cubicBezTo>
                        <a:pt x="595930" y="36709"/>
                        <a:pt x="601053" y="23785"/>
                        <a:pt x="596187" y="12908"/>
                      </a:cubicBezTo>
                      <a:cubicBezTo>
                        <a:pt x="591128" y="1263"/>
                        <a:pt x="576528" y="-3408"/>
                        <a:pt x="565514" y="2670"/>
                      </a:cubicBezTo>
                      <a:cubicBezTo>
                        <a:pt x="542653" y="12971"/>
                        <a:pt x="520305" y="24424"/>
                        <a:pt x="497317" y="34342"/>
                      </a:cubicBezTo>
                      <a:cubicBezTo>
                        <a:pt x="335757" y="101588"/>
                        <a:pt x="166064" y="153797"/>
                        <a:pt x="14173" y="243053"/>
                      </a:cubicBezTo>
                      <a:cubicBezTo>
                        <a:pt x="1623" y="249324"/>
                        <a:pt x="-9071" y="267943"/>
                        <a:pt x="11804" y="2697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0" name="Google Shape;880;p26"/>
                <p:cNvSpPr/>
                <p:nvPr/>
              </p:nvSpPr>
              <p:spPr>
                <a:xfrm>
                  <a:off x="11021736" y="8021243"/>
                  <a:ext cx="585628" cy="278763"/>
                </a:xfrm>
                <a:custGeom>
                  <a:rect b="b" l="l" r="r" t="t"/>
                  <a:pathLst>
                    <a:path extrusionOk="0" h="278763" w="585628">
                      <a:moveTo>
                        <a:pt x="369604" y="76154"/>
                      </a:moveTo>
                      <a:cubicBezTo>
                        <a:pt x="251204" y="130220"/>
                        <a:pt x="138054" y="195418"/>
                        <a:pt x="21511" y="253258"/>
                      </a:cubicBezTo>
                      <a:cubicBezTo>
                        <a:pt x="14659" y="256778"/>
                        <a:pt x="7295" y="260233"/>
                        <a:pt x="2044" y="266055"/>
                      </a:cubicBezTo>
                      <a:cubicBezTo>
                        <a:pt x="-5064" y="276612"/>
                        <a:pt x="7999" y="280643"/>
                        <a:pt x="16260" y="277956"/>
                      </a:cubicBezTo>
                      <a:cubicBezTo>
                        <a:pt x="61404" y="267143"/>
                        <a:pt x="103283" y="245773"/>
                        <a:pt x="145226" y="226450"/>
                      </a:cubicBezTo>
                      <a:cubicBezTo>
                        <a:pt x="216689" y="192475"/>
                        <a:pt x="288600" y="159396"/>
                        <a:pt x="359679" y="124717"/>
                      </a:cubicBezTo>
                      <a:cubicBezTo>
                        <a:pt x="430245" y="95669"/>
                        <a:pt x="502349" y="70588"/>
                        <a:pt x="572723" y="41092"/>
                      </a:cubicBezTo>
                      <a:cubicBezTo>
                        <a:pt x="583609" y="36421"/>
                        <a:pt x="588604" y="23241"/>
                        <a:pt x="583801" y="12491"/>
                      </a:cubicBezTo>
                      <a:cubicBezTo>
                        <a:pt x="567728" y="-16685"/>
                        <a:pt x="534942" y="13707"/>
                        <a:pt x="512530" y="18826"/>
                      </a:cubicBezTo>
                      <a:cubicBezTo>
                        <a:pt x="465144" y="38341"/>
                        <a:pt x="417310" y="57151"/>
                        <a:pt x="369604" y="7615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881" name="Google Shape;881;p26"/>
          <p:cNvGrpSpPr/>
          <p:nvPr/>
        </p:nvGrpSpPr>
        <p:grpSpPr>
          <a:xfrm>
            <a:off x="6999436" y="3931861"/>
            <a:ext cx="1170434" cy="1394563"/>
            <a:chOff x="6999436" y="3931861"/>
            <a:chExt cx="1170434" cy="1394563"/>
          </a:xfrm>
        </p:grpSpPr>
        <p:sp>
          <p:nvSpPr>
            <p:cNvPr id="882" name="Google Shape;882;p26"/>
            <p:cNvSpPr/>
            <p:nvPr/>
          </p:nvSpPr>
          <p:spPr>
            <a:xfrm>
              <a:off x="6999436" y="3931861"/>
              <a:ext cx="1170434" cy="1394563"/>
            </a:xfrm>
            <a:custGeom>
              <a:rect b="b" l="l" r="r" t="t"/>
              <a:pathLst>
                <a:path extrusionOk="0" h="2789125" w="2340867">
                  <a:moveTo>
                    <a:pt x="2301689" y="2474254"/>
                  </a:moveTo>
                  <a:cubicBezTo>
                    <a:pt x="2280603" y="2436099"/>
                    <a:pt x="2256394" y="2403466"/>
                    <a:pt x="2223816" y="2374012"/>
                  </a:cubicBezTo>
                  <a:cubicBezTo>
                    <a:pt x="2218071" y="2368267"/>
                    <a:pt x="2212046" y="2362688"/>
                    <a:pt x="2206078" y="2357166"/>
                  </a:cubicBezTo>
                  <a:cubicBezTo>
                    <a:pt x="2204962" y="2356106"/>
                    <a:pt x="2203790" y="2355381"/>
                    <a:pt x="2202507" y="2354879"/>
                  </a:cubicBezTo>
                  <a:cubicBezTo>
                    <a:pt x="2202173" y="2353707"/>
                    <a:pt x="2201782" y="2352648"/>
                    <a:pt x="2201392" y="2351699"/>
                  </a:cubicBezTo>
                  <a:cubicBezTo>
                    <a:pt x="2188673" y="2319289"/>
                    <a:pt x="2163961" y="2293183"/>
                    <a:pt x="2143768" y="2265347"/>
                  </a:cubicBezTo>
                  <a:cubicBezTo>
                    <a:pt x="2110522" y="2224012"/>
                    <a:pt x="2077052" y="2182900"/>
                    <a:pt x="2042522" y="2142681"/>
                  </a:cubicBezTo>
                  <a:cubicBezTo>
                    <a:pt x="2024951" y="2121874"/>
                    <a:pt x="1987799" y="2055771"/>
                    <a:pt x="1955334" y="2057891"/>
                  </a:cubicBezTo>
                  <a:cubicBezTo>
                    <a:pt x="1949309" y="2048575"/>
                    <a:pt x="1943229" y="2039371"/>
                    <a:pt x="1936814" y="2030390"/>
                  </a:cubicBezTo>
                  <a:cubicBezTo>
                    <a:pt x="1911265" y="1989836"/>
                    <a:pt x="1888004" y="1947608"/>
                    <a:pt x="1857323" y="1910513"/>
                  </a:cubicBezTo>
                  <a:cubicBezTo>
                    <a:pt x="1742968" y="1758114"/>
                    <a:pt x="1626438" y="1607333"/>
                    <a:pt x="1511525" y="1455325"/>
                  </a:cubicBezTo>
                  <a:cubicBezTo>
                    <a:pt x="1474486" y="1410643"/>
                    <a:pt x="1440737" y="1363395"/>
                    <a:pt x="1407602" y="1315812"/>
                  </a:cubicBezTo>
                  <a:cubicBezTo>
                    <a:pt x="1362362" y="1256403"/>
                    <a:pt x="1318015" y="1196437"/>
                    <a:pt x="1274616" y="1135689"/>
                  </a:cubicBezTo>
                  <a:cubicBezTo>
                    <a:pt x="1237799" y="1090282"/>
                    <a:pt x="1203995" y="1042699"/>
                    <a:pt x="1169130" y="995842"/>
                  </a:cubicBezTo>
                  <a:cubicBezTo>
                    <a:pt x="1133931" y="951439"/>
                    <a:pt x="1096892" y="908542"/>
                    <a:pt x="1065374" y="861294"/>
                  </a:cubicBezTo>
                  <a:cubicBezTo>
                    <a:pt x="1020413" y="799040"/>
                    <a:pt x="973109" y="738571"/>
                    <a:pt x="928762" y="675816"/>
                  </a:cubicBezTo>
                  <a:cubicBezTo>
                    <a:pt x="899030" y="636879"/>
                    <a:pt x="867122" y="599728"/>
                    <a:pt x="837557" y="560569"/>
                  </a:cubicBezTo>
                  <a:cubicBezTo>
                    <a:pt x="798621" y="509360"/>
                    <a:pt x="749532" y="467188"/>
                    <a:pt x="709926" y="416593"/>
                  </a:cubicBezTo>
                  <a:cubicBezTo>
                    <a:pt x="687278" y="388869"/>
                    <a:pt x="662566" y="363042"/>
                    <a:pt x="637743" y="337326"/>
                  </a:cubicBezTo>
                  <a:cubicBezTo>
                    <a:pt x="626865" y="327564"/>
                    <a:pt x="618442" y="313674"/>
                    <a:pt x="606226" y="305641"/>
                  </a:cubicBezTo>
                  <a:cubicBezTo>
                    <a:pt x="605891" y="301402"/>
                    <a:pt x="603660" y="297274"/>
                    <a:pt x="599030" y="294540"/>
                  </a:cubicBezTo>
                  <a:cubicBezTo>
                    <a:pt x="591109" y="290133"/>
                    <a:pt x="582630" y="286508"/>
                    <a:pt x="574318" y="282770"/>
                  </a:cubicBezTo>
                  <a:cubicBezTo>
                    <a:pt x="551670" y="272729"/>
                    <a:pt x="528464" y="263860"/>
                    <a:pt x="506096" y="253205"/>
                  </a:cubicBezTo>
                  <a:cubicBezTo>
                    <a:pt x="484284" y="242439"/>
                    <a:pt x="464537" y="227936"/>
                    <a:pt x="442447" y="217672"/>
                  </a:cubicBezTo>
                  <a:cubicBezTo>
                    <a:pt x="303771" y="148891"/>
                    <a:pt x="167996" y="75035"/>
                    <a:pt x="27925" y="9044"/>
                  </a:cubicBezTo>
                  <a:cubicBezTo>
                    <a:pt x="21287" y="5864"/>
                    <a:pt x="14928" y="732"/>
                    <a:pt x="7453" y="7"/>
                  </a:cubicBezTo>
                  <a:cubicBezTo>
                    <a:pt x="2377" y="-216"/>
                    <a:pt x="-859" y="4972"/>
                    <a:pt x="201" y="9546"/>
                  </a:cubicBezTo>
                  <a:cubicBezTo>
                    <a:pt x="313" y="10215"/>
                    <a:pt x="536" y="10885"/>
                    <a:pt x="815" y="11442"/>
                  </a:cubicBezTo>
                  <a:cubicBezTo>
                    <a:pt x="703" y="12949"/>
                    <a:pt x="815" y="14510"/>
                    <a:pt x="1038" y="15961"/>
                  </a:cubicBezTo>
                  <a:cubicBezTo>
                    <a:pt x="3771" y="34983"/>
                    <a:pt x="8736" y="53614"/>
                    <a:pt x="13366" y="72301"/>
                  </a:cubicBezTo>
                  <a:cubicBezTo>
                    <a:pt x="34452" y="151625"/>
                    <a:pt x="72774" y="224979"/>
                    <a:pt x="98379" y="302796"/>
                  </a:cubicBezTo>
                  <a:cubicBezTo>
                    <a:pt x="121975" y="371799"/>
                    <a:pt x="144623" y="441305"/>
                    <a:pt x="176642" y="506961"/>
                  </a:cubicBezTo>
                  <a:cubicBezTo>
                    <a:pt x="185010" y="525035"/>
                    <a:pt x="192038" y="543666"/>
                    <a:pt x="200629" y="561684"/>
                  </a:cubicBezTo>
                  <a:cubicBezTo>
                    <a:pt x="202358" y="565199"/>
                    <a:pt x="204868" y="567988"/>
                    <a:pt x="208494" y="569550"/>
                  </a:cubicBezTo>
                  <a:cubicBezTo>
                    <a:pt x="209387" y="569940"/>
                    <a:pt x="210335" y="570219"/>
                    <a:pt x="211227" y="570442"/>
                  </a:cubicBezTo>
                  <a:cubicBezTo>
                    <a:pt x="211841" y="572227"/>
                    <a:pt x="213180" y="574124"/>
                    <a:pt x="214519" y="575295"/>
                  </a:cubicBezTo>
                  <a:cubicBezTo>
                    <a:pt x="235716" y="600900"/>
                    <a:pt x="252786" y="629572"/>
                    <a:pt x="273314" y="655790"/>
                  </a:cubicBezTo>
                  <a:cubicBezTo>
                    <a:pt x="311860" y="701866"/>
                    <a:pt x="340588" y="755139"/>
                    <a:pt x="379022" y="801271"/>
                  </a:cubicBezTo>
                  <a:cubicBezTo>
                    <a:pt x="423704" y="852368"/>
                    <a:pt x="464091" y="906868"/>
                    <a:pt x="506877" y="959471"/>
                  </a:cubicBezTo>
                  <a:cubicBezTo>
                    <a:pt x="549327" y="1006218"/>
                    <a:pt x="587929" y="1055976"/>
                    <a:pt x="628093" y="1104674"/>
                  </a:cubicBezTo>
                  <a:cubicBezTo>
                    <a:pt x="665690" y="1146065"/>
                    <a:pt x="696538" y="1192755"/>
                    <a:pt x="731179" y="1236545"/>
                  </a:cubicBezTo>
                  <a:cubicBezTo>
                    <a:pt x="793266" y="1306162"/>
                    <a:pt x="846594" y="1382975"/>
                    <a:pt x="910242" y="1451197"/>
                  </a:cubicBezTo>
                  <a:cubicBezTo>
                    <a:pt x="973277" y="1525611"/>
                    <a:pt x="1034303" y="1602815"/>
                    <a:pt x="1094493" y="1679628"/>
                  </a:cubicBezTo>
                  <a:cubicBezTo>
                    <a:pt x="1130863" y="1720963"/>
                    <a:pt x="1164500" y="1764585"/>
                    <a:pt x="1198026" y="1808263"/>
                  </a:cubicBezTo>
                  <a:cubicBezTo>
                    <a:pt x="1233894" y="1850602"/>
                    <a:pt x="1269093" y="1893388"/>
                    <a:pt x="1300889" y="1938962"/>
                  </a:cubicBezTo>
                  <a:cubicBezTo>
                    <a:pt x="1357788" y="2009360"/>
                    <a:pt x="1414240" y="2080093"/>
                    <a:pt x="1470915" y="2150658"/>
                  </a:cubicBezTo>
                  <a:cubicBezTo>
                    <a:pt x="1517104" y="2203707"/>
                    <a:pt x="1556598" y="2262112"/>
                    <a:pt x="1601113" y="2316500"/>
                  </a:cubicBezTo>
                  <a:cubicBezTo>
                    <a:pt x="1602340" y="2317727"/>
                    <a:pt x="1603734" y="2318676"/>
                    <a:pt x="1605240" y="2319401"/>
                  </a:cubicBezTo>
                  <a:cubicBezTo>
                    <a:pt x="1605352" y="2320126"/>
                    <a:pt x="1605575" y="2320907"/>
                    <a:pt x="1606133" y="2321688"/>
                  </a:cubicBezTo>
                  <a:cubicBezTo>
                    <a:pt x="1607918" y="2323640"/>
                    <a:pt x="1610205" y="2324868"/>
                    <a:pt x="1612604" y="2325760"/>
                  </a:cubicBezTo>
                  <a:cubicBezTo>
                    <a:pt x="1611990" y="2353875"/>
                    <a:pt x="1654720" y="2381208"/>
                    <a:pt x="1669335" y="2403019"/>
                  </a:cubicBezTo>
                  <a:cubicBezTo>
                    <a:pt x="1710447" y="2466668"/>
                    <a:pt x="1757416" y="2525965"/>
                    <a:pt x="1809517" y="2581078"/>
                  </a:cubicBezTo>
                  <a:cubicBezTo>
                    <a:pt x="1820395" y="2593016"/>
                    <a:pt x="1830994" y="2605232"/>
                    <a:pt x="1842095" y="2616947"/>
                  </a:cubicBezTo>
                  <a:cubicBezTo>
                    <a:pt x="1844382" y="2619234"/>
                    <a:pt x="1847059" y="2620740"/>
                    <a:pt x="1850350" y="2620963"/>
                  </a:cubicBezTo>
                  <a:cubicBezTo>
                    <a:pt x="1851243" y="2621074"/>
                    <a:pt x="1852135" y="2621019"/>
                    <a:pt x="1853028" y="2620907"/>
                  </a:cubicBezTo>
                  <a:cubicBezTo>
                    <a:pt x="1857825" y="2623696"/>
                    <a:pt x="1863292" y="2625314"/>
                    <a:pt x="1868982" y="2626262"/>
                  </a:cubicBezTo>
                  <a:cubicBezTo>
                    <a:pt x="1873835" y="2636861"/>
                    <a:pt x="1892634" y="2655437"/>
                    <a:pt x="1895869" y="2659453"/>
                  </a:cubicBezTo>
                  <a:cubicBezTo>
                    <a:pt x="1943508" y="2711777"/>
                    <a:pt x="1993378" y="2778047"/>
                    <a:pt x="2068126" y="2788032"/>
                  </a:cubicBezTo>
                  <a:lnTo>
                    <a:pt x="2068182" y="2788032"/>
                  </a:lnTo>
                  <a:cubicBezTo>
                    <a:pt x="2182593" y="2799468"/>
                    <a:pt x="2310001" y="2719977"/>
                    <a:pt x="2337390" y="2605901"/>
                  </a:cubicBezTo>
                  <a:cubicBezTo>
                    <a:pt x="2349774" y="2558709"/>
                    <a:pt x="2327015" y="2512856"/>
                    <a:pt x="2301689" y="24742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3" name="Google Shape;883;p26"/>
            <p:cNvGrpSpPr/>
            <p:nvPr/>
          </p:nvGrpSpPr>
          <p:grpSpPr>
            <a:xfrm>
              <a:off x="6999436" y="3931861"/>
              <a:ext cx="1170434" cy="1394563"/>
              <a:chOff x="13998872" y="7863722"/>
              <a:chExt cx="2340867" cy="2789125"/>
            </a:xfrm>
          </p:grpSpPr>
          <p:sp>
            <p:nvSpPr>
              <p:cNvPr id="884" name="Google Shape;884;p26"/>
              <p:cNvSpPr/>
              <p:nvPr/>
            </p:nvSpPr>
            <p:spPr>
              <a:xfrm>
                <a:off x="14221088" y="8223583"/>
                <a:ext cx="1712477" cy="1949944"/>
              </a:xfrm>
              <a:custGeom>
                <a:rect b="b" l="l" r="r" t="t"/>
                <a:pathLst>
                  <a:path extrusionOk="0" h="1949944" w="1712477">
                    <a:moveTo>
                      <a:pt x="1710413" y="1718390"/>
                    </a:moveTo>
                    <a:cubicBezTo>
                      <a:pt x="1702827" y="1706508"/>
                      <a:pt x="1695742" y="1696077"/>
                      <a:pt x="1687933" y="1684809"/>
                    </a:cubicBezTo>
                    <a:cubicBezTo>
                      <a:pt x="1663054" y="1645147"/>
                      <a:pt x="1640796" y="1604928"/>
                      <a:pt x="1611287" y="1569059"/>
                    </a:cubicBezTo>
                    <a:cubicBezTo>
                      <a:pt x="1575530" y="1524600"/>
                      <a:pt x="1543121" y="1477631"/>
                      <a:pt x="1508758" y="1432057"/>
                    </a:cubicBezTo>
                    <a:cubicBezTo>
                      <a:pt x="1438862" y="1341242"/>
                      <a:pt x="1368018" y="1251041"/>
                      <a:pt x="1299852" y="1158888"/>
                    </a:cubicBezTo>
                    <a:cubicBezTo>
                      <a:pt x="1253496" y="1097527"/>
                      <a:pt x="1204407" y="1038286"/>
                      <a:pt x="1161733" y="974191"/>
                    </a:cubicBezTo>
                    <a:cubicBezTo>
                      <a:pt x="1116438" y="914782"/>
                      <a:pt x="1072202" y="854760"/>
                      <a:pt x="1028914" y="793901"/>
                    </a:cubicBezTo>
                    <a:cubicBezTo>
                      <a:pt x="992153" y="748494"/>
                      <a:pt x="958405" y="700855"/>
                      <a:pt x="923652" y="653886"/>
                    </a:cubicBezTo>
                    <a:cubicBezTo>
                      <a:pt x="862626" y="581647"/>
                      <a:pt x="810134" y="503049"/>
                      <a:pt x="752845" y="427910"/>
                    </a:cubicBezTo>
                    <a:cubicBezTo>
                      <a:pt x="694385" y="345017"/>
                      <a:pt x="632522" y="264634"/>
                      <a:pt x="569096" y="185422"/>
                    </a:cubicBezTo>
                    <a:cubicBezTo>
                      <a:pt x="525530" y="137784"/>
                      <a:pt x="482745" y="89643"/>
                      <a:pt x="443195" y="38490"/>
                    </a:cubicBezTo>
                    <a:cubicBezTo>
                      <a:pt x="438676" y="31964"/>
                      <a:pt x="424173" y="16512"/>
                      <a:pt x="409669" y="0"/>
                    </a:cubicBezTo>
                    <a:cubicBezTo>
                      <a:pt x="409502" y="6750"/>
                      <a:pt x="406545" y="13165"/>
                      <a:pt x="399572" y="16121"/>
                    </a:cubicBezTo>
                    <a:cubicBezTo>
                      <a:pt x="386575" y="21030"/>
                      <a:pt x="374861" y="9762"/>
                      <a:pt x="362923" y="6192"/>
                    </a:cubicBezTo>
                    <a:cubicBezTo>
                      <a:pt x="366159" y="30346"/>
                      <a:pt x="376255" y="77371"/>
                      <a:pt x="339494" y="78152"/>
                    </a:cubicBezTo>
                    <a:cubicBezTo>
                      <a:pt x="310766" y="71123"/>
                      <a:pt x="281982" y="63983"/>
                      <a:pt x="252640" y="59855"/>
                    </a:cubicBezTo>
                    <a:cubicBezTo>
                      <a:pt x="252473" y="83395"/>
                      <a:pt x="269487" y="148438"/>
                      <a:pt x="231555" y="147546"/>
                    </a:cubicBezTo>
                    <a:cubicBezTo>
                      <a:pt x="200093" y="142414"/>
                      <a:pt x="168910" y="135218"/>
                      <a:pt x="137282" y="130978"/>
                    </a:cubicBezTo>
                    <a:cubicBezTo>
                      <a:pt x="140015" y="155857"/>
                      <a:pt x="164504" y="248289"/>
                      <a:pt x="116698" y="237914"/>
                    </a:cubicBezTo>
                    <a:cubicBezTo>
                      <a:pt x="80160" y="224693"/>
                      <a:pt x="41670" y="215935"/>
                      <a:pt x="5634" y="201264"/>
                    </a:cubicBezTo>
                    <a:cubicBezTo>
                      <a:pt x="4463" y="204109"/>
                      <a:pt x="2510" y="206675"/>
                      <a:pt x="0" y="208349"/>
                    </a:cubicBezTo>
                    <a:cubicBezTo>
                      <a:pt x="11380" y="216214"/>
                      <a:pt x="20472" y="226980"/>
                      <a:pt x="29453" y="237244"/>
                    </a:cubicBezTo>
                    <a:cubicBezTo>
                      <a:pt x="50316" y="262347"/>
                      <a:pt x="71737" y="286947"/>
                      <a:pt x="92599" y="311993"/>
                    </a:cubicBezTo>
                    <a:cubicBezTo>
                      <a:pt x="115247" y="340164"/>
                      <a:pt x="134437" y="370788"/>
                      <a:pt x="156304" y="399517"/>
                    </a:cubicBezTo>
                    <a:cubicBezTo>
                      <a:pt x="185813" y="437003"/>
                      <a:pt x="218780" y="471588"/>
                      <a:pt x="248401" y="509018"/>
                    </a:cubicBezTo>
                    <a:cubicBezTo>
                      <a:pt x="304853" y="582150"/>
                      <a:pt x="367944" y="649647"/>
                      <a:pt x="425121" y="722220"/>
                    </a:cubicBezTo>
                    <a:cubicBezTo>
                      <a:pt x="463332" y="763834"/>
                      <a:pt x="495128" y="810636"/>
                      <a:pt x="529770" y="855095"/>
                    </a:cubicBezTo>
                    <a:cubicBezTo>
                      <a:pt x="579584" y="911491"/>
                      <a:pt x="625828" y="973131"/>
                      <a:pt x="673912" y="1030476"/>
                    </a:cubicBezTo>
                    <a:cubicBezTo>
                      <a:pt x="748940" y="1113983"/>
                      <a:pt x="818780" y="1202176"/>
                      <a:pt x="887561" y="1290926"/>
                    </a:cubicBezTo>
                    <a:cubicBezTo>
                      <a:pt x="935980" y="1346039"/>
                      <a:pt x="979156" y="1405337"/>
                      <a:pt x="1026069" y="1461733"/>
                    </a:cubicBezTo>
                    <a:cubicBezTo>
                      <a:pt x="1063500" y="1503514"/>
                      <a:pt x="1093455" y="1551097"/>
                      <a:pt x="1129045" y="1594385"/>
                    </a:cubicBezTo>
                    <a:cubicBezTo>
                      <a:pt x="1176181" y="1649331"/>
                      <a:pt x="1219469" y="1707456"/>
                      <a:pt x="1265266" y="1763518"/>
                    </a:cubicBezTo>
                    <a:cubicBezTo>
                      <a:pt x="1308107" y="1812105"/>
                      <a:pt x="1344701" y="1865601"/>
                      <a:pt x="1385423" y="1915861"/>
                    </a:cubicBezTo>
                    <a:cubicBezTo>
                      <a:pt x="1390945" y="1923503"/>
                      <a:pt x="1397304" y="1930588"/>
                      <a:pt x="1402269" y="1938509"/>
                    </a:cubicBezTo>
                    <a:cubicBezTo>
                      <a:pt x="1404277" y="1942079"/>
                      <a:pt x="1404723" y="1946207"/>
                      <a:pt x="1403719" y="1949944"/>
                    </a:cubicBezTo>
                    <a:cubicBezTo>
                      <a:pt x="1423355" y="1947267"/>
                      <a:pt x="1443269" y="1946374"/>
                      <a:pt x="1462012" y="1939178"/>
                    </a:cubicBezTo>
                    <a:cubicBezTo>
                      <a:pt x="1514671" y="1919822"/>
                      <a:pt x="1564206" y="1893548"/>
                      <a:pt x="1608498" y="1859465"/>
                    </a:cubicBezTo>
                    <a:cubicBezTo>
                      <a:pt x="1655690" y="1828003"/>
                      <a:pt x="1692451" y="1780643"/>
                      <a:pt x="1710860" y="1726925"/>
                    </a:cubicBezTo>
                    <a:cubicBezTo>
                      <a:pt x="1711362" y="1725084"/>
                      <a:pt x="1711864" y="1723076"/>
                      <a:pt x="1712477" y="1720956"/>
                    </a:cubicBezTo>
                    <a:cubicBezTo>
                      <a:pt x="1711752" y="1720231"/>
                      <a:pt x="1711027" y="1719338"/>
                      <a:pt x="1710413" y="1718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26"/>
              <p:cNvSpPr/>
              <p:nvPr/>
            </p:nvSpPr>
            <p:spPr>
              <a:xfrm>
                <a:off x="14097027" y="7999225"/>
                <a:ext cx="497025" cy="436556"/>
              </a:xfrm>
              <a:custGeom>
                <a:rect b="b" l="l" r="r" t="t"/>
                <a:pathLst>
                  <a:path extrusionOk="0" h="436556" w="497025">
                    <a:moveTo>
                      <a:pt x="496635" y="186649"/>
                    </a:moveTo>
                    <a:cubicBezTo>
                      <a:pt x="494459" y="191168"/>
                      <a:pt x="494236" y="196802"/>
                      <a:pt x="497025" y="202101"/>
                    </a:cubicBezTo>
                    <a:cubicBezTo>
                      <a:pt x="483749" y="196411"/>
                      <a:pt x="463221" y="194236"/>
                      <a:pt x="456861" y="210524"/>
                    </a:cubicBezTo>
                    <a:cubicBezTo>
                      <a:pt x="452399" y="230271"/>
                      <a:pt x="461603" y="250911"/>
                      <a:pt x="460543" y="270937"/>
                    </a:cubicBezTo>
                    <a:cubicBezTo>
                      <a:pt x="437449" y="264020"/>
                      <a:pt x="413741" y="259725"/>
                      <a:pt x="390034" y="255764"/>
                    </a:cubicBezTo>
                    <a:cubicBezTo>
                      <a:pt x="377482" y="254202"/>
                      <a:pt x="361807" y="248568"/>
                      <a:pt x="351432" y="258498"/>
                    </a:cubicBezTo>
                    <a:cubicBezTo>
                      <a:pt x="344515" y="265470"/>
                      <a:pt x="345798" y="276348"/>
                      <a:pt x="346467" y="285329"/>
                    </a:cubicBezTo>
                    <a:cubicBezTo>
                      <a:pt x="347304" y="304295"/>
                      <a:pt x="350651" y="320974"/>
                      <a:pt x="349591" y="340387"/>
                    </a:cubicBezTo>
                    <a:cubicBezTo>
                      <a:pt x="323652" y="335924"/>
                      <a:pt x="297825" y="330346"/>
                      <a:pt x="271774" y="326553"/>
                    </a:cubicBezTo>
                    <a:cubicBezTo>
                      <a:pt x="251748" y="322034"/>
                      <a:pt x="226701" y="325158"/>
                      <a:pt x="231164" y="351711"/>
                    </a:cubicBezTo>
                    <a:cubicBezTo>
                      <a:pt x="235682" y="379825"/>
                      <a:pt x="243548" y="407884"/>
                      <a:pt x="241874" y="436556"/>
                    </a:cubicBezTo>
                    <a:cubicBezTo>
                      <a:pt x="217386" y="430030"/>
                      <a:pt x="192562" y="424842"/>
                      <a:pt x="168018" y="418260"/>
                    </a:cubicBezTo>
                    <a:cubicBezTo>
                      <a:pt x="163555" y="417088"/>
                      <a:pt x="142190" y="410338"/>
                      <a:pt x="126794" y="408553"/>
                    </a:cubicBezTo>
                    <a:cubicBezTo>
                      <a:pt x="110562" y="372518"/>
                      <a:pt x="92655" y="337263"/>
                      <a:pt x="77092" y="300948"/>
                    </a:cubicBezTo>
                    <a:cubicBezTo>
                      <a:pt x="49981" y="234344"/>
                      <a:pt x="26608" y="166233"/>
                      <a:pt x="0" y="99349"/>
                    </a:cubicBezTo>
                    <a:cubicBezTo>
                      <a:pt x="4295" y="85682"/>
                      <a:pt x="4853" y="55337"/>
                      <a:pt x="6861" y="49926"/>
                    </a:cubicBezTo>
                    <a:cubicBezTo>
                      <a:pt x="25660" y="47081"/>
                      <a:pt x="44403" y="57233"/>
                      <a:pt x="63425" y="55392"/>
                    </a:cubicBezTo>
                    <a:cubicBezTo>
                      <a:pt x="89810" y="49870"/>
                      <a:pt x="74972" y="18743"/>
                      <a:pt x="70342" y="1729"/>
                    </a:cubicBezTo>
                    <a:cubicBezTo>
                      <a:pt x="85013" y="1060"/>
                      <a:pt x="99740" y="8758"/>
                      <a:pt x="114187" y="4909"/>
                    </a:cubicBezTo>
                    <a:cubicBezTo>
                      <a:pt x="117367" y="3737"/>
                      <a:pt x="119654" y="2064"/>
                      <a:pt x="121272" y="0"/>
                    </a:cubicBezTo>
                    <a:cubicBezTo>
                      <a:pt x="157587" y="18966"/>
                      <a:pt x="194013" y="37709"/>
                      <a:pt x="230104" y="57122"/>
                    </a:cubicBezTo>
                    <a:cubicBezTo>
                      <a:pt x="279416" y="85571"/>
                      <a:pt x="332521" y="106713"/>
                      <a:pt x="380662" y="137282"/>
                    </a:cubicBezTo>
                    <a:cubicBezTo>
                      <a:pt x="414968" y="156248"/>
                      <a:pt x="452455" y="168408"/>
                      <a:pt x="487542" y="185757"/>
                    </a:cubicBezTo>
                    <a:cubicBezTo>
                      <a:pt x="490777" y="187151"/>
                      <a:pt x="493845" y="187375"/>
                      <a:pt x="496635" y="1866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26"/>
              <p:cNvSpPr/>
              <p:nvPr/>
            </p:nvSpPr>
            <p:spPr>
              <a:xfrm>
                <a:off x="15885145" y="10260103"/>
                <a:ext cx="424172" cy="364501"/>
              </a:xfrm>
              <a:custGeom>
                <a:rect b="b" l="l" r="r" t="t"/>
                <a:pathLst>
                  <a:path extrusionOk="0" h="364501" w="424172">
                    <a:moveTo>
                      <a:pt x="366995" y="56954"/>
                    </a:moveTo>
                    <a:cubicBezTo>
                      <a:pt x="389420" y="96058"/>
                      <a:pt x="422499" y="133600"/>
                      <a:pt x="424173" y="180569"/>
                    </a:cubicBezTo>
                    <a:cubicBezTo>
                      <a:pt x="420826" y="239755"/>
                      <a:pt x="380272" y="293418"/>
                      <a:pt x="329900" y="323038"/>
                    </a:cubicBezTo>
                    <a:cubicBezTo>
                      <a:pt x="284492" y="354835"/>
                      <a:pt x="227259" y="370788"/>
                      <a:pt x="172146" y="362198"/>
                    </a:cubicBezTo>
                    <a:cubicBezTo>
                      <a:pt x="124005" y="350372"/>
                      <a:pt x="87300" y="312942"/>
                      <a:pt x="52157" y="280030"/>
                    </a:cubicBezTo>
                    <a:cubicBezTo>
                      <a:pt x="35645" y="263964"/>
                      <a:pt x="18855" y="245835"/>
                      <a:pt x="0" y="231443"/>
                    </a:cubicBezTo>
                    <a:cubicBezTo>
                      <a:pt x="2678" y="231555"/>
                      <a:pt x="5299" y="231610"/>
                      <a:pt x="7810" y="231778"/>
                    </a:cubicBezTo>
                    <a:cubicBezTo>
                      <a:pt x="32354" y="233284"/>
                      <a:pt x="56006" y="226367"/>
                      <a:pt x="79156" y="219059"/>
                    </a:cubicBezTo>
                    <a:cubicBezTo>
                      <a:pt x="110115" y="210971"/>
                      <a:pt x="139680" y="198196"/>
                      <a:pt x="166456" y="180736"/>
                    </a:cubicBezTo>
                    <a:cubicBezTo>
                      <a:pt x="166512" y="180736"/>
                      <a:pt x="166512" y="180681"/>
                      <a:pt x="166568" y="180681"/>
                    </a:cubicBezTo>
                    <a:cubicBezTo>
                      <a:pt x="185255" y="171421"/>
                      <a:pt x="203217" y="160655"/>
                      <a:pt x="220231" y="148327"/>
                    </a:cubicBezTo>
                    <a:cubicBezTo>
                      <a:pt x="243157" y="133433"/>
                      <a:pt x="260004" y="111231"/>
                      <a:pt x="276014" y="89420"/>
                    </a:cubicBezTo>
                    <a:cubicBezTo>
                      <a:pt x="293139" y="66884"/>
                      <a:pt x="308758" y="40387"/>
                      <a:pt x="315731" y="12328"/>
                    </a:cubicBezTo>
                    <a:cubicBezTo>
                      <a:pt x="317739" y="8981"/>
                      <a:pt x="319022" y="4742"/>
                      <a:pt x="319803" y="0"/>
                    </a:cubicBezTo>
                    <a:cubicBezTo>
                      <a:pt x="335813" y="18855"/>
                      <a:pt x="353998" y="35757"/>
                      <a:pt x="366995" y="569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26"/>
              <p:cNvSpPr/>
              <p:nvPr/>
            </p:nvSpPr>
            <p:spPr>
              <a:xfrm>
                <a:off x="15724881" y="10061850"/>
                <a:ext cx="359129" cy="310821"/>
              </a:xfrm>
              <a:custGeom>
                <a:rect b="b" l="l" r="r" t="t"/>
                <a:pathLst>
                  <a:path extrusionOk="0" h="310821" w="359129">
                    <a:moveTo>
                      <a:pt x="359130" y="41893"/>
                    </a:moveTo>
                    <a:cubicBezTo>
                      <a:pt x="355616" y="44794"/>
                      <a:pt x="352994" y="49424"/>
                      <a:pt x="352547" y="55615"/>
                    </a:cubicBezTo>
                    <a:cubicBezTo>
                      <a:pt x="321365" y="154742"/>
                      <a:pt x="246560" y="239922"/>
                      <a:pt x="150781" y="280978"/>
                    </a:cubicBezTo>
                    <a:cubicBezTo>
                      <a:pt x="125121" y="289903"/>
                      <a:pt x="98680" y="296095"/>
                      <a:pt x="72741" y="303849"/>
                    </a:cubicBezTo>
                    <a:cubicBezTo>
                      <a:pt x="69673" y="304630"/>
                      <a:pt x="62142" y="307308"/>
                      <a:pt x="55839" y="310822"/>
                    </a:cubicBezTo>
                    <a:cubicBezTo>
                      <a:pt x="40164" y="291577"/>
                      <a:pt x="24991" y="271941"/>
                      <a:pt x="10097" y="251915"/>
                    </a:cubicBezTo>
                    <a:cubicBezTo>
                      <a:pt x="6638" y="247174"/>
                      <a:pt x="3347" y="242321"/>
                      <a:pt x="0" y="237412"/>
                    </a:cubicBezTo>
                    <a:cubicBezTo>
                      <a:pt x="74693" y="234121"/>
                      <a:pt x="144589" y="197806"/>
                      <a:pt x="202826" y="152566"/>
                    </a:cubicBezTo>
                    <a:cubicBezTo>
                      <a:pt x="254202" y="112905"/>
                      <a:pt x="308368" y="64875"/>
                      <a:pt x="324768" y="0"/>
                    </a:cubicBezTo>
                    <a:cubicBezTo>
                      <a:pt x="336203" y="13946"/>
                      <a:pt x="347750" y="27891"/>
                      <a:pt x="359130" y="418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26"/>
              <p:cNvSpPr/>
              <p:nvPr/>
            </p:nvSpPr>
            <p:spPr>
              <a:xfrm>
                <a:off x="15628209" y="9943870"/>
                <a:ext cx="400074" cy="340052"/>
              </a:xfrm>
              <a:custGeom>
                <a:rect b="b" l="l" r="r" t="t"/>
                <a:pathLst>
                  <a:path extrusionOk="0" h="340052" w="400074">
                    <a:moveTo>
                      <a:pt x="390536" y="79323"/>
                    </a:moveTo>
                    <a:cubicBezTo>
                      <a:pt x="393715" y="83340"/>
                      <a:pt x="396895" y="87356"/>
                      <a:pt x="400075" y="91372"/>
                    </a:cubicBezTo>
                    <a:cubicBezTo>
                      <a:pt x="396560" y="93771"/>
                      <a:pt x="394106" y="97787"/>
                      <a:pt x="393938" y="103477"/>
                    </a:cubicBezTo>
                    <a:cubicBezTo>
                      <a:pt x="375697" y="191949"/>
                      <a:pt x="251413" y="278691"/>
                      <a:pt x="172369" y="313667"/>
                    </a:cubicBezTo>
                    <a:cubicBezTo>
                      <a:pt x="144533" y="325047"/>
                      <a:pt x="114969" y="331238"/>
                      <a:pt x="86296" y="340052"/>
                    </a:cubicBezTo>
                    <a:cubicBezTo>
                      <a:pt x="74582" y="323094"/>
                      <a:pt x="62254" y="306582"/>
                      <a:pt x="46579" y="293139"/>
                    </a:cubicBezTo>
                    <a:cubicBezTo>
                      <a:pt x="30625" y="278635"/>
                      <a:pt x="11547" y="267144"/>
                      <a:pt x="0" y="248010"/>
                    </a:cubicBezTo>
                    <a:cubicBezTo>
                      <a:pt x="279" y="248066"/>
                      <a:pt x="614" y="248122"/>
                      <a:pt x="837" y="248122"/>
                    </a:cubicBezTo>
                    <a:cubicBezTo>
                      <a:pt x="39104" y="251915"/>
                      <a:pt x="75753" y="237691"/>
                      <a:pt x="110338" y="223076"/>
                    </a:cubicBezTo>
                    <a:cubicBezTo>
                      <a:pt x="135775" y="212923"/>
                      <a:pt x="160766" y="201488"/>
                      <a:pt x="183637" y="186259"/>
                    </a:cubicBezTo>
                    <a:cubicBezTo>
                      <a:pt x="254202" y="143752"/>
                      <a:pt x="317516" y="82559"/>
                      <a:pt x="336984" y="0"/>
                    </a:cubicBezTo>
                    <a:cubicBezTo>
                      <a:pt x="357624" y="24321"/>
                      <a:pt x="371681" y="53607"/>
                      <a:pt x="390536" y="7932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6"/>
              <p:cNvSpPr/>
              <p:nvPr/>
            </p:nvSpPr>
            <p:spPr>
              <a:xfrm>
                <a:off x="15791598" y="10130017"/>
                <a:ext cx="382740" cy="343176"/>
              </a:xfrm>
              <a:custGeom>
                <a:rect b="b" l="l" r="r" t="t"/>
                <a:pathLst>
                  <a:path extrusionOk="0" h="343176" w="382740">
                    <a:moveTo>
                      <a:pt x="382168" y="102027"/>
                    </a:moveTo>
                    <a:cubicBezTo>
                      <a:pt x="383061" y="110004"/>
                      <a:pt x="382893" y="117813"/>
                      <a:pt x="381778" y="125456"/>
                    </a:cubicBezTo>
                    <a:cubicBezTo>
                      <a:pt x="367609" y="124730"/>
                      <a:pt x="365489" y="143195"/>
                      <a:pt x="361027" y="154351"/>
                    </a:cubicBezTo>
                    <a:cubicBezTo>
                      <a:pt x="335032" y="211194"/>
                      <a:pt x="291075" y="257103"/>
                      <a:pt x="238472" y="289624"/>
                    </a:cubicBezTo>
                    <a:cubicBezTo>
                      <a:pt x="220733" y="298605"/>
                      <a:pt x="202269" y="306192"/>
                      <a:pt x="182968" y="311547"/>
                    </a:cubicBezTo>
                    <a:cubicBezTo>
                      <a:pt x="174545" y="316177"/>
                      <a:pt x="115638" y="328784"/>
                      <a:pt x="89531" y="342004"/>
                    </a:cubicBezTo>
                    <a:cubicBezTo>
                      <a:pt x="82949" y="342451"/>
                      <a:pt x="76478" y="342730"/>
                      <a:pt x="70342" y="343176"/>
                    </a:cubicBezTo>
                    <a:cubicBezTo>
                      <a:pt x="70565" y="340164"/>
                      <a:pt x="69673" y="337040"/>
                      <a:pt x="67330" y="334585"/>
                    </a:cubicBezTo>
                    <a:cubicBezTo>
                      <a:pt x="51878" y="316623"/>
                      <a:pt x="36482" y="298605"/>
                      <a:pt x="20919" y="280755"/>
                    </a:cubicBezTo>
                    <a:cubicBezTo>
                      <a:pt x="13834" y="272555"/>
                      <a:pt x="6861" y="264243"/>
                      <a:pt x="0" y="255876"/>
                    </a:cubicBezTo>
                    <a:cubicBezTo>
                      <a:pt x="46858" y="250577"/>
                      <a:pt x="95110" y="242432"/>
                      <a:pt x="135831" y="217832"/>
                    </a:cubicBezTo>
                    <a:cubicBezTo>
                      <a:pt x="192674" y="186147"/>
                      <a:pt x="242153" y="140071"/>
                      <a:pt x="274675" y="83284"/>
                    </a:cubicBezTo>
                    <a:cubicBezTo>
                      <a:pt x="289569" y="56731"/>
                      <a:pt x="305467" y="29565"/>
                      <a:pt x="313667" y="0"/>
                    </a:cubicBezTo>
                    <a:cubicBezTo>
                      <a:pt x="334753" y="26497"/>
                      <a:pt x="355225" y="53552"/>
                      <a:pt x="373968" y="82112"/>
                    </a:cubicBezTo>
                    <a:cubicBezTo>
                      <a:pt x="377482" y="88137"/>
                      <a:pt x="380383" y="94775"/>
                      <a:pt x="382112" y="101692"/>
                    </a:cubicBezTo>
                    <a:cubicBezTo>
                      <a:pt x="382168" y="101804"/>
                      <a:pt x="382168" y="101915"/>
                      <a:pt x="382168" y="1020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6"/>
              <p:cNvSpPr/>
              <p:nvPr/>
            </p:nvSpPr>
            <p:spPr>
              <a:xfrm>
                <a:off x="13998872" y="7863722"/>
                <a:ext cx="2340867" cy="2789125"/>
              </a:xfrm>
              <a:custGeom>
                <a:rect b="b" l="l" r="r" t="t"/>
                <a:pathLst>
                  <a:path extrusionOk="0" h="2789125" w="2340867">
                    <a:moveTo>
                      <a:pt x="2301689" y="2474254"/>
                    </a:moveTo>
                    <a:cubicBezTo>
                      <a:pt x="2280603" y="2436099"/>
                      <a:pt x="2256394" y="2403466"/>
                      <a:pt x="2223816" y="2374012"/>
                    </a:cubicBezTo>
                    <a:cubicBezTo>
                      <a:pt x="2218071" y="2368267"/>
                      <a:pt x="2212046" y="2362688"/>
                      <a:pt x="2206078" y="2357166"/>
                    </a:cubicBezTo>
                    <a:cubicBezTo>
                      <a:pt x="2204962" y="2356106"/>
                      <a:pt x="2203790" y="2355381"/>
                      <a:pt x="2202507" y="2354879"/>
                    </a:cubicBezTo>
                    <a:cubicBezTo>
                      <a:pt x="2202173" y="2353707"/>
                      <a:pt x="2201782" y="2352648"/>
                      <a:pt x="2201392" y="2351699"/>
                    </a:cubicBezTo>
                    <a:cubicBezTo>
                      <a:pt x="2188673" y="2319289"/>
                      <a:pt x="2163961" y="2293183"/>
                      <a:pt x="2143768" y="2265347"/>
                    </a:cubicBezTo>
                    <a:cubicBezTo>
                      <a:pt x="2110522" y="2224012"/>
                      <a:pt x="2077052" y="2182900"/>
                      <a:pt x="2042522" y="2142681"/>
                    </a:cubicBezTo>
                    <a:cubicBezTo>
                      <a:pt x="2024951" y="2121874"/>
                      <a:pt x="1987799" y="2055771"/>
                      <a:pt x="1955334" y="2057891"/>
                    </a:cubicBezTo>
                    <a:cubicBezTo>
                      <a:pt x="1949309" y="2048575"/>
                      <a:pt x="1943229" y="2039371"/>
                      <a:pt x="1936814" y="2030390"/>
                    </a:cubicBezTo>
                    <a:cubicBezTo>
                      <a:pt x="1911265" y="1989836"/>
                      <a:pt x="1888004" y="1947608"/>
                      <a:pt x="1857323" y="1910513"/>
                    </a:cubicBezTo>
                    <a:cubicBezTo>
                      <a:pt x="1742968" y="1758114"/>
                      <a:pt x="1626438" y="1607333"/>
                      <a:pt x="1511525" y="1455325"/>
                    </a:cubicBezTo>
                    <a:cubicBezTo>
                      <a:pt x="1474486" y="1410643"/>
                      <a:pt x="1440737" y="1363395"/>
                      <a:pt x="1407602" y="1315812"/>
                    </a:cubicBezTo>
                    <a:cubicBezTo>
                      <a:pt x="1362362" y="1256403"/>
                      <a:pt x="1318015" y="1196437"/>
                      <a:pt x="1274616" y="1135689"/>
                    </a:cubicBezTo>
                    <a:cubicBezTo>
                      <a:pt x="1237799" y="1090282"/>
                      <a:pt x="1203995" y="1042699"/>
                      <a:pt x="1169130" y="995842"/>
                    </a:cubicBezTo>
                    <a:cubicBezTo>
                      <a:pt x="1133931" y="951439"/>
                      <a:pt x="1096892" y="908542"/>
                      <a:pt x="1065374" y="861294"/>
                    </a:cubicBezTo>
                    <a:cubicBezTo>
                      <a:pt x="1020413" y="799040"/>
                      <a:pt x="973109" y="738571"/>
                      <a:pt x="928762" y="675816"/>
                    </a:cubicBezTo>
                    <a:cubicBezTo>
                      <a:pt x="899030" y="636879"/>
                      <a:pt x="867122" y="599728"/>
                      <a:pt x="837557" y="560569"/>
                    </a:cubicBezTo>
                    <a:cubicBezTo>
                      <a:pt x="798621" y="509360"/>
                      <a:pt x="749532" y="467188"/>
                      <a:pt x="709926" y="416593"/>
                    </a:cubicBezTo>
                    <a:cubicBezTo>
                      <a:pt x="687278" y="388869"/>
                      <a:pt x="662566" y="363042"/>
                      <a:pt x="637743" y="337326"/>
                    </a:cubicBezTo>
                    <a:cubicBezTo>
                      <a:pt x="626865" y="327564"/>
                      <a:pt x="618442" y="313674"/>
                      <a:pt x="606226" y="305641"/>
                    </a:cubicBezTo>
                    <a:cubicBezTo>
                      <a:pt x="605891" y="301402"/>
                      <a:pt x="603660" y="297274"/>
                      <a:pt x="599030" y="294540"/>
                    </a:cubicBezTo>
                    <a:cubicBezTo>
                      <a:pt x="591109" y="290133"/>
                      <a:pt x="582630" y="286508"/>
                      <a:pt x="574318" y="282770"/>
                    </a:cubicBezTo>
                    <a:cubicBezTo>
                      <a:pt x="551670" y="272729"/>
                      <a:pt x="528464" y="263860"/>
                      <a:pt x="506096" y="253205"/>
                    </a:cubicBezTo>
                    <a:cubicBezTo>
                      <a:pt x="484284" y="242439"/>
                      <a:pt x="464537" y="227936"/>
                      <a:pt x="442447" y="217672"/>
                    </a:cubicBezTo>
                    <a:cubicBezTo>
                      <a:pt x="303771" y="148891"/>
                      <a:pt x="167996" y="75035"/>
                      <a:pt x="27925" y="9044"/>
                    </a:cubicBezTo>
                    <a:cubicBezTo>
                      <a:pt x="21287" y="5864"/>
                      <a:pt x="14928" y="732"/>
                      <a:pt x="7453" y="7"/>
                    </a:cubicBezTo>
                    <a:cubicBezTo>
                      <a:pt x="2377" y="-216"/>
                      <a:pt x="-859" y="4972"/>
                      <a:pt x="201" y="9546"/>
                    </a:cubicBezTo>
                    <a:cubicBezTo>
                      <a:pt x="313" y="10215"/>
                      <a:pt x="536" y="10885"/>
                      <a:pt x="815" y="11442"/>
                    </a:cubicBezTo>
                    <a:cubicBezTo>
                      <a:pt x="703" y="12949"/>
                      <a:pt x="815" y="14510"/>
                      <a:pt x="1038" y="15961"/>
                    </a:cubicBezTo>
                    <a:cubicBezTo>
                      <a:pt x="3771" y="34983"/>
                      <a:pt x="8736" y="53614"/>
                      <a:pt x="13366" y="72301"/>
                    </a:cubicBezTo>
                    <a:cubicBezTo>
                      <a:pt x="34452" y="151625"/>
                      <a:pt x="72774" y="224979"/>
                      <a:pt x="98379" y="302796"/>
                    </a:cubicBezTo>
                    <a:cubicBezTo>
                      <a:pt x="121975" y="371799"/>
                      <a:pt x="144623" y="441305"/>
                      <a:pt x="176642" y="506961"/>
                    </a:cubicBezTo>
                    <a:cubicBezTo>
                      <a:pt x="185010" y="525035"/>
                      <a:pt x="192038" y="543666"/>
                      <a:pt x="200629" y="561684"/>
                    </a:cubicBezTo>
                    <a:cubicBezTo>
                      <a:pt x="202358" y="565199"/>
                      <a:pt x="204868" y="567988"/>
                      <a:pt x="208494" y="569550"/>
                    </a:cubicBezTo>
                    <a:cubicBezTo>
                      <a:pt x="209387" y="569940"/>
                      <a:pt x="210335" y="570219"/>
                      <a:pt x="211227" y="570442"/>
                    </a:cubicBezTo>
                    <a:cubicBezTo>
                      <a:pt x="211841" y="572227"/>
                      <a:pt x="213180" y="574124"/>
                      <a:pt x="214519" y="575295"/>
                    </a:cubicBezTo>
                    <a:cubicBezTo>
                      <a:pt x="235716" y="600900"/>
                      <a:pt x="252786" y="629572"/>
                      <a:pt x="273314" y="655790"/>
                    </a:cubicBezTo>
                    <a:cubicBezTo>
                      <a:pt x="311860" y="701866"/>
                      <a:pt x="340588" y="755139"/>
                      <a:pt x="379022" y="801271"/>
                    </a:cubicBezTo>
                    <a:cubicBezTo>
                      <a:pt x="423704" y="852368"/>
                      <a:pt x="464091" y="906868"/>
                      <a:pt x="506877" y="959471"/>
                    </a:cubicBezTo>
                    <a:cubicBezTo>
                      <a:pt x="549327" y="1006218"/>
                      <a:pt x="587929" y="1055976"/>
                      <a:pt x="628093" y="1104674"/>
                    </a:cubicBezTo>
                    <a:cubicBezTo>
                      <a:pt x="665690" y="1146065"/>
                      <a:pt x="696538" y="1192755"/>
                      <a:pt x="731179" y="1236545"/>
                    </a:cubicBezTo>
                    <a:cubicBezTo>
                      <a:pt x="793266" y="1306162"/>
                      <a:pt x="846594" y="1382975"/>
                      <a:pt x="910242" y="1451197"/>
                    </a:cubicBezTo>
                    <a:cubicBezTo>
                      <a:pt x="973277" y="1525611"/>
                      <a:pt x="1034303" y="1602815"/>
                      <a:pt x="1094493" y="1679628"/>
                    </a:cubicBezTo>
                    <a:cubicBezTo>
                      <a:pt x="1130863" y="1720963"/>
                      <a:pt x="1164500" y="1764585"/>
                      <a:pt x="1198026" y="1808263"/>
                    </a:cubicBezTo>
                    <a:cubicBezTo>
                      <a:pt x="1233894" y="1850602"/>
                      <a:pt x="1269093" y="1893388"/>
                      <a:pt x="1300889" y="1938962"/>
                    </a:cubicBezTo>
                    <a:cubicBezTo>
                      <a:pt x="1357788" y="2009360"/>
                      <a:pt x="1414240" y="2080093"/>
                      <a:pt x="1470915" y="2150658"/>
                    </a:cubicBezTo>
                    <a:cubicBezTo>
                      <a:pt x="1517104" y="2203707"/>
                      <a:pt x="1556598" y="2262112"/>
                      <a:pt x="1601113" y="2316500"/>
                    </a:cubicBezTo>
                    <a:cubicBezTo>
                      <a:pt x="1602340" y="2317727"/>
                      <a:pt x="1603734" y="2318676"/>
                      <a:pt x="1605240" y="2319401"/>
                    </a:cubicBezTo>
                    <a:cubicBezTo>
                      <a:pt x="1605352" y="2320126"/>
                      <a:pt x="1605575" y="2320907"/>
                      <a:pt x="1606133" y="2321688"/>
                    </a:cubicBezTo>
                    <a:cubicBezTo>
                      <a:pt x="1607918" y="2323640"/>
                      <a:pt x="1610205" y="2324868"/>
                      <a:pt x="1612604" y="2325760"/>
                    </a:cubicBezTo>
                    <a:cubicBezTo>
                      <a:pt x="1611990" y="2353875"/>
                      <a:pt x="1654720" y="2381208"/>
                      <a:pt x="1669335" y="2403019"/>
                    </a:cubicBezTo>
                    <a:cubicBezTo>
                      <a:pt x="1710447" y="2466668"/>
                      <a:pt x="1757416" y="2525965"/>
                      <a:pt x="1809517" y="2581078"/>
                    </a:cubicBezTo>
                    <a:cubicBezTo>
                      <a:pt x="1820395" y="2593016"/>
                      <a:pt x="1830994" y="2605232"/>
                      <a:pt x="1842095" y="2616947"/>
                    </a:cubicBezTo>
                    <a:cubicBezTo>
                      <a:pt x="1844382" y="2619234"/>
                      <a:pt x="1847059" y="2620740"/>
                      <a:pt x="1850350" y="2620963"/>
                    </a:cubicBezTo>
                    <a:cubicBezTo>
                      <a:pt x="1851243" y="2621074"/>
                      <a:pt x="1852135" y="2621019"/>
                      <a:pt x="1853028" y="2620907"/>
                    </a:cubicBezTo>
                    <a:cubicBezTo>
                      <a:pt x="1857825" y="2623696"/>
                      <a:pt x="1863292" y="2625314"/>
                      <a:pt x="1868982" y="2626262"/>
                    </a:cubicBezTo>
                    <a:cubicBezTo>
                      <a:pt x="1873835" y="2636861"/>
                      <a:pt x="1892634" y="2655437"/>
                      <a:pt x="1895869" y="2659453"/>
                    </a:cubicBezTo>
                    <a:cubicBezTo>
                      <a:pt x="1943508" y="2711777"/>
                      <a:pt x="1993378" y="2778047"/>
                      <a:pt x="2068126" y="2788032"/>
                    </a:cubicBezTo>
                    <a:lnTo>
                      <a:pt x="2068182" y="2788032"/>
                    </a:lnTo>
                    <a:cubicBezTo>
                      <a:pt x="2182593" y="2799468"/>
                      <a:pt x="2310001" y="2719977"/>
                      <a:pt x="2337390" y="2605901"/>
                    </a:cubicBezTo>
                    <a:cubicBezTo>
                      <a:pt x="2349774" y="2558709"/>
                      <a:pt x="2327015" y="2512856"/>
                      <a:pt x="2301689" y="2474254"/>
                    </a:cubicBezTo>
                    <a:close/>
                    <a:moveTo>
                      <a:pt x="621789" y="376095"/>
                    </a:moveTo>
                    <a:cubicBezTo>
                      <a:pt x="628762" y="373138"/>
                      <a:pt x="631719" y="366779"/>
                      <a:pt x="631886" y="359974"/>
                    </a:cubicBezTo>
                    <a:cubicBezTo>
                      <a:pt x="646389" y="376541"/>
                      <a:pt x="660893" y="391937"/>
                      <a:pt x="665411" y="398464"/>
                    </a:cubicBezTo>
                    <a:cubicBezTo>
                      <a:pt x="704906" y="449616"/>
                      <a:pt x="747691" y="497757"/>
                      <a:pt x="791313" y="545396"/>
                    </a:cubicBezTo>
                    <a:cubicBezTo>
                      <a:pt x="854682" y="624607"/>
                      <a:pt x="916546" y="704990"/>
                      <a:pt x="975062" y="787884"/>
                    </a:cubicBezTo>
                    <a:cubicBezTo>
                      <a:pt x="1032407" y="863023"/>
                      <a:pt x="1084898" y="941565"/>
                      <a:pt x="1145869" y="1013860"/>
                    </a:cubicBezTo>
                    <a:cubicBezTo>
                      <a:pt x="1180622" y="1060829"/>
                      <a:pt x="1214370" y="1108412"/>
                      <a:pt x="1251131" y="1153875"/>
                    </a:cubicBezTo>
                    <a:cubicBezTo>
                      <a:pt x="1294474" y="1214734"/>
                      <a:pt x="1338710" y="1274756"/>
                      <a:pt x="1383950" y="1334165"/>
                    </a:cubicBezTo>
                    <a:cubicBezTo>
                      <a:pt x="1426624" y="1398203"/>
                      <a:pt x="1475769" y="1457445"/>
                      <a:pt x="1522068" y="1518862"/>
                    </a:cubicBezTo>
                    <a:cubicBezTo>
                      <a:pt x="1590235" y="1611015"/>
                      <a:pt x="1661079" y="1701216"/>
                      <a:pt x="1730975" y="1792030"/>
                    </a:cubicBezTo>
                    <a:cubicBezTo>
                      <a:pt x="1765337" y="1837549"/>
                      <a:pt x="1797691" y="1884574"/>
                      <a:pt x="1833504" y="1929033"/>
                    </a:cubicBezTo>
                    <a:cubicBezTo>
                      <a:pt x="1863069" y="1964901"/>
                      <a:pt x="1885326" y="2005121"/>
                      <a:pt x="1910149" y="2044782"/>
                    </a:cubicBezTo>
                    <a:cubicBezTo>
                      <a:pt x="1918015" y="2056050"/>
                      <a:pt x="1925044" y="2066482"/>
                      <a:pt x="1932630" y="2078363"/>
                    </a:cubicBezTo>
                    <a:cubicBezTo>
                      <a:pt x="1933299" y="2079312"/>
                      <a:pt x="1933969" y="2080204"/>
                      <a:pt x="1934750" y="2080985"/>
                    </a:cubicBezTo>
                    <a:cubicBezTo>
                      <a:pt x="1934136" y="2083049"/>
                      <a:pt x="1933634" y="2085057"/>
                      <a:pt x="1933132" y="2086954"/>
                    </a:cubicBezTo>
                    <a:cubicBezTo>
                      <a:pt x="1928893" y="2099394"/>
                      <a:pt x="1923593" y="2111498"/>
                      <a:pt x="1917457" y="2123157"/>
                    </a:cubicBezTo>
                    <a:cubicBezTo>
                      <a:pt x="1916509" y="2118192"/>
                      <a:pt x="1912604" y="2113953"/>
                      <a:pt x="1907862" y="2112335"/>
                    </a:cubicBezTo>
                    <a:cubicBezTo>
                      <a:pt x="1907807" y="2111833"/>
                      <a:pt x="1907695" y="2111331"/>
                      <a:pt x="1907584" y="2110829"/>
                    </a:cubicBezTo>
                    <a:cubicBezTo>
                      <a:pt x="1905464" y="2099282"/>
                      <a:pt x="1896817" y="2090970"/>
                      <a:pt x="1889845" y="2082045"/>
                    </a:cubicBezTo>
                    <a:cubicBezTo>
                      <a:pt x="1874170" y="2063748"/>
                      <a:pt x="1856821" y="2046902"/>
                      <a:pt x="1843489" y="2026039"/>
                    </a:cubicBezTo>
                    <a:cubicBezTo>
                      <a:pt x="1802154" y="1962893"/>
                      <a:pt x="1752396" y="1904767"/>
                      <a:pt x="1710335" y="1841956"/>
                    </a:cubicBezTo>
                    <a:cubicBezTo>
                      <a:pt x="1694772" y="1817913"/>
                      <a:pt x="1680101" y="1793369"/>
                      <a:pt x="1663980" y="1769661"/>
                    </a:cubicBezTo>
                    <a:cubicBezTo>
                      <a:pt x="1643842" y="1739650"/>
                      <a:pt x="1621362" y="1711312"/>
                      <a:pt x="1599607" y="1682473"/>
                    </a:cubicBezTo>
                    <a:cubicBezTo>
                      <a:pt x="1571994" y="1646772"/>
                      <a:pt x="1550350" y="1609118"/>
                      <a:pt x="1522236" y="1572692"/>
                    </a:cubicBezTo>
                    <a:cubicBezTo>
                      <a:pt x="1488376" y="1529962"/>
                      <a:pt x="1454236" y="1487456"/>
                      <a:pt x="1422886" y="1442830"/>
                    </a:cubicBezTo>
                    <a:cubicBezTo>
                      <a:pt x="1368052" y="1371595"/>
                      <a:pt x="1309759" y="1303038"/>
                      <a:pt x="1253809" y="1232696"/>
                    </a:cubicBezTo>
                    <a:cubicBezTo>
                      <a:pt x="1204776" y="1177805"/>
                      <a:pt x="1160540" y="1118843"/>
                      <a:pt x="1111674" y="1063841"/>
                    </a:cubicBezTo>
                    <a:cubicBezTo>
                      <a:pt x="1081049" y="1030483"/>
                      <a:pt x="1052321" y="991045"/>
                      <a:pt x="1025322" y="954116"/>
                    </a:cubicBezTo>
                    <a:cubicBezTo>
                      <a:pt x="993638" y="912502"/>
                      <a:pt x="957825" y="874180"/>
                      <a:pt x="925917" y="832677"/>
                    </a:cubicBezTo>
                    <a:cubicBezTo>
                      <a:pt x="849606" y="731933"/>
                      <a:pt x="764258" y="638553"/>
                      <a:pt x="683652" y="541379"/>
                    </a:cubicBezTo>
                    <a:cubicBezTo>
                      <a:pt x="652079" y="502833"/>
                      <a:pt x="616824" y="467523"/>
                      <a:pt x="579562" y="434499"/>
                    </a:cubicBezTo>
                    <a:cubicBezTo>
                      <a:pt x="579171" y="434165"/>
                      <a:pt x="578669" y="433663"/>
                      <a:pt x="578111" y="433161"/>
                    </a:cubicBezTo>
                    <a:cubicBezTo>
                      <a:pt x="594902" y="420275"/>
                      <a:pt x="587817" y="385801"/>
                      <a:pt x="585251" y="366277"/>
                    </a:cubicBezTo>
                    <a:cubicBezTo>
                      <a:pt x="597077" y="369735"/>
                      <a:pt x="608736" y="380948"/>
                      <a:pt x="621789" y="376095"/>
                    </a:cubicBezTo>
                    <a:close/>
                    <a:moveTo>
                      <a:pt x="1746985" y="2271818"/>
                    </a:moveTo>
                    <a:cubicBezTo>
                      <a:pt x="1746985" y="2269977"/>
                      <a:pt x="1746762" y="2268081"/>
                      <a:pt x="1745981" y="2266296"/>
                    </a:cubicBezTo>
                    <a:cubicBezTo>
                      <a:pt x="1744028" y="2260829"/>
                      <a:pt x="1738617" y="2258040"/>
                      <a:pt x="1734545" y="2254358"/>
                    </a:cubicBezTo>
                    <a:cubicBezTo>
                      <a:pt x="1731700" y="2251011"/>
                      <a:pt x="1727628" y="2248947"/>
                      <a:pt x="1723500" y="2248445"/>
                    </a:cubicBezTo>
                    <a:cubicBezTo>
                      <a:pt x="1690756" y="2211461"/>
                      <a:pt x="1666323" y="2167951"/>
                      <a:pt x="1633020" y="2131301"/>
                    </a:cubicBezTo>
                    <a:cubicBezTo>
                      <a:pt x="1598602" y="2092978"/>
                      <a:pt x="1568201" y="2051420"/>
                      <a:pt x="1537966" y="2009750"/>
                    </a:cubicBezTo>
                    <a:cubicBezTo>
                      <a:pt x="1516602" y="1980966"/>
                      <a:pt x="1493005" y="1953968"/>
                      <a:pt x="1470469" y="1926132"/>
                    </a:cubicBezTo>
                    <a:cubicBezTo>
                      <a:pt x="1448770" y="1898073"/>
                      <a:pt x="1429915" y="1867839"/>
                      <a:pt x="1406765" y="1840896"/>
                    </a:cubicBezTo>
                    <a:cubicBezTo>
                      <a:pt x="1361302" y="1788572"/>
                      <a:pt x="1319298" y="1733625"/>
                      <a:pt x="1277907" y="1678122"/>
                    </a:cubicBezTo>
                    <a:cubicBezTo>
                      <a:pt x="1234340" y="1625240"/>
                      <a:pt x="1188264" y="1574533"/>
                      <a:pt x="1145590" y="1520926"/>
                    </a:cubicBezTo>
                    <a:cubicBezTo>
                      <a:pt x="1114965" y="1485615"/>
                      <a:pt x="1079097" y="1455102"/>
                      <a:pt x="1052210" y="1416668"/>
                    </a:cubicBezTo>
                    <a:cubicBezTo>
                      <a:pt x="1020246" y="1370256"/>
                      <a:pt x="980863" y="1329758"/>
                      <a:pt x="945051" y="1286470"/>
                    </a:cubicBezTo>
                    <a:cubicBezTo>
                      <a:pt x="901819" y="1229795"/>
                      <a:pt x="854180" y="1176634"/>
                      <a:pt x="808327" y="1122078"/>
                    </a:cubicBezTo>
                    <a:cubicBezTo>
                      <a:pt x="775638" y="1080186"/>
                      <a:pt x="739881" y="1041026"/>
                      <a:pt x="703957" y="1001922"/>
                    </a:cubicBezTo>
                    <a:cubicBezTo>
                      <a:pt x="658550" y="946418"/>
                      <a:pt x="613868" y="890357"/>
                      <a:pt x="566453" y="836470"/>
                    </a:cubicBezTo>
                    <a:cubicBezTo>
                      <a:pt x="520264" y="782528"/>
                      <a:pt x="479878" y="723845"/>
                      <a:pt x="433020" y="670461"/>
                    </a:cubicBezTo>
                    <a:cubicBezTo>
                      <a:pt x="410316" y="642346"/>
                      <a:pt x="387334" y="614399"/>
                      <a:pt x="363515" y="587344"/>
                    </a:cubicBezTo>
                    <a:cubicBezTo>
                      <a:pt x="375173" y="563637"/>
                      <a:pt x="361506" y="509137"/>
                      <a:pt x="359498" y="490896"/>
                    </a:cubicBezTo>
                    <a:cubicBezTo>
                      <a:pt x="391127" y="495135"/>
                      <a:pt x="422310" y="502331"/>
                      <a:pt x="453771" y="507463"/>
                    </a:cubicBezTo>
                    <a:cubicBezTo>
                      <a:pt x="461637" y="507631"/>
                      <a:pt x="467103" y="504953"/>
                      <a:pt x="470897" y="500490"/>
                    </a:cubicBezTo>
                    <a:cubicBezTo>
                      <a:pt x="494437" y="532789"/>
                      <a:pt x="509833" y="570498"/>
                      <a:pt x="531365" y="604191"/>
                    </a:cubicBezTo>
                    <a:cubicBezTo>
                      <a:pt x="583857" y="680111"/>
                      <a:pt x="639919" y="753689"/>
                      <a:pt x="698714" y="824812"/>
                    </a:cubicBezTo>
                    <a:cubicBezTo>
                      <a:pt x="746687" y="877471"/>
                      <a:pt x="791927" y="933923"/>
                      <a:pt x="837167" y="989538"/>
                    </a:cubicBezTo>
                    <a:cubicBezTo>
                      <a:pt x="872087" y="1030093"/>
                      <a:pt x="901484" y="1075054"/>
                      <a:pt x="936349" y="1115663"/>
                    </a:cubicBezTo>
                    <a:cubicBezTo>
                      <a:pt x="995869" y="1185113"/>
                      <a:pt x="1049755" y="1259081"/>
                      <a:pt x="1110447" y="1327582"/>
                    </a:cubicBezTo>
                    <a:cubicBezTo>
                      <a:pt x="1135995" y="1358932"/>
                      <a:pt x="1155687" y="1393629"/>
                      <a:pt x="1179673" y="1426318"/>
                    </a:cubicBezTo>
                    <a:cubicBezTo>
                      <a:pt x="1202935" y="1458839"/>
                      <a:pt x="1231440" y="1487065"/>
                      <a:pt x="1255203" y="1519196"/>
                    </a:cubicBezTo>
                    <a:cubicBezTo>
                      <a:pt x="1286944" y="1563990"/>
                      <a:pt x="1322310" y="1605939"/>
                      <a:pt x="1360521" y="1645321"/>
                    </a:cubicBezTo>
                    <a:cubicBezTo>
                      <a:pt x="1406765" y="1699710"/>
                      <a:pt x="1450834" y="1756273"/>
                      <a:pt x="1498528" y="1809546"/>
                    </a:cubicBezTo>
                    <a:cubicBezTo>
                      <a:pt x="1521901" y="1837326"/>
                      <a:pt x="1543601" y="1866444"/>
                      <a:pt x="1565467" y="1895396"/>
                    </a:cubicBezTo>
                    <a:cubicBezTo>
                      <a:pt x="1598435" y="1936842"/>
                      <a:pt x="1635308" y="1975221"/>
                      <a:pt x="1665207" y="2019066"/>
                    </a:cubicBezTo>
                    <a:cubicBezTo>
                      <a:pt x="1694716" y="2063804"/>
                      <a:pt x="1728576" y="2105307"/>
                      <a:pt x="1758532" y="2149710"/>
                    </a:cubicBezTo>
                    <a:cubicBezTo>
                      <a:pt x="1772533" y="2170851"/>
                      <a:pt x="1786869" y="2195619"/>
                      <a:pt x="1799421" y="2218713"/>
                    </a:cubicBezTo>
                    <a:cubicBezTo>
                      <a:pt x="1802656" y="2224124"/>
                      <a:pt x="1805334" y="2230148"/>
                      <a:pt x="1809294" y="2235113"/>
                    </a:cubicBezTo>
                    <a:cubicBezTo>
                      <a:pt x="1789268" y="2248724"/>
                      <a:pt x="1768517" y="2260941"/>
                      <a:pt x="1746985" y="2271818"/>
                    </a:cubicBezTo>
                    <a:close/>
                    <a:moveTo>
                      <a:pt x="1833615" y="2217374"/>
                    </a:moveTo>
                    <a:cubicBezTo>
                      <a:pt x="1805501" y="2166277"/>
                      <a:pt x="1774988" y="2116463"/>
                      <a:pt x="1738840" y="2070554"/>
                    </a:cubicBezTo>
                    <a:cubicBezTo>
                      <a:pt x="1716304" y="2041268"/>
                      <a:pt x="1696669" y="2010029"/>
                      <a:pt x="1674523" y="1980464"/>
                    </a:cubicBezTo>
                    <a:cubicBezTo>
                      <a:pt x="1643173" y="1937846"/>
                      <a:pt x="1605743" y="1900249"/>
                      <a:pt x="1574672" y="1857408"/>
                    </a:cubicBezTo>
                    <a:cubicBezTo>
                      <a:pt x="1522738" y="1786619"/>
                      <a:pt x="1461432" y="1723473"/>
                      <a:pt x="1407825" y="1653968"/>
                    </a:cubicBezTo>
                    <a:cubicBezTo>
                      <a:pt x="1381775" y="1621335"/>
                      <a:pt x="1351094" y="1592774"/>
                      <a:pt x="1324709" y="1560476"/>
                    </a:cubicBezTo>
                    <a:cubicBezTo>
                      <a:pt x="1301726" y="1532807"/>
                      <a:pt x="1281979" y="1502629"/>
                      <a:pt x="1258996" y="1474961"/>
                    </a:cubicBezTo>
                    <a:cubicBezTo>
                      <a:pt x="1213478" y="1426987"/>
                      <a:pt x="1179394" y="1370312"/>
                      <a:pt x="1140793" y="1317039"/>
                    </a:cubicBezTo>
                    <a:cubicBezTo>
                      <a:pt x="1092819" y="1261759"/>
                      <a:pt x="1047803" y="1204079"/>
                      <a:pt x="1001726" y="1147181"/>
                    </a:cubicBezTo>
                    <a:cubicBezTo>
                      <a:pt x="953697" y="1091733"/>
                      <a:pt x="910521" y="1032603"/>
                      <a:pt x="864333" y="975760"/>
                    </a:cubicBezTo>
                    <a:cubicBezTo>
                      <a:pt x="817141" y="918415"/>
                      <a:pt x="770506" y="860513"/>
                      <a:pt x="719855" y="806180"/>
                    </a:cubicBezTo>
                    <a:cubicBezTo>
                      <a:pt x="665411" y="741138"/>
                      <a:pt x="610577" y="672692"/>
                      <a:pt x="558922" y="604916"/>
                    </a:cubicBezTo>
                    <a:cubicBezTo>
                      <a:pt x="537278" y="577248"/>
                      <a:pt x="521492" y="545730"/>
                      <a:pt x="501354" y="517058"/>
                    </a:cubicBezTo>
                    <a:cubicBezTo>
                      <a:pt x="493879" y="507240"/>
                      <a:pt x="486348" y="496865"/>
                      <a:pt x="476308" y="489669"/>
                    </a:cubicBezTo>
                    <a:cubicBezTo>
                      <a:pt x="482165" y="468862"/>
                      <a:pt x="474801" y="435280"/>
                      <a:pt x="474913" y="419717"/>
                    </a:cubicBezTo>
                    <a:cubicBezTo>
                      <a:pt x="504311" y="423901"/>
                      <a:pt x="533094" y="430985"/>
                      <a:pt x="561767" y="438014"/>
                    </a:cubicBezTo>
                    <a:cubicBezTo>
                      <a:pt x="563998" y="437958"/>
                      <a:pt x="566062" y="437735"/>
                      <a:pt x="567959" y="437344"/>
                    </a:cubicBezTo>
                    <a:cubicBezTo>
                      <a:pt x="573370" y="446102"/>
                      <a:pt x="581737" y="453131"/>
                      <a:pt x="588041" y="461219"/>
                    </a:cubicBezTo>
                    <a:cubicBezTo>
                      <a:pt x="605389" y="480688"/>
                      <a:pt x="622793" y="499654"/>
                      <a:pt x="639305" y="520070"/>
                    </a:cubicBezTo>
                    <a:cubicBezTo>
                      <a:pt x="709089" y="609881"/>
                      <a:pt x="782388" y="696846"/>
                      <a:pt x="854069" y="785039"/>
                    </a:cubicBezTo>
                    <a:cubicBezTo>
                      <a:pt x="897635" y="843332"/>
                      <a:pt x="943656" y="899617"/>
                      <a:pt x="990067" y="955678"/>
                    </a:cubicBezTo>
                    <a:cubicBezTo>
                      <a:pt x="1022756" y="998631"/>
                      <a:pt x="1053046" y="1043369"/>
                      <a:pt x="1089696" y="1083198"/>
                    </a:cubicBezTo>
                    <a:cubicBezTo>
                      <a:pt x="1125843" y="1123194"/>
                      <a:pt x="1157974" y="1166649"/>
                      <a:pt x="1193005" y="1207593"/>
                    </a:cubicBezTo>
                    <a:cubicBezTo>
                      <a:pt x="1230101" y="1249486"/>
                      <a:pt x="1264854" y="1293332"/>
                      <a:pt x="1299439" y="1337289"/>
                    </a:cubicBezTo>
                    <a:cubicBezTo>
                      <a:pt x="1345516" y="1393071"/>
                      <a:pt x="1391648" y="1448575"/>
                      <a:pt x="1433151" y="1507928"/>
                    </a:cubicBezTo>
                    <a:cubicBezTo>
                      <a:pt x="1476326" y="1563097"/>
                      <a:pt x="1518889" y="1615924"/>
                      <a:pt x="1556988" y="1675388"/>
                    </a:cubicBezTo>
                    <a:cubicBezTo>
                      <a:pt x="1591629" y="1723361"/>
                      <a:pt x="1629729" y="1768880"/>
                      <a:pt x="1660521" y="1819587"/>
                    </a:cubicBezTo>
                    <a:cubicBezTo>
                      <a:pt x="1695274" y="1877210"/>
                      <a:pt x="1736776" y="1930316"/>
                      <a:pt x="1777107" y="1984035"/>
                    </a:cubicBezTo>
                    <a:cubicBezTo>
                      <a:pt x="1805557" y="2021130"/>
                      <a:pt x="1828372" y="2062242"/>
                      <a:pt x="1862009" y="2095768"/>
                    </a:cubicBezTo>
                    <a:cubicBezTo>
                      <a:pt x="1870432" y="2105027"/>
                      <a:pt x="1877070" y="2117077"/>
                      <a:pt x="1888283" y="2123603"/>
                    </a:cubicBezTo>
                    <a:cubicBezTo>
                      <a:pt x="1888785" y="2124049"/>
                      <a:pt x="1889343" y="2124384"/>
                      <a:pt x="1889900" y="2124663"/>
                    </a:cubicBezTo>
                    <a:cubicBezTo>
                      <a:pt x="1890737" y="2131469"/>
                      <a:pt x="1897487" y="2137493"/>
                      <a:pt x="1902005" y="2142235"/>
                    </a:cubicBezTo>
                    <a:cubicBezTo>
                      <a:pt x="1902005" y="2142235"/>
                      <a:pt x="1902005" y="2142235"/>
                      <a:pt x="1902005" y="2142179"/>
                    </a:cubicBezTo>
                    <a:cubicBezTo>
                      <a:pt x="1903177" y="2142960"/>
                      <a:pt x="1904292" y="2143462"/>
                      <a:pt x="1905352" y="2143741"/>
                    </a:cubicBezTo>
                    <a:cubicBezTo>
                      <a:pt x="1886498" y="2172692"/>
                      <a:pt x="1861953" y="2197906"/>
                      <a:pt x="1833615" y="2217374"/>
                    </a:cubicBezTo>
                    <a:close/>
                    <a:moveTo>
                      <a:pt x="175248" y="436508"/>
                    </a:moveTo>
                    <a:cubicBezTo>
                      <a:pt x="148137" y="369847"/>
                      <a:pt x="124764" y="301736"/>
                      <a:pt x="98156" y="234853"/>
                    </a:cubicBezTo>
                    <a:cubicBezTo>
                      <a:pt x="102451" y="221186"/>
                      <a:pt x="103009" y="190840"/>
                      <a:pt x="105017" y="185429"/>
                    </a:cubicBezTo>
                    <a:cubicBezTo>
                      <a:pt x="123816" y="182584"/>
                      <a:pt x="142559" y="192737"/>
                      <a:pt x="161581" y="190896"/>
                    </a:cubicBezTo>
                    <a:cubicBezTo>
                      <a:pt x="187966" y="185373"/>
                      <a:pt x="173128" y="154246"/>
                      <a:pt x="168498" y="137233"/>
                    </a:cubicBezTo>
                    <a:cubicBezTo>
                      <a:pt x="183169" y="136563"/>
                      <a:pt x="197895" y="144261"/>
                      <a:pt x="212343" y="140412"/>
                    </a:cubicBezTo>
                    <a:cubicBezTo>
                      <a:pt x="215523" y="139241"/>
                      <a:pt x="217810" y="137567"/>
                      <a:pt x="219428" y="135503"/>
                    </a:cubicBezTo>
                    <a:cubicBezTo>
                      <a:pt x="255742" y="154414"/>
                      <a:pt x="292168" y="173213"/>
                      <a:pt x="328260" y="192625"/>
                    </a:cubicBezTo>
                    <a:cubicBezTo>
                      <a:pt x="377572" y="221074"/>
                      <a:pt x="430677" y="242216"/>
                      <a:pt x="478818" y="272785"/>
                    </a:cubicBezTo>
                    <a:cubicBezTo>
                      <a:pt x="513124" y="291751"/>
                      <a:pt x="550610" y="303912"/>
                      <a:pt x="585698" y="321260"/>
                    </a:cubicBezTo>
                    <a:cubicBezTo>
                      <a:pt x="588989" y="322655"/>
                      <a:pt x="592113" y="322878"/>
                      <a:pt x="594846" y="322153"/>
                    </a:cubicBezTo>
                    <a:cubicBezTo>
                      <a:pt x="592671" y="326671"/>
                      <a:pt x="592447" y="332305"/>
                      <a:pt x="595237" y="337605"/>
                    </a:cubicBezTo>
                    <a:cubicBezTo>
                      <a:pt x="581960" y="331915"/>
                      <a:pt x="561432" y="329739"/>
                      <a:pt x="555073" y="346028"/>
                    </a:cubicBezTo>
                    <a:cubicBezTo>
                      <a:pt x="550610" y="365775"/>
                      <a:pt x="559814" y="386415"/>
                      <a:pt x="558755" y="406441"/>
                    </a:cubicBezTo>
                    <a:cubicBezTo>
                      <a:pt x="535660" y="399524"/>
                      <a:pt x="511953" y="395228"/>
                      <a:pt x="488245" y="391268"/>
                    </a:cubicBezTo>
                    <a:cubicBezTo>
                      <a:pt x="475694" y="389706"/>
                      <a:pt x="460019" y="384072"/>
                      <a:pt x="449643" y="394001"/>
                    </a:cubicBezTo>
                    <a:cubicBezTo>
                      <a:pt x="442726" y="400974"/>
                      <a:pt x="444009" y="411852"/>
                      <a:pt x="444679" y="420833"/>
                    </a:cubicBezTo>
                    <a:cubicBezTo>
                      <a:pt x="445515" y="439743"/>
                      <a:pt x="448862" y="456478"/>
                      <a:pt x="447802" y="475890"/>
                    </a:cubicBezTo>
                    <a:cubicBezTo>
                      <a:pt x="421863" y="471428"/>
                      <a:pt x="396036" y="465849"/>
                      <a:pt x="369985" y="462056"/>
                    </a:cubicBezTo>
                    <a:cubicBezTo>
                      <a:pt x="349959" y="457538"/>
                      <a:pt x="324913" y="460662"/>
                      <a:pt x="329376" y="487214"/>
                    </a:cubicBezTo>
                    <a:cubicBezTo>
                      <a:pt x="333894" y="515329"/>
                      <a:pt x="341759" y="543387"/>
                      <a:pt x="340086" y="572060"/>
                    </a:cubicBezTo>
                    <a:cubicBezTo>
                      <a:pt x="315597" y="565533"/>
                      <a:pt x="290774" y="560345"/>
                      <a:pt x="266229" y="553763"/>
                    </a:cubicBezTo>
                    <a:cubicBezTo>
                      <a:pt x="261767" y="552592"/>
                      <a:pt x="240402" y="545842"/>
                      <a:pt x="225006" y="544057"/>
                    </a:cubicBezTo>
                    <a:cubicBezTo>
                      <a:pt x="208717" y="508077"/>
                      <a:pt x="190867" y="472822"/>
                      <a:pt x="175248" y="436508"/>
                    </a:cubicBezTo>
                    <a:close/>
                    <a:moveTo>
                      <a:pt x="1624541" y="2298371"/>
                    </a:moveTo>
                    <a:cubicBezTo>
                      <a:pt x="1619577" y="2290394"/>
                      <a:pt x="1613218" y="2283365"/>
                      <a:pt x="1607695" y="2275723"/>
                    </a:cubicBezTo>
                    <a:cubicBezTo>
                      <a:pt x="1566974" y="2225463"/>
                      <a:pt x="1530324" y="2171967"/>
                      <a:pt x="1487539" y="2123380"/>
                    </a:cubicBezTo>
                    <a:cubicBezTo>
                      <a:pt x="1441741" y="2067318"/>
                      <a:pt x="1398454" y="2009193"/>
                      <a:pt x="1351317" y="1954246"/>
                    </a:cubicBezTo>
                    <a:cubicBezTo>
                      <a:pt x="1315728" y="1910959"/>
                      <a:pt x="1285772" y="1863376"/>
                      <a:pt x="1248342" y="1821595"/>
                    </a:cubicBezTo>
                    <a:cubicBezTo>
                      <a:pt x="1201429" y="1765199"/>
                      <a:pt x="1158253" y="1705901"/>
                      <a:pt x="1109833" y="1650788"/>
                    </a:cubicBezTo>
                    <a:cubicBezTo>
                      <a:pt x="1041053" y="1562093"/>
                      <a:pt x="971213" y="1473845"/>
                      <a:pt x="896185" y="1390338"/>
                    </a:cubicBezTo>
                    <a:cubicBezTo>
                      <a:pt x="848100" y="1332993"/>
                      <a:pt x="801800" y="1271353"/>
                      <a:pt x="752042" y="1214957"/>
                    </a:cubicBezTo>
                    <a:cubicBezTo>
                      <a:pt x="717401" y="1170498"/>
                      <a:pt x="685605" y="1123752"/>
                      <a:pt x="647393" y="1082082"/>
                    </a:cubicBezTo>
                    <a:cubicBezTo>
                      <a:pt x="590160" y="1009564"/>
                      <a:pt x="527070" y="942011"/>
                      <a:pt x="470673" y="868880"/>
                    </a:cubicBezTo>
                    <a:cubicBezTo>
                      <a:pt x="441109" y="831394"/>
                      <a:pt x="408141" y="796809"/>
                      <a:pt x="378576" y="759379"/>
                    </a:cubicBezTo>
                    <a:cubicBezTo>
                      <a:pt x="356653" y="730650"/>
                      <a:pt x="337520" y="700026"/>
                      <a:pt x="314872" y="671855"/>
                    </a:cubicBezTo>
                    <a:cubicBezTo>
                      <a:pt x="303604" y="658300"/>
                      <a:pt x="292168" y="644856"/>
                      <a:pt x="280733" y="631468"/>
                    </a:cubicBezTo>
                    <a:cubicBezTo>
                      <a:pt x="276549" y="624942"/>
                      <a:pt x="271696" y="618862"/>
                      <a:pt x="267401" y="612391"/>
                    </a:cubicBezTo>
                    <a:cubicBezTo>
                      <a:pt x="255240" y="595768"/>
                      <a:pt x="243749" y="577694"/>
                      <a:pt x="230249" y="562019"/>
                    </a:cubicBezTo>
                    <a:cubicBezTo>
                      <a:pt x="265616" y="576132"/>
                      <a:pt x="303213" y="584778"/>
                      <a:pt x="338970" y="597720"/>
                    </a:cubicBezTo>
                    <a:cubicBezTo>
                      <a:pt x="345274" y="599114"/>
                      <a:pt x="350238" y="598668"/>
                      <a:pt x="354255" y="596827"/>
                    </a:cubicBezTo>
                    <a:cubicBezTo>
                      <a:pt x="356598" y="601011"/>
                      <a:pt x="359108" y="605027"/>
                      <a:pt x="362008" y="608876"/>
                    </a:cubicBezTo>
                    <a:cubicBezTo>
                      <a:pt x="381756" y="635206"/>
                      <a:pt x="398769" y="663432"/>
                      <a:pt x="419576" y="689036"/>
                    </a:cubicBezTo>
                    <a:cubicBezTo>
                      <a:pt x="455779" y="733997"/>
                      <a:pt x="488747" y="781524"/>
                      <a:pt x="524058" y="827266"/>
                    </a:cubicBezTo>
                    <a:cubicBezTo>
                      <a:pt x="568628" y="882380"/>
                      <a:pt x="615374" y="935764"/>
                      <a:pt x="658327" y="992216"/>
                    </a:cubicBezTo>
                    <a:cubicBezTo>
                      <a:pt x="680250" y="1020386"/>
                      <a:pt x="704627" y="1046437"/>
                      <a:pt x="728725" y="1072711"/>
                    </a:cubicBezTo>
                    <a:cubicBezTo>
                      <a:pt x="767773" y="1118062"/>
                      <a:pt x="804311" y="1165477"/>
                      <a:pt x="844028" y="1210215"/>
                    </a:cubicBezTo>
                    <a:cubicBezTo>
                      <a:pt x="867736" y="1237382"/>
                      <a:pt x="890551" y="1265440"/>
                      <a:pt x="912474" y="1294001"/>
                    </a:cubicBezTo>
                    <a:cubicBezTo>
                      <a:pt x="958104" y="1349226"/>
                      <a:pt x="1004181" y="1399542"/>
                      <a:pt x="1045962" y="1458282"/>
                    </a:cubicBezTo>
                    <a:cubicBezTo>
                      <a:pt x="1085679" y="1503187"/>
                      <a:pt x="1129636" y="1544243"/>
                      <a:pt x="1165114" y="1592885"/>
                    </a:cubicBezTo>
                    <a:cubicBezTo>
                      <a:pt x="1189770" y="1622785"/>
                      <a:pt x="1216434" y="1650621"/>
                      <a:pt x="1240979" y="1680688"/>
                    </a:cubicBezTo>
                    <a:cubicBezTo>
                      <a:pt x="1270934" y="1715552"/>
                      <a:pt x="1295423" y="1754656"/>
                      <a:pt x="1324820" y="1789910"/>
                    </a:cubicBezTo>
                    <a:cubicBezTo>
                      <a:pt x="1358290" y="1831022"/>
                      <a:pt x="1394381" y="1870126"/>
                      <a:pt x="1424114" y="1914139"/>
                    </a:cubicBezTo>
                    <a:cubicBezTo>
                      <a:pt x="1444140" y="1943704"/>
                      <a:pt x="1468071" y="1970200"/>
                      <a:pt x="1490439" y="1997925"/>
                    </a:cubicBezTo>
                    <a:cubicBezTo>
                      <a:pt x="1523351" y="2037921"/>
                      <a:pt x="1550741" y="2082101"/>
                      <a:pt x="1584712" y="2121260"/>
                    </a:cubicBezTo>
                    <a:cubicBezTo>
                      <a:pt x="1607360" y="2147757"/>
                      <a:pt x="1630510" y="2173975"/>
                      <a:pt x="1650648" y="2202424"/>
                    </a:cubicBezTo>
                    <a:cubicBezTo>
                      <a:pt x="1668498" y="2227806"/>
                      <a:pt x="1685847" y="2253745"/>
                      <a:pt x="1707658" y="2275946"/>
                    </a:cubicBezTo>
                    <a:cubicBezTo>
                      <a:pt x="1709387" y="2277508"/>
                      <a:pt x="1711172" y="2278568"/>
                      <a:pt x="1712901" y="2279293"/>
                    </a:cubicBezTo>
                    <a:cubicBezTo>
                      <a:pt x="1715189" y="2281357"/>
                      <a:pt x="1717755" y="2283086"/>
                      <a:pt x="1720265" y="2284369"/>
                    </a:cubicBezTo>
                    <a:cubicBezTo>
                      <a:pt x="1708439" y="2289613"/>
                      <a:pt x="1696501" y="2294466"/>
                      <a:pt x="1684341" y="2298929"/>
                    </a:cubicBezTo>
                    <a:cubicBezTo>
                      <a:pt x="1665598" y="2306125"/>
                      <a:pt x="1645683" y="2306961"/>
                      <a:pt x="1626048" y="2309695"/>
                    </a:cubicBezTo>
                    <a:cubicBezTo>
                      <a:pt x="1626996" y="2306069"/>
                      <a:pt x="1626550" y="2301941"/>
                      <a:pt x="1624541" y="2298371"/>
                    </a:cubicBezTo>
                    <a:close/>
                    <a:moveTo>
                      <a:pt x="1675862" y="2373287"/>
                    </a:moveTo>
                    <a:cubicBezTo>
                      <a:pt x="1659908" y="2358784"/>
                      <a:pt x="1640830" y="2347292"/>
                      <a:pt x="1629283" y="2328159"/>
                    </a:cubicBezTo>
                    <a:cubicBezTo>
                      <a:pt x="1629562" y="2328215"/>
                      <a:pt x="1629897" y="2328270"/>
                      <a:pt x="1630120" y="2328270"/>
                    </a:cubicBezTo>
                    <a:cubicBezTo>
                      <a:pt x="1668387" y="2332064"/>
                      <a:pt x="1705036" y="2317839"/>
                      <a:pt x="1739621" y="2303224"/>
                    </a:cubicBezTo>
                    <a:cubicBezTo>
                      <a:pt x="1765058" y="2293072"/>
                      <a:pt x="1790049" y="2281636"/>
                      <a:pt x="1812920" y="2266407"/>
                    </a:cubicBezTo>
                    <a:cubicBezTo>
                      <a:pt x="1883485" y="2223901"/>
                      <a:pt x="1946799" y="2162707"/>
                      <a:pt x="1966267" y="2080148"/>
                    </a:cubicBezTo>
                    <a:cubicBezTo>
                      <a:pt x="1986907" y="2104470"/>
                      <a:pt x="2000964" y="2133756"/>
                      <a:pt x="2019819" y="2159472"/>
                    </a:cubicBezTo>
                    <a:cubicBezTo>
                      <a:pt x="2022998" y="2163488"/>
                      <a:pt x="2026178" y="2167504"/>
                      <a:pt x="2029357" y="2171521"/>
                    </a:cubicBezTo>
                    <a:cubicBezTo>
                      <a:pt x="2025843" y="2173919"/>
                      <a:pt x="2023389" y="2177936"/>
                      <a:pt x="2023221" y="2183626"/>
                    </a:cubicBezTo>
                    <a:cubicBezTo>
                      <a:pt x="2004980" y="2272097"/>
                      <a:pt x="1880696" y="2358839"/>
                      <a:pt x="1801652" y="2393815"/>
                    </a:cubicBezTo>
                    <a:cubicBezTo>
                      <a:pt x="1773816" y="2405195"/>
                      <a:pt x="1744251" y="2411387"/>
                      <a:pt x="1715579" y="2420200"/>
                    </a:cubicBezTo>
                    <a:cubicBezTo>
                      <a:pt x="1703920" y="2403298"/>
                      <a:pt x="1691592" y="2386787"/>
                      <a:pt x="1675862" y="2373287"/>
                    </a:cubicBezTo>
                    <a:close/>
                    <a:moveTo>
                      <a:pt x="1736107" y="2449989"/>
                    </a:moveTo>
                    <a:cubicBezTo>
                      <a:pt x="1732648" y="2445247"/>
                      <a:pt x="1729357" y="2440394"/>
                      <a:pt x="1726010" y="2435485"/>
                    </a:cubicBezTo>
                    <a:cubicBezTo>
                      <a:pt x="1800704" y="2432194"/>
                      <a:pt x="1870599" y="2395879"/>
                      <a:pt x="1928837" y="2350639"/>
                    </a:cubicBezTo>
                    <a:cubicBezTo>
                      <a:pt x="1980213" y="2310978"/>
                      <a:pt x="2034378" y="2262949"/>
                      <a:pt x="2050778" y="2198073"/>
                    </a:cubicBezTo>
                    <a:cubicBezTo>
                      <a:pt x="2062214" y="2212075"/>
                      <a:pt x="2073705" y="2226020"/>
                      <a:pt x="2085140" y="2240022"/>
                    </a:cubicBezTo>
                    <a:cubicBezTo>
                      <a:pt x="2081626" y="2242923"/>
                      <a:pt x="2079004" y="2247553"/>
                      <a:pt x="2078558" y="2253745"/>
                    </a:cubicBezTo>
                    <a:cubicBezTo>
                      <a:pt x="2047375" y="2352871"/>
                      <a:pt x="1972570" y="2438051"/>
                      <a:pt x="1876791" y="2479107"/>
                    </a:cubicBezTo>
                    <a:cubicBezTo>
                      <a:pt x="1851131" y="2488032"/>
                      <a:pt x="1824690" y="2494224"/>
                      <a:pt x="1798751" y="2501978"/>
                    </a:cubicBezTo>
                    <a:cubicBezTo>
                      <a:pt x="1795683" y="2502759"/>
                      <a:pt x="1788152" y="2505437"/>
                      <a:pt x="1781849" y="2508951"/>
                    </a:cubicBezTo>
                    <a:cubicBezTo>
                      <a:pt x="1766230" y="2489650"/>
                      <a:pt x="1751057" y="2470015"/>
                      <a:pt x="1736107" y="2449989"/>
                    </a:cubicBezTo>
                    <a:close/>
                    <a:moveTo>
                      <a:pt x="1863069" y="2609472"/>
                    </a:moveTo>
                    <a:cubicBezTo>
                      <a:pt x="1863292" y="2606459"/>
                      <a:pt x="1862399" y="2603336"/>
                      <a:pt x="1860057" y="2600881"/>
                    </a:cubicBezTo>
                    <a:cubicBezTo>
                      <a:pt x="1844605" y="2582919"/>
                      <a:pt x="1829209" y="2564901"/>
                      <a:pt x="1813645" y="2547051"/>
                    </a:cubicBezTo>
                    <a:cubicBezTo>
                      <a:pt x="1806561" y="2538851"/>
                      <a:pt x="1799588" y="2530539"/>
                      <a:pt x="1792727" y="2522172"/>
                    </a:cubicBezTo>
                    <a:cubicBezTo>
                      <a:pt x="1839584" y="2516872"/>
                      <a:pt x="1887836" y="2508728"/>
                      <a:pt x="1928558" y="2484128"/>
                    </a:cubicBezTo>
                    <a:cubicBezTo>
                      <a:pt x="1985401" y="2452443"/>
                      <a:pt x="2034880" y="2406366"/>
                      <a:pt x="2067401" y="2349580"/>
                    </a:cubicBezTo>
                    <a:cubicBezTo>
                      <a:pt x="2082295" y="2323027"/>
                      <a:pt x="2098194" y="2295861"/>
                      <a:pt x="2106393" y="2266296"/>
                    </a:cubicBezTo>
                    <a:cubicBezTo>
                      <a:pt x="2127480" y="2292792"/>
                      <a:pt x="2147952" y="2319847"/>
                      <a:pt x="2166695" y="2348408"/>
                    </a:cubicBezTo>
                    <a:cubicBezTo>
                      <a:pt x="2170209" y="2354433"/>
                      <a:pt x="2173110" y="2361071"/>
                      <a:pt x="2174839" y="2367988"/>
                    </a:cubicBezTo>
                    <a:cubicBezTo>
                      <a:pt x="2174839" y="2368099"/>
                      <a:pt x="2174839" y="2368211"/>
                      <a:pt x="2174895" y="2368267"/>
                    </a:cubicBezTo>
                    <a:cubicBezTo>
                      <a:pt x="2175787" y="2376244"/>
                      <a:pt x="2175620" y="2384053"/>
                      <a:pt x="2174504" y="2391695"/>
                    </a:cubicBezTo>
                    <a:cubicBezTo>
                      <a:pt x="2160336" y="2390970"/>
                      <a:pt x="2158216" y="2409434"/>
                      <a:pt x="2153753" y="2420591"/>
                    </a:cubicBezTo>
                    <a:cubicBezTo>
                      <a:pt x="2127758" y="2477378"/>
                      <a:pt x="2083801" y="2523343"/>
                      <a:pt x="2031198" y="2555864"/>
                    </a:cubicBezTo>
                    <a:cubicBezTo>
                      <a:pt x="2013459" y="2564845"/>
                      <a:pt x="1994995" y="2572432"/>
                      <a:pt x="1975694" y="2577787"/>
                    </a:cubicBezTo>
                    <a:cubicBezTo>
                      <a:pt x="1967271" y="2582417"/>
                      <a:pt x="1908364" y="2595024"/>
                      <a:pt x="1882258" y="2608244"/>
                    </a:cubicBezTo>
                    <a:cubicBezTo>
                      <a:pt x="1875676" y="2608802"/>
                      <a:pt x="1869149" y="2609025"/>
                      <a:pt x="1863069" y="2609472"/>
                    </a:cubicBezTo>
                    <a:close/>
                    <a:moveTo>
                      <a:pt x="2216230" y="2719420"/>
                    </a:moveTo>
                    <a:cubicBezTo>
                      <a:pt x="2170823" y="2751216"/>
                      <a:pt x="2113590" y="2767170"/>
                      <a:pt x="2058476" y="2758579"/>
                    </a:cubicBezTo>
                    <a:cubicBezTo>
                      <a:pt x="2010336" y="2746753"/>
                      <a:pt x="1973630" y="2709323"/>
                      <a:pt x="1938487" y="2676411"/>
                    </a:cubicBezTo>
                    <a:cubicBezTo>
                      <a:pt x="1921975" y="2660346"/>
                      <a:pt x="1905185" y="2642216"/>
                      <a:pt x="1886330" y="2627824"/>
                    </a:cubicBezTo>
                    <a:cubicBezTo>
                      <a:pt x="1889008" y="2627936"/>
                      <a:pt x="1891630" y="2627991"/>
                      <a:pt x="1894140" y="2628159"/>
                    </a:cubicBezTo>
                    <a:cubicBezTo>
                      <a:pt x="1918684" y="2629665"/>
                      <a:pt x="1942336" y="2622748"/>
                      <a:pt x="1965486" y="2615440"/>
                    </a:cubicBezTo>
                    <a:cubicBezTo>
                      <a:pt x="1996446" y="2607352"/>
                      <a:pt x="2026011" y="2594578"/>
                      <a:pt x="2052786" y="2577118"/>
                    </a:cubicBezTo>
                    <a:cubicBezTo>
                      <a:pt x="2052842" y="2577118"/>
                      <a:pt x="2052842" y="2577062"/>
                      <a:pt x="2052898" y="2577062"/>
                    </a:cubicBezTo>
                    <a:cubicBezTo>
                      <a:pt x="2071585" y="2567802"/>
                      <a:pt x="2089547" y="2557036"/>
                      <a:pt x="2106561" y="2544708"/>
                    </a:cubicBezTo>
                    <a:cubicBezTo>
                      <a:pt x="2129488" y="2529814"/>
                      <a:pt x="2146334" y="2507612"/>
                      <a:pt x="2162344" y="2485801"/>
                    </a:cubicBezTo>
                    <a:cubicBezTo>
                      <a:pt x="2179469" y="2463265"/>
                      <a:pt x="2195088" y="2436768"/>
                      <a:pt x="2202061" y="2408709"/>
                    </a:cubicBezTo>
                    <a:cubicBezTo>
                      <a:pt x="2204069" y="2405362"/>
                      <a:pt x="2205352" y="2401123"/>
                      <a:pt x="2206133" y="2396381"/>
                    </a:cubicBezTo>
                    <a:cubicBezTo>
                      <a:pt x="2222199" y="2415180"/>
                      <a:pt x="2240328" y="2432138"/>
                      <a:pt x="2253381" y="2453335"/>
                    </a:cubicBezTo>
                    <a:cubicBezTo>
                      <a:pt x="2275806" y="2492439"/>
                      <a:pt x="2308885" y="2529981"/>
                      <a:pt x="2310559" y="2576950"/>
                    </a:cubicBezTo>
                    <a:cubicBezTo>
                      <a:pt x="2307100" y="2636136"/>
                      <a:pt x="2266546" y="2689799"/>
                      <a:pt x="2216230" y="2719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91" name="Google Shape;891;p26"/>
          <p:cNvGrpSpPr/>
          <p:nvPr/>
        </p:nvGrpSpPr>
        <p:grpSpPr>
          <a:xfrm>
            <a:off x="973301" y="3029675"/>
            <a:ext cx="1124953" cy="1607130"/>
            <a:chOff x="6043777" y="1850434"/>
            <a:chExt cx="1781117" cy="2544538"/>
          </a:xfrm>
        </p:grpSpPr>
        <p:sp>
          <p:nvSpPr>
            <p:cNvPr id="892" name="Google Shape;892;p26"/>
            <p:cNvSpPr/>
            <p:nvPr/>
          </p:nvSpPr>
          <p:spPr>
            <a:xfrm>
              <a:off x="6043777" y="1850434"/>
              <a:ext cx="1781117" cy="2544538"/>
            </a:xfrm>
            <a:custGeom>
              <a:rect b="b" l="l" r="r" t="t"/>
              <a:pathLst>
                <a:path extrusionOk="0" h="5089076" w="3562234">
                  <a:moveTo>
                    <a:pt x="3487936" y="3560897"/>
                  </a:moveTo>
                  <a:cubicBezTo>
                    <a:pt x="3433994" y="3329454"/>
                    <a:pt x="3389415" y="3095466"/>
                    <a:pt x="3316949" y="2868806"/>
                  </a:cubicBezTo>
                  <a:cubicBezTo>
                    <a:pt x="3240513" y="2639806"/>
                    <a:pt x="3189930" y="2403579"/>
                    <a:pt x="3121128" y="2172339"/>
                  </a:cubicBezTo>
                  <a:cubicBezTo>
                    <a:pt x="3075124" y="2013158"/>
                    <a:pt x="3023014" y="1855809"/>
                    <a:pt x="2980165" y="1695814"/>
                  </a:cubicBezTo>
                  <a:cubicBezTo>
                    <a:pt x="2938843" y="1534597"/>
                    <a:pt x="2903526" y="1371752"/>
                    <a:pt x="2860881" y="1210841"/>
                  </a:cubicBezTo>
                  <a:cubicBezTo>
                    <a:pt x="2840118" y="1130742"/>
                    <a:pt x="2816099" y="1051558"/>
                    <a:pt x="2791672" y="972578"/>
                  </a:cubicBezTo>
                  <a:cubicBezTo>
                    <a:pt x="2743938" y="817367"/>
                    <a:pt x="2711776" y="657575"/>
                    <a:pt x="2659971" y="503585"/>
                  </a:cubicBezTo>
                  <a:cubicBezTo>
                    <a:pt x="2609896" y="368831"/>
                    <a:pt x="2571424" y="224713"/>
                    <a:pt x="2526947" y="85888"/>
                  </a:cubicBezTo>
                  <a:cubicBezTo>
                    <a:pt x="2538957" y="73980"/>
                    <a:pt x="2542214" y="54235"/>
                    <a:pt x="2527761" y="39477"/>
                  </a:cubicBezTo>
                  <a:cubicBezTo>
                    <a:pt x="2514123" y="27365"/>
                    <a:pt x="2493869" y="25635"/>
                    <a:pt x="2476771" y="20750"/>
                  </a:cubicBezTo>
                  <a:cubicBezTo>
                    <a:pt x="2461300" y="19121"/>
                    <a:pt x="2444609" y="16373"/>
                    <a:pt x="2428426" y="16577"/>
                  </a:cubicBezTo>
                  <a:cubicBezTo>
                    <a:pt x="2424457" y="9554"/>
                    <a:pt x="2418655" y="7010"/>
                    <a:pt x="2409801" y="14541"/>
                  </a:cubicBezTo>
                  <a:cubicBezTo>
                    <a:pt x="2400844" y="2531"/>
                    <a:pt x="2384254" y="-3881"/>
                    <a:pt x="2369089" y="2531"/>
                  </a:cubicBezTo>
                  <a:cubicBezTo>
                    <a:pt x="2174286" y="85989"/>
                    <a:pt x="1986912" y="182068"/>
                    <a:pt x="1792414" y="269088"/>
                  </a:cubicBezTo>
                  <a:cubicBezTo>
                    <a:pt x="1520769" y="397939"/>
                    <a:pt x="1252685" y="527401"/>
                    <a:pt x="981548" y="659509"/>
                  </a:cubicBezTo>
                  <a:cubicBezTo>
                    <a:pt x="723032" y="783577"/>
                    <a:pt x="477543" y="931562"/>
                    <a:pt x="235413" y="1084433"/>
                  </a:cubicBezTo>
                  <a:cubicBezTo>
                    <a:pt x="168646" y="1121276"/>
                    <a:pt x="111142" y="1171453"/>
                    <a:pt x="48955" y="1214912"/>
                  </a:cubicBezTo>
                  <a:cubicBezTo>
                    <a:pt x="42340" y="1221121"/>
                    <a:pt x="29007" y="1226311"/>
                    <a:pt x="18727" y="1232723"/>
                  </a:cubicBezTo>
                  <a:cubicBezTo>
                    <a:pt x="11501" y="1228652"/>
                    <a:pt x="1323" y="1228754"/>
                    <a:pt x="0" y="1238016"/>
                  </a:cubicBezTo>
                  <a:cubicBezTo>
                    <a:pt x="1934" y="1257659"/>
                    <a:pt x="10992" y="1276284"/>
                    <a:pt x="15572" y="1295724"/>
                  </a:cubicBezTo>
                  <a:cubicBezTo>
                    <a:pt x="80201" y="1521366"/>
                    <a:pt x="117248" y="1753216"/>
                    <a:pt x="165898" y="1982421"/>
                  </a:cubicBezTo>
                  <a:cubicBezTo>
                    <a:pt x="221571" y="2190862"/>
                    <a:pt x="284775" y="2397268"/>
                    <a:pt x="336071" y="2606931"/>
                  </a:cubicBezTo>
                  <a:cubicBezTo>
                    <a:pt x="374238" y="2755018"/>
                    <a:pt x="401820" y="2905752"/>
                    <a:pt x="444567" y="3052618"/>
                  </a:cubicBezTo>
                  <a:cubicBezTo>
                    <a:pt x="489756" y="3204776"/>
                    <a:pt x="544208" y="3354186"/>
                    <a:pt x="580950" y="3508889"/>
                  </a:cubicBezTo>
                  <a:cubicBezTo>
                    <a:pt x="620439" y="3657179"/>
                    <a:pt x="651889" y="3807506"/>
                    <a:pt x="694330" y="3954982"/>
                  </a:cubicBezTo>
                  <a:cubicBezTo>
                    <a:pt x="764252" y="4175841"/>
                    <a:pt x="819416" y="4400872"/>
                    <a:pt x="871933" y="4626514"/>
                  </a:cubicBezTo>
                  <a:cubicBezTo>
                    <a:pt x="883841" y="4688701"/>
                    <a:pt x="897378" y="4759844"/>
                    <a:pt x="916207" y="4823862"/>
                  </a:cubicBezTo>
                  <a:cubicBezTo>
                    <a:pt x="916105" y="4824167"/>
                    <a:pt x="915901" y="4824371"/>
                    <a:pt x="915799" y="4824676"/>
                  </a:cubicBezTo>
                  <a:cubicBezTo>
                    <a:pt x="890966" y="4874853"/>
                    <a:pt x="1081800" y="5008793"/>
                    <a:pt x="1141747" y="5060191"/>
                  </a:cubicBezTo>
                  <a:cubicBezTo>
                    <a:pt x="1142154" y="5064465"/>
                    <a:pt x="1143477" y="5068740"/>
                    <a:pt x="1146022" y="5072302"/>
                  </a:cubicBezTo>
                  <a:cubicBezTo>
                    <a:pt x="1152332" y="5081259"/>
                    <a:pt x="1164443" y="5082073"/>
                    <a:pt x="1174214" y="5083498"/>
                  </a:cubicBezTo>
                  <a:cubicBezTo>
                    <a:pt x="1205867" y="5087671"/>
                    <a:pt x="1237825" y="5087976"/>
                    <a:pt x="1269682" y="5088994"/>
                  </a:cubicBezTo>
                  <a:cubicBezTo>
                    <a:pt x="1438430" y="5090317"/>
                    <a:pt x="1606669" y="5075356"/>
                    <a:pt x="1775417" y="5073625"/>
                  </a:cubicBezTo>
                  <a:cubicBezTo>
                    <a:pt x="1960348" y="5073829"/>
                    <a:pt x="2145076" y="5070979"/>
                    <a:pt x="2329905" y="5065585"/>
                  </a:cubicBezTo>
                  <a:cubicBezTo>
                    <a:pt x="2595851" y="5048384"/>
                    <a:pt x="2864545" y="5032812"/>
                    <a:pt x="3132323" y="5021108"/>
                  </a:cubicBezTo>
                  <a:cubicBezTo>
                    <a:pt x="3172119" y="5015816"/>
                    <a:pt x="3208046" y="5007978"/>
                    <a:pt x="3249267" y="5009505"/>
                  </a:cubicBezTo>
                  <a:cubicBezTo>
                    <a:pt x="3264024" y="5009607"/>
                    <a:pt x="3278884" y="5009607"/>
                    <a:pt x="3293642" y="5008386"/>
                  </a:cubicBezTo>
                  <a:cubicBezTo>
                    <a:pt x="3321936" y="5005943"/>
                    <a:pt x="3332419" y="4967267"/>
                    <a:pt x="3311962" y="4949558"/>
                  </a:cubicBezTo>
                  <a:cubicBezTo>
                    <a:pt x="3318984" y="4929202"/>
                    <a:pt x="3323157" y="4905692"/>
                    <a:pt x="3329264" y="4892461"/>
                  </a:cubicBezTo>
                  <a:cubicBezTo>
                    <a:pt x="3332216" y="4883199"/>
                    <a:pt x="3335574" y="4874039"/>
                    <a:pt x="3339035" y="4864980"/>
                  </a:cubicBezTo>
                  <a:cubicBezTo>
                    <a:pt x="3342597" y="4864166"/>
                    <a:pt x="3346159" y="4863454"/>
                    <a:pt x="3349620" y="4862436"/>
                  </a:cubicBezTo>
                  <a:cubicBezTo>
                    <a:pt x="3365497" y="4853683"/>
                    <a:pt x="3367431" y="4832920"/>
                    <a:pt x="3357762" y="4819791"/>
                  </a:cubicBezTo>
                  <a:cubicBezTo>
                    <a:pt x="3367125" y="4798214"/>
                    <a:pt x="3376489" y="4776637"/>
                    <a:pt x="3384123" y="4754551"/>
                  </a:cubicBezTo>
                  <a:lnTo>
                    <a:pt x="3384021" y="4754551"/>
                  </a:lnTo>
                  <a:cubicBezTo>
                    <a:pt x="3382189" y="4750175"/>
                    <a:pt x="3379848" y="4747630"/>
                    <a:pt x="3377201" y="4746510"/>
                  </a:cubicBezTo>
                  <a:cubicBezTo>
                    <a:pt x="3424019" y="4696639"/>
                    <a:pt x="3340460" y="4540817"/>
                    <a:pt x="3322750" y="4490335"/>
                  </a:cubicBezTo>
                  <a:cubicBezTo>
                    <a:pt x="3292115" y="4415935"/>
                    <a:pt x="3266976" y="4339704"/>
                    <a:pt x="3243974" y="4262658"/>
                  </a:cubicBezTo>
                  <a:cubicBezTo>
                    <a:pt x="3241124" y="4254210"/>
                    <a:pt x="3238682" y="4245457"/>
                    <a:pt x="3234407" y="4237518"/>
                  </a:cubicBezTo>
                  <a:cubicBezTo>
                    <a:pt x="3232066" y="4233142"/>
                    <a:pt x="3229012" y="4229783"/>
                    <a:pt x="3225552" y="4227137"/>
                  </a:cubicBezTo>
                  <a:cubicBezTo>
                    <a:pt x="3332012" y="4143475"/>
                    <a:pt x="3425444" y="4043020"/>
                    <a:pt x="3509717" y="3936560"/>
                  </a:cubicBezTo>
                  <a:cubicBezTo>
                    <a:pt x="3512566" y="3933202"/>
                    <a:pt x="3521421" y="3922006"/>
                    <a:pt x="3528953" y="3910098"/>
                  </a:cubicBezTo>
                  <a:cubicBezTo>
                    <a:pt x="3546968" y="3901141"/>
                    <a:pt x="3559995" y="3886282"/>
                    <a:pt x="3562234" y="3861245"/>
                  </a:cubicBezTo>
                  <a:cubicBezTo>
                    <a:pt x="3541980" y="3760383"/>
                    <a:pt x="3509615" y="3661760"/>
                    <a:pt x="3487936" y="35608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3" name="Google Shape;893;p26"/>
            <p:cNvGrpSpPr/>
            <p:nvPr/>
          </p:nvGrpSpPr>
          <p:grpSpPr>
            <a:xfrm>
              <a:off x="6043777" y="1850434"/>
              <a:ext cx="1781117" cy="2544538"/>
              <a:chOff x="12087555" y="3700868"/>
              <a:chExt cx="3562234" cy="5089076"/>
            </a:xfrm>
          </p:grpSpPr>
          <p:grpSp>
            <p:nvGrpSpPr>
              <p:cNvPr id="894" name="Google Shape;894;p26"/>
              <p:cNvGrpSpPr/>
              <p:nvPr/>
            </p:nvGrpSpPr>
            <p:grpSpPr>
              <a:xfrm>
                <a:off x="12087555" y="3700868"/>
                <a:ext cx="3562234" cy="5089076"/>
                <a:chOff x="12087555" y="3700868"/>
                <a:chExt cx="3562234" cy="5089076"/>
              </a:xfrm>
            </p:grpSpPr>
            <p:sp>
              <p:nvSpPr>
                <p:cNvPr id="895" name="Google Shape;895;p26"/>
                <p:cNvSpPr/>
                <p:nvPr/>
              </p:nvSpPr>
              <p:spPr>
                <a:xfrm>
                  <a:off x="12087555" y="3700868"/>
                  <a:ext cx="3562234" cy="5089076"/>
                </a:xfrm>
                <a:custGeom>
                  <a:rect b="b" l="l" r="r" t="t"/>
                  <a:pathLst>
                    <a:path extrusionOk="0" h="5089076" w="3562234">
                      <a:moveTo>
                        <a:pt x="3562234" y="3861245"/>
                      </a:moveTo>
                      <a:cubicBezTo>
                        <a:pt x="3541980" y="3760383"/>
                        <a:pt x="3509615" y="3661760"/>
                        <a:pt x="3487936" y="3560897"/>
                      </a:cubicBezTo>
                      <a:cubicBezTo>
                        <a:pt x="3433994" y="3329454"/>
                        <a:pt x="3389415" y="3095466"/>
                        <a:pt x="3316949" y="2868806"/>
                      </a:cubicBezTo>
                      <a:cubicBezTo>
                        <a:pt x="3240513" y="2639806"/>
                        <a:pt x="3189930" y="2403579"/>
                        <a:pt x="3121128" y="2172339"/>
                      </a:cubicBezTo>
                      <a:cubicBezTo>
                        <a:pt x="3075124" y="2013158"/>
                        <a:pt x="3023014" y="1855809"/>
                        <a:pt x="2980165" y="1695814"/>
                      </a:cubicBezTo>
                      <a:cubicBezTo>
                        <a:pt x="2938843" y="1534597"/>
                        <a:pt x="2903526" y="1371752"/>
                        <a:pt x="2860881" y="1210841"/>
                      </a:cubicBezTo>
                      <a:cubicBezTo>
                        <a:pt x="2840118" y="1130742"/>
                        <a:pt x="2816099" y="1051558"/>
                        <a:pt x="2791672" y="972578"/>
                      </a:cubicBezTo>
                      <a:cubicBezTo>
                        <a:pt x="2743938" y="817367"/>
                        <a:pt x="2711776" y="657575"/>
                        <a:pt x="2659971" y="503585"/>
                      </a:cubicBezTo>
                      <a:cubicBezTo>
                        <a:pt x="2609896" y="368831"/>
                        <a:pt x="2571424" y="224713"/>
                        <a:pt x="2526947" y="85888"/>
                      </a:cubicBezTo>
                      <a:cubicBezTo>
                        <a:pt x="2538957" y="73980"/>
                        <a:pt x="2542214" y="54235"/>
                        <a:pt x="2527761" y="39477"/>
                      </a:cubicBezTo>
                      <a:cubicBezTo>
                        <a:pt x="2514123" y="27365"/>
                        <a:pt x="2493869" y="25635"/>
                        <a:pt x="2476771" y="20750"/>
                      </a:cubicBezTo>
                      <a:cubicBezTo>
                        <a:pt x="2461300" y="19121"/>
                        <a:pt x="2444609" y="16373"/>
                        <a:pt x="2428426" y="16577"/>
                      </a:cubicBezTo>
                      <a:cubicBezTo>
                        <a:pt x="2424457" y="9554"/>
                        <a:pt x="2418655" y="7010"/>
                        <a:pt x="2409801" y="14541"/>
                      </a:cubicBezTo>
                      <a:cubicBezTo>
                        <a:pt x="2400844" y="2531"/>
                        <a:pt x="2384254" y="-3881"/>
                        <a:pt x="2369089" y="2531"/>
                      </a:cubicBezTo>
                      <a:cubicBezTo>
                        <a:pt x="2174286" y="85989"/>
                        <a:pt x="1986912" y="182068"/>
                        <a:pt x="1792414" y="269088"/>
                      </a:cubicBezTo>
                      <a:cubicBezTo>
                        <a:pt x="1520769" y="397939"/>
                        <a:pt x="1252685" y="527401"/>
                        <a:pt x="981548" y="659509"/>
                      </a:cubicBezTo>
                      <a:cubicBezTo>
                        <a:pt x="723032" y="783577"/>
                        <a:pt x="477543" y="931562"/>
                        <a:pt x="235413" y="1084433"/>
                      </a:cubicBezTo>
                      <a:cubicBezTo>
                        <a:pt x="168646" y="1121276"/>
                        <a:pt x="111142" y="1171453"/>
                        <a:pt x="48955" y="1214912"/>
                      </a:cubicBezTo>
                      <a:cubicBezTo>
                        <a:pt x="42340" y="1221121"/>
                        <a:pt x="29007" y="1226311"/>
                        <a:pt x="18727" y="1232723"/>
                      </a:cubicBezTo>
                      <a:cubicBezTo>
                        <a:pt x="11501" y="1228652"/>
                        <a:pt x="1323" y="1228754"/>
                        <a:pt x="0" y="1238016"/>
                      </a:cubicBezTo>
                      <a:cubicBezTo>
                        <a:pt x="1934" y="1257659"/>
                        <a:pt x="10992" y="1276284"/>
                        <a:pt x="15572" y="1295724"/>
                      </a:cubicBezTo>
                      <a:cubicBezTo>
                        <a:pt x="80201" y="1521366"/>
                        <a:pt x="117248" y="1753216"/>
                        <a:pt x="165898" y="1982421"/>
                      </a:cubicBezTo>
                      <a:cubicBezTo>
                        <a:pt x="221571" y="2190862"/>
                        <a:pt x="284775" y="2397268"/>
                        <a:pt x="336071" y="2606931"/>
                      </a:cubicBezTo>
                      <a:cubicBezTo>
                        <a:pt x="374238" y="2755018"/>
                        <a:pt x="401820" y="2905752"/>
                        <a:pt x="444567" y="3052618"/>
                      </a:cubicBezTo>
                      <a:cubicBezTo>
                        <a:pt x="489756" y="3204776"/>
                        <a:pt x="544208" y="3354186"/>
                        <a:pt x="580950" y="3508889"/>
                      </a:cubicBezTo>
                      <a:cubicBezTo>
                        <a:pt x="620439" y="3657179"/>
                        <a:pt x="651889" y="3807506"/>
                        <a:pt x="694330" y="3954982"/>
                      </a:cubicBezTo>
                      <a:cubicBezTo>
                        <a:pt x="764252" y="4175841"/>
                        <a:pt x="819416" y="4400872"/>
                        <a:pt x="871933" y="4626514"/>
                      </a:cubicBezTo>
                      <a:cubicBezTo>
                        <a:pt x="883841" y="4688701"/>
                        <a:pt x="897378" y="4759844"/>
                        <a:pt x="916207" y="4823862"/>
                      </a:cubicBezTo>
                      <a:cubicBezTo>
                        <a:pt x="916105" y="4824167"/>
                        <a:pt x="915901" y="4824371"/>
                        <a:pt x="915799" y="4824676"/>
                      </a:cubicBezTo>
                      <a:cubicBezTo>
                        <a:pt x="890966" y="4874853"/>
                        <a:pt x="1081800" y="5008793"/>
                        <a:pt x="1141747" y="5060191"/>
                      </a:cubicBezTo>
                      <a:cubicBezTo>
                        <a:pt x="1142154" y="5064465"/>
                        <a:pt x="1143477" y="5068740"/>
                        <a:pt x="1146022" y="5072302"/>
                      </a:cubicBezTo>
                      <a:cubicBezTo>
                        <a:pt x="1152332" y="5081259"/>
                        <a:pt x="1164443" y="5082073"/>
                        <a:pt x="1174214" y="5083498"/>
                      </a:cubicBezTo>
                      <a:cubicBezTo>
                        <a:pt x="1205867" y="5087671"/>
                        <a:pt x="1237825" y="5087976"/>
                        <a:pt x="1269682" y="5088994"/>
                      </a:cubicBezTo>
                      <a:cubicBezTo>
                        <a:pt x="1438430" y="5090317"/>
                        <a:pt x="1606669" y="5075356"/>
                        <a:pt x="1775417" y="5073625"/>
                      </a:cubicBezTo>
                      <a:cubicBezTo>
                        <a:pt x="1960348" y="5073829"/>
                        <a:pt x="2145076" y="5070979"/>
                        <a:pt x="2329905" y="5065585"/>
                      </a:cubicBezTo>
                      <a:cubicBezTo>
                        <a:pt x="2595851" y="5048384"/>
                        <a:pt x="2864545" y="5032812"/>
                        <a:pt x="3132323" y="5021108"/>
                      </a:cubicBezTo>
                      <a:cubicBezTo>
                        <a:pt x="3172119" y="5015816"/>
                        <a:pt x="3208046" y="5007978"/>
                        <a:pt x="3249267" y="5009505"/>
                      </a:cubicBezTo>
                      <a:cubicBezTo>
                        <a:pt x="3264024" y="5009607"/>
                        <a:pt x="3278884" y="5009607"/>
                        <a:pt x="3293642" y="5008386"/>
                      </a:cubicBezTo>
                      <a:cubicBezTo>
                        <a:pt x="3321936" y="5005943"/>
                        <a:pt x="3332419" y="4967267"/>
                        <a:pt x="3311962" y="4949558"/>
                      </a:cubicBezTo>
                      <a:cubicBezTo>
                        <a:pt x="3318984" y="4929202"/>
                        <a:pt x="3323157" y="4905692"/>
                        <a:pt x="3329264" y="4892461"/>
                      </a:cubicBezTo>
                      <a:cubicBezTo>
                        <a:pt x="3332216" y="4883199"/>
                        <a:pt x="3335574" y="4874039"/>
                        <a:pt x="3339035" y="4864980"/>
                      </a:cubicBezTo>
                      <a:cubicBezTo>
                        <a:pt x="3342597" y="4864166"/>
                        <a:pt x="3346159" y="4863454"/>
                        <a:pt x="3349620" y="4862436"/>
                      </a:cubicBezTo>
                      <a:cubicBezTo>
                        <a:pt x="3365497" y="4853683"/>
                        <a:pt x="3367431" y="4832920"/>
                        <a:pt x="3357762" y="4819791"/>
                      </a:cubicBezTo>
                      <a:cubicBezTo>
                        <a:pt x="3367125" y="4798214"/>
                        <a:pt x="3376489" y="4776637"/>
                        <a:pt x="3384123" y="4754551"/>
                      </a:cubicBezTo>
                      <a:lnTo>
                        <a:pt x="3384021" y="4754551"/>
                      </a:lnTo>
                      <a:cubicBezTo>
                        <a:pt x="3382189" y="4750175"/>
                        <a:pt x="3379848" y="4747630"/>
                        <a:pt x="3377201" y="4746510"/>
                      </a:cubicBezTo>
                      <a:cubicBezTo>
                        <a:pt x="3424019" y="4696639"/>
                        <a:pt x="3340460" y="4540817"/>
                        <a:pt x="3322750" y="4490335"/>
                      </a:cubicBezTo>
                      <a:cubicBezTo>
                        <a:pt x="3292115" y="4415935"/>
                        <a:pt x="3266976" y="4339704"/>
                        <a:pt x="3243974" y="4262658"/>
                      </a:cubicBezTo>
                      <a:cubicBezTo>
                        <a:pt x="3241124" y="4254210"/>
                        <a:pt x="3238682" y="4245457"/>
                        <a:pt x="3234407" y="4237518"/>
                      </a:cubicBezTo>
                      <a:cubicBezTo>
                        <a:pt x="3232066" y="4233142"/>
                        <a:pt x="3229012" y="4229783"/>
                        <a:pt x="3225552" y="4227137"/>
                      </a:cubicBezTo>
                      <a:cubicBezTo>
                        <a:pt x="3332012" y="4143475"/>
                        <a:pt x="3425444" y="4043020"/>
                        <a:pt x="3509717" y="3936560"/>
                      </a:cubicBezTo>
                      <a:cubicBezTo>
                        <a:pt x="3512566" y="3933202"/>
                        <a:pt x="3521421" y="3922006"/>
                        <a:pt x="3528953" y="3910098"/>
                      </a:cubicBezTo>
                      <a:cubicBezTo>
                        <a:pt x="3546968" y="3901141"/>
                        <a:pt x="3559995" y="3886282"/>
                        <a:pt x="3562234" y="3861245"/>
                      </a:cubicBezTo>
                      <a:close/>
                      <a:moveTo>
                        <a:pt x="2492750" y="95251"/>
                      </a:moveTo>
                      <a:cubicBezTo>
                        <a:pt x="2530815" y="301047"/>
                        <a:pt x="2602263" y="498700"/>
                        <a:pt x="2652440" y="701543"/>
                      </a:cubicBezTo>
                      <a:cubicBezTo>
                        <a:pt x="2699054" y="901741"/>
                        <a:pt x="2763683" y="1096951"/>
                        <a:pt x="2813554" y="1296233"/>
                      </a:cubicBezTo>
                      <a:cubicBezTo>
                        <a:pt x="2854164" y="1457551"/>
                        <a:pt x="2887445" y="1620600"/>
                        <a:pt x="2932940" y="1780595"/>
                      </a:cubicBezTo>
                      <a:cubicBezTo>
                        <a:pt x="2999910" y="2016211"/>
                        <a:pt x="3077058" y="2248876"/>
                        <a:pt x="3136191" y="2486731"/>
                      </a:cubicBezTo>
                      <a:cubicBezTo>
                        <a:pt x="3182195" y="2682858"/>
                        <a:pt x="3249267" y="2872979"/>
                        <a:pt x="3303107" y="3066968"/>
                      </a:cubicBezTo>
                      <a:cubicBezTo>
                        <a:pt x="3368449" y="3327724"/>
                        <a:pt x="3419134" y="3592041"/>
                        <a:pt x="3490379" y="3851474"/>
                      </a:cubicBezTo>
                      <a:cubicBezTo>
                        <a:pt x="3464832" y="3855850"/>
                        <a:pt x="3438777" y="3853408"/>
                        <a:pt x="3413027" y="3855749"/>
                      </a:cubicBezTo>
                      <a:cubicBezTo>
                        <a:pt x="3413027" y="3854934"/>
                        <a:pt x="3413027" y="3854222"/>
                        <a:pt x="3413027" y="3853408"/>
                      </a:cubicBezTo>
                      <a:cubicBezTo>
                        <a:pt x="3413027" y="3842110"/>
                        <a:pt x="3408447" y="3833663"/>
                        <a:pt x="3401628" y="3828065"/>
                      </a:cubicBezTo>
                      <a:cubicBezTo>
                        <a:pt x="3403868" y="3817785"/>
                        <a:pt x="3400814" y="3806895"/>
                        <a:pt x="3398677" y="3796615"/>
                      </a:cubicBezTo>
                      <a:cubicBezTo>
                        <a:pt x="3378219" y="3691988"/>
                        <a:pt x="3355014" y="3585629"/>
                        <a:pt x="3326211" y="3482630"/>
                      </a:cubicBezTo>
                      <a:cubicBezTo>
                        <a:pt x="3264024" y="3251085"/>
                        <a:pt x="3211710" y="3017097"/>
                        <a:pt x="3151356" y="2785145"/>
                      </a:cubicBezTo>
                      <a:cubicBezTo>
                        <a:pt x="3062504" y="2475027"/>
                        <a:pt x="2960624" y="2168573"/>
                        <a:pt x="2877471" y="1856725"/>
                      </a:cubicBezTo>
                      <a:cubicBezTo>
                        <a:pt x="2813860" y="1620803"/>
                        <a:pt x="2734778" y="1388953"/>
                        <a:pt x="2680530" y="1150588"/>
                      </a:cubicBezTo>
                      <a:cubicBezTo>
                        <a:pt x="2644094" y="989168"/>
                        <a:pt x="2603383" y="828766"/>
                        <a:pt x="2565419" y="667753"/>
                      </a:cubicBezTo>
                      <a:cubicBezTo>
                        <a:pt x="2540077" y="561293"/>
                        <a:pt x="2505675" y="456869"/>
                        <a:pt x="2491325" y="348170"/>
                      </a:cubicBezTo>
                      <a:cubicBezTo>
                        <a:pt x="2480231" y="251379"/>
                        <a:pt x="2457942" y="159270"/>
                        <a:pt x="2439723" y="63293"/>
                      </a:cubicBezTo>
                      <a:cubicBezTo>
                        <a:pt x="2444710" y="65023"/>
                        <a:pt x="2448883" y="66652"/>
                        <a:pt x="2451326" y="68484"/>
                      </a:cubicBezTo>
                      <a:cubicBezTo>
                        <a:pt x="2455194" y="87923"/>
                        <a:pt x="2475040" y="94132"/>
                        <a:pt x="2492750" y="95251"/>
                      </a:cubicBezTo>
                      <a:close/>
                      <a:moveTo>
                        <a:pt x="237347" y="1147332"/>
                      </a:moveTo>
                      <a:cubicBezTo>
                        <a:pt x="335562" y="1096850"/>
                        <a:pt x="425331" y="1032220"/>
                        <a:pt x="521308" y="977973"/>
                      </a:cubicBezTo>
                      <a:cubicBezTo>
                        <a:pt x="614129" y="928305"/>
                        <a:pt x="703897" y="873243"/>
                        <a:pt x="797839" y="825916"/>
                      </a:cubicBezTo>
                      <a:cubicBezTo>
                        <a:pt x="1066329" y="685564"/>
                        <a:pt x="1341945" y="559665"/>
                        <a:pt x="1615626" y="429999"/>
                      </a:cubicBezTo>
                      <a:cubicBezTo>
                        <a:pt x="1738269" y="363844"/>
                        <a:pt x="1867934" y="312140"/>
                        <a:pt x="1993630" y="252193"/>
                      </a:cubicBezTo>
                      <a:cubicBezTo>
                        <a:pt x="2114848" y="191126"/>
                        <a:pt x="2238304" y="134843"/>
                        <a:pt x="2363390" y="81104"/>
                      </a:cubicBezTo>
                      <a:cubicBezTo>
                        <a:pt x="2373568" y="75812"/>
                        <a:pt x="2385781" y="71537"/>
                        <a:pt x="2395959" y="65227"/>
                      </a:cubicBezTo>
                      <a:cubicBezTo>
                        <a:pt x="2392600" y="120696"/>
                        <a:pt x="2414177" y="178709"/>
                        <a:pt x="2418553" y="233669"/>
                      </a:cubicBezTo>
                      <a:cubicBezTo>
                        <a:pt x="2435856" y="439567"/>
                        <a:pt x="2494887" y="637321"/>
                        <a:pt x="2539669" y="838231"/>
                      </a:cubicBezTo>
                      <a:cubicBezTo>
                        <a:pt x="2578447" y="995275"/>
                        <a:pt x="2611016" y="1153744"/>
                        <a:pt x="2650506" y="1310584"/>
                      </a:cubicBezTo>
                      <a:cubicBezTo>
                        <a:pt x="2704652" y="1508135"/>
                        <a:pt x="2765413" y="1703854"/>
                        <a:pt x="2819050" y="1901507"/>
                      </a:cubicBezTo>
                      <a:cubicBezTo>
                        <a:pt x="2901389" y="2215391"/>
                        <a:pt x="3007747" y="2522455"/>
                        <a:pt x="3092834" y="2835321"/>
                      </a:cubicBezTo>
                      <a:cubicBezTo>
                        <a:pt x="3160516" y="3107680"/>
                        <a:pt x="3228097" y="3380038"/>
                        <a:pt x="3297815" y="3651785"/>
                      </a:cubicBezTo>
                      <a:cubicBezTo>
                        <a:pt x="3311758" y="3711936"/>
                        <a:pt x="3322241" y="3766795"/>
                        <a:pt x="3334964" y="3828676"/>
                      </a:cubicBezTo>
                      <a:cubicBezTo>
                        <a:pt x="3336287" y="3835291"/>
                        <a:pt x="3340765" y="3841398"/>
                        <a:pt x="3346057" y="3845876"/>
                      </a:cubicBezTo>
                      <a:cubicBezTo>
                        <a:pt x="3345854" y="3846792"/>
                        <a:pt x="3345549" y="3847708"/>
                        <a:pt x="3345447" y="3848726"/>
                      </a:cubicBezTo>
                      <a:cubicBezTo>
                        <a:pt x="3346566" y="3873153"/>
                        <a:pt x="3331808" y="3891066"/>
                        <a:pt x="3309926" y="3899513"/>
                      </a:cubicBezTo>
                      <a:cubicBezTo>
                        <a:pt x="3093444" y="3994167"/>
                        <a:pt x="2880321" y="4096759"/>
                        <a:pt x="2662210" y="4187647"/>
                      </a:cubicBezTo>
                      <a:cubicBezTo>
                        <a:pt x="2566946" y="4229173"/>
                        <a:pt x="2468119" y="4261640"/>
                        <a:pt x="2371939" y="4300824"/>
                      </a:cubicBezTo>
                      <a:cubicBezTo>
                        <a:pt x="2237185" y="4352222"/>
                        <a:pt x="2105179" y="4410643"/>
                        <a:pt x="1967269" y="4453593"/>
                      </a:cubicBezTo>
                      <a:cubicBezTo>
                        <a:pt x="1679644" y="4551097"/>
                        <a:pt x="1394258" y="4656641"/>
                        <a:pt x="1117117" y="4781319"/>
                      </a:cubicBezTo>
                      <a:cubicBezTo>
                        <a:pt x="1118847" y="4779283"/>
                        <a:pt x="1120272" y="4777044"/>
                        <a:pt x="1120984" y="4774296"/>
                      </a:cubicBezTo>
                      <a:cubicBezTo>
                        <a:pt x="1120984" y="4774296"/>
                        <a:pt x="1120984" y="4774296"/>
                        <a:pt x="1121086" y="4774398"/>
                      </a:cubicBezTo>
                      <a:cubicBezTo>
                        <a:pt x="1122918" y="4765543"/>
                        <a:pt x="1121188" y="4756994"/>
                        <a:pt x="1118847" y="4748444"/>
                      </a:cubicBezTo>
                      <a:cubicBezTo>
                        <a:pt x="1121697" y="4742541"/>
                        <a:pt x="1123020" y="4735824"/>
                        <a:pt x="1121900" y="4729005"/>
                      </a:cubicBezTo>
                      <a:cubicBezTo>
                        <a:pt x="1106939" y="4600764"/>
                        <a:pt x="1077220" y="4475679"/>
                        <a:pt x="1049434" y="4349780"/>
                      </a:cubicBezTo>
                      <a:cubicBezTo>
                        <a:pt x="1027247" y="4237620"/>
                        <a:pt x="997934" y="4127292"/>
                        <a:pt x="972388" y="4015846"/>
                      </a:cubicBezTo>
                      <a:cubicBezTo>
                        <a:pt x="940430" y="3869794"/>
                        <a:pt x="910202" y="3723030"/>
                        <a:pt x="866335" y="3580032"/>
                      </a:cubicBezTo>
                      <a:cubicBezTo>
                        <a:pt x="823996" y="3434184"/>
                        <a:pt x="771987" y="3291084"/>
                        <a:pt x="734838" y="3143811"/>
                      </a:cubicBezTo>
                      <a:cubicBezTo>
                        <a:pt x="683033" y="2918474"/>
                        <a:pt x="630515" y="2693341"/>
                        <a:pt x="568024" y="2470752"/>
                      </a:cubicBezTo>
                      <a:cubicBezTo>
                        <a:pt x="497899" y="2212846"/>
                        <a:pt x="421463" y="1956671"/>
                        <a:pt x="368946" y="1694287"/>
                      </a:cubicBezTo>
                      <a:cubicBezTo>
                        <a:pt x="328031" y="1546200"/>
                        <a:pt x="281417" y="1399945"/>
                        <a:pt x="251290" y="1248906"/>
                      </a:cubicBezTo>
                      <a:cubicBezTo>
                        <a:pt x="242639" y="1217864"/>
                        <a:pt x="234191" y="1185600"/>
                        <a:pt x="217602" y="1157611"/>
                      </a:cubicBezTo>
                      <a:cubicBezTo>
                        <a:pt x="224930" y="1153336"/>
                        <a:pt x="231545" y="1149774"/>
                        <a:pt x="237347" y="1147332"/>
                      </a:cubicBezTo>
                      <a:close/>
                      <a:moveTo>
                        <a:pt x="810764" y="4104291"/>
                      </a:moveTo>
                      <a:cubicBezTo>
                        <a:pt x="763132" y="3955695"/>
                        <a:pt x="723032" y="3805165"/>
                        <a:pt x="687308" y="3653312"/>
                      </a:cubicBezTo>
                      <a:cubicBezTo>
                        <a:pt x="636215" y="3424311"/>
                        <a:pt x="558864" y="3203046"/>
                        <a:pt x="492606" y="2978422"/>
                      </a:cubicBezTo>
                      <a:cubicBezTo>
                        <a:pt x="444058" y="2788809"/>
                        <a:pt x="404161" y="2596855"/>
                        <a:pt x="349811" y="2408668"/>
                      </a:cubicBezTo>
                      <a:cubicBezTo>
                        <a:pt x="311034" y="2259257"/>
                        <a:pt x="261672" y="2112595"/>
                        <a:pt x="221469" y="1963592"/>
                      </a:cubicBezTo>
                      <a:cubicBezTo>
                        <a:pt x="172412" y="1747110"/>
                        <a:pt x="132617" y="1528287"/>
                        <a:pt x="59846" y="1317912"/>
                      </a:cubicBezTo>
                      <a:cubicBezTo>
                        <a:pt x="53434" y="1300813"/>
                        <a:pt x="47937" y="1282798"/>
                        <a:pt x="40304" y="1265903"/>
                      </a:cubicBezTo>
                      <a:cubicBezTo>
                        <a:pt x="83967" y="1256641"/>
                        <a:pt x="147375" y="1205243"/>
                        <a:pt x="195414" y="1172267"/>
                      </a:cubicBezTo>
                      <a:cubicBezTo>
                        <a:pt x="197551" y="1185091"/>
                        <a:pt x="200808" y="1197712"/>
                        <a:pt x="203556" y="1210434"/>
                      </a:cubicBezTo>
                      <a:cubicBezTo>
                        <a:pt x="223810" y="1318319"/>
                        <a:pt x="236736" y="1428341"/>
                        <a:pt x="266760" y="1534292"/>
                      </a:cubicBezTo>
                      <a:cubicBezTo>
                        <a:pt x="303401" y="1663855"/>
                        <a:pt x="327929" y="1796167"/>
                        <a:pt x="355104" y="1927868"/>
                      </a:cubicBezTo>
                      <a:cubicBezTo>
                        <a:pt x="394594" y="2113104"/>
                        <a:pt x="453523" y="2293353"/>
                        <a:pt x="499629" y="2476961"/>
                      </a:cubicBezTo>
                      <a:cubicBezTo>
                        <a:pt x="560797" y="2698837"/>
                        <a:pt x="614231" y="2922850"/>
                        <a:pt x="665222" y="3147169"/>
                      </a:cubicBezTo>
                      <a:cubicBezTo>
                        <a:pt x="731378" y="3405075"/>
                        <a:pt x="829797" y="3654126"/>
                        <a:pt x="880279" y="3916307"/>
                      </a:cubicBezTo>
                      <a:cubicBezTo>
                        <a:pt x="937682" y="4190395"/>
                        <a:pt x="1016356" y="4460616"/>
                        <a:pt x="1053811" y="4738470"/>
                      </a:cubicBezTo>
                      <a:cubicBezTo>
                        <a:pt x="1055948" y="4752516"/>
                        <a:pt x="1066329" y="4763508"/>
                        <a:pt x="1079153" y="4767070"/>
                      </a:cubicBezTo>
                      <a:cubicBezTo>
                        <a:pt x="1079459" y="4769614"/>
                        <a:pt x="1079968" y="4772057"/>
                        <a:pt x="1080477" y="4774296"/>
                      </a:cubicBezTo>
                      <a:cubicBezTo>
                        <a:pt x="1082003" y="4784983"/>
                        <a:pt x="1091367" y="4789461"/>
                        <a:pt x="1100730" y="4788952"/>
                      </a:cubicBezTo>
                      <a:cubicBezTo>
                        <a:pt x="1062971" y="4807069"/>
                        <a:pt x="1024906" y="4824574"/>
                        <a:pt x="985517" y="4839027"/>
                      </a:cubicBezTo>
                      <a:cubicBezTo>
                        <a:pt x="987248" y="4829256"/>
                        <a:pt x="986026" y="4818468"/>
                        <a:pt x="982769" y="4809104"/>
                      </a:cubicBezTo>
                      <a:cubicBezTo>
                        <a:pt x="973915" y="4773380"/>
                        <a:pt x="964144" y="4737758"/>
                        <a:pt x="956511" y="4701728"/>
                      </a:cubicBezTo>
                      <a:cubicBezTo>
                        <a:pt x="916105" y="4500920"/>
                        <a:pt x="865928" y="4301537"/>
                        <a:pt x="810764" y="4104291"/>
                      </a:cubicBezTo>
                      <a:close/>
                      <a:moveTo>
                        <a:pt x="1206071" y="5024670"/>
                      </a:moveTo>
                      <a:cubicBezTo>
                        <a:pt x="1205460" y="5026400"/>
                        <a:pt x="1204951" y="5028233"/>
                        <a:pt x="1204442" y="5030064"/>
                      </a:cubicBezTo>
                      <a:cubicBezTo>
                        <a:pt x="1202407" y="5025077"/>
                        <a:pt x="1199048" y="5020294"/>
                        <a:pt x="1193756" y="5016121"/>
                      </a:cubicBezTo>
                      <a:cubicBezTo>
                        <a:pt x="1138083" y="4968998"/>
                        <a:pt x="1077118" y="4927065"/>
                        <a:pt x="1021852" y="4879331"/>
                      </a:cubicBezTo>
                      <a:cubicBezTo>
                        <a:pt x="1064803" y="4871392"/>
                        <a:pt x="1113453" y="4882079"/>
                        <a:pt x="1147447" y="4908541"/>
                      </a:cubicBezTo>
                      <a:cubicBezTo>
                        <a:pt x="1177573" y="4938566"/>
                        <a:pt x="1212177" y="4979379"/>
                        <a:pt x="1206071" y="5024670"/>
                      </a:cubicBezTo>
                      <a:close/>
                      <a:moveTo>
                        <a:pt x="2734167" y="4972865"/>
                      </a:moveTo>
                      <a:cubicBezTo>
                        <a:pt x="2734167" y="4972865"/>
                        <a:pt x="2734778" y="4972763"/>
                        <a:pt x="2735490" y="4972763"/>
                      </a:cubicBezTo>
                      <a:cubicBezTo>
                        <a:pt x="2735083" y="4972865"/>
                        <a:pt x="2734676" y="4972865"/>
                        <a:pt x="2734167" y="4972865"/>
                      </a:cubicBezTo>
                      <a:close/>
                      <a:moveTo>
                        <a:pt x="3355523" y="4758622"/>
                      </a:moveTo>
                      <a:cubicBezTo>
                        <a:pt x="3345141" y="4770327"/>
                        <a:pt x="3333640" y="4788647"/>
                        <a:pt x="3322648" y="4808188"/>
                      </a:cubicBezTo>
                      <a:cubicBezTo>
                        <a:pt x="3246111" y="4801674"/>
                        <a:pt x="3167640" y="4810326"/>
                        <a:pt x="3090696" y="4810733"/>
                      </a:cubicBezTo>
                      <a:cubicBezTo>
                        <a:pt x="2902814" y="4821216"/>
                        <a:pt x="2713710" y="4842996"/>
                        <a:pt x="2523996" y="4847373"/>
                      </a:cubicBezTo>
                      <a:cubicBezTo>
                        <a:pt x="2408172" y="4856736"/>
                        <a:pt x="2298964" y="4868034"/>
                        <a:pt x="2181105" y="4871596"/>
                      </a:cubicBezTo>
                      <a:cubicBezTo>
                        <a:pt x="2059684" y="4884929"/>
                        <a:pt x="1938670" y="4900806"/>
                        <a:pt x="1818470" y="4922281"/>
                      </a:cubicBezTo>
                      <a:cubicBezTo>
                        <a:pt x="1706921" y="4936225"/>
                        <a:pt x="1594660" y="4943756"/>
                        <a:pt x="1484536" y="4967573"/>
                      </a:cubicBezTo>
                      <a:cubicBezTo>
                        <a:pt x="1471305" y="4971745"/>
                        <a:pt x="1452170" y="4971339"/>
                        <a:pt x="1444740" y="4984366"/>
                      </a:cubicBezTo>
                      <a:cubicBezTo>
                        <a:pt x="1443112" y="4987623"/>
                        <a:pt x="1445962" y="4990167"/>
                        <a:pt x="1448812" y="4990167"/>
                      </a:cubicBezTo>
                      <a:cubicBezTo>
                        <a:pt x="1451051" y="4990473"/>
                        <a:pt x="1452883" y="4987928"/>
                        <a:pt x="1453493" y="4985995"/>
                      </a:cubicBezTo>
                      <a:cubicBezTo>
                        <a:pt x="1487385" y="4980397"/>
                        <a:pt x="1522295" y="4978463"/>
                        <a:pt x="1556595" y="4975206"/>
                      </a:cubicBezTo>
                      <a:cubicBezTo>
                        <a:pt x="1769514" y="4959939"/>
                        <a:pt x="1968084" y="4945182"/>
                        <a:pt x="2182632" y="4925029"/>
                      </a:cubicBezTo>
                      <a:cubicBezTo>
                        <a:pt x="2273418" y="4922180"/>
                        <a:pt x="2366443" y="4923910"/>
                        <a:pt x="2457026" y="4912714"/>
                      </a:cubicBezTo>
                      <a:cubicBezTo>
                        <a:pt x="2532850" y="4908236"/>
                        <a:pt x="2608777" y="4909152"/>
                        <a:pt x="2684601" y="4904368"/>
                      </a:cubicBezTo>
                      <a:cubicBezTo>
                        <a:pt x="2861695" y="4897855"/>
                        <a:pt x="3037975" y="4877906"/>
                        <a:pt x="3215374" y="4873937"/>
                      </a:cubicBezTo>
                      <a:cubicBezTo>
                        <a:pt x="3240005" y="4871087"/>
                        <a:pt x="3265551" y="4871596"/>
                        <a:pt x="3290690" y="4870578"/>
                      </a:cubicBezTo>
                      <a:cubicBezTo>
                        <a:pt x="3285398" y="4881672"/>
                        <a:pt x="3281530" y="4890018"/>
                        <a:pt x="3279902" y="4893275"/>
                      </a:cubicBezTo>
                      <a:cubicBezTo>
                        <a:pt x="3272472" y="4908643"/>
                        <a:pt x="3265958" y="4924521"/>
                        <a:pt x="3258121" y="4939584"/>
                      </a:cubicBezTo>
                      <a:cubicBezTo>
                        <a:pt x="3203568" y="4939889"/>
                        <a:pt x="3149524" y="4949558"/>
                        <a:pt x="3095378" y="4955767"/>
                      </a:cubicBezTo>
                      <a:cubicBezTo>
                        <a:pt x="2975280" y="4960550"/>
                        <a:pt x="2857624" y="4962382"/>
                        <a:pt x="2737526" y="4972661"/>
                      </a:cubicBezTo>
                      <a:cubicBezTo>
                        <a:pt x="2596767" y="4980499"/>
                        <a:pt x="2462725" y="4991287"/>
                        <a:pt x="2319320" y="4999226"/>
                      </a:cubicBezTo>
                      <a:cubicBezTo>
                        <a:pt x="2069556" y="5009607"/>
                        <a:pt x="1819182" y="5003602"/>
                        <a:pt x="1569622" y="5019073"/>
                      </a:cubicBezTo>
                      <a:cubicBezTo>
                        <a:pt x="1469371" y="5025179"/>
                        <a:pt x="1367898" y="5030980"/>
                        <a:pt x="1267138" y="5033728"/>
                      </a:cubicBezTo>
                      <a:cubicBezTo>
                        <a:pt x="1271310" y="5000956"/>
                        <a:pt x="1261947" y="4968998"/>
                        <a:pt x="1244645" y="4941110"/>
                      </a:cubicBezTo>
                      <a:cubicBezTo>
                        <a:pt x="1251769" y="4940703"/>
                        <a:pt x="1258894" y="4939889"/>
                        <a:pt x="1266018" y="4938973"/>
                      </a:cubicBezTo>
                      <a:cubicBezTo>
                        <a:pt x="1271718" y="4946912"/>
                        <a:pt x="1280674" y="4952408"/>
                        <a:pt x="1292582" y="4952408"/>
                      </a:cubicBezTo>
                      <a:cubicBezTo>
                        <a:pt x="1401383" y="4941823"/>
                        <a:pt x="1509777" y="4920755"/>
                        <a:pt x="1615117" y="4891646"/>
                      </a:cubicBezTo>
                      <a:cubicBezTo>
                        <a:pt x="1651961" y="4878517"/>
                        <a:pt x="1689211" y="4866914"/>
                        <a:pt x="1726666" y="4855820"/>
                      </a:cubicBezTo>
                      <a:cubicBezTo>
                        <a:pt x="1836383" y="4853479"/>
                        <a:pt x="1945590" y="4836686"/>
                        <a:pt x="2055613" y="4839638"/>
                      </a:cubicBezTo>
                      <a:cubicBezTo>
                        <a:pt x="2182225" y="4839536"/>
                        <a:pt x="2306190" y="4809715"/>
                        <a:pt x="2431785" y="4798010"/>
                      </a:cubicBezTo>
                      <a:cubicBezTo>
                        <a:pt x="2586589" y="4795364"/>
                        <a:pt x="2728671" y="4793227"/>
                        <a:pt x="2883679" y="4776840"/>
                      </a:cubicBezTo>
                      <a:cubicBezTo>
                        <a:pt x="3040214" y="4764627"/>
                        <a:pt x="3198683" y="4761574"/>
                        <a:pt x="3355523" y="4758622"/>
                      </a:cubicBezTo>
                      <a:close/>
                      <a:moveTo>
                        <a:pt x="3253134" y="4501938"/>
                      </a:moveTo>
                      <a:cubicBezTo>
                        <a:pt x="3278680" y="4564532"/>
                        <a:pt x="3308094" y="4624886"/>
                        <a:pt x="3321834" y="4691856"/>
                      </a:cubicBezTo>
                      <a:cubicBezTo>
                        <a:pt x="3100569" y="4692772"/>
                        <a:pt x="2880321" y="4715265"/>
                        <a:pt x="2660277" y="4736536"/>
                      </a:cubicBezTo>
                      <a:cubicBezTo>
                        <a:pt x="2581907" y="4741015"/>
                        <a:pt x="2503029" y="4737961"/>
                        <a:pt x="2424864" y="4747121"/>
                      </a:cubicBezTo>
                      <a:cubicBezTo>
                        <a:pt x="2320032" y="4760556"/>
                        <a:pt x="2217135" y="4786510"/>
                        <a:pt x="2112201" y="4798417"/>
                      </a:cubicBezTo>
                      <a:cubicBezTo>
                        <a:pt x="2019685" y="4805339"/>
                        <a:pt x="1925845" y="4811038"/>
                        <a:pt x="1833228" y="4824676"/>
                      </a:cubicBezTo>
                      <a:cubicBezTo>
                        <a:pt x="2007573" y="4763406"/>
                        <a:pt x="2185990" y="4713636"/>
                        <a:pt x="2359522" y="4649109"/>
                      </a:cubicBezTo>
                      <a:cubicBezTo>
                        <a:pt x="2445728" y="4614097"/>
                        <a:pt x="2533868" y="4584582"/>
                        <a:pt x="2621499" y="4553234"/>
                      </a:cubicBezTo>
                      <a:cubicBezTo>
                        <a:pt x="2756660" y="4499393"/>
                        <a:pt x="2886631" y="4433747"/>
                        <a:pt x="3012225" y="4360365"/>
                      </a:cubicBezTo>
                      <a:cubicBezTo>
                        <a:pt x="3069119" y="4333597"/>
                        <a:pt x="3122655" y="4301638"/>
                        <a:pt x="3173340" y="4265915"/>
                      </a:cubicBezTo>
                      <a:cubicBezTo>
                        <a:pt x="3196138" y="4345709"/>
                        <a:pt x="3222601" y="4424790"/>
                        <a:pt x="3253134" y="4501938"/>
                      </a:cubicBezTo>
                      <a:close/>
                      <a:moveTo>
                        <a:pt x="3219038" y="4163119"/>
                      </a:moveTo>
                      <a:cubicBezTo>
                        <a:pt x="3139244" y="4226628"/>
                        <a:pt x="3048255" y="4272530"/>
                        <a:pt x="2957978" y="4319042"/>
                      </a:cubicBezTo>
                      <a:cubicBezTo>
                        <a:pt x="2788110" y="4417767"/>
                        <a:pt x="2606029" y="4491353"/>
                        <a:pt x="2420080" y="4553132"/>
                      </a:cubicBezTo>
                      <a:cubicBezTo>
                        <a:pt x="2275250" y="4608398"/>
                        <a:pt x="2127570" y="4661221"/>
                        <a:pt x="1977447" y="4702746"/>
                      </a:cubicBezTo>
                      <a:cubicBezTo>
                        <a:pt x="1882895" y="4733178"/>
                        <a:pt x="1790582" y="4769920"/>
                        <a:pt x="1693893" y="4793227"/>
                      </a:cubicBezTo>
                      <a:cubicBezTo>
                        <a:pt x="1595270" y="4828340"/>
                        <a:pt x="1494205" y="4854090"/>
                        <a:pt x="1390696" y="4870171"/>
                      </a:cubicBezTo>
                      <a:cubicBezTo>
                        <a:pt x="1355176" y="4876583"/>
                        <a:pt x="1319044" y="4879331"/>
                        <a:pt x="1283524" y="4885743"/>
                      </a:cubicBezTo>
                      <a:cubicBezTo>
                        <a:pt x="1267341" y="4890120"/>
                        <a:pt x="1259810" y="4902842"/>
                        <a:pt x="1259301" y="4916073"/>
                      </a:cubicBezTo>
                      <a:cubicBezTo>
                        <a:pt x="1249021" y="4917396"/>
                        <a:pt x="1238640" y="4918312"/>
                        <a:pt x="1228157" y="4918617"/>
                      </a:cubicBezTo>
                      <a:cubicBezTo>
                        <a:pt x="1207699" y="4894700"/>
                        <a:pt x="1181339" y="4875463"/>
                        <a:pt x="1153655" y="4864166"/>
                      </a:cubicBezTo>
                      <a:cubicBezTo>
                        <a:pt x="1136353" y="4857856"/>
                        <a:pt x="1111315" y="4851953"/>
                        <a:pt x="1085769" y="4850121"/>
                      </a:cubicBezTo>
                      <a:cubicBezTo>
                        <a:pt x="1125666" y="4835261"/>
                        <a:pt x="1164749" y="4815923"/>
                        <a:pt x="1203628" y="4801674"/>
                      </a:cubicBezTo>
                      <a:cubicBezTo>
                        <a:pt x="1339400" y="4749666"/>
                        <a:pt x="1474052" y="4694807"/>
                        <a:pt x="1611657" y="4647481"/>
                      </a:cubicBezTo>
                      <a:cubicBezTo>
                        <a:pt x="1794755" y="4573793"/>
                        <a:pt x="1988134" y="4523820"/>
                        <a:pt x="2172861" y="4452474"/>
                      </a:cubicBezTo>
                      <a:cubicBezTo>
                        <a:pt x="2341915" y="4382043"/>
                        <a:pt x="2515039" y="4321791"/>
                        <a:pt x="2684500" y="4252581"/>
                      </a:cubicBezTo>
                      <a:cubicBezTo>
                        <a:pt x="2849177" y="4186527"/>
                        <a:pt x="3008154" y="4107547"/>
                        <a:pt x="3170897" y="4036812"/>
                      </a:cubicBezTo>
                      <a:cubicBezTo>
                        <a:pt x="3183823" y="4030705"/>
                        <a:pt x="3196952" y="4024904"/>
                        <a:pt x="3210082" y="4019204"/>
                      </a:cubicBezTo>
                      <a:cubicBezTo>
                        <a:pt x="3194205" y="4031723"/>
                        <a:pt x="3178327" y="4044343"/>
                        <a:pt x="3163162" y="4057778"/>
                      </a:cubicBezTo>
                      <a:cubicBezTo>
                        <a:pt x="3109322" y="4107141"/>
                        <a:pt x="3049985" y="4149175"/>
                        <a:pt x="2984338" y="4181642"/>
                      </a:cubicBezTo>
                      <a:cubicBezTo>
                        <a:pt x="2878998" y="4245661"/>
                        <a:pt x="2762665" y="4285558"/>
                        <a:pt x="2649284" y="4332274"/>
                      </a:cubicBezTo>
                      <a:cubicBezTo>
                        <a:pt x="2462623" y="4407793"/>
                        <a:pt x="2271891" y="4473338"/>
                        <a:pt x="2085230" y="4549366"/>
                      </a:cubicBezTo>
                      <a:cubicBezTo>
                        <a:pt x="2010729" y="4573284"/>
                        <a:pt x="1938364" y="4603512"/>
                        <a:pt x="1863456" y="4625904"/>
                      </a:cubicBezTo>
                      <a:cubicBezTo>
                        <a:pt x="1769718" y="4656844"/>
                        <a:pt x="1673538" y="4676894"/>
                        <a:pt x="1581225" y="4712517"/>
                      </a:cubicBezTo>
                      <a:cubicBezTo>
                        <a:pt x="1565653" y="4723305"/>
                        <a:pt x="1408711" y="4758317"/>
                        <a:pt x="1436293" y="4780505"/>
                      </a:cubicBezTo>
                      <a:cubicBezTo>
                        <a:pt x="1514458" y="4768291"/>
                        <a:pt x="1589469" y="4739081"/>
                        <a:pt x="1665192" y="4716384"/>
                      </a:cubicBezTo>
                      <a:cubicBezTo>
                        <a:pt x="1783763" y="4686055"/>
                        <a:pt x="1901724" y="4652162"/>
                        <a:pt x="2016225" y="4609212"/>
                      </a:cubicBezTo>
                      <a:cubicBezTo>
                        <a:pt x="2101107" y="4582648"/>
                        <a:pt x="2182937" y="4547840"/>
                        <a:pt x="2266395" y="4517204"/>
                      </a:cubicBezTo>
                      <a:cubicBezTo>
                        <a:pt x="2437993" y="4457054"/>
                        <a:pt x="2610507" y="4398430"/>
                        <a:pt x="2779153" y="4330238"/>
                      </a:cubicBezTo>
                      <a:cubicBezTo>
                        <a:pt x="2891109" y="4289018"/>
                        <a:pt x="2996246" y="4231310"/>
                        <a:pt x="3098737" y="4170752"/>
                      </a:cubicBezTo>
                      <a:cubicBezTo>
                        <a:pt x="3175477" y="4113960"/>
                        <a:pt x="3248351" y="4050959"/>
                        <a:pt x="3321936" y="3989383"/>
                      </a:cubicBezTo>
                      <a:cubicBezTo>
                        <a:pt x="3334862" y="3976356"/>
                        <a:pt x="3348806" y="3963837"/>
                        <a:pt x="3360510" y="3949690"/>
                      </a:cubicBezTo>
                      <a:cubicBezTo>
                        <a:pt x="3372825" y="3941344"/>
                        <a:pt x="3383613" y="3931777"/>
                        <a:pt x="3392367" y="3920683"/>
                      </a:cubicBezTo>
                      <a:cubicBezTo>
                        <a:pt x="3401221" y="3925263"/>
                        <a:pt x="3411501" y="3924754"/>
                        <a:pt x="3421475" y="3923635"/>
                      </a:cubicBezTo>
                      <a:cubicBezTo>
                        <a:pt x="3439490" y="3923329"/>
                        <a:pt x="3461779" y="3923736"/>
                        <a:pt x="3483356" y="3921497"/>
                      </a:cubicBezTo>
                      <a:cubicBezTo>
                        <a:pt x="3398575" y="4005464"/>
                        <a:pt x="3313692" y="4090245"/>
                        <a:pt x="3219038" y="41631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6" name="Google Shape;896;p26"/>
                <p:cNvSpPr/>
                <p:nvPr/>
              </p:nvSpPr>
              <p:spPr>
                <a:xfrm>
                  <a:off x="15122577" y="8209281"/>
                  <a:ext cx="120706" cy="85118"/>
                </a:xfrm>
                <a:custGeom>
                  <a:rect b="b" l="l" r="r" t="t"/>
                  <a:pathLst>
                    <a:path extrusionOk="0" h="85118" w="120706">
                      <a:moveTo>
                        <a:pt x="37049" y="79832"/>
                      </a:moveTo>
                      <a:cubicBezTo>
                        <a:pt x="63308" y="86956"/>
                        <a:pt x="98829" y="91231"/>
                        <a:pt x="114197" y="63038"/>
                      </a:cubicBezTo>
                      <a:cubicBezTo>
                        <a:pt x="136690" y="20495"/>
                        <a:pt x="96691" y="-1998"/>
                        <a:pt x="58219" y="140"/>
                      </a:cubicBezTo>
                      <a:cubicBezTo>
                        <a:pt x="47125" y="-166"/>
                        <a:pt x="37457" y="6857"/>
                        <a:pt x="32876" y="16424"/>
                      </a:cubicBezTo>
                      <a:cubicBezTo>
                        <a:pt x="15371" y="3193"/>
                        <a:pt x="-201" y="27009"/>
                        <a:pt x="2" y="43395"/>
                      </a:cubicBezTo>
                      <a:cubicBezTo>
                        <a:pt x="511" y="63242"/>
                        <a:pt x="19544" y="75761"/>
                        <a:pt x="37049" y="798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7" name="Google Shape;897;p26"/>
                <p:cNvSpPr/>
                <p:nvPr/>
              </p:nvSpPr>
              <p:spPr>
                <a:xfrm>
                  <a:off x="12605502" y="4991682"/>
                  <a:ext cx="541114" cy="611001"/>
                </a:xfrm>
                <a:custGeom>
                  <a:rect b="b" l="l" r="r" t="t"/>
                  <a:pathLst>
                    <a:path extrusionOk="0" h="611001" w="541114">
                      <a:moveTo>
                        <a:pt x="83154" y="512680"/>
                      </a:moveTo>
                      <a:cubicBezTo>
                        <a:pt x="93638" y="552679"/>
                        <a:pt x="100762" y="609878"/>
                        <a:pt x="153178" y="610998"/>
                      </a:cubicBezTo>
                      <a:cubicBezTo>
                        <a:pt x="248442" y="611812"/>
                        <a:pt x="219944" y="482147"/>
                        <a:pt x="204067" y="422505"/>
                      </a:cubicBezTo>
                      <a:cubicBezTo>
                        <a:pt x="222998" y="456091"/>
                        <a:pt x="262080" y="468814"/>
                        <a:pt x="298924" y="462809"/>
                      </a:cubicBezTo>
                      <a:cubicBezTo>
                        <a:pt x="364978" y="451206"/>
                        <a:pt x="356022" y="363881"/>
                        <a:pt x="359787" y="312788"/>
                      </a:cubicBezTo>
                      <a:cubicBezTo>
                        <a:pt x="369762" y="352176"/>
                        <a:pt x="378718" y="391870"/>
                        <a:pt x="389405" y="431156"/>
                      </a:cubicBezTo>
                      <a:cubicBezTo>
                        <a:pt x="396020" y="452326"/>
                        <a:pt x="400600" y="476651"/>
                        <a:pt x="418106" y="491816"/>
                      </a:cubicBezTo>
                      <a:cubicBezTo>
                        <a:pt x="458614" y="522247"/>
                        <a:pt x="533217" y="506065"/>
                        <a:pt x="540342" y="450494"/>
                      </a:cubicBezTo>
                      <a:cubicBezTo>
                        <a:pt x="546754" y="373651"/>
                        <a:pt x="511844" y="299455"/>
                        <a:pt x="488435" y="227701"/>
                      </a:cubicBezTo>
                      <a:cubicBezTo>
                        <a:pt x="462074" y="160833"/>
                        <a:pt x="444976" y="90199"/>
                        <a:pt x="414646" y="24959"/>
                      </a:cubicBezTo>
                      <a:cubicBezTo>
                        <a:pt x="399379" y="126"/>
                        <a:pt x="365182" y="1958"/>
                        <a:pt x="339432" y="329"/>
                      </a:cubicBezTo>
                      <a:cubicBezTo>
                        <a:pt x="275311" y="-5472"/>
                        <a:pt x="261470" y="66689"/>
                        <a:pt x="256686" y="116051"/>
                      </a:cubicBezTo>
                      <a:cubicBezTo>
                        <a:pt x="251495" y="154930"/>
                        <a:pt x="242335" y="193097"/>
                        <a:pt x="232666" y="231060"/>
                      </a:cubicBezTo>
                      <a:cubicBezTo>
                        <a:pt x="201013" y="198593"/>
                        <a:pt x="177299" y="159205"/>
                        <a:pt x="151753" y="121852"/>
                      </a:cubicBezTo>
                      <a:cubicBezTo>
                        <a:pt x="138725" y="101904"/>
                        <a:pt x="122950" y="73508"/>
                        <a:pt x="94961" y="78495"/>
                      </a:cubicBezTo>
                      <a:cubicBezTo>
                        <a:pt x="78574" y="81650"/>
                        <a:pt x="64427" y="91115"/>
                        <a:pt x="48855" y="96815"/>
                      </a:cubicBezTo>
                      <a:cubicBezTo>
                        <a:pt x="33588" y="102922"/>
                        <a:pt x="16083" y="107909"/>
                        <a:pt x="7126" y="122870"/>
                      </a:cubicBezTo>
                      <a:cubicBezTo>
                        <a:pt x="-4375" y="146075"/>
                        <a:pt x="-2441" y="189942"/>
                        <a:pt x="16490" y="208567"/>
                      </a:cubicBezTo>
                      <a:cubicBezTo>
                        <a:pt x="43970" y="308513"/>
                        <a:pt x="59237" y="411411"/>
                        <a:pt x="83154" y="512680"/>
                      </a:cubicBezTo>
                      <a:close/>
                      <a:moveTo>
                        <a:pt x="33487" y="178136"/>
                      </a:moveTo>
                      <a:cubicBezTo>
                        <a:pt x="32978" y="167856"/>
                        <a:pt x="35217" y="157882"/>
                        <a:pt x="39593" y="148416"/>
                      </a:cubicBezTo>
                      <a:cubicBezTo>
                        <a:pt x="58015" y="140274"/>
                        <a:pt x="78167" y="135490"/>
                        <a:pt x="96793" y="127654"/>
                      </a:cubicBezTo>
                      <a:cubicBezTo>
                        <a:pt x="138013" y="180476"/>
                        <a:pt x="169157" y="275639"/>
                        <a:pt x="239893" y="293959"/>
                      </a:cubicBezTo>
                      <a:cubicBezTo>
                        <a:pt x="261164" y="294977"/>
                        <a:pt x="274294" y="276046"/>
                        <a:pt x="277754" y="257217"/>
                      </a:cubicBezTo>
                      <a:cubicBezTo>
                        <a:pt x="290476" y="218541"/>
                        <a:pt x="300756" y="179051"/>
                        <a:pt x="307372" y="138747"/>
                      </a:cubicBezTo>
                      <a:cubicBezTo>
                        <a:pt x="313784" y="110555"/>
                        <a:pt x="311137" y="81141"/>
                        <a:pt x="326709" y="55188"/>
                      </a:cubicBezTo>
                      <a:cubicBezTo>
                        <a:pt x="342790" y="47961"/>
                        <a:pt x="363553" y="51422"/>
                        <a:pt x="381263" y="50404"/>
                      </a:cubicBezTo>
                      <a:cubicBezTo>
                        <a:pt x="406707" y="126432"/>
                        <a:pt x="424213" y="205310"/>
                        <a:pt x="453423" y="280321"/>
                      </a:cubicBezTo>
                      <a:cubicBezTo>
                        <a:pt x="469097" y="327342"/>
                        <a:pt x="486094" y="375280"/>
                        <a:pt x="491590" y="424947"/>
                      </a:cubicBezTo>
                      <a:cubicBezTo>
                        <a:pt x="495966" y="453649"/>
                        <a:pt x="475814" y="459552"/>
                        <a:pt x="451998" y="452122"/>
                      </a:cubicBezTo>
                      <a:cubicBezTo>
                        <a:pt x="417597" y="368461"/>
                        <a:pt x="409048" y="274316"/>
                        <a:pt x="367014" y="193911"/>
                      </a:cubicBezTo>
                      <a:cubicBezTo>
                        <a:pt x="353782" y="173861"/>
                        <a:pt x="323045" y="181494"/>
                        <a:pt x="319789" y="205005"/>
                      </a:cubicBezTo>
                      <a:cubicBezTo>
                        <a:pt x="312053" y="246836"/>
                        <a:pt x="311748" y="289481"/>
                        <a:pt x="309305" y="331820"/>
                      </a:cubicBezTo>
                      <a:cubicBezTo>
                        <a:pt x="306863" y="356654"/>
                        <a:pt x="307575" y="385763"/>
                        <a:pt x="294955" y="409782"/>
                      </a:cubicBezTo>
                      <a:cubicBezTo>
                        <a:pt x="271546" y="414668"/>
                        <a:pt x="251903" y="404490"/>
                        <a:pt x="241012" y="383524"/>
                      </a:cubicBezTo>
                      <a:cubicBezTo>
                        <a:pt x="218010" y="349530"/>
                        <a:pt x="203151" y="313704"/>
                        <a:pt x="183101" y="277166"/>
                      </a:cubicBezTo>
                      <a:cubicBezTo>
                        <a:pt x="175365" y="257624"/>
                        <a:pt x="149616" y="237472"/>
                        <a:pt x="132415" y="258642"/>
                      </a:cubicBezTo>
                      <a:cubicBezTo>
                        <a:pt x="119795" y="277471"/>
                        <a:pt x="131804" y="301999"/>
                        <a:pt x="132924" y="322762"/>
                      </a:cubicBezTo>
                      <a:cubicBezTo>
                        <a:pt x="140761" y="373244"/>
                        <a:pt x="152872" y="422912"/>
                        <a:pt x="164679" y="472478"/>
                      </a:cubicBezTo>
                      <a:cubicBezTo>
                        <a:pt x="169259" y="500976"/>
                        <a:pt x="179335" y="534766"/>
                        <a:pt x="163356" y="561127"/>
                      </a:cubicBezTo>
                      <a:cubicBezTo>
                        <a:pt x="158267" y="560210"/>
                        <a:pt x="153076" y="558989"/>
                        <a:pt x="148394" y="556852"/>
                      </a:cubicBezTo>
                      <a:cubicBezTo>
                        <a:pt x="95266" y="444794"/>
                        <a:pt x="82137" y="317979"/>
                        <a:pt x="32672" y="204496"/>
                      </a:cubicBezTo>
                      <a:cubicBezTo>
                        <a:pt x="38677" y="197168"/>
                        <a:pt x="33385" y="186990"/>
                        <a:pt x="33487" y="1781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8" name="Google Shape;898;p26"/>
                <p:cNvSpPr/>
                <p:nvPr/>
              </p:nvSpPr>
              <p:spPr>
                <a:xfrm>
                  <a:off x="13178261" y="4821997"/>
                  <a:ext cx="367102" cy="615680"/>
                </a:xfrm>
                <a:custGeom>
                  <a:rect b="b" l="l" r="r" t="t"/>
                  <a:pathLst>
                    <a:path extrusionOk="0" h="615680" w="367102">
                      <a:moveTo>
                        <a:pt x="87376" y="614785"/>
                      </a:moveTo>
                      <a:cubicBezTo>
                        <a:pt x="191190" y="628321"/>
                        <a:pt x="166356" y="485018"/>
                        <a:pt x="161573" y="420185"/>
                      </a:cubicBezTo>
                      <a:cubicBezTo>
                        <a:pt x="177857" y="412857"/>
                        <a:pt x="194345" y="410516"/>
                        <a:pt x="212462" y="408175"/>
                      </a:cubicBezTo>
                      <a:cubicBezTo>
                        <a:pt x="242079" y="441151"/>
                        <a:pt x="237092" y="494483"/>
                        <a:pt x="269763" y="526034"/>
                      </a:cubicBezTo>
                      <a:cubicBezTo>
                        <a:pt x="288083" y="542420"/>
                        <a:pt x="317293" y="543744"/>
                        <a:pt x="338158" y="531327"/>
                      </a:cubicBezTo>
                      <a:cubicBezTo>
                        <a:pt x="382736" y="500590"/>
                        <a:pt x="365332" y="437894"/>
                        <a:pt x="354442" y="393926"/>
                      </a:cubicBezTo>
                      <a:cubicBezTo>
                        <a:pt x="325639" y="291639"/>
                        <a:pt x="292866" y="189454"/>
                        <a:pt x="243504" y="95106"/>
                      </a:cubicBezTo>
                      <a:cubicBezTo>
                        <a:pt x="227016" y="67422"/>
                        <a:pt x="216533" y="31189"/>
                        <a:pt x="186814" y="14905"/>
                      </a:cubicBezTo>
                      <a:cubicBezTo>
                        <a:pt x="156993" y="2996"/>
                        <a:pt x="123609" y="-1889"/>
                        <a:pt x="91549" y="656"/>
                      </a:cubicBezTo>
                      <a:cubicBezTo>
                        <a:pt x="64578" y="4523"/>
                        <a:pt x="36080" y="17144"/>
                        <a:pt x="24172" y="42995"/>
                      </a:cubicBezTo>
                      <a:cubicBezTo>
                        <a:pt x="18065" y="53682"/>
                        <a:pt x="21119" y="64063"/>
                        <a:pt x="27836" y="70883"/>
                      </a:cubicBezTo>
                      <a:cubicBezTo>
                        <a:pt x="26513" y="71900"/>
                        <a:pt x="25393" y="73223"/>
                        <a:pt x="24478" y="74954"/>
                      </a:cubicBezTo>
                      <a:cubicBezTo>
                        <a:pt x="17048" y="72002"/>
                        <a:pt x="9211" y="81976"/>
                        <a:pt x="9720" y="91747"/>
                      </a:cubicBezTo>
                      <a:cubicBezTo>
                        <a:pt x="-1578" y="199734"/>
                        <a:pt x="-3104" y="308840"/>
                        <a:pt x="5547" y="417132"/>
                      </a:cubicBezTo>
                      <a:cubicBezTo>
                        <a:pt x="13791" y="484509"/>
                        <a:pt x="3002" y="595243"/>
                        <a:pt x="87376" y="614785"/>
                      </a:cubicBezTo>
                      <a:close/>
                      <a:moveTo>
                        <a:pt x="63051" y="69254"/>
                      </a:moveTo>
                      <a:cubicBezTo>
                        <a:pt x="86766" y="40858"/>
                        <a:pt x="134194" y="52461"/>
                        <a:pt x="165847" y="60196"/>
                      </a:cubicBezTo>
                      <a:cubicBezTo>
                        <a:pt x="198620" y="104876"/>
                        <a:pt x="217856" y="161465"/>
                        <a:pt x="242079" y="211845"/>
                      </a:cubicBezTo>
                      <a:cubicBezTo>
                        <a:pt x="253275" y="248282"/>
                        <a:pt x="360651" y="488783"/>
                        <a:pt x="307929" y="495195"/>
                      </a:cubicBezTo>
                      <a:cubicBezTo>
                        <a:pt x="301823" y="495297"/>
                        <a:pt x="295513" y="491328"/>
                        <a:pt x="292968" y="485526"/>
                      </a:cubicBezTo>
                      <a:cubicBezTo>
                        <a:pt x="266201" y="429752"/>
                        <a:pt x="257040" y="345683"/>
                        <a:pt x="174295" y="375199"/>
                      </a:cubicBezTo>
                      <a:cubicBezTo>
                        <a:pt x="149665" y="379677"/>
                        <a:pt x="120760" y="394232"/>
                        <a:pt x="122999" y="423136"/>
                      </a:cubicBezTo>
                      <a:cubicBezTo>
                        <a:pt x="117503" y="466087"/>
                        <a:pt x="124424" y="516772"/>
                        <a:pt x="107121" y="558094"/>
                      </a:cubicBezTo>
                      <a:cubicBezTo>
                        <a:pt x="50431" y="552802"/>
                        <a:pt x="44324" y="233524"/>
                        <a:pt x="34757" y="115359"/>
                      </a:cubicBezTo>
                      <a:cubicBezTo>
                        <a:pt x="35877" y="114749"/>
                        <a:pt x="36894" y="113833"/>
                        <a:pt x="37607" y="112612"/>
                      </a:cubicBezTo>
                      <a:cubicBezTo>
                        <a:pt x="40151" y="101314"/>
                        <a:pt x="39337" y="89304"/>
                        <a:pt x="40151" y="77600"/>
                      </a:cubicBezTo>
                      <a:cubicBezTo>
                        <a:pt x="47988" y="79635"/>
                        <a:pt x="56741" y="77498"/>
                        <a:pt x="63051" y="6925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9" name="Google Shape;899;p26"/>
                <p:cNvSpPr/>
                <p:nvPr/>
              </p:nvSpPr>
              <p:spPr>
                <a:xfrm>
                  <a:off x="13272152" y="4936354"/>
                  <a:ext cx="119562" cy="183455"/>
                </a:xfrm>
                <a:custGeom>
                  <a:rect b="b" l="l" r="r" t="t"/>
                  <a:pathLst>
                    <a:path extrusionOk="0" h="183455" w="119562">
                      <a:moveTo>
                        <a:pt x="40304" y="175145"/>
                      </a:moveTo>
                      <a:cubicBezTo>
                        <a:pt x="155415" y="228070"/>
                        <a:pt x="133634" y="11282"/>
                        <a:pt x="48344" y="1512"/>
                      </a:cubicBezTo>
                      <a:cubicBezTo>
                        <a:pt x="24121" y="-4697"/>
                        <a:pt x="-11807" y="8433"/>
                        <a:pt x="8651" y="36931"/>
                      </a:cubicBezTo>
                      <a:cubicBezTo>
                        <a:pt x="-1222" y="83952"/>
                        <a:pt x="-13537" y="150617"/>
                        <a:pt x="40304" y="175145"/>
                      </a:cubicBezTo>
                      <a:close/>
                      <a:moveTo>
                        <a:pt x="67784" y="129650"/>
                      </a:moveTo>
                      <a:cubicBezTo>
                        <a:pt x="32161" y="118862"/>
                        <a:pt x="42136" y="71433"/>
                        <a:pt x="32365" y="42732"/>
                      </a:cubicBezTo>
                      <a:cubicBezTo>
                        <a:pt x="69412" y="48330"/>
                        <a:pt x="67071" y="100644"/>
                        <a:pt x="67784" y="1296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0" name="Google Shape;900;p26"/>
                <p:cNvSpPr/>
                <p:nvPr/>
              </p:nvSpPr>
              <p:spPr>
                <a:xfrm>
                  <a:off x="13464650" y="4659418"/>
                  <a:ext cx="425563" cy="568093"/>
                </a:xfrm>
                <a:custGeom>
                  <a:rect b="b" l="l" r="r" t="t"/>
                  <a:pathLst>
                    <a:path extrusionOk="0" h="568093" w="425563">
                      <a:moveTo>
                        <a:pt x="14314" y="155398"/>
                      </a:moveTo>
                      <a:cubicBezTo>
                        <a:pt x="-7466" y="232444"/>
                        <a:pt x="85152" y="234785"/>
                        <a:pt x="137466" y="227457"/>
                      </a:cubicBezTo>
                      <a:cubicBezTo>
                        <a:pt x="174615" y="305826"/>
                        <a:pt x="185912" y="554877"/>
                        <a:pt x="287690" y="566073"/>
                      </a:cubicBezTo>
                      <a:cubicBezTo>
                        <a:pt x="392623" y="585614"/>
                        <a:pt x="388247" y="458697"/>
                        <a:pt x="371250" y="389487"/>
                      </a:cubicBezTo>
                      <a:cubicBezTo>
                        <a:pt x="357612" y="321703"/>
                        <a:pt x="325450" y="258906"/>
                        <a:pt x="309369" y="192445"/>
                      </a:cubicBezTo>
                      <a:cubicBezTo>
                        <a:pt x="310285" y="190410"/>
                        <a:pt x="312015" y="189086"/>
                        <a:pt x="313745" y="187763"/>
                      </a:cubicBezTo>
                      <a:lnTo>
                        <a:pt x="313745" y="187865"/>
                      </a:lnTo>
                      <a:cubicBezTo>
                        <a:pt x="345704" y="165372"/>
                        <a:pt x="392114" y="160181"/>
                        <a:pt x="413081" y="124559"/>
                      </a:cubicBezTo>
                      <a:cubicBezTo>
                        <a:pt x="436388" y="81711"/>
                        <a:pt x="429671" y="7311"/>
                        <a:pt x="370538" y="1917"/>
                      </a:cubicBezTo>
                      <a:cubicBezTo>
                        <a:pt x="257157" y="-7854"/>
                        <a:pt x="141537" y="21051"/>
                        <a:pt x="34263" y="58709"/>
                      </a:cubicBezTo>
                      <a:cubicBezTo>
                        <a:pt x="3322" y="72652"/>
                        <a:pt x="-3802" y="107155"/>
                        <a:pt x="1694" y="137892"/>
                      </a:cubicBezTo>
                      <a:cubicBezTo>
                        <a:pt x="2406" y="145627"/>
                        <a:pt x="7597" y="152141"/>
                        <a:pt x="14314" y="155398"/>
                      </a:cubicBezTo>
                      <a:close/>
                      <a:moveTo>
                        <a:pt x="51056" y="116111"/>
                      </a:moveTo>
                      <a:cubicBezTo>
                        <a:pt x="133496" y="90260"/>
                        <a:pt x="217463" y="73467"/>
                        <a:pt x="303567" y="58200"/>
                      </a:cubicBezTo>
                      <a:cubicBezTo>
                        <a:pt x="327791" y="54536"/>
                        <a:pt x="351505" y="47920"/>
                        <a:pt x="376237" y="53722"/>
                      </a:cubicBezTo>
                      <a:cubicBezTo>
                        <a:pt x="396694" y="116824"/>
                        <a:pt x="328300" y="125679"/>
                        <a:pt x="292474" y="157841"/>
                      </a:cubicBezTo>
                      <a:cubicBezTo>
                        <a:pt x="262958" y="180537"/>
                        <a:pt x="284535" y="219315"/>
                        <a:pt x="286978" y="249339"/>
                      </a:cubicBezTo>
                      <a:cubicBezTo>
                        <a:pt x="300107" y="332797"/>
                        <a:pt x="342854" y="420428"/>
                        <a:pt x="317308" y="504700"/>
                      </a:cubicBezTo>
                      <a:cubicBezTo>
                        <a:pt x="317002" y="504700"/>
                        <a:pt x="316595" y="504802"/>
                        <a:pt x="316290" y="504802"/>
                      </a:cubicBezTo>
                      <a:cubicBezTo>
                        <a:pt x="308453" y="505107"/>
                        <a:pt x="300514" y="504395"/>
                        <a:pt x="292983" y="501952"/>
                      </a:cubicBezTo>
                      <a:cubicBezTo>
                        <a:pt x="261024" y="442514"/>
                        <a:pt x="243010" y="376562"/>
                        <a:pt x="227132" y="311322"/>
                      </a:cubicBezTo>
                      <a:cubicBezTo>
                        <a:pt x="211255" y="252392"/>
                        <a:pt x="197718" y="140029"/>
                        <a:pt x="110902" y="177280"/>
                      </a:cubicBezTo>
                      <a:cubicBezTo>
                        <a:pt x="88714" y="183387"/>
                        <a:pt x="61030" y="192852"/>
                        <a:pt x="39759" y="180537"/>
                      </a:cubicBezTo>
                      <a:cubicBezTo>
                        <a:pt x="35280" y="173514"/>
                        <a:pt x="34161" y="164354"/>
                        <a:pt x="32838" y="156110"/>
                      </a:cubicBezTo>
                      <a:cubicBezTo>
                        <a:pt x="49428" y="150207"/>
                        <a:pt x="47087" y="130259"/>
                        <a:pt x="51056" y="1161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1" name="Google Shape;901;p26"/>
                <p:cNvSpPr/>
                <p:nvPr/>
              </p:nvSpPr>
              <p:spPr>
                <a:xfrm>
                  <a:off x="13952066" y="4408232"/>
                  <a:ext cx="403823" cy="688253"/>
                </a:xfrm>
                <a:custGeom>
                  <a:rect b="b" l="l" r="r" t="t"/>
                  <a:pathLst>
                    <a:path extrusionOk="0" h="688253" w="403823">
                      <a:moveTo>
                        <a:pt x="370" y="352540"/>
                      </a:moveTo>
                      <a:cubicBezTo>
                        <a:pt x="370" y="412894"/>
                        <a:pt x="4848" y="473045"/>
                        <a:pt x="11566" y="532993"/>
                      </a:cubicBezTo>
                      <a:cubicBezTo>
                        <a:pt x="16146" y="584085"/>
                        <a:pt x="19097" y="645152"/>
                        <a:pt x="65406" y="677110"/>
                      </a:cubicBezTo>
                      <a:cubicBezTo>
                        <a:pt x="83625" y="688917"/>
                        <a:pt x="110494" y="692784"/>
                        <a:pt x="130137" y="681589"/>
                      </a:cubicBezTo>
                      <a:cubicBezTo>
                        <a:pt x="203621" y="625203"/>
                        <a:pt x="160162" y="494419"/>
                        <a:pt x="153750" y="415744"/>
                      </a:cubicBezTo>
                      <a:cubicBezTo>
                        <a:pt x="178889" y="403124"/>
                        <a:pt x="205962" y="393658"/>
                        <a:pt x="233137" y="386228"/>
                      </a:cubicBezTo>
                      <a:cubicBezTo>
                        <a:pt x="254917" y="435082"/>
                        <a:pt x="249421" y="495233"/>
                        <a:pt x="280972" y="539608"/>
                      </a:cubicBezTo>
                      <a:cubicBezTo>
                        <a:pt x="306519" y="568411"/>
                        <a:pt x="350487" y="551720"/>
                        <a:pt x="372878" y="527395"/>
                      </a:cubicBezTo>
                      <a:cubicBezTo>
                        <a:pt x="412063" y="484343"/>
                        <a:pt x="408093" y="422156"/>
                        <a:pt x="393335" y="369639"/>
                      </a:cubicBezTo>
                      <a:cubicBezTo>
                        <a:pt x="366059" y="278344"/>
                        <a:pt x="344482" y="185420"/>
                        <a:pt x="319648" y="93413"/>
                      </a:cubicBezTo>
                      <a:cubicBezTo>
                        <a:pt x="312524" y="68579"/>
                        <a:pt x="308554" y="41506"/>
                        <a:pt x="292168" y="20642"/>
                      </a:cubicBezTo>
                      <a:cubicBezTo>
                        <a:pt x="270693" y="-4803"/>
                        <a:pt x="225503" y="-7144"/>
                        <a:pt x="201585" y="15960"/>
                      </a:cubicBezTo>
                      <a:cubicBezTo>
                        <a:pt x="153037" y="82930"/>
                        <a:pt x="186929" y="173411"/>
                        <a:pt x="185708" y="249439"/>
                      </a:cubicBezTo>
                      <a:lnTo>
                        <a:pt x="185708" y="249439"/>
                      </a:lnTo>
                      <a:lnTo>
                        <a:pt x="185708" y="249439"/>
                      </a:lnTo>
                      <a:cubicBezTo>
                        <a:pt x="168711" y="259006"/>
                        <a:pt x="151918" y="264298"/>
                        <a:pt x="132274" y="268878"/>
                      </a:cubicBezTo>
                      <a:cubicBezTo>
                        <a:pt x="116601" y="254121"/>
                        <a:pt x="120468" y="227353"/>
                        <a:pt x="117110" y="207404"/>
                      </a:cubicBezTo>
                      <a:cubicBezTo>
                        <a:pt x="114260" y="172291"/>
                        <a:pt x="114870" y="131885"/>
                        <a:pt x="99705" y="98909"/>
                      </a:cubicBezTo>
                      <a:cubicBezTo>
                        <a:pt x="77925" y="45577"/>
                        <a:pt x="22354" y="47307"/>
                        <a:pt x="8818" y="104812"/>
                      </a:cubicBezTo>
                      <a:cubicBezTo>
                        <a:pt x="-3599" y="151426"/>
                        <a:pt x="2202" y="200483"/>
                        <a:pt x="2609" y="248116"/>
                      </a:cubicBezTo>
                      <a:cubicBezTo>
                        <a:pt x="-953" y="282924"/>
                        <a:pt x="65" y="317732"/>
                        <a:pt x="370" y="352540"/>
                      </a:cubicBezTo>
                      <a:close/>
                      <a:moveTo>
                        <a:pt x="49325" y="106135"/>
                      </a:moveTo>
                      <a:cubicBezTo>
                        <a:pt x="78739" y="162011"/>
                        <a:pt x="55839" y="232747"/>
                        <a:pt x="85965" y="288929"/>
                      </a:cubicBezTo>
                      <a:cubicBezTo>
                        <a:pt x="98281" y="309895"/>
                        <a:pt x="123725" y="322515"/>
                        <a:pt x="147439" y="313864"/>
                      </a:cubicBezTo>
                      <a:cubicBezTo>
                        <a:pt x="171968" y="304908"/>
                        <a:pt x="199346" y="297783"/>
                        <a:pt x="218379" y="279260"/>
                      </a:cubicBezTo>
                      <a:cubicBezTo>
                        <a:pt x="255426" y="250049"/>
                        <a:pt x="178482" y="12398"/>
                        <a:pt x="260108" y="45883"/>
                      </a:cubicBezTo>
                      <a:cubicBezTo>
                        <a:pt x="266622" y="54330"/>
                        <a:pt x="267436" y="61760"/>
                        <a:pt x="270387" y="73261"/>
                      </a:cubicBezTo>
                      <a:cubicBezTo>
                        <a:pt x="285145" y="145829"/>
                        <a:pt x="303465" y="217684"/>
                        <a:pt x="321378" y="289539"/>
                      </a:cubicBezTo>
                      <a:cubicBezTo>
                        <a:pt x="330945" y="346840"/>
                        <a:pt x="397610" y="468160"/>
                        <a:pt x="322091" y="499813"/>
                      </a:cubicBezTo>
                      <a:cubicBezTo>
                        <a:pt x="294203" y="457880"/>
                        <a:pt x="293898" y="320989"/>
                        <a:pt x="222857" y="341650"/>
                      </a:cubicBezTo>
                      <a:cubicBezTo>
                        <a:pt x="186522" y="351420"/>
                        <a:pt x="144081" y="361293"/>
                        <a:pt x="119959" y="392233"/>
                      </a:cubicBezTo>
                      <a:cubicBezTo>
                        <a:pt x="111512" y="408416"/>
                        <a:pt x="118534" y="427449"/>
                        <a:pt x="117211" y="444853"/>
                      </a:cubicBezTo>
                      <a:cubicBezTo>
                        <a:pt x="116499" y="505920"/>
                        <a:pt x="139094" y="574722"/>
                        <a:pt x="108153" y="631005"/>
                      </a:cubicBezTo>
                      <a:cubicBezTo>
                        <a:pt x="61437" y="610140"/>
                        <a:pt x="49325" y="373710"/>
                        <a:pt x="39758" y="316205"/>
                      </a:cubicBezTo>
                      <a:cubicBezTo>
                        <a:pt x="33550" y="246894"/>
                        <a:pt x="18996" y="171579"/>
                        <a:pt x="49325" y="10613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2" name="Google Shape;902;p26"/>
                <p:cNvSpPr/>
                <p:nvPr/>
              </p:nvSpPr>
              <p:spPr>
                <a:xfrm>
                  <a:off x="12889369" y="5276562"/>
                  <a:ext cx="1801369" cy="1702156"/>
                </a:xfrm>
                <a:custGeom>
                  <a:rect b="b" l="l" r="r" t="t"/>
                  <a:pathLst>
                    <a:path extrusionOk="0" h="1702156" w="1801369">
                      <a:moveTo>
                        <a:pt x="1384889" y="8163"/>
                      </a:moveTo>
                      <a:cubicBezTo>
                        <a:pt x="1187032" y="67398"/>
                        <a:pt x="991110" y="135589"/>
                        <a:pt x="802820" y="221083"/>
                      </a:cubicBezTo>
                      <a:cubicBezTo>
                        <a:pt x="728827" y="256094"/>
                        <a:pt x="654733" y="290801"/>
                        <a:pt x="577483" y="317975"/>
                      </a:cubicBezTo>
                      <a:cubicBezTo>
                        <a:pt x="440083" y="369882"/>
                        <a:pt x="300952" y="417107"/>
                        <a:pt x="160295" y="459447"/>
                      </a:cubicBezTo>
                      <a:cubicBezTo>
                        <a:pt x="121110" y="474917"/>
                        <a:pt x="72460" y="476647"/>
                        <a:pt x="40502" y="505349"/>
                      </a:cubicBezTo>
                      <a:cubicBezTo>
                        <a:pt x="34802" y="511252"/>
                        <a:pt x="32462" y="518784"/>
                        <a:pt x="32767" y="526315"/>
                      </a:cubicBezTo>
                      <a:cubicBezTo>
                        <a:pt x="26660" y="523872"/>
                        <a:pt x="20452" y="522448"/>
                        <a:pt x="14447" y="526417"/>
                      </a:cubicBezTo>
                      <a:cubicBezTo>
                        <a:pt x="11393" y="528860"/>
                        <a:pt x="8951" y="532320"/>
                        <a:pt x="7119" y="536289"/>
                      </a:cubicBezTo>
                      <a:cubicBezTo>
                        <a:pt x="-11100" y="540870"/>
                        <a:pt x="11292" y="593591"/>
                        <a:pt x="12208" y="608857"/>
                      </a:cubicBezTo>
                      <a:cubicBezTo>
                        <a:pt x="27169" y="673995"/>
                        <a:pt x="43555" y="738726"/>
                        <a:pt x="60145" y="803457"/>
                      </a:cubicBezTo>
                      <a:cubicBezTo>
                        <a:pt x="78669" y="874193"/>
                        <a:pt x="91595" y="946150"/>
                        <a:pt x="106454" y="1017700"/>
                      </a:cubicBezTo>
                      <a:cubicBezTo>
                        <a:pt x="137293" y="1143701"/>
                        <a:pt x="178208" y="1267260"/>
                        <a:pt x="217596" y="1390818"/>
                      </a:cubicBezTo>
                      <a:cubicBezTo>
                        <a:pt x="242735" y="1465015"/>
                        <a:pt x="260139" y="1541450"/>
                        <a:pt x="279681" y="1617173"/>
                      </a:cubicBezTo>
                      <a:cubicBezTo>
                        <a:pt x="286296" y="1638852"/>
                        <a:pt x="290367" y="1662464"/>
                        <a:pt x="304006" y="1681089"/>
                      </a:cubicBezTo>
                      <a:cubicBezTo>
                        <a:pt x="333826" y="1715490"/>
                        <a:pt x="385021" y="1699206"/>
                        <a:pt x="423391" y="1691471"/>
                      </a:cubicBezTo>
                      <a:cubicBezTo>
                        <a:pt x="507867" y="1674881"/>
                        <a:pt x="584710" y="1637020"/>
                        <a:pt x="661654" y="1599769"/>
                      </a:cubicBezTo>
                      <a:cubicBezTo>
                        <a:pt x="738089" y="1568218"/>
                        <a:pt x="816051" y="1539923"/>
                        <a:pt x="892995" y="1509594"/>
                      </a:cubicBezTo>
                      <a:cubicBezTo>
                        <a:pt x="1041184" y="1471427"/>
                        <a:pt x="1182860" y="1416263"/>
                        <a:pt x="1323212" y="1356214"/>
                      </a:cubicBezTo>
                      <a:cubicBezTo>
                        <a:pt x="1363618" y="1341049"/>
                        <a:pt x="1406059" y="1333110"/>
                        <a:pt x="1447890" y="1322831"/>
                      </a:cubicBezTo>
                      <a:cubicBezTo>
                        <a:pt x="1507430" y="1306037"/>
                        <a:pt x="1564629" y="1281916"/>
                        <a:pt x="1622032" y="1259016"/>
                      </a:cubicBezTo>
                      <a:cubicBezTo>
                        <a:pt x="1676483" y="1233062"/>
                        <a:pt x="1746914" y="1221460"/>
                        <a:pt x="1789762" y="1177898"/>
                      </a:cubicBezTo>
                      <a:cubicBezTo>
                        <a:pt x="1812052" y="1141564"/>
                        <a:pt x="1797192" y="1097494"/>
                        <a:pt x="1786913" y="1059632"/>
                      </a:cubicBezTo>
                      <a:cubicBezTo>
                        <a:pt x="1752512" y="917347"/>
                        <a:pt x="1700503" y="780353"/>
                        <a:pt x="1662438" y="639187"/>
                      </a:cubicBezTo>
                      <a:cubicBezTo>
                        <a:pt x="1621116" y="457920"/>
                        <a:pt x="1579489" y="275330"/>
                        <a:pt x="1502646" y="105056"/>
                      </a:cubicBezTo>
                      <a:cubicBezTo>
                        <a:pt x="1475472" y="47653"/>
                        <a:pt x="1467431" y="-24508"/>
                        <a:pt x="1384889" y="8163"/>
                      </a:cubicBezTo>
                      <a:close/>
                      <a:moveTo>
                        <a:pt x="981034" y="219556"/>
                      </a:moveTo>
                      <a:cubicBezTo>
                        <a:pt x="1124032" y="164698"/>
                        <a:pt x="1266216" y="114114"/>
                        <a:pt x="1414099" y="70655"/>
                      </a:cubicBezTo>
                      <a:cubicBezTo>
                        <a:pt x="1447686" y="142306"/>
                        <a:pt x="1475370" y="215892"/>
                        <a:pt x="1499390" y="290597"/>
                      </a:cubicBezTo>
                      <a:cubicBezTo>
                        <a:pt x="1397306" y="317772"/>
                        <a:pt x="1302856" y="369373"/>
                        <a:pt x="1199449" y="393800"/>
                      </a:cubicBezTo>
                      <a:cubicBezTo>
                        <a:pt x="1137059" y="409372"/>
                        <a:pt x="1078435" y="436649"/>
                        <a:pt x="1016452" y="453646"/>
                      </a:cubicBezTo>
                      <a:cubicBezTo>
                        <a:pt x="1002102" y="458327"/>
                        <a:pt x="885871" y="489064"/>
                        <a:pt x="820122" y="519496"/>
                      </a:cubicBezTo>
                      <a:cubicBezTo>
                        <a:pt x="799970" y="450694"/>
                        <a:pt x="779716" y="381994"/>
                        <a:pt x="773712" y="310444"/>
                      </a:cubicBezTo>
                      <a:cubicBezTo>
                        <a:pt x="842310" y="278893"/>
                        <a:pt x="910298" y="246018"/>
                        <a:pt x="981034" y="219556"/>
                      </a:cubicBezTo>
                      <a:close/>
                      <a:moveTo>
                        <a:pt x="1546818" y="453442"/>
                      </a:moveTo>
                      <a:cubicBezTo>
                        <a:pt x="1455829" y="474612"/>
                        <a:pt x="1364737" y="495883"/>
                        <a:pt x="1274765" y="521125"/>
                      </a:cubicBezTo>
                      <a:cubicBezTo>
                        <a:pt x="1205658" y="527944"/>
                        <a:pt x="1141843" y="557561"/>
                        <a:pt x="1073143" y="565602"/>
                      </a:cubicBezTo>
                      <a:cubicBezTo>
                        <a:pt x="1009226" y="568960"/>
                        <a:pt x="949889" y="593794"/>
                        <a:pt x="889128" y="611402"/>
                      </a:cubicBezTo>
                      <a:cubicBezTo>
                        <a:pt x="880680" y="614353"/>
                        <a:pt x="862666" y="617610"/>
                        <a:pt x="848519" y="623310"/>
                      </a:cubicBezTo>
                      <a:cubicBezTo>
                        <a:pt x="843430" y="601733"/>
                        <a:pt x="837730" y="580258"/>
                        <a:pt x="831623" y="558884"/>
                      </a:cubicBezTo>
                      <a:cubicBezTo>
                        <a:pt x="881189" y="546773"/>
                        <a:pt x="930043" y="529572"/>
                        <a:pt x="980118" y="519191"/>
                      </a:cubicBezTo>
                      <a:cubicBezTo>
                        <a:pt x="1063576" y="502906"/>
                        <a:pt x="1142759" y="471253"/>
                        <a:pt x="1225708" y="452831"/>
                      </a:cubicBezTo>
                      <a:cubicBezTo>
                        <a:pt x="1325756" y="430338"/>
                        <a:pt x="1416542" y="385149"/>
                        <a:pt x="1514758" y="356753"/>
                      </a:cubicBezTo>
                      <a:cubicBezTo>
                        <a:pt x="1516386" y="356346"/>
                        <a:pt x="1517811" y="355633"/>
                        <a:pt x="1519236" y="355023"/>
                      </a:cubicBezTo>
                      <a:cubicBezTo>
                        <a:pt x="1528905" y="387693"/>
                        <a:pt x="1538065" y="420466"/>
                        <a:pt x="1546818" y="453442"/>
                      </a:cubicBezTo>
                      <a:close/>
                      <a:moveTo>
                        <a:pt x="1682997" y="940450"/>
                      </a:moveTo>
                      <a:cubicBezTo>
                        <a:pt x="1457152" y="994087"/>
                        <a:pt x="1245148" y="1094542"/>
                        <a:pt x="1017877" y="1143701"/>
                      </a:cubicBezTo>
                      <a:cubicBezTo>
                        <a:pt x="1007903" y="1146042"/>
                        <a:pt x="993450" y="1146551"/>
                        <a:pt x="981339" y="1149604"/>
                      </a:cubicBezTo>
                      <a:cubicBezTo>
                        <a:pt x="980219" y="1144719"/>
                        <a:pt x="978998" y="1139935"/>
                        <a:pt x="977878" y="1135050"/>
                      </a:cubicBezTo>
                      <a:cubicBezTo>
                        <a:pt x="972993" y="1116119"/>
                        <a:pt x="968311" y="1097189"/>
                        <a:pt x="963426" y="1078258"/>
                      </a:cubicBezTo>
                      <a:cubicBezTo>
                        <a:pt x="1052176" y="1073169"/>
                        <a:pt x="1138077" y="1033475"/>
                        <a:pt x="1224894" y="1016275"/>
                      </a:cubicBezTo>
                      <a:cubicBezTo>
                        <a:pt x="1280770" y="1007929"/>
                        <a:pt x="1333084" y="987472"/>
                        <a:pt x="1386314" y="969457"/>
                      </a:cubicBezTo>
                      <a:cubicBezTo>
                        <a:pt x="1481375" y="947778"/>
                        <a:pt x="1574095" y="918161"/>
                        <a:pt x="1667527" y="891291"/>
                      </a:cubicBezTo>
                      <a:cubicBezTo>
                        <a:pt x="1672819" y="907779"/>
                        <a:pt x="1677908" y="924064"/>
                        <a:pt x="1682997" y="940450"/>
                      </a:cubicBezTo>
                      <a:close/>
                      <a:moveTo>
                        <a:pt x="919254" y="1171283"/>
                      </a:moveTo>
                      <a:cubicBezTo>
                        <a:pt x="925768" y="1197745"/>
                        <a:pt x="931468" y="1224615"/>
                        <a:pt x="937065" y="1251484"/>
                      </a:cubicBezTo>
                      <a:cubicBezTo>
                        <a:pt x="888721" y="1231027"/>
                        <a:pt x="837628" y="1217694"/>
                        <a:pt x="786943" y="1204157"/>
                      </a:cubicBezTo>
                      <a:cubicBezTo>
                        <a:pt x="822667" y="1142989"/>
                        <a:pt x="860121" y="1080395"/>
                        <a:pt x="882207" y="1012713"/>
                      </a:cubicBezTo>
                      <a:cubicBezTo>
                        <a:pt x="894420" y="1065536"/>
                        <a:pt x="906634" y="1118257"/>
                        <a:pt x="919254" y="1171283"/>
                      </a:cubicBezTo>
                      <a:close/>
                      <a:moveTo>
                        <a:pt x="1571347" y="850987"/>
                      </a:moveTo>
                      <a:cubicBezTo>
                        <a:pt x="1498575" y="873277"/>
                        <a:pt x="1424176" y="890274"/>
                        <a:pt x="1351811" y="913988"/>
                      </a:cubicBezTo>
                      <a:cubicBezTo>
                        <a:pt x="1313746" y="928746"/>
                        <a:pt x="1276292" y="944623"/>
                        <a:pt x="1236497" y="953987"/>
                      </a:cubicBezTo>
                      <a:cubicBezTo>
                        <a:pt x="1140316" y="977192"/>
                        <a:pt x="1050141" y="1019023"/>
                        <a:pt x="955894" y="1048131"/>
                      </a:cubicBezTo>
                      <a:cubicBezTo>
                        <a:pt x="942154" y="993986"/>
                        <a:pt x="928313" y="939840"/>
                        <a:pt x="914674" y="885592"/>
                      </a:cubicBezTo>
                      <a:cubicBezTo>
                        <a:pt x="953961" y="873786"/>
                        <a:pt x="993349" y="861979"/>
                        <a:pt x="1032737" y="850580"/>
                      </a:cubicBezTo>
                      <a:cubicBezTo>
                        <a:pt x="1081387" y="832565"/>
                        <a:pt x="1130139" y="814856"/>
                        <a:pt x="1179603" y="798775"/>
                      </a:cubicBezTo>
                      <a:cubicBezTo>
                        <a:pt x="1164438" y="835924"/>
                        <a:pt x="1181842" y="886304"/>
                        <a:pt x="1233443" y="900146"/>
                      </a:cubicBezTo>
                      <a:cubicBezTo>
                        <a:pt x="1292475" y="914192"/>
                        <a:pt x="1368605" y="883251"/>
                        <a:pt x="1376136" y="817299"/>
                      </a:cubicBezTo>
                      <a:cubicBezTo>
                        <a:pt x="1380920" y="790837"/>
                        <a:pt x="1372371" y="760201"/>
                        <a:pt x="1350488" y="744934"/>
                      </a:cubicBezTo>
                      <a:cubicBezTo>
                        <a:pt x="1432420" y="714706"/>
                        <a:pt x="1513333" y="681120"/>
                        <a:pt x="1598114" y="659950"/>
                      </a:cubicBezTo>
                      <a:cubicBezTo>
                        <a:pt x="1601473" y="673893"/>
                        <a:pt x="1604832" y="687837"/>
                        <a:pt x="1608190" y="701781"/>
                      </a:cubicBezTo>
                      <a:cubicBezTo>
                        <a:pt x="1619691" y="742695"/>
                        <a:pt x="1632617" y="783305"/>
                        <a:pt x="1645645" y="823914"/>
                      </a:cubicBezTo>
                      <a:cubicBezTo>
                        <a:pt x="1617452" y="832769"/>
                        <a:pt x="1588445" y="846509"/>
                        <a:pt x="1571347" y="850987"/>
                      </a:cubicBezTo>
                      <a:close/>
                      <a:moveTo>
                        <a:pt x="1266419" y="773229"/>
                      </a:moveTo>
                      <a:cubicBezTo>
                        <a:pt x="1270083" y="794399"/>
                        <a:pt x="1292169" y="798673"/>
                        <a:pt x="1310693" y="799996"/>
                      </a:cubicBezTo>
                      <a:cubicBezTo>
                        <a:pt x="1317410" y="850275"/>
                        <a:pt x="1218889" y="871445"/>
                        <a:pt x="1203419" y="822388"/>
                      </a:cubicBezTo>
                      <a:cubicBezTo>
                        <a:pt x="1199653" y="811803"/>
                        <a:pt x="1200773" y="800607"/>
                        <a:pt x="1205149" y="790837"/>
                      </a:cubicBezTo>
                      <a:cubicBezTo>
                        <a:pt x="1225403" y="784526"/>
                        <a:pt x="1245759" y="778623"/>
                        <a:pt x="1266419" y="773229"/>
                      </a:cubicBezTo>
                      <a:close/>
                      <a:moveTo>
                        <a:pt x="1582033" y="593387"/>
                      </a:moveTo>
                      <a:cubicBezTo>
                        <a:pt x="1506310" y="612623"/>
                        <a:pt x="1433437" y="641324"/>
                        <a:pt x="1360259" y="668601"/>
                      </a:cubicBezTo>
                      <a:cubicBezTo>
                        <a:pt x="1246064" y="714503"/>
                        <a:pt x="1125253" y="740456"/>
                        <a:pt x="1011669" y="788496"/>
                      </a:cubicBezTo>
                      <a:cubicBezTo>
                        <a:pt x="973909" y="799793"/>
                        <a:pt x="936251" y="810989"/>
                        <a:pt x="898593" y="822388"/>
                      </a:cubicBezTo>
                      <a:cubicBezTo>
                        <a:pt x="884650" y="767020"/>
                        <a:pt x="870706" y="711755"/>
                        <a:pt x="856661" y="656388"/>
                      </a:cubicBezTo>
                      <a:cubicBezTo>
                        <a:pt x="901647" y="656693"/>
                        <a:pt x="947142" y="638475"/>
                        <a:pt x="991211" y="630943"/>
                      </a:cubicBezTo>
                      <a:cubicBezTo>
                        <a:pt x="1038945" y="619646"/>
                        <a:pt x="1088613" y="626159"/>
                        <a:pt x="1136347" y="614862"/>
                      </a:cubicBezTo>
                      <a:cubicBezTo>
                        <a:pt x="1278836" y="583413"/>
                        <a:pt x="1421733" y="554101"/>
                        <a:pt x="1563815" y="519394"/>
                      </a:cubicBezTo>
                      <a:cubicBezTo>
                        <a:pt x="1569922" y="544025"/>
                        <a:pt x="1576028" y="568655"/>
                        <a:pt x="1582033" y="593387"/>
                      </a:cubicBezTo>
                      <a:close/>
                      <a:moveTo>
                        <a:pt x="171999" y="1045180"/>
                      </a:moveTo>
                      <a:cubicBezTo>
                        <a:pt x="156020" y="984927"/>
                        <a:pt x="140957" y="924471"/>
                        <a:pt x="125080" y="864320"/>
                      </a:cubicBezTo>
                      <a:cubicBezTo>
                        <a:pt x="128845" y="865643"/>
                        <a:pt x="133425" y="866763"/>
                        <a:pt x="138921" y="867374"/>
                      </a:cubicBezTo>
                      <a:cubicBezTo>
                        <a:pt x="212507" y="876839"/>
                        <a:pt x="284668" y="862692"/>
                        <a:pt x="356930" y="848137"/>
                      </a:cubicBezTo>
                      <a:cubicBezTo>
                        <a:pt x="373724" y="887220"/>
                        <a:pt x="376675" y="930985"/>
                        <a:pt x="390313" y="970882"/>
                      </a:cubicBezTo>
                      <a:cubicBezTo>
                        <a:pt x="318051" y="997242"/>
                        <a:pt x="247620" y="1029303"/>
                        <a:pt x="171999" y="1045180"/>
                      </a:cubicBezTo>
                      <a:close/>
                      <a:moveTo>
                        <a:pt x="538299" y="986352"/>
                      </a:moveTo>
                      <a:cubicBezTo>
                        <a:pt x="589086" y="975869"/>
                        <a:pt x="639263" y="963554"/>
                        <a:pt x="689338" y="950323"/>
                      </a:cubicBezTo>
                      <a:cubicBezTo>
                        <a:pt x="654835" y="1011899"/>
                        <a:pt x="621248" y="1074390"/>
                        <a:pt x="581962" y="1133015"/>
                      </a:cubicBezTo>
                      <a:cubicBezTo>
                        <a:pt x="507358" y="1111539"/>
                        <a:pt x="440083" y="1072965"/>
                        <a:pt x="373215" y="1033068"/>
                      </a:cubicBezTo>
                      <a:cubicBezTo>
                        <a:pt x="427564" y="1014545"/>
                        <a:pt x="482015" y="996225"/>
                        <a:pt x="538299" y="986352"/>
                      </a:cubicBezTo>
                      <a:close/>
                      <a:moveTo>
                        <a:pt x="623385" y="904930"/>
                      </a:moveTo>
                      <a:cubicBezTo>
                        <a:pt x="623894" y="856382"/>
                        <a:pt x="614938" y="807325"/>
                        <a:pt x="610968" y="758878"/>
                      </a:cubicBezTo>
                      <a:cubicBezTo>
                        <a:pt x="674478" y="727429"/>
                        <a:pt x="746842" y="723867"/>
                        <a:pt x="814626" y="706157"/>
                      </a:cubicBezTo>
                      <a:cubicBezTo>
                        <a:pt x="824194" y="750736"/>
                        <a:pt x="833862" y="795213"/>
                        <a:pt x="843531" y="839588"/>
                      </a:cubicBezTo>
                      <a:cubicBezTo>
                        <a:pt x="815135" y="848646"/>
                        <a:pt x="786739" y="857807"/>
                        <a:pt x="758648" y="867679"/>
                      </a:cubicBezTo>
                      <a:cubicBezTo>
                        <a:pt x="713968" y="881623"/>
                        <a:pt x="668677" y="893429"/>
                        <a:pt x="623385" y="904930"/>
                      </a:cubicBezTo>
                      <a:close/>
                      <a:moveTo>
                        <a:pt x="666743" y="357567"/>
                      </a:moveTo>
                      <a:cubicBezTo>
                        <a:pt x="693918" y="346575"/>
                        <a:pt x="720685" y="334769"/>
                        <a:pt x="747453" y="322657"/>
                      </a:cubicBezTo>
                      <a:cubicBezTo>
                        <a:pt x="745926" y="350239"/>
                        <a:pt x="747351" y="377516"/>
                        <a:pt x="750608" y="404589"/>
                      </a:cubicBezTo>
                      <a:cubicBezTo>
                        <a:pt x="748776" y="415886"/>
                        <a:pt x="748471" y="427387"/>
                        <a:pt x="748572" y="438786"/>
                      </a:cubicBezTo>
                      <a:cubicBezTo>
                        <a:pt x="748572" y="441127"/>
                        <a:pt x="750506" y="443061"/>
                        <a:pt x="752847" y="443061"/>
                      </a:cubicBezTo>
                      <a:cubicBezTo>
                        <a:pt x="754374" y="442654"/>
                        <a:pt x="755290" y="441839"/>
                        <a:pt x="756002" y="440720"/>
                      </a:cubicBezTo>
                      <a:cubicBezTo>
                        <a:pt x="762211" y="475833"/>
                        <a:pt x="770658" y="510641"/>
                        <a:pt x="779309" y="545450"/>
                      </a:cubicBezTo>
                      <a:cubicBezTo>
                        <a:pt x="776969" y="548299"/>
                        <a:pt x="775645" y="551047"/>
                        <a:pt x="775340" y="553694"/>
                      </a:cubicBezTo>
                      <a:cubicBezTo>
                        <a:pt x="755799" y="543007"/>
                        <a:pt x="731168" y="552167"/>
                        <a:pt x="709998" y="553999"/>
                      </a:cubicBezTo>
                      <a:cubicBezTo>
                        <a:pt x="478250" y="592573"/>
                        <a:pt x="559062" y="627381"/>
                        <a:pt x="465935" y="431865"/>
                      </a:cubicBezTo>
                      <a:cubicBezTo>
                        <a:pt x="533312" y="408049"/>
                        <a:pt x="600180" y="383317"/>
                        <a:pt x="666743" y="357567"/>
                      </a:cubicBezTo>
                      <a:close/>
                      <a:moveTo>
                        <a:pt x="35820" y="576899"/>
                      </a:moveTo>
                      <a:cubicBezTo>
                        <a:pt x="45387" y="567637"/>
                        <a:pt x="47525" y="548808"/>
                        <a:pt x="32258" y="542396"/>
                      </a:cubicBezTo>
                      <a:cubicBezTo>
                        <a:pt x="32258" y="542294"/>
                        <a:pt x="32258" y="542091"/>
                        <a:pt x="32156" y="541989"/>
                      </a:cubicBezTo>
                      <a:cubicBezTo>
                        <a:pt x="33581" y="541480"/>
                        <a:pt x="35108" y="541073"/>
                        <a:pt x="36634" y="540768"/>
                      </a:cubicBezTo>
                      <a:cubicBezTo>
                        <a:pt x="41316" y="549724"/>
                        <a:pt x="49662" y="556645"/>
                        <a:pt x="60247" y="557561"/>
                      </a:cubicBezTo>
                      <a:cubicBezTo>
                        <a:pt x="73376" y="559800"/>
                        <a:pt x="85793" y="555017"/>
                        <a:pt x="97803" y="550437"/>
                      </a:cubicBezTo>
                      <a:cubicBezTo>
                        <a:pt x="142585" y="536086"/>
                        <a:pt x="187877" y="523160"/>
                        <a:pt x="232761" y="508911"/>
                      </a:cubicBezTo>
                      <a:cubicBezTo>
                        <a:pt x="261361" y="500158"/>
                        <a:pt x="289757" y="491100"/>
                        <a:pt x="318153" y="481940"/>
                      </a:cubicBezTo>
                      <a:cubicBezTo>
                        <a:pt x="319476" y="539343"/>
                        <a:pt x="332809" y="597153"/>
                        <a:pt x="338712" y="654148"/>
                      </a:cubicBezTo>
                      <a:cubicBezTo>
                        <a:pt x="281207" y="685293"/>
                        <a:pt x="214135" y="694351"/>
                        <a:pt x="151135" y="709414"/>
                      </a:cubicBezTo>
                      <a:cubicBezTo>
                        <a:pt x="133425" y="714910"/>
                        <a:pt x="105131" y="719592"/>
                        <a:pt x="87422" y="731398"/>
                      </a:cubicBezTo>
                      <a:cubicBezTo>
                        <a:pt x="78974" y="703714"/>
                        <a:pt x="70119" y="676133"/>
                        <a:pt x="60552" y="648652"/>
                      </a:cubicBezTo>
                      <a:cubicBezTo>
                        <a:pt x="52410" y="624836"/>
                        <a:pt x="45387" y="600308"/>
                        <a:pt x="35820" y="576899"/>
                      </a:cubicBezTo>
                      <a:close/>
                      <a:moveTo>
                        <a:pt x="105131" y="791447"/>
                      </a:moveTo>
                      <a:cubicBezTo>
                        <a:pt x="123451" y="791345"/>
                        <a:pt x="145028" y="781066"/>
                        <a:pt x="163959" y="777096"/>
                      </a:cubicBezTo>
                      <a:cubicBezTo>
                        <a:pt x="225331" y="762848"/>
                        <a:pt x="290062" y="750023"/>
                        <a:pt x="349399" y="724274"/>
                      </a:cubicBezTo>
                      <a:cubicBezTo>
                        <a:pt x="401611" y="701170"/>
                        <a:pt x="410974" y="673181"/>
                        <a:pt x="393876" y="620460"/>
                      </a:cubicBezTo>
                      <a:cubicBezTo>
                        <a:pt x="383291" y="568757"/>
                        <a:pt x="373825" y="518682"/>
                        <a:pt x="363342" y="467182"/>
                      </a:cubicBezTo>
                      <a:cubicBezTo>
                        <a:pt x="391942" y="457615"/>
                        <a:pt x="420440" y="447946"/>
                        <a:pt x="448938" y="437972"/>
                      </a:cubicBezTo>
                      <a:cubicBezTo>
                        <a:pt x="451889" y="468098"/>
                        <a:pt x="470820" y="521328"/>
                        <a:pt x="470413" y="532015"/>
                      </a:cubicBezTo>
                      <a:cubicBezTo>
                        <a:pt x="478759" y="572523"/>
                        <a:pt x="476825" y="630841"/>
                        <a:pt x="528935" y="639594"/>
                      </a:cubicBezTo>
                      <a:cubicBezTo>
                        <a:pt x="602724" y="648958"/>
                        <a:pt x="676106" y="620155"/>
                        <a:pt x="749895" y="616491"/>
                      </a:cubicBezTo>
                      <a:cubicBezTo>
                        <a:pt x="762516" y="616287"/>
                        <a:pt x="776561" y="614048"/>
                        <a:pt x="784704" y="602852"/>
                      </a:cubicBezTo>
                      <a:cubicBezTo>
                        <a:pt x="787553" y="599392"/>
                        <a:pt x="789385" y="595321"/>
                        <a:pt x="790505" y="591148"/>
                      </a:cubicBezTo>
                      <a:cubicBezTo>
                        <a:pt x="794474" y="607839"/>
                        <a:pt x="798240" y="624633"/>
                        <a:pt x="801599" y="641426"/>
                      </a:cubicBezTo>
                      <a:cubicBezTo>
                        <a:pt x="800785" y="641630"/>
                        <a:pt x="800072" y="641630"/>
                        <a:pt x="799258" y="641833"/>
                      </a:cubicBezTo>
                      <a:cubicBezTo>
                        <a:pt x="727097" y="669619"/>
                        <a:pt x="631731" y="668601"/>
                        <a:pt x="579417" y="731195"/>
                      </a:cubicBezTo>
                      <a:cubicBezTo>
                        <a:pt x="551530" y="721118"/>
                        <a:pt x="569138" y="824220"/>
                        <a:pt x="565982" y="841726"/>
                      </a:cubicBezTo>
                      <a:cubicBezTo>
                        <a:pt x="570054" y="865542"/>
                        <a:pt x="561606" y="896380"/>
                        <a:pt x="573718" y="917550"/>
                      </a:cubicBezTo>
                      <a:cubicBezTo>
                        <a:pt x="533922" y="927626"/>
                        <a:pt x="494331" y="937906"/>
                        <a:pt x="454942" y="949712"/>
                      </a:cubicBezTo>
                      <a:cubicBezTo>
                        <a:pt x="391942" y="671044"/>
                        <a:pt x="373418" y="822693"/>
                        <a:pt x="144010" y="833583"/>
                      </a:cubicBezTo>
                      <a:cubicBezTo>
                        <a:pt x="132713" y="833685"/>
                        <a:pt x="124164" y="836331"/>
                        <a:pt x="118566" y="839995"/>
                      </a:cubicBezTo>
                      <a:cubicBezTo>
                        <a:pt x="114189" y="823711"/>
                        <a:pt x="109711" y="807528"/>
                        <a:pt x="105131" y="791447"/>
                      </a:cubicBezTo>
                      <a:close/>
                      <a:moveTo>
                        <a:pt x="281207" y="1377486"/>
                      </a:moveTo>
                      <a:cubicBezTo>
                        <a:pt x="257798" y="1311024"/>
                        <a:pt x="235712" y="1242019"/>
                        <a:pt x="213219" y="1173217"/>
                      </a:cubicBezTo>
                      <a:cubicBezTo>
                        <a:pt x="300443" y="1206804"/>
                        <a:pt x="376879" y="1262273"/>
                        <a:pt x="464815" y="1295249"/>
                      </a:cubicBezTo>
                      <a:cubicBezTo>
                        <a:pt x="447513" y="1393770"/>
                        <a:pt x="376777" y="1471020"/>
                        <a:pt x="333725" y="1559770"/>
                      </a:cubicBezTo>
                      <a:cubicBezTo>
                        <a:pt x="317237" y="1498805"/>
                        <a:pt x="302988" y="1437026"/>
                        <a:pt x="281207" y="1377486"/>
                      </a:cubicBezTo>
                      <a:close/>
                      <a:moveTo>
                        <a:pt x="608017" y="1549287"/>
                      </a:moveTo>
                      <a:cubicBezTo>
                        <a:pt x="582572" y="1562315"/>
                        <a:pt x="556517" y="1574630"/>
                        <a:pt x="530055" y="1585825"/>
                      </a:cubicBezTo>
                      <a:cubicBezTo>
                        <a:pt x="547561" y="1536565"/>
                        <a:pt x="571580" y="1487304"/>
                        <a:pt x="585829" y="1436517"/>
                      </a:cubicBezTo>
                      <a:cubicBezTo>
                        <a:pt x="591325" y="1426950"/>
                        <a:pt x="597127" y="1417484"/>
                        <a:pt x="603335" y="1408426"/>
                      </a:cubicBezTo>
                      <a:cubicBezTo>
                        <a:pt x="667557" y="1424609"/>
                        <a:pt x="732797" y="1442725"/>
                        <a:pt x="793355" y="1470002"/>
                      </a:cubicBezTo>
                      <a:cubicBezTo>
                        <a:pt x="795187" y="1470918"/>
                        <a:pt x="797121" y="1471834"/>
                        <a:pt x="798952" y="1472750"/>
                      </a:cubicBezTo>
                      <a:cubicBezTo>
                        <a:pt x="734934" y="1497482"/>
                        <a:pt x="669898" y="1519771"/>
                        <a:pt x="608017" y="1549287"/>
                      </a:cubicBezTo>
                      <a:close/>
                      <a:moveTo>
                        <a:pt x="877932" y="1442929"/>
                      </a:moveTo>
                      <a:cubicBezTo>
                        <a:pt x="869179" y="1428680"/>
                        <a:pt x="850859" y="1422980"/>
                        <a:pt x="836102" y="1416365"/>
                      </a:cubicBezTo>
                      <a:cubicBezTo>
                        <a:pt x="792032" y="1392956"/>
                        <a:pt x="743789" y="1381353"/>
                        <a:pt x="695953" y="1368427"/>
                      </a:cubicBezTo>
                      <a:cubicBezTo>
                        <a:pt x="660738" y="1360590"/>
                        <a:pt x="622978" y="1343186"/>
                        <a:pt x="586949" y="1354789"/>
                      </a:cubicBezTo>
                      <a:cubicBezTo>
                        <a:pt x="570563" y="1360794"/>
                        <a:pt x="563336" y="1377994"/>
                        <a:pt x="559977" y="1393770"/>
                      </a:cubicBezTo>
                      <a:cubicBezTo>
                        <a:pt x="553464" y="1415042"/>
                        <a:pt x="544609" y="1436110"/>
                        <a:pt x="537077" y="1457483"/>
                      </a:cubicBezTo>
                      <a:cubicBezTo>
                        <a:pt x="524457" y="1485065"/>
                        <a:pt x="513770" y="1510102"/>
                        <a:pt x="509597" y="1515700"/>
                      </a:cubicBezTo>
                      <a:cubicBezTo>
                        <a:pt x="502473" y="1537888"/>
                        <a:pt x="468479" y="1579617"/>
                        <a:pt x="466647" y="1609234"/>
                      </a:cubicBezTo>
                      <a:cubicBezTo>
                        <a:pt x="437335" y="1618699"/>
                        <a:pt x="407310" y="1626027"/>
                        <a:pt x="376777" y="1630608"/>
                      </a:cubicBezTo>
                      <a:cubicBezTo>
                        <a:pt x="395708" y="1600278"/>
                        <a:pt x="409651" y="1555495"/>
                        <a:pt x="424307" y="1536870"/>
                      </a:cubicBezTo>
                      <a:cubicBezTo>
                        <a:pt x="460540" y="1467661"/>
                        <a:pt x="577687" y="1318251"/>
                        <a:pt x="513567" y="1245479"/>
                      </a:cubicBezTo>
                      <a:cubicBezTo>
                        <a:pt x="496468" y="1234182"/>
                        <a:pt x="475095" y="1231230"/>
                        <a:pt x="456266" y="1223699"/>
                      </a:cubicBezTo>
                      <a:cubicBezTo>
                        <a:pt x="414231" y="1208534"/>
                        <a:pt x="373418" y="1190010"/>
                        <a:pt x="331893" y="1173420"/>
                      </a:cubicBezTo>
                      <a:cubicBezTo>
                        <a:pt x="292912" y="1158255"/>
                        <a:pt x="248129" y="1140444"/>
                        <a:pt x="206197" y="1151335"/>
                      </a:cubicBezTo>
                      <a:cubicBezTo>
                        <a:pt x="198869" y="1128943"/>
                        <a:pt x="191337" y="1106756"/>
                        <a:pt x="183806" y="1084568"/>
                      </a:cubicBezTo>
                      <a:cubicBezTo>
                        <a:pt x="224822" y="1078869"/>
                        <a:pt x="264923" y="1068080"/>
                        <a:pt x="304718" y="1055561"/>
                      </a:cubicBezTo>
                      <a:cubicBezTo>
                        <a:pt x="307262" y="1079683"/>
                        <a:pt x="341562" y="1092914"/>
                        <a:pt x="361510" y="1106043"/>
                      </a:cubicBezTo>
                      <a:cubicBezTo>
                        <a:pt x="417895" y="1138307"/>
                        <a:pt x="476825" y="1167415"/>
                        <a:pt x="537892" y="1189501"/>
                      </a:cubicBezTo>
                      <a:cubicBezTo>
                        <a:pt x="564761" y="1198661"/>
                        <a:pt x="599264" y="1204972"/>
                        <a:pt x="621655" y="1182886"/>
                      </a:cubicBezTo>
                      <a:cubicBezTo>
                        <a:pt x="652087" y="1141259"/>
                        <a:pt x="670101" y="1091286"/>
                        <a:pt x="693205" y="1045383"/>
                      </a:cubicBezTo>
                      <a:cubicBezTo>
                        <a:pt x="700838" y="1022789"/>
                        <a:pt x="733611" y="970373"/>
                        <a:pt x="732186" y="938618"/>
                      </a:cubicBezTo>
                      <a:cubicBezTo>
                        <a:pt x="774119" y="927016"/>
                        <a:pt x="815848" y="914904"/>
                        <a:pt x="857475" y="902487"/>
                      </a:cubicBezTo>
                      <a:cubicBezTo>
                        <a:pt x="860325" y="915209"/>
                        <a:pt x="863175" y="928033"/>
                        <a:pt x="866024" y="940756"/>
                      </a:cubicBezTo>
                      <a:cubicBezTo>
                        <a:pt x="864905" y="942486"/>
                        <a:pt x="863785" y="944318"/>
                        <a:pt x="863073" y="946760"/>
                      </a:cubicBezTo>
                      <a:cubicBezTo>
                        <a:pt x="840376" y="1005690"/>
                        <a:pt x="807298" y="1060141"/>
                        <a:pt x="773101" y="1113168"/>
                      </a:cubicBezTo>
                      <a:cubicBezTo>
                        <a:pt x="755086" y="1139732"/>
                        <a:pt x="736563" y="1165889"/>
                        <a:pt x="719260" y="1192758"/>
                      </a:cubicBezTo>
                      <a:cubicBezTo>
                        <a:pt x="711830" y="1204768"/>
                        <a:pt x="709591" y="1218712"/>
                        <a:pt x="715189" y="1232045"/>
                      </a:cubicBezTo>
                      <a:cubicBezTo>
                        <a:pt x="726894" y="1257082"/>
                        <a:pt x="756409" y="1265530"/>
                        <a:pt x="780938" y="1272349"/>
                      </a:cubicBezTo>
                      <a:cubicBezTo>
                        <a:pt x="836000" y="1287615"/>
                        <a:pt x="885362" y="1300439"/>
                        <a:pt x="938083" y="1327309"/>
                      </a:cubicBezTo>
                      <a:cubicBezTo>
                        <a:pt x="943478" y="1330362"/>
                        <a:pt x="949381" y="1331685"/>
                        <a:pt x="955386" y="1331685"/>
                      </a:cubicBezTo>
                      <a:cubicBezTo>
                        <a:pt x="962205" y="1359064"/>
                        <a:pt x="969838" y="1386238"/>
                        <a:pt x="979507" y="1412701"/>
                      </a:cubicBezTo>
                      <a:cubicBezTo>
                        <a:pt x="945411" y="1422573"/>
                        <a:pt x="911417" y="1432038"/>
                        <a:pt x="877932" y="1442929"/>
                      </a:cubicBezTo>
                      <a:close/>
                      <a:moveTo>
                        <a:pt x="1413998" y="1200086"/>
                      </a:moveTo>
                      <a:cubicBezTo>
                        <a:pt x="1405754" y="1207821"/>
                        <a:pt x="1404838" y="1218915"/>
                        <a:pt x="1403922" y="1229500"/>
                      </a:cubicBezTo>
                      <a:cubicBezTo>
                        <a:pt x="1399749" y="1240492"/>
                        <a:pt x="1383464" y="1242630"/>
                        <a:pt x="1372981" y="1244461"/>
                      </a:cubicBezTo>
                      <a:cubicBezTo>
                        <a:pt x="1269371" y="1241001"/>
                        <a:pt x="1375729" y="1133320"/>
                        <a:pt x="1413998" y="1200086"/>
                      </a:cubicBezTo>
                      <a:close/>
                      <a:moveTo>
                        <a:pt x="1470179" y="1243749"/>
                      </a:moveTo>
                      <a:cubicBezTo>
                        <a:pt x="1470281" y="1243037"/>
                        <a:pt x="1470586" y="1242324"/>
                        <a:pt x="1470688" y="1241510"/>
                      </a:cubicBezTo>
                      <a:cubicBezTo>
                        <a:pt x="1472011" y="1226345"/>
                        <a:pt x="1472724" y="1208432"/>
                        <a:pt x="1459493" y="1198051"/>
                      </a:cubicBezTo>
                      <a:cubicBezTo>
                        <a:pt x="1460307" y="1130775"/>
                        <a:pt x="1379190" y="1104517"/>
                        <a:pt x="1325247" y="1128434"/>
                      </a:cubicBezTo>
                      <a:cubicBezTo>
                        <a:pt x="1255936" y="1159171"/>
                        <a:pt x="1242298" y="1250670"/>
                        <a:pt x="1300312" y="1291687"/>
                      </a:cubicBezTo>
                      <a:cubicBezTo>
                        <a:pt x="1226522" y="1318047"/>
                        <a:pt x="1156601" y="1354382"/>
                        <a:pt x="1082405" y="1379827"/>
                      </a:cubicBezTo>
                      <a:cubicBezTo>
                        <a:pt x="1068766" y="1384915"/>
                        <a:pt x="1054925" y="1389597"/>
                        <a:pt x="1041083" y="1394075"/>
                      </a:cubicBezTo>
                      <a:cubicBezTo>
                        <a:pt x="1040981" y="1393465"/>
                        <a:pt x="1041083" y="1392956"/>
                        <a:pt x="1040981" y="1392345"/>
                      </a:cubicBezTo>
                      <a:cubicBezTo>
                        <a:pt x="1023373" y="1321304"/>
                        <a:pt x="1005257" y="1250263"/>
                        <a:pt x="988260" y="1179018"/>
                      </a:cubicBezTo>
                      <a:cubicBezTo>
                        <a:pt x="989074" y="1179120"/>
                        <a:pt x="989888" y="1179222"/>
                        <a:pt x="990703" y="1179222"/>
                      </a:cubicBezTo>
                      <a:cubicBezTo>
                        <a:pt x="1081896" y="1185837"/>
                        <a:pt x="1171867" y="1153268"/>
                        <a:pt x="1259498" y="1131997"/>
                      </a:cubicBezTo>
                      <a:cubicBezTo>
                        <a:pt x="1407484" y="1090980"/>
                        <a:pt x="1551602" y="1037445"/>
                        <a:pt x="1701724" y="1004469"/>
                      </a:cubicBezTo>
                      <a:cubicBezTo>
                        <a:pt x="1713938" y="1048640"/>
                        <a:pt x="1724625" y="1093117"/>
                        <a:pt x="1732258" y="1138104"/>
                      </a:cubicBezTo>
                      <a:cubicBezTo>
                        <a:pt x="1647070" y="1178306"/>
                        <a:pt x="1558421" y="1210976"/>
                        <a:pt x="1470179" y="12437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3" name="Google Shape;903;p26"/>
                <p:cNvSpPr/>
                <p:nvPr/>
              </p:nvSpPr>
              <p:spPr>
                <a:xfrm>
                  <a:off x="13688675" y="6925811"/>
                  <a:ext cx="832348" cy="390913"/>
                </a:xfrm>
                <a:custGeom>
                  <a:rect b="b" l="l" r="r" t="t"/>
                  <a:pathLst>
                    <a:path extrusionOk="0" h="390913" w="832348">
                      <a:moveTo>
                        <a:pt x="651027" y="9144"/>
                      </a:moveTo>
                      <a:cubicBezTo>
                        <a:pt x="490930" y="45581"/>
                        <a:pt x="333581" y="93315"/>
                        <a:pt x="175520" y="138097"/>
                      </a:cubicBezTo>
                      <a:cubicBezTo>
                        <a:pt x="136946" y="150311"/>
                        <a:pt x="97965" y="162015"/>
                        <a:pt x="60510" y="177485"/>
                      </a:cubicBezTo>
                      <a:cubicBezTo>
                        <a:pt x="24277" y="187561"/>
                        <a:pt x="-2287" y="217484"/>
                        <a:pt x="156" y="256262"/>
                      </a:cubicBezTo>
                      <a:cubicBezTo>
                        <a:pt x="2598" y="286082"/>
                        <a:pt x="5245" y="326794"/>
                        <a:pt x="35167" y="342060"/>
                      </a:cubicBezTo>
                      <a:cubicBezTo>
                        <a:pt x="34353" y="367403"/>
                        <a:pt x="54709" y="388369"/>
                        <a:pt x="79644" y="390914"/>
                      </a:cubicBezTo>
                      <a:cubicBezTo>
                        <a:pt x="192618" y="390608"/>
                        <a:pt x="294091" y="335445"/>
                        <a:pt x="402383" y="308067"/>
                      </a:cubicBezTo>
                      <a:cubicBezTo>
                        <a:pt x="508029" y="295039"/>
                        <a:pt x="610926" y="267559"/>
                        <a:pt x="713010" y="238043"/>
                      </a:cubicBezTo>
                      <a:cubicBezTo>
                        <a:pt x="741711" y="228578"/>
                        <a:pt x="770209" y="219418"/>
                        <a:pt x="799012" y="210665"/>
                      </a:cubicBezTo>
                      <a:cubicBezTo>
                        <a:pt x="809597" y="207001"/>
                        <a:pt x="820284" y="201098"/>
                        <a:pt x="825678" y="190716"/>
                      </a:cubicBezTo>
                      <a:cubicBezTo>
                        <a:pt x="843184" y="155705"/>
                        <a:pt x="821403" y="116622"/>
                        <a:pt x="815195" y="81101"/>
                      </a:cubicBezTo>
                      <a:cubicBezTo>
                        <a:pt x="808885" y="-7242"/>
                        <a:pt x="718302" y="-8972"/>
                        <a:pt x="651027" y="91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04" name="Google Shape;904;p26"/>
              <p:cNvSpPr/>
              <p:nvPr/>
            </p:nvSpPr>
            <p:spPr>
              <a:xfrm>
                <a:off x="12305259" y="3766400"/>
                <a:ext cx="3128455" cy="4715684"/>
              </a:xfrm>
              <a:custGeom>
                <a:rect b="b" l="l" r="r" t="t"/>
                <a:pathLst>
                  <a:path extrusionOk="0" h="4715684" w="3128455">
                    <a:moveTo>
                      <a:pt x="840484" y="1675776"/>
                    </a:moveTo>
                    <a:cubicBezTo>
                      <a:pt x="846896" y="1598934"/>
                      <a:pt x="811986" y="1524738"/>
                      <a:pt x="788577" y="1452984"/>
                    </a:cubicBezTo>
                    <a:cubicBezTo>
                      <a:pt x="762216" y="1386014"/>
                      <a:pt x="745016" y="1315482"/>
                      <a:pt x="714788" y="1250242"/>
                    </a:cubicBezTo>
                    <a:cubicBezTo>
                      <a:pt x="699521" y="1225510"/>
                      <a:pt x="665324" y="1227240"/>
                      <a:pt x="639472" y="1225612"/>
                    </a:cubicBezTo>
                    <a:cubicBezTo>
                      <a:pt x="575454" y="1219811"/>
                      <a:pt x="561612" y="1291971"/>
                      <a:pt x="556726" y="1341334"/>
                    </a:cubicBezTo>
                    <a:cubicBezTo>
                      <a:pt x="551434" y="1380213"/>
                      <a:pt x="542376" y="1418380"/>
                      <a:pt x="532707" y="1456343"/>
                    </a:cubicBezTo>
                    <a:cubicBezTo>
                      <a:pt x="501054" y="1423876"/>
                      <a:pt x="477339" y="1384488"/>
                      <a:pt x="451793" y="1347135"/>
                    </a:cubicBezTo>
                    <a:cubicBezTo>
                      <a:pt x="438765" y="1327186"/>
                      <a:pt x="423092" y="1298790"/>
                      <a:pt x="395001" y="1303777"/>
                    </a:cubicBezTo>
                    <a:cubicBezTo>
                      <a:pt x="378615" y="1306933"/>
                      <a:pt x="364569" y="1316398"/>
                      <a:pt x="348895" y="1322098"/>
                    </a:cubicBezTo>
                    <a:cubicBezTo>
                      <a:pt x="333730" y="1328204"/>
                      <a:pt x="316123" y="1333090"/>
                      <a:pt x="307166" y="1348153"/>
                    </a:cubicBezTo>
                    <a:cubicBezTo>
                      <a:pt x="295665" y="1371358"/>
                      <a:pt x="297599" y="1415326"/>
                      <a:pt x="316530" y="1433850"/>
                    </a:cubicBezTo>
                    <a:cubicBezTo>
                      <a:pt x="344112" y="1533796"/>
                      <a:pt x="359480" y="1636694"/>
                      <a:pt x="383296" y="1737963"/>
                    </a:cubicBezTo>
                    <a:cubicBezTo>
                      <a:pt x="393780" y="1777962"/>
                      <a:pt x="401006" y="1835263"/>
                      <a:pt x="453421" y="1836281"/>
                    </a:cubicBezTo>
                    <a:cubicBezTo>
                      <a:pt x="548686" y="1837095"/>
                      <a:pt x="520188" y="1707429"/>
                      <a:pt x="504311" y="1647787"/>
                    </a:cubicBezTo>
                    <a:cubicBezTo>
                      <a:pt x="523241" y="1681374"/>
                      <a:pt x="562324" y="1694097"/>
                      <a:pt x="599168" y="1688193"/>
                    </a:cubicBezTo>
                    <a:cubicBezTo>
                      <a:pt x="665222" y="1676591"/>
                      <a:pt x="656265" y="1589265"/>
                      <a:pt x="660031" y="1538173"/>
                    </a:cubicBezTo>
                    <a:cubicBezTo>
                      <a:pt x="670005" y="1577561"/>
                      <a:pt x="678962" y="1617254"/>
                      <a:pt x="689649" y="1656439"/>
                    </a:cubicBezTo>
                    <a:cubicBezTo>
                      <a:pt x="696264" y="1677609"/>
                      <a:pt x="700844" y="1701933"/>
                      <a:pt x="718350" y="1717098"/>
                    </a:cubicBezTo>
                    <a:cubicBezTo>
                      <a:pt x="758756" y="1747530"/>
                      <a:pt x="833359" y="1731449"/>
                      <a:pt x="840484" y="1675776"/>
                    </a:cubicBezTo>
                    <a:close/>
                    <a:moveTo>
                      <a:pt x="1211160" y="1586924"/>
                    </a:moveTo>
                    <a:cubicBezTo>
                      <a:pt x="1255738" y="1556187"/>
                      <a:pt x="1238334" y="1493492"/>
                      <a:pt x="1227444" y="1449524"/>
                    </a:cubicBezTo>
                    <a:cubicBezTo>
                      <a:pt x="1198539" y="1347237"/>
                      <a:pt x="1165868" y="1245052"/>
                      <a:pt x="1116506" y="1150703"/>
                    </a:cubicBezTo>
                    <a:cubicBezTo>
                      <a:pt x="1100018" y="1123020"/>
                      <a:pt x="1089535" y="1086787"/>
                      <a:pt x="1059816" y="1070502"/>
                    </a:cubicBezTo>
                    <a:cubicBezTo>
                      <a:pt x="1029995" y="1058594"/>
                      <a:pt x="996510" y="1053607"/>
                      <a:pt x="964551" y="1056253"/>
                    </a:cubicBezTo>
                    <a:cubicBezTo>
                      <a:pt x="937580" y="1060121"/>
                      <a:pt x="909082" y="1072639"/>
                      <a:pt x="897174" y="1098593"/>
                    </a:cubicBezTo>
                    <a:cubicBezTo>
                      <a:pt x="891169" y="1109178"/>
                      <a:pt x="894019" y="1119559"/>
                      <a:pt x="900736" y="1126378"/>
                    </a:cubicBezTo>
                    <a:cubicBezTo>
                      <a:pt x="899413" y="1127396"/>
                      <a:pt x="898294" y="1128821"/>
                      <a:pt x="897479" y="1130449"/>
                    </a:cubicBezTo>
                    <a:cubicBezTo>
                      <a:pt x="890050" y="1127600"/>
                      <a:pt x="882314" y="1137472"/>
                      <a:pt x="882823" y="1147243"/>
                    </a:cubicBezTo>
                    <a:cubicBezTo>
                      <a:pt x="871526" y="1255229"/>
                      <a:pt x="869999" y="1364336"/>
                      <a:pt x="878651" y="1472627"/>
                    </a:cubicBezTo>
                    <a:cubicBezTo>
                      <a:pt x="886895" y="1540106"/>
                      <a:pt x="876004" y="1650841"/>
                      <a:pt x="960378" y="1670382"/>
                    </a:cubicBezTo>
                    <a:cubicBezTo>
                      <a:pt x="1064192" y="1683919"/>
                      <a:pt x="1039358" y="1540615"/>
                      <a:pt x="1034473" y="1475783"/>
                    </a:cubicBezTo>
                    <a:cubicBezTo>
                      <a:pt x="1050859" y="1468455"/>
                      <a:pt x="1067144" y="1466012"/>
                      <a:pt x="1085362" y="1463773"/>
                    </a:cubicBezTo>
                    <a:cubicBezTo>
                      <a:pt x="1114979" y="1496749"/>
                      <a:pt x="1110094" y="1549979"/>
                      <a:pt x="1142765" y="1581632"/>
                    </a:cubicBezTo>
                    <a:cubicBezTo>
                      <a:pt x="1161085" y="1598018"/>
                      <a:pt x="1190295" y="1599341"/>
                      <a:pt x="1211160" y="1586924"/>
                    </a:cubicBezTo>
                    <a:close/>
                    <a:moveTo>
                      <a:pt x="1572472" y="1017577"/>
                    </a:moveTo>
                    <a:cubicBezTo>
                      <a:pt x="1595779" y="974729"/>
                      <a:pt x="1589062" y="900329"/>
                      <a:pt x="1529929" y="894935"/>
                    </a:cubicBezTo>
                    <a:cubicBezTo>
                      <a:pt x="1416548" y="885164"/>
                      <a:pt x="1300928" y="914069"/>
                      <a:pt x="1193654" y="951727"/>
                    </a:cubicBezTo>
                    <a:cubicBezTo>
                      <a:pt x="1162815" y="965671"/>
                      <a:pt x="1155487" y="1000173"/>
                      <a:pt x="1160983" y="1030910"/>
                    </a:cubicBezTo>
                    <a:cubicBezTo>
                      <a:pt x="1161797" y="1038646"/>
                      <a:pt x="1166988" y="1045058"/>
                      <a:pt x="1173705" y="1048416"/>
                    </a:cubicBezTo>
                    <a:cubicBezTo>
                      <a:pt x="1151925" y="1125462"/>
                      <a:pt x="1244543" y="1127803"/>
                      <a:pt x="1296857" y="1120475"/>
                    </a:cubicBezTo>
                    <a:cubicBezTo>
                      <a:pt x="1334006" y="1198946"/>
                      <a:pt x="1345303" y="1447895"/>
                      <a:pt x="1447081" y="1459091"/>
                    </a:cubicBezTo>
                    <a:cubicBezTo>
                      <a:pt x="1552015" y="1478632"/>
                      <a:pt x="1547638" y="1351715"/>
                      <a:pt x="1530641" y="1282506"/>
                    </a:cubicBezTo>
                    <a:cubicBezTo>
                      <a:pt x="1517003" y="1214823"/>
                      <a:pt x="1484841" y="1151925"/>
                      <a:pt x="1468760" y="1085463"/>
                    </a:cubicBezTo>
                    <a:cubicBezTo>
                      <a:pt x="1469676" y="1083428"/>
                      <a:pt x="1471406" y="1082105"/>
                      <a:pt x="1473035" y="1080782"/>
                    </a:cubicBezTo>
                    <a:lnTo>
                      <a:pt x="1473136" y="1080883"/>
                    </a:lnTo>
                    <a:cubicBezTo>
                      <a:pt x="1505095" y="1058492"/>
                      <a:pt x="1551506" y="1053302"/>
                      <a:pt x="1572472" y="1017577"/>
                    </a:cubicBezTo>
                    <a:close/>
                    <a:moveTo>
                      <a:pt x="2019889" y="1169227"/>
                    </a:moveTo>
                    <a:cubicBezTo>
                      <a:pt x="2059073" y="1126175"/>
                      <a:pt x="2055104" y="1063988"/>
                      <a:pt x="2040346" y="1011471"/>
                    </a:cubicBezTo>
                    <a:cubicBezTo>
                      <a:pt x="2013069" y="920176"/>
                      <a:pt x="1991493" y="827252"/>
                      <a:pt x="1966659" y="735245"/>
                    </a:cubicBezTo>
                    <a:cubicBezTo>
                      <a:pt x="1959432" y="710411"/>
                      <a:pt x="1955565" y="683338"/>
                      <a:pt x="1939178" y="662474"/>
                    </a:cubicBezTo>
                    <a:cubicBezTo>
                      <a:pt x="1917703" y="637029"/>
                      <a:pt x="1872412" y="634688"/>
                      <a:pt x="1848596" y="657792"/>
                    </a:cubicBezTo>
                    <a:cubicBezTo>
                      <a:pt x="1800964" y="723439"/>
                      <a:pt x="1832719" y="811782"/>
                      <a:pt x="1832719" y="886996"/>
                    </a:cubicBezTo>
                    <a:cubicBezTo>
                      <a:pt x="1832719" y="888523"/>
                      <a:pt x="1832617" y="889846"/>
                      <a:pt x="1832617" y="891271"/>
                    </a:cubicBezTo>
                    <a:cubicBezTo>
                      <a:pt x="1832617" y="891373"/>
                      <a:pt x="1832515" y="891373"/>
                      <a:pt x="1832515" y="891373"/>
                    </a:cubicBezTo>
                    <a:cubicBezTo>
                      <a:pt x="1815518" y="900940"/>
                      <a:pt x="1798725" y="906232"/>
                      <a:pt x="1779081" y="910812"/>
                    </a:cubicBezTo>
                    <a:cubicBezTo>
                      <a:pt x="1763509" y="896054"/>
                      <a:pt x="1767275" y="869287"/>
                      <a:pt x="1763917" y="849440"/>
                    </a:cubicBezTo>
                    <a:cubicBezTo>
                      <a:pt x="1761067" y="814327"/>
                      <a:pt x="1761678" y="773921"/>
                      <a:pt x="1746513" y="740945"/>
                    </a:cubicBezTo>
                    <a:cubicBezTo>
                      <a:pt x="1724630" y="687613"/>
                      <a:pt x="1669059" y="689241"/>
                      <a:pt x="1655625" y="746848"/>
                    </a:cubicBezTo>
                    <a:cubicBezTo>
                      <a:pt x="1643208" y="793462"/>
                      <a:pt x="1649009" y="842519"/>
                      <a:pt x="1649416" y="890151"/>
                    </a:cubicBezTo>
                    <a:cubicBezTo>
                      <a:pt x="1645956" y="924858"/>
                      <a:pt x="1646974" y="959666"/>
                      <a:pt x="1647279" y="994372"/>
                    </a:cubicBezTo>
                    <a:cubicBezTo>
                      <a:pt x="1647177" y="1054727"/>
                      <a:pt x="1651757" y="1114877"/>
                      <a:pt x="1658475" y="1174825"/>
                    </a:cubicBezTo>
                    <a:cubicBezTo>
                      <a:pt x="1663054" y="1225917"/>
                      <a:pt x="1665904" y="1286984"/>
                      <a:pt x="1712315" y="1318942"/>
                    </a:cubicBezTo>
                    <a:cubicBezTo>
                      <a:pt x="1730533" y="1330749"/>
                      <a:pt x="1757403" y="1334616"/>
                      <a:pt x="1777046" y="1323421"/>
                    </a:cubicBezTo>
                    <a:cubicBezTo>
                      <a:pt x="1850530" y="1267036"/>
                      <a:pt x="1806969" y="1136251"/>
                      <a:pt x="1800557" y="1057576"/>
                    </a:cubicBezTo>
                    <a:cubicBezTo>
                      <a:pt x="1825696" y="1044956"/>
                      <a:pt x="1852769" y="1035490"/>
                      <a:pt x="1879944" y="1028162"/>
                    </a:cubicBezTo>
                    <a:cubicBezTo>
                      <a:pt x="1901622" y="1077016"/>
                      <a:pt x="1896228" y="1137167"/>
                      <a:pt x="1927881" y="1181542"/>
                    </a:cubicBezTo>
                    <a:cubicBezTo>
                      <a:pt x="1953427" y="1210243"/>
                      <a:pt x="1997395" y="1193552"/>
                      <a:pt x="2019889" y="1169227"/>
                    </a:cubicBezTo>
                    <a:close/>
                    <a:moveTo>
                      <a:pt x="2209196" y="3350230"/>
                    </a:moveTo>
                    <a:cubicBezTo>
                      <a:pt x="2226702" y="3315218"/>
                      <a:pt x="2204921" y="3276135"/>
                      <a:pt x="2198713" y="3240615"/>
                    </a:cubicBezTo>
                    <a:cubicBezTo>
                      <a:pt x="2192301" y="3152271"/>
                      <a:pt x="2101718" y="3150440"/>
                      <a:pt x="2034443" y="3168658"/>
                    </a:cubicBezTo>
                    <a:cubicBezTo>
                      <a:pt x="1874346" y="3205094"/>
                      <a:pt x="1716997" y="3252828"/>
                      <a:pt x="1558936" y="3297611"/>
                    </a:cubicBezTo>
                    <a:cubicBezTo>
                      <a:pt x="1520362" y="3309824"/>
                      <a:pt x="1481380" y="3321529"/>
                      <a:pt x="1443926" y="3336999"/>
                    </a:cubicBezTo>
                    <a:cubicBezTo>
                      <a:pt x="1407693" y="3347075"/>
                      <a:pt x="1381129" y="3376997"/>
                      <a:pt x="1383572" y="3415775"/>
                    </a:cubicBezTo>
                    <a:cubicBezTo>
                      <a:pt x="1386014" y="3445596"/>
                      <a:pt x="1388661" y="3486307"/>
                      <a:pt x="1418583" y="3501574"/>
                    </a:cubicBezTo>
                    <a:cubicBezTo>
                      <a:pt x="1417769" y="3526917"/>
                      <a:pt x="1438125" y="3547883"/>
                      <a:pt x="1463060" y="3550427"/>
                    </a:cubicBezTo>
                    <a:cubicBezTo>
                      <a:pt x="1576034" y="3550122"/>
                      <a:pt x="1677507" y="3494958"/>
                      <a:pt x="1785799" y="3467580"/>
                    </a:cubicBezTo>
                    <a:cubicBezTo>
                      <a:pt x="1891445" y="3454552"/>
                      <a:pt x="1994342" y="3426970"/>
                      <a:pt x="2096426" y="3397557"/>
                    </a:cubicBezTo>
                    <a:cubicBezTo>
                      <a:pt x="2125127" y="3388091"/>
                      <a:pt x="2153625" y="3378931"/>
                      <a:pt x="2182428" y="3370178"/>
                    </a:cubicBezTo>
                    <a:cubicBezTo>
                      <a:pt x="2193115" y="3366413"/>
                      <a:pt x="2203802" y="3360509"/>
                      <a:pt x="2209196" y="3350230"/>
                    </a:cubicBezTo>
                    <a:close/>
                    <a:moveTo>
                      <a:pt x="2373975" y="2688163"/>
                    </a:moveTo>
                    <a:cubicBezTo>
                      <a:pt x="2396264" y="2651828"/>
                      <a:pt x="2381404" y="2607759"/>
                      <a:pt x="2371125" y="2569897"/>
                    </a:cubicBezTo>
                    <a:cubicBezTo>
                      <a:pt x="2336724" y="2427611"/>
                      <a:pt x="2284715" y="2290618"/>
                      <a:pt x="2246650" y="2149452"/>
                    </a:cubicBezTo>
                    <a:cubicBezTo>
                      <a:pt x="2205328" y="1968185"/>
                      <a:pt x="2163701" y="1785595"/>
                      <a:pt x="2086859" y="1615320"/>
                    </a:cubicBezTo>
                    <a:cubicBezTo>
                      <a:pt x="2059684" y="1557714"/>
                      <a:pt x="2051643" y="1485553"/>
                      <a:pt x="1969101" y="1518224"/>
                    </a:cubicBezTo>
                    <a:cubicBezTo>
                      <a:pt x="1771245" y="1577459"/>
                      <a:pt x="1575322" y="1645650"/>
                      <a:pt x="1387032" y="1731144"/>
                    </a:cubicBezTo>
                    <a:cubicBezTo>
                      <a:pt x="1313040" y="1766155"/>
                      <a:pt x="1238945" y="1800862"/>
                      <a:pt x="1161695" y="1828037"/>
                    </a:cubicBezTo>
                    <a:cubicBezTo>
                      <a:pt x="1024295" y="1879943"/>
                      <a:pt x="885164" y="1927168"/>
                      <a:pt x="744507" y="1969508"/>
                    </a:cubicBezTo>
                    <a:cubicBezTo>
                      <a:pt x="705322" y="1984978"/>
                      <a:pt x="656672" y="1986709"/>
                      <a:pt x="624714" y="2015410"/>
                    </a:cubicBezTo>
                    <a:cubicBezTo>
                      <a:pt x="619015" y="2021211"/>
                      <a:pt x="616674" y="2028845"/>
                      <a:pt x="616979" y="2036376"/>
                    </a:cubicBezTo>
                    <a:cubicBezTo>
                      <a:pt x="610974" y="2033934"/>
                      <a:pt x="604562" y="2032509"/>
                      <a:pt x="598659" y="2036478"/>
                    </a:cubicBezTo>
                    <a:cubicBezTo>
                      <a:pt x="595606" y="2038921"/>
                      <a:pt x="593061" y="2042279"/>
                      <a:pt x="591229" y="2046249"/>
                    </a:cubicBezTo>
                    <a:cubicBezTo>
                      <a:pt x="573011" y="2050829"/>
                      <a:pt x="595504" y="2103652"/>
                      <a:pt x="596522" y="2118918"/>
                    </a:cubicBezTo>
                    <a:cubicBezTo>
                      <a:pt x="611483" y="2184056"/>
                      <a:pt x="627869" y="2248787"/>
                      <a:pt x="644459" y="2313518"/>
                    </a:cubicBezTo>
                    <a:cubicBezTo>
                      <a:pt x="662983" y="2384254"/>
                      <a:pt x="675908" y="2456211"/>
                      <a:pt x="690768" y="2527761"/>
                    </a:cubicBezTo>
                    <a:cubicBezTo>
                      <a:pt x="721607" y="2653762"/>
                      <a:pt x="762522" y="2777321"/>
                      <a:pt x="801910" y="2900879"/>
                    </a:cubicBezTo>
                    <a:cubicBezTo>
                      <a:pt x="827049" y="2975076"/>
                      <a:pt x="844453" y="3051511"/>
                      <a:pt x="863994" y="3127234"/>
                    </a:cubicBezTo>
                    <a:cubicBezTo>
                      <a:pt x="870610" y="3148913"/>
                      <a:pt x="874681" y="3172525"/>
                      <a:pt x="888319" y="3191151"/>
                    </a:cubicBezTo>
                    <a:cubicBezTo>
                      <a:pt x="918140" y="3225552"/>
                      <a:pt x="969335" y="3209267"/>
                      <a:pt x="1007705" y="3201532"/>
                    </a:cubicBezTo>
                    <a:cubicBezTo>
                      <a:pt x="1092181" y="3184942"/>
                      <a:pt x="1169023" y="3147081"/>
                      <a:pt x="1245968" y="3109830"/>
                    </a:cubicBezTo>
                    <a:cubicBezTo>
                      <a:pt x="1322403" y="3078279"/>
                      <a:pt x="1400365" y="3049984"/>
                      <a:pt x="1477309" y="3019655"/>
                    </a:cubicBezTo>
                    <a:cubicBezTo>
                      <a:pt x="1625498" y="2981488"/>
                      <a:pt x="1767173" y="2926324"/>
                      <a:pt x="1907526" y="2866275"/>
                    </a:cubicBezTo>
                    <a:cubicBezTo>
                      <a:pt x="1947931" y="2851110"/>
                      <a:pt x="1990373" y="2843171"/>
                      <a:pt x="2032204" y="2832892"/>
                    </a:cubicBezTo>
                    <a:cubicBezTo>
                      <a:pt x="2091744" y="2816098"/>
                      <a:pt x="2148943" y="2791977"/>
                      <a:pt x="2206346" y="2769179"/>
                    </a:cubicBezTo>
                    <a:cubicBezTo>
                      <a:pt x="2260696" y="2743327"/>
                      <a:pt x="2331126" y="2731724"/>
                      <a:pt x="2373975" y="2688163"/>
                    </a:cubicBezTo>
                    <a:close/>
                    <a:moveTo>
                      <a:pt x="3128456" y="3780344"/>
                    </a:moveTo>
                    <a:cubicBezTo>
                      <a:pt x="3128252" y="3781260"/>
                      <a:pt x="3128150" y="3782278"/>
                      <a:pt x="3127947" y="3783194"/>
                    </a:cubicBezTo>
                    <a:cubicBezTo>
                      <a:pt x="3129066" y="3807722"/>
                      <a:pt x="3114309" y="3825534"/>
                      <a:pt x="3092426" y="3834083"/>
                    </a:cubicBezTo>
                    <a:cubicBezTo>
                      <a:pt x="2875944" y="3928737"/>
                      <a:pt x="2662719" y="4031329"/>
                      <a:pt x="2444609" y="4122217"/>
                    </a:cubicBezTo>
                    <a:cubicBezTo>
                      <a:pt x="2349344" y="4163742"/>
                      <a:pt x="2250518" y="4196210"/>
                      <a:pt x="2154338" y="4235394"/>
                    </a:cubicBezTo>
                    <a:cubicBezTo>
                      <a:pt x="2019583" y="4286894"/>
                      <a:pt x="1887577" y="4345315"/>
                      <a:pt x="1749668" y="4388163"/>
                    </a:cubicBezTo>
                    <a:cubicBezTo>
                      <a:pt x="1462144" y="4485667"/>
                      <a:pt x="1176860" y="4591109"/>
                      <a:pt x="899719" y="4715685"/>
                    </a:cubicBezTo>
                    <a:cubicBezTo>
                      <a:pt x="901449" y="4713751"/>
                      <a:pt x="902772" y="4711512"/>
                      <a:pt x="903383" y="4708866"/>
                    </a:cubicBezTo>
                    <a:cubicBezTo>
                      <a:pt x="903383" y="4708866"/>
                      <a:pt x="903383" y="4708967"/>
                      <a:pt x="903484" y="4708967"/>
                    </a:cubicBezTo>
                    <a:cubicBezTo>
                      <a:pt x="905316" y="4700113"/>
                      <a:pt x="903586" y="4691563"/>
                      <a:pt x="901245" y="4683014"/>
                    </a:cubicBezTo>
                    <a:cubicBezTo>
                      <a:pt x="904095" y="4677213"/>
                      <a:pt x="905316" y="4670394"/>
                      <a:pt x="904299" y="4663575"/>
                    </a:cubicBezTo>
                    <a:cubicBezTo>
                      <a:pt x="889337" y="4535334"/>
                      <a:pt x="859618" y="4410249"/>
                      <a:pt x="831833" y="4284350"/>
                    </a:cubicBezTo>
                    <a:cubicBezTo>
                      <a:pt x="809645" y="4172190"/>
                      <a:pt x="780333" y="4061862"/>
                      <a:pt x="754787" y="3950415"/>
                    </a:cubicBezTo>
                    <a:cubicBezTo>
                      <a:pt x="722726" y="3804364"/>
                      <a:pt x="692600" y="3657600"/>
                      <a:pt x="648734" y="3514602"/>
                    </a:cubicBezTo>
                    <a:cubicBezTo>
                      <a:pt x="606394" y="3368753"/>
                      <a:pt x="554385" y="3225552"/>
                      <a:pt x="517236" y="3078380"/>
                    </a:cubicBezTo>
                    <a:cubicBezTo>
                      <a:pt x="465533" y="2853044"/>
                      <a:pt x="412914" y="2627911"/>
                      <a:pt x="350422" y="2405322"/>
                    </a:cubicBezTo>
                    <a:cubicBezTo>
                      <a:pt x="280297" y="2147416"/>
                      <a:pt x="203862" y="1891139"/>
                      <a:pt x="151344" y="1628857"/>
                    </a:cubicBezTo>
                    <a:cubicBezTo>
                      <a:pt x="110429" y="1480668"/>
                      <a:pt x="63917" y="1334413"/>
                      <a:pt x="33689" y="1183476"/>
                    </a:cubicBezTo>
                    <a:cubicBezTo>
                      <a:pt x="25037" y="1152433"/>
                      <a:pt x="16692" y="1119966"/>
                      <a:pt x="0" y="1092181"/>
                    </a:cubicBezTo>
                    <a:cubicBezTo>
                      <a:pt x="7226" y="1087804"/>
                      <a:pt x="13842" y="1084344"/>
                      <a:pt x="19643" y="1081901"/>
                    </a:cubicBezTo>
                    <a:cubicBezTo>
                      <a:pt x="117859" y="1031419"/>
                      <a:pt x="207627" y="966790"/>
                      <a:pt x="303604" y="912542"/>
                    </a:cubicBezTo>
                    <a:cubicBezTo>
                      <a:pt x="396324" y="862875"/>
                      <a:pt x="486194" y="807813"/>
                      <a:pt x="580135" y="760486"/>
                    </a:cubicBezTo>
                    <a:cubicBezTo>
                      <a:pt x="848626" y="620134"/>
                      <a:pt x="1124241" y="494234"/>
                      <a:pt x="1397922" y="364569"/>
                    </a:cubicBezTo>
                    <a:cubicBezTo>
                      <a:pt x="1520565" y="298413"/>
                      <a:pt x="1650230" y="246710"/>
                      <a:pt x="1775926" y="186763"/>
                    </a:cubicBezTo>
                    <a:cubicBezTo>
                      <a:pt x="1897144" y="125696"/>
                      <a:pt x="2020601" y="69413"/>
                      <a:pt x="2145686" y="15674"/>
                    </a:cubicBezTo>
                    <a:cubicBezTo>
                      <a:pt x="2155762" y="10483"/>
                      <a:pt x="2167976" y="6310"/>
                      <a:pt x="2178154" y="0"/>
                    </a:cubicBezTo>
                    <a:cubicBezTo>
                      <a:pt x="2174795" y="55367"/>
                      <a:pt x="2196474" y="113279"/>
                      <a:pt x="2200850" y="168239"/>
                    </a:cubicBezTo>
                    <a:cubicBezTo>
                      <a:pt x="2218152" y="374136"/>
                      <a:pt x="2277184" y="571891"/>
                      <a:pt x="2321966" y="772801"/>
                    </a:cubicBezTo>
                    <a:cubicBezTo>
                      <a:pt x="2360845" y="929845"/>
                      <a:pt x="2393312" y="1088313"/>
                      <a:pt x="2432802" y="1245153"/>
                    </a:cubicBezTo>
                    <a:cubicBezTo>
                      <a:pt x="2486948" y="1442705"/>
                      <a:pt x="2547710" y="1638322"/>
                      <a:pt x="2601347" y="1836077"/>
                    </a:cubicBezTo>
                    <a:cubicBezTo>
                      <a:pt x="2683685" y="2149961"/>
                      <a:pt x="2790044" y="2456923"/>
                      <a:pt x="2875130" y="2769891"/>
                    </a:cubicBezTo>
                    <a:cubicBezTo>
                      <a:pt x="2942813" y="3042249"/>
                      <a:pt x="3010393" y="3314607"/>
                      <a:pt x="3080111" y="3586355"/>
                    </a:cubicBezTo>
                    <a:cubicBezTo>
                      <a:pt x="3094055" y="3646506"/>
                      <a:pt x="3104538" y="3701364"/>
                      <a:pt x="3117260" y="3763245"/>
                    </a:cubicBezTo>
                    <a:cubicBezTo>
                      <a:pt x="3118889" y="3769657"/>
                      <a:pt x="3123163" y="3775866"/>
                      <a:pt x="3128456" y="37803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26"/>
              <p:cNvSpPr/>
              <p:nvPr/>
            </p:nvSpPr>
            <p:spPr>
              <a:xfrm>
                <a:off x="12127961" y="4873135"/>
                <a:ext cx="1060324" cy="3666657"/>
              </a:xfrm>
              <a:custGeom>
                <a:rect b="b" l="l" r="r" t="t"/>
                <a:pathLst>
                  <a:path extrusionOk="0" h="3666657" w="1060324">
                    <a:moveTo>
                      <a:pt x="1040172" y="3601927"/>
                    </a:moveTo>
                    <a:cubicBezTo>
                      <a:pt x="1041699" y="3612512"/>
                      <a:pt x="1050961" y="3617092"/>
                      <a:pt x="1060324" y="3616583"/>
                    </a:cubicBezTo>
                    <a:cubicBezTo>
                      <a:pt x="1022565" y="3634700"/>
                      <a:pt x="984703" y="3652307"/>
                      <a:pt x="945417" y="3666658"/>
                    </a:cubicBezTo>
                    <a:cubicBezTo>
                      <a:pt x="947147" y="3656887"/>
                      <a:pt x="945722" y="3646099"/>
                      <a:pt x="942465" y="3636837"/>
                    </a:cubicBezTo>
                    <a:cubicBezTo>
                      <a:pt x="933611" y="3601011"/>
                      <a:pt x="923942" y="3565491"/>
                      <a:pt x="916207" y="3529461"/>
                    </a:cubicBezTo>
                    <a:cubicBezTo>
                      <a:pt x="875699" y="3328653"/>
                      <a:pt x="825624" y="3129371"/>
                      <a:pt x="770460" y="2932125"/>
                    </a:cubicBezTo>
                    <a:cubicBezTo>
                      <a:pt x="722828" y="2783530"/>
                      <a:pt x="682728" y="2632898"/>
                      <a:pt x="647004" y="2481147"/>
                    </a:cubicBezTo>
                    <a:cubicBezTo>
                      <a:pt x="595911" y="2252146"/>
                      <a:pt x="518560" y="2030880"/>
                      <a:pt x="452302" y="1806256"/>
                    </a:cubicBezTo>
                    <a:cubicBezTo>
                      <a:pt x="403754" y="1616643"/>
                      <a:pt x="363857" y="1424690"/>
                      <a:pt x="309507" y="1236502"/>
                    </a:cubicBezTo>
                    <a:cubicBezTo>
                      <a:pt x="270730" y="1087092"/>
                      <a:pt x="221367" y="940531"/>
                      <a:pt x="181165" y="791427"/>
                    </a:cubicBezTo>
                    <a:cubicBezTo>
                      <a:pt x="132108" y="574944"/>
                      <a:pt x="92415" y="356223"/>
                      <a:pt x="19541" y="145746"/>
                    </a:cubicBezTo>
                    <a:cubicBezTo>
                      <a:pt x="13129" y="128648"/>
                      <a:pt x="7633" y="110633"/>
                      <a:pt x="0" y="93738"/>
                    </a:cubicBezTo>
                    <a:cubicBezTo>
                      <a:pt x="43663" y="84476"/>
                      <a:pt x="107071" y="33078"/>
                      <a:pt x="155212" y="0"/>
                    </a:cubicBezTo>
                    <a:cubicBezTo>
                      <a:pt x="157247" y="12824"/>
                      <a:pt x="160606" y="25445"/>
                      <a:pt x="163354" y="38269"/>
                    </a:cubicBezTo>
                    <a:cubicBezTo>
                      <a:pt x="183710" y="146052"/>
                      <a:pt x="196534" y="256176"/>
                      <a:pt x="226558" y="362126"/>
                    </a:cubicBezTo>
                    <a:cubicBezTo>
                      <a:pt x="263198" y="491690"/>
                      <a:pt x="287727" y="623900"/>
                      <a:pt x="314901" y="755702"/>
                    </a:cubicBezTo>
                    <a:cubicBezTo>
                      <a:pt x="354391" y="940939"/>
                      <a:pt x="413321" y="1121188"/>
                      <a:pt x="459426" y="1304795"/>
                    </a:cubicBezTo>
                    <a:cubicBezTo>
                      <a:pt x="520595" y="1526671"/>
                      <a:pt x="574029" y="1750583"/>
                      <a:pt x="625019" y="1975004"/>
                    </a:cubicBezTo>
                    <a:cubicBezTo>
                      <a:pt x="691175" y="2232910"/>
                      <a:pt x="789595" y="2481961"/>
                      <a:pt x="840077" y="2744141"/>
                    </a:cubicBezTo>
                    <a:cubicBezTo>
                      <a:pt x="897479" y="3018128"/>
                      <a:pt x="976256" y="3288451"/>
                      <a:pt x="1013608" y="3566305"/>
                    </a:cubicBezTo>
                    <a:cubicBezTo>
                      <a:pt x="1015847" y="3580248"/>
                      <a:pt x="1026127" y="3591240"/>
                      <a:pt x="1038951" y="3594803"/>
                    </a:cubicBezTo>
                    <a:cubicBezTo>
                      <a:pt x="1039155" y="3597245"/>
                      <a:pt x="1039562" y="3599688"/>
                      <a:pt x="1040172" y="36019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26"/>
              <p:cNvSpPr/>
              <p:nvPr/>
            </p:nvSpPr>
            <p:spPr>
              <a:xfrm>
                <a:off x="13663181" y="5347217"/>
                <a:ext cx="725677" cy="448841"/>
              </a:xfrm>
              <a:custGeom>
                <a:rect b="b" l="l" r="r" t="t"/>
                <a:pathLst>
                  <a:path extrusionOk="0" h="448841" w="725677">
                    <a:moveTo>
                      <a:pt x="640286" y="0"/>
                    </a:moveTo>
                    <a:cubicBezTo>
                      <a:pt x="673873" y="71652"/>
                      <a:pt x="701556" y="145237"/>
                      <a:pt x="725678" y="220044"/>
                    </a:cubicBezTo>
                    <a:cubicBezTo>
                      <a:pt x="623493" y="247117"/>
                      <a:pt x="529043" y="298719"/>
                      <a:pt x="425738" y="323247"/>
                    </a:cubicBezTo>
                    <a:cubicBezTo>
                      <a:pt x="363348" y="338819"/>
                      <a:pt x="304622" y="365994"/>
                      <a:pt x="242741" y="383093"/>
                    </a:cubicBezTo>
                    <a:cubicBezTo>
                      <a:pt x="228390" y="387775"/>
                      <a:pt x="112159" y="418512"/>
                      <a:pt x="46513" y="448841"/>
                    </a:cubicBezTo>
                    <a:cubicBezTo>
                      <a:pt x="26360" y="380141"/>
                      <a:pt x="5903" y="311339"/>
                      <a:pt x="0" y="239891"/>
                    </a:cubicBezTo>
                    <a:cubicBezTo>
                      <a:pt x="68497" y="208238"/>
                      <a:pt x="136484" y="175364"/>
                      <a:pt x="207220" y="148901"/>
                    </a:cubicBezTo>
                    <a:cubicBezTo>
                      <a:pt x="350218" y="94043"/>
                      <a:pt x="492402" y="43459"/>
                      <a:pt x="640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26"/>
              <p:cNvSpPr/>
              <p:nvPr/>
            </p:nvSpPr>
            <p:spPr>
              <a:xfrm>
                <a:off x="13746030" y="5796058"/>
                <a:ext cx="725270" cy="302891"/>
              </a:xfrm>
              <a:custGeom>
                <a:rect b="b" l="l" r="r" t="t"/>
                <a:pathLst>
                  <a:path extrusionOk="0" h="302891" w="725270">
                    <a:moveTo>
                      <a:pt x="707154" y="0"/>
                    </a:moveTo>
                    <a:cubicBezTo>
                      <a:pt x="713363" y="24529"/>
                      <a:pt x="719368" y="49159"/>
                      <a:pt x="725271" y="73789"/>
                    </a:cubicBezTo>
                    <a:cubicBezTo>
                      <a:pt x="649548" y="93025"/>
                      <a:pt x="576675" y="121828"/>
                      <a:pt x="503496" y="149105"/>
                    </a:cubicBezTo>
                    <a:cubicBezTo>
                      <a:pt x="389403" y="195007"/>
                      <a:pt x="268389" y="220960"/>
                      <a:pt x="154906" y="268999"/>
                    </a:cubicBezTo>
                    <a:cubicBezTo>
                      <a:pt x="117248" y="280297"/>
                      <a:pt x="79489" y="291391"/>
                      <a:pt x="41933" y="302892"/>
                    </a:cubicBezTo>
                    <a:cubicBezTo>
                      <a:pt x="27989" y="247626"/>
                      <a:pt x="14045" y="192361"/>
                      <a:pt x="0" y="136993"/>
                    </a:cubicBezTo>
                    <a:cubicBezTo>
                      <a:pt x="44986" y="137299"/>
                      <a:pt x="90481" y="119080"/>
                      <a:pt x="134551" y="111549"/>
                    </a:cubicBezTo>
                    <a:cubicBezTo>
                      <a:pt x="182284" y="100251"/>
                      <a:pt x="232054" y="106663"/>
                      <a:pt x="279584" y="95366"/>
                    </a:cubicBezTo>
                    <a:cubicBezTo>
                      <a:pt x="422176" y="63917"/>
                      <a:pt x="565072" y="34706"/>
                      <a:pt x="7071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26"/>
              <p:cNvSpPr/>
              <p:nvPr/>
            </p:nvSpPr>
            <p:spPr>
              <a:xfrm>
                <a:off x="13262584" y="6227089"/>
                <a:ext cx="315919" cy="182488"/>
              </a:xfrm>
              <a:custGeom>
                <a:rect b="b" l="l" r="r" t="t"/>
                <a:pathLst>
                  <a:path extrusionOk="0" h="182488" w="315919">
                    <a:moveTo>
                      <a:pt x="315919" y="0"/>
                    </a:moveTo>
                    <a:cubicBezTo>
                      <a:pt x="281518" y="61576"/>
                      <a:pt x="248033" y="123864"/>
                      <a:pt x="208747" y="182488"/>
                    </a:cubicBezTo>
                    <a:cubicBezTo>
                      <a:pt x="134245" y="161115"/>
                      <a:pt x="66868" y="122439"/>
                      <a:pt x="0" y="82644"/>
                    </a:cubicBezTo>
                    <a:cubicBezTo>
                      <a:pt x="54350" y="64120"/>
                      <a:pt x="108801" y="45698"/>
                      <a:pt x="165084" y="35928"/>
                    </a:cubicBezTo>
                    <a:cubicBezTo>
                      <a:pt x="215770" y="25445"/>
                      <a:pt x="266048" y="13231"/>
                      <a:pt x="3159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26"/>
              <p:cNvSpPr/>
              <p:nvPr/>
            </p:nvSpPr>
            <p:spPr>
              <a:xfrm>
                <a:off x="13102588" y="6449881"/>
                <a:ext cx="251595" cy="386553"/>
              </a:xfrm>
              <a:custGeom>
                <a:rect b="b" l="l" r="r" t="t"/>
                <a:pathLst>
                  <a:path extrusionOk="0" h="386553" w="251595">
                    <a:moveTo>
                      <a:pt x="251596" y="122032"/>
                    </a:moveTo>
                    <a:cubicBezTo>
                      <a:pt x="234293" y="220553"/>
                      <a:pt x="163456" y="297701"/>
                      <a:pt x="120404" y="386553"/>
                    </a:cubicBezTo>
                    <a:cubicBezTo>
                      <a:pt x="103915" y="325588"/>
                      <a:pt x="89768" y="263809"/>
                      <a:pt x="67988" y="204269"/>
                    </a:cubicBezTo>
                    <a:cubicBezTo>
                      <a:pt x="44477" y="137808"/>
                      <a:pt x="22493" y="68700"/>
                      <a:pt x="0" y="0"/>
                    </a:cubicBezTo>
                    <a:cubicBezTo>
                      <a:pt x="87224" y="33485"/>
                      <a:pt x="163659" y="88954"/>
                      <a:pt x="251596" y="1220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26"/>
              <p:cNvSpPr/>
              <p:nvPr/>
            </p:nvSpPr>
            <p:spPr>
              <a:xfrm>
                <a:off x="13419322" y="6684989"/>
                <a:ext cx="268897" cy="177501"/>
              </a:xfrm>
              <a:custGeom>
                <a:rect b="b" l="l" r="r" t="t"/>
                <a:pathLst>
                  <a:path extrusionOk="0" h="177501" w="268897">
                    <a:moveTo>
                      <a:pt x="263300" y="61474"/>
                    </a:moveTo>
                    <a:cubicBezTo>
                      <a:pt x="265234" y="62390"/>
                      <a:pt x="266964" y="63408"/>
                      <a:pt x="268898" y="64324"/>
                    </a:cubicBezTo>
                    <a:cubicBezTo>
                      <a:pt x="204981" y="89259"/>
                      <a:pt x="140047" y="111447"/>
                      <a:pt x="78064" y="140861"/>
                    </a:cubicBezTo>
                    <a:cubicBezTo>
                      <a:pt x="52619" y="153888"/>
                      <a:pt x="26564" y="166305"/>
                      <a:pt x="0" y="177501"/>
                    </a:cubicBezTo>
                    <a:cubicBezTo>
                      <a:pt x="17506" y="128139"/>
                      <a:pt x="41627" y="78776"/>
                      <a:pt x="55876" y="27785"/>
                    </a:cubicBezTo>
                    <a:cubicBezTo>
                      <a:pt x="61372" y="18320"/>
                      <a:pt x="67072" y="9058"/>
                      <a:pt x="73280" y="0"/>
                    </a:cubicBezTo>
                    <a:cubicBezTo>
                      <a:pt x="137604" y="16081"/>
                      <a:pt x="202742" y="34197"/>
                      <a:pt x="263300" y="614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26"/>
              <p:cNvSpPr/>
              <p:nvPr/>
            </p:nvSpPr>
            <p:spPr>
              <a:xfrm>
                <a:off x="13676413" y="6289479"/>
                <a:ext cx="150122" cy="238364"/>
              </a:xfrm>
              <a:custGeom>
                <a:rect b="b" l="l" r="r" t="t"/>
                <a:pathLst>
                  <a:path extrusionOk="0" h="238364" w="150122">
                    <a:moveTo>
                      <a:pt x="132210" y="158367"/>
                    </a:moveTo>
                    <a:cubicBezTo>
                      <a:pt x="138724" y="184829"/>
                      <a:pt x="144423" y="211597"/>
                      <a:pt x="150123" y="238364"/>
                    </a:cubicBezTo>
                    <a:cubicBezTo>
                      <a:pt x="101880" y="217907"/>
                      <a:pt x="50584" y="204777"/>
                      <a:pt x="0" y="191241"/>
                    </a:cubicBezTo>
                    <a:cubicBezTo>
                      <a:pt x="35724" y="130072"/>
                      <a:pt x="73280" y="67581"/>
                      <a:pt x="95264" y="0"/>
                    </a:cubicBezTo>
                    <a:cubicBezTo>
                      <a:pt x="107274" y="52619"/>
                      <a:pt x="119589" y="105340"/>
                      <a:pt x="132210" y="1583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26"/>
              <p:cNvSpPr/>
              <p:nvPr/>
            </p:nvSpPr>
            <p:spPr>
              <a:xfrm>
                <a:off x="12921423" y="5758604"/>
                <a:ext cx="306759" cy="249152"/>
              </a:xfrm>
              <a:custGeom>
                <a:rect b="b" l="l" r="r" t="t"/>
                <a:pathLst>
                  <a:path extrusionOk="0" h="249152" w="306759">
                    <a:moveTo>
                      <a:pt x="285997" y="0"/>
                    </a:moveTo>
                    <a:cubicBezTo>
                      <a:pt x="287320" y="57403"/>
                      <a:pt x="300754" y="115111"/>
                      <a:pt x="306759" y="172005"/>
                    </a:cubicBezTo>
                    <a:cubicBezTo>
                      <a:pt x="249255" y="203251"/>
                      <a:pt x="182183" y="212207"/>
                      <a:pt x="119182" y="227271"/>
                    </a:cubicBezTo>
                    <a:cubicBezTo>
                      <a:pt x="101575" y="232767"/>
                      <a:pt x="73484" y="237448"/>
                      <a:pt x="55571" y="249153"/>
                    </a:cubicBezTo>
                    <a:cubicBezTo>
                      <a:pt x="47123" y="221469"/>
                      <a:pt x="38167" y="193887"/>
                      <a:pt x="28498" y="166509"/>
                    </a:cubicBezTo>
                    <a:cubicBezTo>
                      <a:pt x="20254" y="142693"/>
                      <a:pt x="13333" y="118164"/>
                      <a:pt x="3766" y="94756"/>
                    </a:cubicBezTo>
                    <a:cubicBezTo>
                      <a:pt x="13231" y="85494"/>
                      <a:pt x="15368" y="66665"/>
                      <a:pt x="102" y="60253"/>
                    </a:cubicBezTo>
                    <a:cubicBezTo>
                      <a:pt x="102" y="60151"/>
                      <a:pt x="102" y="59947"/>
                      <a:pt x="0" y="59846"/>
                    </a:cubicBezTo>
                    <a:cubicBezTo>
                      <a:pt x="1527" y="59337"/>
                      <a:pt x="2952" y="58828"/>
                      <a:pt x="4478" y="58522"/>
                    </a:cubicBezTo>
                    <a:cubicBezTo>
                      <a:pt x="9058" y="67479"/>
                      <a:pt x="17506" y="74502"/>
                      <a:pt x="28193" y="75519"/>
                    </a:cubicBezTo>
                    <a:cubicBezTo>
                      <a:pt x="41322" y="77759"/>
                      <a:pt x="53739" y="72975"/>
                      <a:pt x="65749" y="68395"/>
                    </a:cubicBezTo>
                    <a:cubicBezTo>
                      <a:pt x="110531" y="54044"/>
                      <a:pt x="155822" y="41118"/>
                      <a:pt x="200706" y="26870"/>
                    </a:cubicBezTo>
                    <a:cubicBezTo>
                      <a:pt x="229306" y="18117"/>
                      <a:pt x="257600" y="9160"/>
                      <a:pt x="285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26"/>
              <p:cNvSpPr/>
              <p:nvPr/>
            </p:nvSpPr>
            <p:spPr>
              <a:xfrm>
                <a:off x="13014449" y="6124598"/>
                <a:ext cx="265233" cy="197245"/>
              </a:xfrm>
              <a:custGeom>
                <a:rect b="b" l="l" r="r" t="t"/>
                <a:pathLst>
                  <a:path extrusionOk="0" h="197245" w="265233">
                    <a:moveTo>
                      <a:pt x="231851" y="0"/>
                    </a:moveTo>
                    <a:cubicBezTo>
                      <a:pt x="248644" y="39083"/>
                      <a:pt x="251596" y="82847"/>
                      <a:pt x="265234" y="122846"/>
                    </a:cubicBezTo>
                    <a:cubicBezTo>
                      <a:pt x="192971" y="149207"/>
                      <a:pt x="122541" y="181470"/>
                      <a:pt x="46920" y="197246"/>
                    </a:cubicBezTo>
                    <a:cubicBezTo>
                      <a:pt x="30941" y="136993"/>
                      <a:pt x="15979" y="76537"/>
                      <a:pt x="0" y="16285"/>
                    </a:cubicBezTo>
                    <a:cubicBezTo>
                      <a:pt x="3766" y="17608"/>
                      <a:pt x="8346" y="18727"/>
                      <a:pt x="13842" y="19338"/>
                    </a:cubicBezTo>
                    <a:cubicBezTo>
                      <a:pt x="87427" y="28701"/>
                      <a:pt x="159588" y="14656"/>
                      <a:pt x="2318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4" name="Google Shape;914;p26"/>
              <p:cNvSpPr/>
              <p:nvPr/>
            </p:nvSpPr>
            <p:spPr>
              <a:xfrm>
                <a:off x="13355405" y="5599118"/>
                <a:ext cx="313273" cy="261384"/>
              </a:xfrm>
              <a:custGeom>
                <a:rect b="b" l="l" r="r" t="t"/>
                <a:pathLst>
                  <a:path extrusionOk="0" h="261384" w="313273">
                    <a:moveTo>
                      <a:pt x="313273" y="222996"/>
                    </a:moveTo>
                    <a:cubicBezTo>
                      <a:pt x="311034" y="225642"/>
                      <a:pt x="309711" y="228390"/>
                      <a:pt x="309405" y="230833"/>
                    </a:cubicBezTo>
                    <a:cubicBezTo>
                      <a:pt x="289864" y="220248"/>
                      <a:pt x="265132" y="229612"/>
                      <a:pt x="244064" y="231342"/>
                    </a:cubicBezTo>
                    <a:cubicBezTo>
                      <a:pt x="12315" y="269916"/>
                      <a:pt x="93229" y="304927"/>
                      <a:pt x="0" y="109208"/>
                    </a:cubicBezTo>
                    <a:cubicBezTo>
                      <a:pt x="67275" y="85494"/>
                      <a:pt x="134042" y="60660"/>
                      <a:pt x="200605" y="34910"/>
                    </a:cubicBezTo>
                    <a:cubicBezTo>
                      <a:pt x="227779" y="23918"/>
                      <a:pt x="254547" y="12213"/>
                      <a:pt x="281213" y="0"/>
                    </a:cubicBezTo>
                    <a:cubicBezTo>
                      <a:pt x="279585" y="27582"/>
                      <a:pt x="281009" y="54858"/>
                      <a:pt x="284368" y="82033"/>
                    </a:cubicBezTo>
                    <a:cubicBezTo>
                      <a:pt x="282536" y="93229"/>
                      <a:pt x="282231" y="104831"/>
                      <a:pt x="282333" y="116231"/>
                    </a:cubicBezTo>
                    <a:cubicBezTo>
                      <a:pt x="282333" y="118572"/>
                      <a:pt x="284266" y="120505"/>
                      <a:pt x="286607" y="120505"/>
                    </a:cubicBezTo>
                    <a:cubicBezTo>
                      <a:pt x="288032" y="120200"/>
                      <a:pt x="289050" y="119386"/>
                      <a:pt x="289762" y="118470"/>
                    </a:cubicBezTo>
                    <a:cubicBezTo>
                      <a:pt x="296073" y="153481"/>
                      <a:pt x="304622" y="188289"/>
                      <a:pt x="313273" y="2229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6"/>
              <p:cNvSpPr/>
              <p:nvPr/>
            </p:nvSpPr>
            <p:spPr>
              <a:xfrm>
                <a:off x="13500234" y="5982719"/>
                <a:ext cx="232563" cy="198772"/>
              </a:xfrm>
              <a:custGeom>
                <a:rect b="b" l="l" r="r" t="t"/>
                <a:pathLst>
                  <a:path extrusionOk="0" h="198772" w="232563">
                    <a:moveTo>
                      <a:pt x="203658" y="0"/>
                    </a:moveTo>
                    <a:cubicBezTo>
                      <a:pt x="213123" y="44477"/>
                      <a:pt x="222792" y="88954"/>
                      <a:pt x="232563" y="133329"/>
                    </a:cubicBezTo>
                    <a:cubicBezTo>
                      <a:pt x="204167" y="142388"/>
                      <a:pt x="175873" y="151649"/>
                      <a:pt x="147680" y="161522"/>
                    </a:cubicBezTo>
                    <a:cubicBezTo>
                      <a:pt x="102999" y="175466"/>
                      <a:pt x="57708" y="187272"/>
                      <a:pt x="12417" y="198773"/>
                    </a:cubicBezTo>
                    <a:cubicBezTo>
                      <a:pt x="13028" y="150326"/>
                      <a:pt x="3969" y="101167"/>
                      <a:pt x="0" y="52721"/>
                    </a:cubicBezTo>
                    <a:cubicBezTo>
                      <a:pt x="63611" y="21170"/>
                      <a:pt x="135976" y="17709"/>
                      <a:pt x="2036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26"/>
              <p:cNvSpPr/>
              <p:nvPr/>
            </p:nvSpPr>
            <p:spPr>
              <a:xfrm>
                <a:off x="13804044" y="5936512"/>
                <a:ext cx="731072" cy="388283"/>
              </a:xfrm>
              <a:custGeom>
                <a:rect b="b" l="l" r="r" t="t"/>
                <a:pathLst>
                  <a:path extrusionOk="0" h="388283" w="731072">
                    <a:moveTo>
                      <a:pt x="693618" y="42034"/>
                    </a:moveTo>
                    <a:cubicBezTo>
                      <a:pt x="705119" y="82949"/>
                      <a:pt x="717943" y="123559"/>
                      <a:pt x="731072" y="164168"/>
                    </a:cubicBezTo>
                    <a:cubicBezTo>
                      <a:pt x="702778" y="172819"/>
                      <a:pt x="673771" y="186559"/>
                      <a:pt x="656571" y="191037"/>
                    </a:cubicBezTo>
                    <a:cubicBezTo>
                      <a:pt x="583901" y="213327"/>
                      <a:pt x="509400" y="230324"/>
                      <a:pt x="437137" y="254038"/>
                    </a:cubicBezTo>
                    <a:cubicBezTo>
                      <a:pt x="399174" y="268796"/>
                      <a:pt x="361618" y="284673"/>
                      <a:pt x="321822" y="294037"/>
                    </a:cubicBezTo>
                    <a:cubicBezTo>
                      <a:pt x="225744" y="317242"/>
                      <a:pt x="135467" y="359175"/>
                      <a:pt x="41118" y="388283"/>
                    </a:cubicBezTo>
                    <a:cubicBezTo>
                      <a:pt x="27378" y="334138"/>
                      <a:pt x="13638" y="279890"/>
                      <a:pt x="0" y="225744"/>
                    </a:cubicBezTo>
                    <a:cubicBezTo>
                      <a:pt x="39388" y="213937"/>
                      <a:pt x="78674" y="202233"/>
                      <a:pt x="118063" y="190732"/>
                    </a:cubicBezTo>
                    <a:cubicBezTo>
                      <a:pt x="166712" y="172819"/>
                      <a:pt x="215363" y="154906"/>
                      <a:pt x="264928" y="138927"/>
                    </a:cubicBezTo>
                    <a:cubicBezTo>
                      <a:pt x="249763" y="176076"/>
                      <a:pt x="267269" y="226456"/>
                      <a:pt x="318871" y="240298"/>
                    </a:cubicBezTo>
                    <a:cubicBezTo>
                      <a:pt x="377902" y="254343"/>
                      <a:pt x="454032" y="223505"/>
                      <a:pt x="461564" y="157451"/>
                    </a:cubicBezTo>
                    <a:cubicBezTo>
                      <a:pt x="466347" y="130988"/>
                      <a:pt x="457798" y="100455"/>
                      <a:pt x="436017" y="85188"/>
                    </a:cubicBezTo>
                    <a:cubicBezTo>
                      <a:pt x="517949" y="55062"/>
                      <a:pt x="598761" y="21170"/>
                      <a:pt x="683542" y="0"/>
                    </a:cubicBezTo>
                    <a:cubicBezTo>
                      <a:pt x="686799" y="14045"/>
                      <a:pt x="690157" y="27989"/>
                      <a:pt x="693618" y="420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6"/>
              <p:cNvSpPr/>
              <p:nvPr/>
            </p:nvSpPr>
            <p:spPr>
              <a:xfrm>
                <a:off x="13877527" y="6281235"/>
                <a:ext cx="744099" cy="389504"/>
              </a:xfrm>
              <a:custGeom>
                <a:rect b="b" l="l" r="r" t="t"/>
                <a:pathLst>
                  <a:path extrusionOk="0" h="389504" w="744099">
                    <a:moveTo>
                      <a:pt x="713668" y="0"/>
                    </a:moveTo>
                    <a:cubicBezTo>
                      <a:pt x="725881" y="44172"/>
                      <a:pt x="736568" y="88547"/>
                      <a:pt x="744100" y="133635"/>
                    </a:cubicBezTo>
                    <a:cubicBezTo>
                      <a:pt x="658911" y="173633"/>
                      <a:pt x="570263" y="206304"/>
                      <a:pt x="482021" y="239077"/>
                    </a:cubicBezTo>
                    <a:cubicBezTo>
                      <a:pt x="482123" y="238364"/>
                      <a:pt x="482225" y="237652"/>
                      <a:pt x="482326" y="236939"/>
                    </a:cubicBezTo>
                    <a:cubicBezTo>
                      <a:pt x="483650" y="221775"/>
                      <a:pt x="484362" y="203963"/>
                      <a:pt x="471131" y="193378"/>
                    </a:cubicBezTo>
                    <a:cubicBezTo>
                      <a:pt x="471945" y="126103"/>
                      <a:pt x="390930" y="99844"/>
                      <a:pt x="336987" y="123762"/>
                    </a:cubicBezTo>
                    <a:cubicBezTo>
                      <a:pt x="267676" y="154499"/>
                      <a:pt x="253835" y="246099"/>
                      <a:pt x="311848" y="287116"/>
                    </a:cubicBezTo>
                    <a:cubicBezTo>
                      <a:pt x="238161" y="313375"/>
                      <a:pt x="168341" y="349913"/>
                      <a:pt x="94246" y="375256"/>
                    </a:cubicBezTo>
                    <a:cubicBezTo>
                      <a:pt x="80608" y="380345"/>
                      <a:pt x="66868" y="385026"/>
                      <a:pt x="53026" y="389505"/>
                    </a:cubicBezTo>
                    <a:cubicBezTo>
                      <a:pt x="52925" y="388894"/>
                      <a:pt x="52925" y="388385"/>
                      <a:pt x="52823" y="387775"/>
                    </a:cubicBezTo>
                    <a:cubicBezTo>
                      <a:pt x="35215" y="316835"/>
                      <a:pt x="16997" y="245794"/>
                      <a:pt x="0" y="174549"/>
                    </a:cubicBezTo>
                    <a:cubicBezTo>
                      <a:pt x="916" y="174651"/>
                      <a:pt x="1730" y="174753"/>
                      <a:pt x="2443" y="174753"/>
                    </a:cubicBezTo>
                    <a:cubicBezTo>
                      <a:pt x="93636" y="181369"/>
                      <a:pt x="183608" y="148800"/>
                      <a:pt x="271239" y="127528"/>
                    </a:cubicBezTo>
                    <a:cubicBezTo>
                      <a:pt x="419428" y="86410"/>
                      <a:pt x="563545" y="32874"/>
                      <a:pt x="713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6"/>
              <p:cNvSpPr/>
              <p:nvPr/>
            </p:nvSpPr>
            <p:spPr>
              <a:xfrm>
                <a:off x="12638277" y="5042282"/>
                <a:ext cx="459518" cy="510934"/>
              </a:xfrm>
              <a:custGeom>
                <a:rect b="b" l="l" r="r" t="t"/>
                <a:pathLst>
                  <a:path extrusionOk="0" h="510934" w="459518">
                    <a:moveTo>
                      <a:pt x="458918" y="374552"/>
                    </a:moveTo>
                    <a:cubicBezTo>
                      <a:pt x="463294" y="403253"/>
                      <a:pt x="443142" y="409156"/>
                      <a:pt x="419326" y="401828"/>
                    </a:cubicBezTo>
                    <a:cubicBezTo>
                      <a:pt x="384925" y="318268"/>
                      <a:pt x="376375" y="224022"/>
                      <a:pt x="334341" y="143617"/>
                    </a:cubicBezTo>
                    <a:cubicBezTo>
                      <a:pt x="321008" y="123567"/>
                      <a:pt x="290373" y="131200"/>
                      <a:pt x="287116" y="154711"/>
                    </a:cubicBezTo>
                    <a:cubicBezTo>
                      <a:pt x="279483" y="196033"/>
                      <a:pt x="278974" y="238271"/>
                      <a:pt x="276735" y="280102"/>
                    </a:cubicBezTo>
                    <a:cubicBezTo>
                      <a:pt x="274190" y="305241"/>
                      <a:pt x="275208" y="334960"/>
                      <a:pt x="262384" y="359488"/>
                    </a:cubicBezTo>
                    <a:cubicBezTo>
                      <a:pt x="238975" y="364374"/>
                      <a:pt x="219230" y="354196"/>
                      <a:pt x="208340" y="333230"/>
                    </a:cubicBezTo>
                    <a:cubicBezTo>
                      <a:pt x="185338" y="299236"/>
                      <a:pt x="170478" y="263410"/>
                      <a:pt x="150326" y="226871"/>
                    </a:cubicBezTo>
                    <a:cubicBezTo>
                      <a:pt x="142693" y="207330"/>
                      <a:pt x="116943" y="187178"/>
                      <a:pt x="99641" y="208348"/>
                    </a:cubicBezTo>
                    <a:cubicBezTo>
                      <a:pt x="87020" y="227177"/>
                      <a:pt x="99030" y="251705"/>
                      <a:pt x="100150" y="272468"/>
                    </a:cubicBezTo>
                    <a:cubicBezTo>
                      <a:pt x="107987" y="322950"/>
                      <a:pt x="120098" y="372618"/>
                      <a:pt x="132006" y="422184"/>
                    </a:cubicBezTo>
                    <a:cubicBezTo>
                      <a:pt x="136688" y="450682"/>
                      <a:pt x="146662" y="484574"/>
                      <a:pt x="130683" y="510934"/>
                    </a:cubicBezTo>
                    <a:cubicBezTo>
                      <a:pt x="125594" y="510018"/>
                      <a:pt x="120505" y="508797"/>
                      <a:pt x="115722" y="506660"/>
                    </a:cubicBezTo>
                    <a:cubicBezTo>
                      <a:pt x="62594" y="394602"/>
                      <a:pt x="49362" y="267786"/>
                      <a:pt x="0" y="154304"/>
                    </a:cubicBezTo>
                    <a:cubicBezTo>
                      <a:pt x="5903" y="146670"/>
                      <a:pt x="509" y="136391"/>
                      <a:pt x="712" y="127638"/>
                    </a:cubicBezTo>
                    <a:cubicBezTo>
                      <a:pt x="204" y="117460"/>
                      <a:pt x="2443" y="107384"/>
                      <a:pt x="6717" y="98020"/>
                    </a:cubicBezTo>
                    <a:cubicBezTo>
                      <a:pt x="25139" y="89776"/>
                      <a:pt x="45291" y="85095"/>
                      <a:pt x="63917" y="77258"/>
                    </a:cubicBezTo>
                    <a:cubicBezTo>
                      <a:pt x="105137" y="130081"/>
                      <a:pt x="136281" y="225345"/>
                      <a:pt x="207017" y="243563"/>
                    </a:cubicBezTo>
                    <a:cubicBezTo>
                      <a:pt x="228288" y="244683"/>
                      <a:pt x="241418" y="225650"/>
                      <a:pt x="244878" y="206821"/>
                    </a:cubicBezTo>
                    <a:cubicBezTo>
                      <a:pt x="257702" y="168044"/>
                      <a:pt x="267982" y="128656"/>
                      <a:pt x="274496" y="88351"/>
                    </a:cubicBezTo>
                    <a:cubicBezTo>
                      <a:pt x="280908" y="60159"/>
                      <a:pt x="278363" y="30745"/>
                      <a:pt x="293935" y="4792"/>
                    </a:cubicBezTo>
                    <a:cubicBezTo>
                      <a:pt x="310016" y="-2435"/>
                      <a:pt x="330677" y="924"/>
                      <a:pt x="348488" y="8"/>
                    </a:cubicBezTo>
                    <a:cubicBezTo>
                      <a:pt x="373933" y="76036"/>
                      <a:pt x="391439" y="154914"/>
                      <a:pt x="420649" y="229925"/>
                    </a:cubicBezTo>
                    <a:cubicBezTo>
                      <a:pt x="436323" y="276946"/>
                      <a:pt x="453320" y="324884"/>
                      <a:pt x="458918" y="3745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26"/>
              <p:cNvSpPr/>
              <p:nvPr/>
            </p:nvSpPr>
            <p:spPr>
              <a:xfrm>
                <a:off x="13213019" y="4873219"/>
                <a:ext cx="287788" cy="506974"/>
              </a:xfrm>
              <a:custGeom>
                <a:rect b="b" l="l" r="r" t="t"/>
                <a:pathLst>
                  <a:path extrusionOk="0" h="506974" w="287788">
                    <a:moveTo>
                      <a:pt x="99437" y="238280"/>
                    </a:moveTo>
                    <a:cubicBezTo>
                      <a:pt x="214548" y="291103"/>
                      <a:pt x="192768" y="74418"/>
                      <a:pt x="107478" y="64647"/>
                    </a:cubicBezTo>
                    <a:cubicBezTo>
                      <a:pt x="83153" y="58438"/>
                      <a:pt x="47327" y="71466"/>
                      <a:pt x="67784" y="100066"/>
                    </a:cubicBezTo>
                    <a:cubicBezTo>
                      <a:pt x="57912" y="147087"/>
                      <a:pt x="45597" y="213752"/>
                      <a:pt x="99437" y="238280"/>
                    </a:cubicBezTo>
                    <a:close/>
                    <a:moveTo>
                      <a:pt x="207424" y="160624"/>
                    </a:moveTo>
                    <a:cubicBezTo>
                      <a:pt x="218620" y="197060"/>
                      <a:pt x="326504" y="438580"/>
                      <a:pt x="272969" y="444178"/>
                    </a:cubicBezTo>
                    <a:cubicBezTo>
                      <a:pt x="272867" y="444178"/>
                      <a:pt x="272867" y="444178"/>
                      <a:pt x="272867" y="444178"/>
                    </a:cubicBezTo>
                    <a:cubicBezTo>
                      <a:pt x="266862" y="444076"/>
                      <a:pt x="260857" y="440106"/>
                      <a:pt x="258313" y="434407"/>
                    </a:cubicBezTo>
                    <a:cubicBezTo>
                      <a:pt x="231647" y="378632"/>
                      <a:pt x="222385" y="294564"/>
                      <a:pt x="139640" y="324079"/>
                    </a:cubicBezTo>
                    <a:cubicBezTo>
                      <a:pt x="114908" y="328558"/>
                      <a:pt x="86003" y="343112"/>
                      <a:pt x="88343" y="372017"/>
                    </a:cubicBezTo>
                    <a:cubicBezTo>
                      <a:pt x="82847" y="414967"/>
                      <a:pt x="89768" y="465653"/>
                      <a:pt x="72364" y="506975"/>
                    </a:cubicBezTo>
                    <a:cubicBezTo>
                      <a:pt x="15776" y="501682"/>
                      <a:pt x="9669" y="182404"/>
                      <a:pt x="0" y="64342"/>
                    </a:cubicBezTo>
                    <a:cubicBezTo>
                      <a:pt x="1120" y="63731"/>
                      <a:pt x="2137" y="62815"/>
                      <a:pt x="2850" y="61594"/>
                    </a:cubicBezTo>
                    <a:cubicBezTo>
                      <a:pt x="5394" y="50296"/>
                      <a:pt x="4580" y="38286"/>
                      <a:pt x="5293" y="26582"/>
                    </a:cubicBezTo>
                    <a:cubicBezTo>
                      <a:pt x="13129" y="28516"/>
                      <a:pt x="21984" y="26378"/>
                      <a:pt x="28396" y="18134"/>
                    </a:cubicBezTo>
                    <a:cubicBezTo>
                      <a:pt x="52110" y="-10364"/>
                      <a:pt x="99539" y="1341"/>
                      <a:pt x="131192" y="9076"/>
                    </a:cubicBezTo>
                    <a:cubicBezTo>
                      <a:pt x="163863" y="53553"/>
                      <a:pt x="183099" y="110345"/>
                      <a:pt x="207424" y="16062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26"/>
              <p:cNvSpPr/>
              <p:nvPr/>
            </p:nvSpPr>
            <p:spPr>
              <a:xfrm>
                <a:off x="13497488" y="4710949"/>
                <a:ext cx="347143" cy="453337"/>
              </a:xfrm>
              <a:custGeom>
                <a:rect b="b" l="l" r="r" t="t"/>
                <a:pathLst>
                  <a:path extrusionOk="0" h="453337" w="347143">
                    <a:moveTo>
                      <a:pt x="343399" y="2293"/>
                    </a:moveTo>
                    <a:cubicBezTo>
                      <a:pt x="363857" y="65395"/>
                      <a:pt x="295462" y="74148"/>
                      <a:pt x="259636" y="106310"/>
                    </a:cubicBezTo>
                    <a:cubicBezTo>
                      <a:pt x="230120" y="129006"/>
                      <a:pt x="251697" y="167784"/>
                      <a:pt x="254140" y="197808"/>
                    </a:cubicBezTo>
                    <a:cubicBezTo>
                      <a:pt x="267371" y="281266"/>
                      <a:pt x="310016" y="368897"/>
                      <a:pt x="284572" y="453170"/>
                    </a:cubicBezTo>
                    <a:cubicBezTo>
                      <a:pt x="284165" y="453271"/>
                      <a:pt x="283859" y="453271"/>
                      <a:pt x="283452" y="453271"/>
                    </a:cubicBezTo>
                    <a:cubicBezTo>
                      <a:pt x="275615" y="453577"/>
                      <a:pt x="267676" y="452864"/>
                      <a:pt x="260145" y="450422"/>
                    </a:cubicBezTo>
                    <a:cubicBezTo>
                      <a:pt x="228187" y="390983"/>
                      <a:pt x="210172" y="325031"/>
                      <a:pt x="194295" y="259791"/>
                    </a:cubicBezTo>
                    <a:cubicBezTo>
                      <a:pt x="178417" y="200862"/>
                      <a:pt x="164881" y="88499"/>
                      <a:pt x="78064" y="125749"/>
                    </a:cubicBezTo>
                    <a:cubicBezTo>
                      <a:pt x="55876" y="131754"/>
                      <a:pt x="28193" y="141321"/>
                      <a:pt x="6921" y="129006"/>
                    </a:cubicBezTo>
                    <a:cubicBezTo>
                      <a:pt x="2443" y="121984"/>
                      <a:pt x="1323" y="112824"/>
                      <a:pt x="0" y="104580"/>
                    </a:cubicBezTo>
                    <a:cubicBezTo>
                      <a:pt x="16590" y="98575"/>
                      <a:pt x="14351" y="78626"/>
                      <a:pt x="18320" y="64479"/>
                    </a:cubicBezTo>
                    <a:cubicBezTo>
                      <a:pt x="100760" y="38627"/>
                      <a:pt x="184626" y="21834"/>
                      <a:pt x="270832" y="6669"/>
                    </a:cubicBezTo>
                    <a:cubicBezTo>
                      <a:pt x="294953" y="3107"/>
                      <a:pt x="318769" y="-3509"/>
                      <a:pt x="343399" y="229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26"/>
              <p:cNvSpPr/>
              <p:nvPr/>
            </p:nvSpPr>
            <p:spPr>
              <a:xfrm>
                <a:off x="13982934" y="4450991"/>
                <a:ext cx="326785" cy="588347"/>
              </a:xfrm>
              <a:custGeom>
                <a:rect b="b" l="l" r="r" t="t"/>
                <a:pathLst>
                  <a:path extrusionOk="0" h="588347" w="326785">
                    <a:moveTo>
                      <a:pt x="290509" y="246780"/>
                    </a:moveTo>
                    <a:cubicBezTo>
                      <a:pt x="299974" y="304081"/>
                      <a:pt x="366741" y="425400"/>
                      <a:pt x="291221" y="457155"/>
                    </a:cubicBezTo>
                    <a:cubicBezTo>
                      <a:pt x="263334" y="415223"/>
                      <a:pt x="263029" y="278331"/>
                      <a:pt x="192089" y="298992"/>
                    </a:cubicBezTo>
                    <a:cubicBezTo>
                      <a:pt x="155653" y="308661"/>
                      <a:pt x="113313" y="318635"/>
                      <a:pt x="89192" y="349576"/>
                    </a:cubicBezTo>
                    <a:cubicBezTo>
                      <a:pt x="80744" y="365758"/>
                      <a:pt x="87665" y="384791"/>
                      <a:pt x="86444" y="402195"/>
                    </a:cubicBezTo>
                    <a:cubicBezTo>
                      <a:pt x="85629" y="463262"/>
                      <a:pt x="108326" y="532064"/>
                      <a:pt x="77385" y="588347"/>
                    </a:cubicBezTo>
                    <a:cubicBezTo>
                      <a:pt x="30669" y="567381"/>
                      <a:pt x="18558" y="331052"/>
                      <a:pt x="8889" y="273548"/>
                    </a:cubicBezTo>
                    <a:cubicBezTo>
                      <a:pt x="2782" y="204237"/>
                      <a:pt x="-11772" y="128921"/>
                      <a:pt x="18558" y="63376"/>
                    </a:cubicBezTo>
                    <a:cubicBezTo>
                      <a:pt x="47972" y="119252"/>
                      <a:pt x="25173" y="189988"/>
                      <a:pt x="55198" y="246271"/>
                    </a:cubicBezTo>
                    <a:cubicBezTo>
                      <a:pt x="67411" y="267237"/>
                      <a:pt x="92957" y="279756"/>
                      <a:pt x="116672" y="271207"/>
                    </a:cubicBezTo>
                    <a:cubicBezTo>
                      <a:pt x="141200" y="262250"/>
                      <a:pt x="168579" y="255126"/>
                      <a:pt x="187611" y="236602"/>
                    </a:cubicBezTo>
                    <a:cubicBezTo>
                      <a:pt x="224557" y="207392"/>
                      <a:pt x="147612" y="-30260"/>
                      <a:pt x="229340" y="3225"/>
                    </a:cubicBezTo>
                    <a:cubicBezTo>
                      <a:pt x="235956" y="11672"/>
                      <a:pt x="236668" y="19204"/>
                      <a:pt x="239518" y="30705"/>
                    </a:cubicBezTo>
                    <a:cubicBezTo>
                      <a:pt x="254276" y="103069"/>
                      <a:pt x="272698" y="174925"/>
                      <a:pt x="290509" y="24678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26"/>
              <p:cNvSpPr/>
              <p:nvPr/>
            </p:nvSpPr>
            <p:spPr>
              <a:xfrm>
                <a:off x="13304414" y="4979187"/>
                <a:ext cx="35418" cy="86816"/>
              </a:xfrm>
              <a:custGeom>
                <a:rect b="b" l="l" r="r" t="t"/>
                <a:pathLst>
                  <a:path extrusionOk="0" h="86816" w="35418">
                    <a:moveTo>
                      <a:pt x="0" y="0"/>
                    </a:moveTo>
                    <a:cubicBezTo>
                      <a:pt x="37149" y="5598"/>
                      <a:pt x="34808" y="57810"/>
                      <a:pt x="35419" y="86817"/>
                    </a:cubicBezTo>
                    <a:cubicBezTo>
                      <a:pt x="-204" y="76028"/>
                      <a:pt x="9771" y="2860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26"/>
              <p:cNvSpPr/>
              <p:nvPr/>
            </p:nvSpPr>
            <p:spPr>
              <a:xfrm>
                <a:off x="12994398" y="5714432"/>
                <a:ext cx="696569" cy="511536"/>
              </a:xfrm>
              <a:custGeom>
                <a:rect b="b" l="l" r="r" t="t"/>
                <a:pathLst>
                  <a:path extrusionOk="0" h="511536" w="696569">
                    <a:moveTo>
                      <a:pt x="696569" y="203251"/>
                    </a:moveTo>
                    <a:cubicBezTo>
                      <a:pt x="695755" y="203353"/>
                      <a:pt x="694941" y="203556"/>
                      <a:pt x="694127" y="203760"/>
                    </a:cubicBezTo>
                    <a:cubicBezTo>
                      <a:pt x="622068" y="231647"/>
                      <a:pt x="526600" y="230527"/>
                      <a:pt x="474286" y="293223"/>
                    </a:cubicBezTo>
                    <a:cubicBezTo>
                      <a:pt x="446399" y="283147"/>
                      <a:pt x="464006" y="386248"/>
                      <a:pt x="460851" y="403652"/>
                    </a:cubicBezTo>
                    <a:cubicBezTo>
                      <a:pt x="464922" y="427468"/>
                      <a:pt x="456475" y="458307"/>
                      <a:pt x="468485" y="479477"/>
                    </a:cubicBezTo>
                    <a:cubicBezTo>
                      <a:pt x="428689" y="489451"/>
                      <a:pt x="389098" y="499832"/>
                      <a:pt x="349811" y="511537"/>
                    </a:cubicBezTo>
                    <a:cubicBezTo>
                      <a:pt x="286811" y="232970"/>
                      <a:pt x="268389" y="384721"/>
                      <a:pt x="38879" y="395510"/>
                    </a:cubicBezTo>
                    <a:cubicBezTo>
                      <a:pt x="27684" y="395612"/>
                      <a:pt x="19033" y="398156"/>
                      <a:pt x="13435" y="401820"/>
                    </a:cubicBezTo>
                    <a:cubicBezTo>
                      <a:pt x="9058" y="385637"/>
                      <a:pt x="4682" y="369556"/>
                      <a:pt x="0" y="353475"/>
                    </a:cubicBezTo>
                    <a:cubicBezTo>
                      <a:pt x="18320" y="353374"/>
                      <a:pt x="39795" y="343094"/>
                      <a:pt x="58828" y="339023"/>
                    </a:cubicBezTo>
                    <a:cubicBezTo>
                      <a:pt x="120200" y="324774"/>
                      <a:pt x="185033" y="311950"/>
                      <a:pt x="244267" y="286200"/>
                    </a:cubicBezTo>
                    <a:cubicBezTo>
                      <a:pt x="296480" y="263096"/>
                      <a:pt x="305843" y="235107"/>
                      <a:pt x="288745" y="182386"/>
                    </a:cubicBezTo>
                    <a:cubicBezTo>
                      <a:pt x="278160" y="130683"/>
                      <a:pt x="268796" y="80710"/>
                      <a:pt x="258211" y="29210"/>
                    </a:cubicBezTo>
                    <a:cubicBezTo>
                      <a:pt x="286811" y="19643"/>
                      <a:pt x="315309" y="9872"/>
                      <a:pt x="343806" y="0"/>
                    </a:cubicBezTo>
                    <a:cubicBezTo>
                      <a:pt x="346758" y="30025"/>
                      <a:pt x="365689" y="83356"/>
                      <a:pt x="365282" y="94145"/>
                    </a:cubicBezTo>
                    <a:cubicBezTo>
                      <a:pt x="373627" y="134551"/>
                      <a:pt x="371694" y="192971"/>
                      <a:pt x="423804" y="201622"/>
                    </a:cubicBezTo>
                    <a:cubicBezTo>
                      <a:pt x="497593" y="211088"/>
                      <a:pt x="570975" y="182285"/>
                      <a:pt x="644764" y="178519"/>
                    </a:cubicBezTo>
                    <a:cubicBezTo>
                      <a:pt x="657385" y="178315"/>
                      <a:pt x="671430" y="176076"/>
                      <a:pt x="679573" y="164880"/>
                    </a:cubicBezTo>
                    <a:cubicBezTo>
                      <a:pt x="682422" y="161420"/>
                      <a:pt x="684254" y="157451"/>
                      <a:pt x="685374" y="153176"/>
                    </a:cubicBezTo>
                    <a:cubicBezTo>
                      <a:pt x="689445" y="169868"/>
                      <a:pt x="693211" y="186559"/>
                      <a:pt x="696569" y="203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26"/>
              <p:cNvSpPr/>
              <p:nvPr/>
            </p:nvSpPr>
            <p:spPr>
              <a:xfrm>
                <a:off x="13720891" y="5631687"/>
                <a:ext cx="715296" cy="268083"/>
              </a:xfrm>
              <a:custGeom>
                <a:rect b="b" l="l" r="r" t="t"/>
                <a:pathLst>
                  <a:path extrusionOk="0" h="268083" w="715296">
                    <a:moveTo>
                      <a:pt x="687817" y="0"/>
                    </a:moveTo>
                    <a:cubicBezTo>
                      <a:pt x="697485" y="32671"/>
                      <a:pt x="706544" y="65342"/>
                      <a:pt x="715297" y="98318"/>
                    </a:cubicBezTo>
                    <a:cubicBezTo>
                      <a:pt x="624307" y="119487"/>
                      <a:pt x="533114" y="140657"/>
                      <a:pt x="443244" y="166000"/>
                    </a:cubicBezTo>
                    <a:cubicBezTo>
                      <a:pt x="374136" y="172819"/>
                      <a:pt x="310220" y="202437"/>
                      <a:pt x="241621" y="210477"/>
                    </a:cubicBezTo>
                    <a:cubicBezTo>
                      <a:pt x="177705" y="213836"/>
                      <a:pt x="118368" y="238670"/>
                      <a:pt x="57606" y="256277"/>
                    </a:cubicBezTo>
                    <a:cubicBezTo>
                      <a:pt x="49159" y="259127"/>
                      <a:pt x="31144" y="262486"/>
                      <a:pt x="16997" y="268083"/>
                    </a:cubicBezTo>
                    <a:cubicBezTo>
                      <a:pt x="11908" y="246608"/>
                      <a:pt x="6107" y="225133"/>
                      <a:pt x="0" y="203760"/>
                    </a:cubicBezTo>
                    <a:cubicBezTo>
                      <a:pt x="49668" y="191648"/>
                      <a:pt x="98521" y="174346"/>
                      <a:pt x="148494" y="163965"/>
                    </a:cubicBezTo>
                    <a:cubicBezTo>
                      <a:pt x="232054" y="147578"/>
                      <a:pt x="311238" y="116027"/>
                      <a:pt x="394085" y="97605"/>
                    </a:cubicBezTo>
                    <a:cubicBezTo>
                      <a:pt x="494133" y="75112"/>
                      <a:pt x="584919" y="29923"/>
                      <a:pt x="683135" y="1527"/>
                    </a:cubicBezTo>
                    <a:cubicBezTo>
                      <a:pt x="684865" y="1120"/>
                      <a:pt x="686493" y="611"/>
                      <a:pt x="6878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26"/>
              <p:cNvSpPr/>
              <p:nvPr/>
            </p:nvSpPr>
            <p:spPr>
              <a:xfrm>
                <a:off x="13852795" y="6167956"/>
                <a:ext cx="719469" cy="258210"/>
              </a:xfrm>
              <a:custGeom>
                <a:rect b="b" l="l" r="r" t="t"/>
                <a:pathLst>
                  <a:path extrusionOk="0" h="258210" w="719469">
                    <a:moveTo>
                      <a:pt x="704101" y="0"/>
                    </a:moveTo>
                    <a:cubicBezTo>
                      <a:pt x="709393" y="16285"/>
                      <a:pt x="714482" y="32671"/>
                      <a:pt x="719470" y="48955"/>
                    </a:cubicBezTo>
                    <a:cubicBezTo>
                      <a:pt x="493624" y="102491"/>
                      <a:pt x="281620" y="203149"/>
                      <a:pt x="54349" y="252308"/>
                    </a:cubicBezTo>
                    <a:cubicBezTo>
                      <a:pt x="44375" y="254547"/>
                      <a:pt x="29821" y="255158"/>
                      <a:pt x="17811" y="258211"/>
                    </a:cubicBezTo>
                    <a:cubicBezTo>
                      <a:pt x="16692" y="253326"/>
                      <a:pt x="15572" y="248440"/>
                      <a:pt x="14351" y="243657"/>
                    </a:cubicBezTo>
                    <a:cubicBezTo>
                      <a:pt x="9465" y="224726"/>
                      <a:pt x="4682" y="205897"/>
                      <a:pt x="0" y="186966"/>
                    </a:cubicBezTo>
                    <a:cubicBezTo>
                      <a:pt x="88751" y="181877"/>
                      <a:pt x="174651" y="142082"/>
                      <a:pt x="261468" y="124983"/>
                    </a:cubicBezTo>
                    <a:cubicBezTo>
                      <a:pt x="317344" y="116536"/>
                      <a:pt x="369658" y="96079"/>
                      <a:pt x="422786" y="78064"/>
                    </a:cubicBezTo>
                    <a:cubicBezTo>
                      <a:pt x="517949" y="56589"/>
                      <a:pt x="610669" y="26869"/>
                      <a:pt x="704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26"/>
              <p:cNvSpPr/>
              <p:nvPr/>
            </p:nvSpPr>
            <p:spPr>
              <a:xfrm>
                <a:off x="14090438" y="6049791"/>
                <a:ext cx="109952" cy="76954"/>
              </a:xfrm>
              <a:custGeom>
                <a:rect b="b" l="l" r="r" t="t"/>
                <a:pathLst>
                  <a:path extrusionOk="0" h="76954" w="109952">
                    <a:moveTo>
                      <a:pt x="109625" y="26768"/>
                    </a:moveTo>
                    <a:cubicBezTo>
                      <a:pt x="116342" y="77046"/>
                      <a:pt x="17719" y="98216"/>
                      <a:pt x="2350" y="49159"/>
                    </a:cubicBezTo>
                    <a:cubicBezTo>
                      <a:pt x="-1415" y="38574"/>
                      <a:pt x="-499" y="27378"/>
                      <a:pt x="3979" y="17608"/>
                    </a:cubicBezTo>
                    <a:cubicBezTo>
                      <a:pt x="24233" y="11399"/>
                      <a:pt x="44588" y="5394"/>
                      <a:pt x="65249" y="0"/>
                    </a:cubicBezTo>
                    <a:cubicBezTo>
                      <a:pt x="68710" y="21170"/>
                      <a:pt x="91101" y="25445"/>
                      <a:pt x="109625" y="267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26"/>
              <p:cNvSpPr/>
              <p:nvPr/>
            </p:nvSpPr>
            <p:spPr>
              <a:xfrm>
                <a:off x="14218244" y="6454863"/>
                <a:ext cx="85123" cy="66160"/>
              </a:xfrm>
              <a:custGeom>
                <a:rect b="b" l="l" r="r" t="t"/>
                <a:pathLst>
                  <a:path extrusionOk="0" h="66160" w="85123">
                    <a:moveTo>
                      <a:pt x="85124" y="21785"/>
                    </a:moveTo>
                    <a:cubicBezTo>
                      <a:pt x="76880" y="29520"/>
                      <a:pt x="76066" y="40614"/>
                      <a:pt x="75150" y="51199"/>
                    </a:cubicBezTo>
                    <a:cubicBezTo>
                      <a:pt x="70875" y="62191"/>
                      <a:pt x="54692" y="64430"/>
                      <a:pt x="44107" y="66161"/>
                    </a:cubicBezTo>
                    <a:cubicBezTo>
                      <a:pt x="-59503" y="62700"/>
                      <a:pt x="46855" y="-44981"/>
                      <a:pt x="85124" y="217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26"/>
              <p:cNvSpPr/>
              <p:nvPr/>
            </p:nvSpPr>
            <p:spPr>
              <a:xfrm>
                <a:off x="13073276" y="6179355"/>
                <a:ext cx="795497" cy="728120"/>
              </a:xfrm>
              <a:custGeom>
                <a:rect b="b" l="l" r="r" t="t"/>
                <a:pathLst>
                  <a:path extrusionOk="0" h="728120" w="795497">
                    <a:moveTo>
                      <a:pt x="771376" y="429300"/>
                    </a:moveTo>
                    <a:cubicBezTo>
                      <a:pt x="778094" y="456678"/>
                      <a:pt x="785829" y="483751"/>
                      <a:pt x="795498" y="510112"/>
                    </a:cubicBezTo>
                    <a:cubicBezTo>
                      <a:pt x="761707" y="519883"/>
                      <a:pt x="727714" y="529246"/>
                      <a:pt x="694127" y="540136"/>
                    </a:cubicBezTo>
                    <a:cubicBezTo>
                      <a:pt x="685374" y="525887"/>
                      <a:pt x="667054" y="520188"/>
                      <a:pt x="652194" y="513674"/>
                    </a:cubicBezTo>
                    <a:cubicBezTo>
                      <a:pt x="608124" y="490265"/>
                      <a:pt x="559881" y="478662"/>
                      <a:pt x="512046" y="465737"/>
                    </a:cubicBezTo>
                    <a:cubicBezTo>
                      <a:pt x="476831" y="457798"/>
                      <a:pt x="439071" y="440495"/>
                      <a:pt x="403041" y="452200"/>
                    </a:cubicBezTo>
                    <a:cubicBezTo>
                      <a:pt x="386655" y="458205"/>
                      <a:pt x="379327" y="475304"/>
                      <a:pt x="376070" y="491181"/>
                    </a:cubicBezTo>
                    <a:cubicBezTo>
                      <a:pt x="369556" y="512351"/>
                      <a:pt x="360702" y="533317"/>
                      <a:pt x="353170" y="554691"/>
                    </a:cubicBezTo>
                    <a:cubicBezTo>
                      <a:pt x="353068" y="554792"/>
                      <a:pt x="353068" y="554996"/>
                      <a:pt x="352966" y="555098"/>
                    </a:cubicBezTo>
                    <a:cubicBezTo>
                      <a:pt x="340346" y="582578"/>
                      <a:pt x="329863" y="607513"/>
                      <a:pt x="325588" y="613111"/>
                    </a:cubicBezTo>
                    <a:cubicBezTo>
                      <a:pt x="318362" y="635197"/>
                      <a:pt x="284368" y="677028"/>
                      <a:pt x="282638" y="706747"/>
                    </a:cubicBezTo>
                    <a:cubicBezTo>
                      <a:pt x="253326" y="716213"/>
                      <a:pt x="223301" y="723540"/>
                      <a:pt x="192768" y="728120"/>
                    </a:cubicBezTo>
                    <a:cubicBezTo>
                      <a:pt x="211699" y="697892"/>
                      <a:pt x="225642" y="652907"/>
                      <a:pt x="240298" y="634383"/>
                    </a:cubicBezTo>
                    <a:cubicBezTo>
                      <a:pt x="276531" y="565174"/>
                      <a:pt x="393678" y="415763"/>
                      <a:pt x="329558" y="342992"/>
                    </a:cubicBezTo>
                    <a:cubicBezTo>
                      <a:pt x="312357" y="331695"/>
                      <a:pt x="291187" y="328743"/>
                      <a:pt x="272256" y="321212"/>
                    </a:cubicBezTo>
                    <a:cubicBezTo>
                      <a:pt x="230222" y="306047"/>
                      <a:pt x="189409" y="287625"/>
                      <a:pt x="147884" y="270933"/>
                    </a:cubicBezTo>
                    <a:cubicBezTo>
                      <a:pt x="108903" y="255768"/>
                      <a:pt x="64120" y="237957"/>
                      <a:pt x="22289" y="248847"/>
                    </a:cubicBezTo>
                    <a:cubicBezTo>
                      <a:pt x="14961" y="226558"/>
                      <a:pt x="7532" y="204269"/>
                      <a:pt x="0" y="182183"/>
                    </a:cubicBezTo>
                    <a:cubicBezTo>
                      <a:pt x="41017" y="176483"/>
                      <a:pt x="81117" y="165695"/>
                      <a:pt x="120811" y="153176"/>
                    </a:cubicBezTo>
                    <a:cubicBezTo>
                      <a:pt x="123355" y="177297"/>
                      <a:pt x="157654" y="190528"/>
                      <a:pt x="177603" y="203556"/>
                    </a:cubicBezTo>
                    <a:cubicBezTo>
                      <a:pt x="233988" y="235820"/>
                      <a:pt x="292917" y="264928"/>
                      <a:pt x="353984" y="287014"/>
                    </a:cubicBezTo>
                    <a:cubicBezTo>
                      <a:pt x="380854" y="296174"/>
                      <a:pt x="415356" y="302484"/>
                      <a:pt x="437748" y="280399"/>
                    </a:cubicBezTo>
                    <a:cubicBezTo>
                      <a:pt x="468179" y="238670"/>
                      <a:pt x="486194" y="188798"/>
                      <a:pt x="509298" y="142896"/>
                    </a:cubicBezTo>
                    <a:cubicBezTo>
                      <a:pt x="516931" y="120404"/>
                      <a:pt x="549805" y="67886"/>
                      <a:pt x="548381" y="36131"/>
                    </a:cubicBezTo>
                    <a:cubicBezTo>
                      <a:pt x="590313" y="24528"/>
                      <a:pt x="631940" y="12417"/>
                      <a:pt x="673669" y="0"/>
                    </a:cubicBezTo>
                    <a:cubicBezTo>
                      <a:pt x="676417" y="12722"/>
                      <a:pt x="679369" y="25445"/>
                      <a:pt x="682219" y="38167"/>
                    </a:cubicBezTo>
                    <a:cubicBezTo>
                      <a:pt x="681099" y="39897"/>
                      <a:pt x="680081" y="41831"/>
                      <a:pt x="679369" y="44172"/>
                    </a:cubicBezTo>
                    <a:cubicBezTo>
                      <a:pt x="656672" y="103101"/>
                      <a:pt x="623493" y="157552"/>
                      <a:pt x="589397" y="210477"/>
                    </a:cubicBezTo>
                    <a:cubicBezTo>
                      <a:pt x="571484" y="237041"/>
                      <a:pt x="552859" y="263198"/>
                      <a:pt x="535556" y="290067"/>
                    </a:cubicBezTo>
                    <a:cubicBezTo>
                      <a:pt x="528127" y="302077"/>
                      <a:pt x="525888" y="316021"/>
                      <a:pt x="531485" y="329354"/>
                    </a:cubicBezTo>
                    <a:cubicBezTo>
                      <a:pt x="543190" y="354391"/>
                      <a:pt x="572604" y="362737"/>
                      <a:pt x="597234" y="369658"/>
                    </a:cubicBezTo>
                    <a:cubicBezTo>
                      <a:pt x="652296" y="384925"/>
                      <a:pt x="701658" y="397749"/>
                      <a:pt x="754379" y="424618"/>
                    </a:cubicBezTo>
                    <a:cubicBezTo>
                      <a:pt x="759468" y="427773"/>
                      <a:pt x="765473" y="429300"/>
                      <a:pt x="771376" y="4293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26"/>
              <p:cNvSpPr/>
              <p:nvPr/>
            </p:nvSpPr>
            <p:spPr>
              <a:xfrm>
                <a:off x="13173323" y="7621856"/>
                <a:ext cx="2397587" cy="997934"/>
              </a:xfrm>
              <a:custGeom>
                <a:rect b="b" l="l" r="r" t="t"/>
                <a:pathLst>
                  <a:path extrusionOk="0" h="997934" w="2397587">
                    <a:moveTo>
                      <a:pt x="2335706" y="2850"/>
                    </a:moveTo>
                    <a:cubicBezTo>
                      <a:pt x="2353619" y="2544"/>
                      <a:pt x="2376010" y="2952"/>
                      <a:pt x="2397587" y="814"/>
                    </a:cubicBezTo>
                    <a:cubicBezTo>
                      <a:pt x="2312806" y="84578"/>
                      <a:pt x="2227923" y="169359"/>
                      <a:pt x="2133269" y="242232"/>
                    </a:cubicBezTo>
                    <a:cubicBezTo>
                      <a:pt x="2053475" y="305742"/>
                      <a:pt x="1962486" y="351643"/>
                      <a:pt x="1872209" y="398258"/>
                    </a:cubicBezTo>
                    <a:cubicBezTo>
                      <a:pt x="1702341" y="496982"/>
                      <a:pt x="1520260" y="570568"/>
                      <a:pt x="1334311" y="632347"/>
                    </a:cubicBezTo>
                    <a:cubicBezTo>
                      <a:pt x="1189481" y="687613"/>
                      <a:pt x="1041801" y="740436"/>
                      <a:pt x="891678" y="781961"/>
                    </a:cubicBezTo>
                    <a:cubicBezTo>
                      <a:pt x="797126" y="812393"/>
                      <a:pt x="704813" y="849135"/>
                      <a:pt x="608124" y="872544"/>
                    </a:cubicBezTo>
                    <a:cubicBezTo>
                      <a:pt x="509603" y="907555"/>
                      <a:pt x="408436" y="933407"/>
                      <a:pt x="304927" y="949488"/>
                    </a:cubicBezTo>
                    <a:cubicBezTo>
                      <a:pt x="269407" y="955900"/>
                      <a:pt x="233275" y="958648"/>
                      <a:pt x="197755" y="965060"/>
                    </a:cubicBezTo>
                    <a:cubicBezTo>
                      <a:pt x="181572" y="969436"/>
                      <a:pt x="173939" y="982261"/>
                      <a:pt x="173430" y="995390"/>
                    </a:cubicBezTo>
                    <a:cubicBezTo>
                      <a:pt x="163252" y="996713"/>
                      <a:pt x="152871" y="997629"/>
                      <a:pt x="142388" y="997934"/>
                    </a:cubicBezTo>
                    <a:cubicBezTo>
                      <a:pt x="121930" y="973915"/>
                      <a:pt x="95468" y="954780"/>
                      <a:pt x="67682" y="943381"/>
                    </a:cubicBezTo>
                    <a:cubicBezTo>
                      <a:pt x="50380" y="937173"/>
                      <a:pt x="25445" y="931168"/>
                      <a:pt x="0" y="929336"/>
                    </a:cubicBezTo>
                    <a:cubicBezTo>
                      <a:pt x="39897" y="914476"/>
                      <a:pt x="78878" y="895139"/>
                      <a:pt x="117757" y="880889"/>
                    </a:cubicBezTo>
                    <a:cubicBezTo>
                      <a:pt x="253529" y="828983"/>
                      <a:pt x="388182" y="774022"/>
                      <a:pt x="525786" y="726696"/>
                    </a:cubicBezTo>
                    <a:cubicBezTo>
                      <a:pt x="708885" y="653008"/>
                      <a:pt x="902263" y="603035"/>
                      <a:pt x="1086990" y="531689"/>
                    </a:cubicBezTo>
                    <a:cubicBezTo>
                      <a:pt x="1256044" y="461258"/>
                      <a:pt x="1429168" y="401108"/>
                      <a:pt x="1598629" y="331797"/>
                    </a:cubicBezTo>
                    <a:cubicBezTo>
                      <a:pt x="1763306" y="265844"/>
                      <a:pt x="1922283" y="186763"/>
                      <a:pt x="2085026" y="116027"/>
                    </a:cubicBezTo>
                    <a:cubicBezTo>
                      <a:pt x="2098054" y="109920"/>
                      <a:pt x="2111183" y="104017"/>
                      <a:pt x="2124415" y="98318"/>
                    </a:cubicBezTo>
                    <a:cubicBezTo>
                      <a:pt x="2108436" y="110938"/>
                      <a:pt x="2092558" y="123559"/>
                      <a:pt x="2077291" y="137095"/>
                    </a:cubicBezTo>
                    <a:cubicBezTo>
                      <a:pt x="2023451" y="186458"/>
                      <a:pt x="1964114" y="228492"/>
                      <a:pt x="1898467" y="260959"/>
                    </a:cubicBezTo>
                    <a:cubicBezTo>
                      <a:pt x="1793127" y="324977"/>
                      <a:pt x="1676794" y="364875"/>
                      <a:pt x="1563414" y="411591"/>
                    </a:cubicBezTo>
                    <a:cubicBezTo>
                      <a:pt x="1376651" y="487110"/>
                      <a:pt x="1186020" y="552655"/>
                      <a:pt x="999461" y="628683"/>
                    </a:cubicBezTo>
                    <a:cubicBezTo>
                      <a:pt x="924960" y="652601"/>
                      <a:pt x="852595" y="682829"/>
                      <a:pt x="777585" y="705221"/>
                    </a:cubicBezTo>
                    <a:cubicBezTo>
                      <a:pt x="683847" y="736161"/>
                      <a:pt x="587667" y="756211"/>
                      <a:pt x="495354" y="791834"/>
                    </a:cubicBezTo>
                    <a:cubicBezTo>
                      <a:pt x="479782" y="802622"/>
                      <a:pt x="322840" y="837532"/>
                      <a:pt x="350422" y="859822"/>
                    </a:cubicBezTo>
                    <a:cubicBezTo>
                      <a:pt x="428588" y="847608"/>
                      <a:pt x="503598" y="818296"/>
                      <a:pt x="579321" y="795701"/>
                    </a:cubicBezTo>
                    <a:cubicBezTo>
                      <a:pt x="697892" y="765371"/>
                      <a:pt x="815955" y="731581"/>
                      <a:pt x="930456" y="688427"/>
                    </a:cubicBezTo>
                    <a:cubicBezTo>
                      <a:pt x="930761" y="688325"/>
                      <a:pt x="930964" y="688325"/>
                      <a:pt x="931168" y="688223"/>
                    </a:cubicBezTo>
                    <a:cubicBezTo>
                      <a:pt x="1015746" y="661660"/>
                      <a:pt x="1097473" y="627055"/>
                      <a:pt x="1180524" y="596521"/>
                    </a:cubicBezTo>
                    <a:cubicBezTo>
                      <a:pt x="1352122" y="536371"/>
                      <a:pt x="1524636" y="477746"/>
                      <a:pt x="1693283" y="409555"/>
                    </a:cubicBezTo>
                    <a:cubicBezTo>
                      <a:pt x="1805238" y="368335"/>
                      <a:pt x="1910375" y="310627"/>
                      <a:pt x="2012866" y="250069"/>
                    </a:cubicBezTo>
                    <a:cubicBezTo>
                      <a:pt x="2089607" y="193277"/>
                      <a:pt x="2162480" y="130276"/>
                      <a:pt x="2236065" y="68700"/>
                    </a:cubicBezTo>
                    <a:cubicBezTo>
                      <a:pt x="2249093" y="55571"/>
                      <a:pt x="2263138" y="43256"/>
                      <a:pt x="2274843" y="28905"/>
                    </a:cubicBezTo>
                    <a:cubicBezTo>
                      <a:pt x="2287056" y="20661"/>
                      <a:pt x="2297946" y="11094"/>
                      <a:pt x="2306496" y="0"/>
                    </a:cubicBezTo>
                    <a:cubicBezTo>
                      <a:pt x="2315554" y="4478"/>
                      <a:pt x="2325833" y="3969"/>
                      <a:pt x="2335706" y="28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26"/>
              <p:cNvSpPr/>
              <p:nvPr/>
            </p:nvSpPr>
            <p:spPr>
              <a:xfrm>
                <a:off x="13921191" y="7966883"/>
                <a:ext cx="1488199" cy="558456"/>
              </a:xfrm>
              <a:custGeom>
                <a:rect b="b" l="l" r="r" t="t"/>
                <a:pathLst>
                  <a:path extrusionOk="0" h="558456" w="1488199">
                    <a:moveTo>
                      <a:pt x="1315584" y="305538"/>
                    </a:moveTo>
                    <a:cubicBezTo>
                      <a:pt x="1338077" y="262995"/>
                      <a:pt x="1298078" y="240502"/>
                      <a:pt x="1259606" y="242639"/>
                    </a:cubicBezTo>
                    <a:cubicBezTo>
                      <a:pt x="1248614" y="242334"/>
                      <a:pt x="1238843" y="249356"/>
                      <a:pt x="1234365" y="259025"/>
                    </a:cubicBezTo>
                    <a:cubicBezTo>
                      <a:pt x="1216859" y="245794"/>
                      <a:pt x="1201389" y="269509"/>
                      <a:pt x="1201491" y="285895"/>
                    </a:cubicBezTo>
                    <a:cubicBezTo>
                      <a:pt x="1201999" y="305640"/>
                      <a:pt x="1221032" y="318158"/>
                      <a:pt x="1238436" y="322331"/>
                    </a:cubicBezTo>
                    <a:cubicBezTo>
                      <a:pt x="1264695" y="329354"/>
                      <a:pt x="1300317" y="333730"/>
                      <a:pt x="1315584" y="305538"/>
                    </a:cubicBezTo>
                    <a:close/>
                    <a:moveTo>
                      <a:pt x="1419500" y="235922"/>
                    </a:moveTo>
                    <a:cubicBezTo>
                      <a:pt x="1445046" y="298515"/>
                      <a:pt x="1474460" y="358870"/>
                      <a:pt x="1488200" y="425840"/>
                    </a:cubicBezTo>
                    <a:cubicBezTo>
                      <a:pt x="1266934" y="426756"/>
                      <a:pt x="1046686" y="449249"/>
                      <a:pt x="826642" y="470520"/>
                    </a:cubicBezTo>
                    <a:cubicBezTo>
                      <a:pt x="748171" y="474999"/>
                      <a:pt x="669293" y="472047"/>
                      <a:pt x="591229" y="481105"/>
                    </a:cubicBezTo>
                    <a:cubicBezTo>
                      <a:pt x="486398" y="494540"/>
                      <a:pt x="383500" y="520493"/>
                      <a:pt x="278567" y="532401"/>
                    </a:cubicBezTo>
                    <a:cubicBezTo>
                      <a:pt x="186254" y="539322"/>
                      <a:pt x="92415" y="544818"/>
                      <a:pt x="0" y="558456"/>
                    </a:cubicBezTo>
                    <a:cubicBezTo>
                      <a:pt x="174244" y="497186"/>
                      <a:pt x="352661" y="447518"/>
                      <a:pt x="525888" y="382991"/>
                    </a:cubicBezTo>
                    <a:cubicBezTo>
                      <a:pt x="612094" y="347979"/>
                      <a:pt x="700233" y="318464"/>
                      <a:pt x="787864" y="287116"/>
                    </a:cubicBezTo>
                    <a:cubicBezTo>
                      <a:pt x="923026" y="233276"/>
                      <a:pt x="1053098" y="167629"/>
                      <a:pt x="1178591" y="94247"/>
                    </a:cubicBezTo>
                    <a:cubicBezTo>
                      <a:pt x="1235383" y="67479"/>
                      <a:pt x="1289020" y="35724"/>
                      <a:pt x="1339705" y="0"/>
                    </a:cubicBezTo>
                    <a:cubicBezTo>
                      <a:pt x="1362402" y="79794"/>
                      <a:pt x="1388966" y="158876"/>
                      <a:pt x="1419500" y="2359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26"/>
              <p:cNvSpPr/>
              <p:nvPr/>
            </p:nvSpPr>
            <p:spPr>
              <a:xfrm>
                <a:off x="14527380" y="3764059"/>
                <a:ext cx="1050655" cy="3792455"/>
              </a:xfrm>
              <a:custGeom>
                <a:rect b="b" l="l" r="r" t="t"/>
                <a:pathLst>
                  <a:path extrusionOk="0" h="3792455" w="1050655">
                    <a:moveTo>
                      <a:pt x="1050655" y="3788181"/>
                    </a:moveTo>
                    <a:cubicBezTo>
                      <a:pt x="1025109" y="3792557"/>
                      <a:pt x="998952" y="3790115"/>
                      <a:pt x="973406" y="3792456"/>
                    </a:cubicBezTo>
                    <a:cubicBezTo>
                      <a:pt x="973406" y="3791641"/>
                      <a:pt x="973304" y="3790929"/>
                      <a:pt x="973304" y="3790115"/>
                    </a:cubicBezTo>
                    <a:cubicBezTo>
                      <a:pt x="973406" y="3778817"/>
                      <a:pt x="968826" y="3770268"/>
                      <a:pt x="962007" y="3764772"/>
                    </a:cubicBezTo>
                    <a:cubicBezTo>
                      <a:pt x="964246" y="3754594"/>
                      <a:pt x="961091" y="3743602"/>
                      <a:pt x="958954" y="3733322"/>
                    </a:cubicBezTo>
                    <a:cubicBezTo>
                      <a:pt x="938496" y="3628695"/>
                      <a:pt x="915291" y="3522337"/>
                      <a:pt x="886487" y="3419337"/>
                    </a:cubicBezTo>
                    <a:cubicBezTo>
                      <a:pt x="824301" y="3187792"/>
                      <a:pt x="771987" y="2953804"/>
                      <a:pt x="711633" y="2721852"/>
                    </a:cubicBezTo>
                    <a:cubicBezTo>
                      <a:pt x="622882" y="2411734"/>
                      <a:pt x="520900" y="2105382"/>
                      <a:pt x="437748" y="1793432"/>
                    </a:cubicBezTo>
                    <a:cubicBezTo>
                      <a:pt x="374136" y="1557510"/>
                      <a:pt x="295055" y="1325660"/>
                      <a:pt x="240807" y="1087296"/>
                    </a:cubicBezTo>
                    <a:cubicBezTo>
                      <a:pt x="204370" y="925875"/>
                      <a:pt x="163659" y="765473"/>
                      <a:pt x="125696" y="604460"/>
                    </a:cubicBezTo>
                    <a:cubicBezTo>
                      <a:pt x="100455" y="498000"/>
                      <a:pt x="65952" y="393576"/>
                      <a:pt x="51602" y="284877"/>
                    </a:cubicBezTo>
                    <a:cubicBezTo>
                      <a:pt x="40508" y="187984"/>
                      <a:pt x="18218" y="95875"/>
                      <a:pt x="0" y="0"/>
                    </a:cubicBezTo>
                    <a:cubicBezTo>
                      <a:pt x="5089" y="1730"/>
                      <a:pt x="9160" y="3460"/>
                      <a:pt x="11705" y="5191"/>
                    </a:cubicBezTo>
                    <a:cubicBezTo>
                      <a:pt x="15572" y="24834"/>
                      <a:pt x="35419" y="31144"/>
                      <a:pt x="53128" y="32264"/>
                    </a:cubicBezTo>
                    <a:cubicBezTo>
                      <a:pt x="91295" y="237957"/>
                      <a:pt x="162642" y="435610"/>
                      <a:pt x="212818" y="638454"/>
                    </a:cubicBezTo>
                    <a:cubicBezTo>
                      <a:pt x="259432" y="838652"/>
                      <a:pt x="324062" y="1033862"/>
                      <a:pt x="373933" y="1233144"/>
                    </a:cubicBezTo>
                    <a:cubicBezTo>
                      <a:pt x="414441" y="1394462"/>
                      <a:pt x="447824" y="1557510"/>
                      <a:pt x="493319" y="1717506"/>
                    </a:cubicBezTo>
                    <a:cubicBezTo>
                      <a:pt x="560289" y="1953122"/>
                      <a:pt x="637436" y="2185888"/>
                      <a:pt x="696570" y="2423642"/>
                    </a:cubicBezTo>
                    <a:cubicBezTo>
                      <a:pt x="742573" y="2619870"/>
                      <a:pt x="809543" y="2809890"/>
                      <a:pt x="863486" y="3003879"/>
                    </a:cubicBezTo>
                    <a:cubicBezTo>
                      <a:pt x="928725" y="3264431"/>
                      <a:pt x="979411" y="3528850"/>
                      <a:pt x="1050655" y="37881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26"/>
              <p:cNvSpPr/>
              <p:nvPr/>
            </p:nvSpPr>
            <p:spPr>
              <a:xfrm>
                <a:off x="13109306" y="8577580"/>
                <a:ext cx="185107" cy="153147"/>
              </a:xfrm>
              <a:custGeom>
                <a:rect b="b" l="l" r="r" t="t"/>
                <a:pathLst>
                  <a:path extrusionOk="0" h="153147" w="185107">
                    <a:moveTo>
                      <a:pt x="125696" y="31828"/>
                    </a:moveTo>
                    <a:cubicBezTo>
                      <a:pt x="155822" y="61853"/>
                      <a:pt x="190427" y="102768"/>
                      <a:pt x="184422" y="147957"/>
                    </a:cubicBezTo>
                    <a:cubicBezTo>
                      <a:pt x="183811" y="149687"/>
                      <a:pt x="183302" y="151418"/>
                      <a:pt x="182793" y="153148"/>
                    </a:cubicBezTo>
                    <a:cubicBezTo>
                      <a:pt x="180758" y="148262"/>
                      <a:pt x="177196" y="143479"/>
                      <a:pt x="172005" y="139408"/>
                    </a:cubicBezTo>
                    <a:cubicBezTo>
                      <a:pt x="116332" y="92285"/>
                      <a:pt x="55266" y="50454"/>
                      <a:pt x="0" y="2618"/>
                    </a:cubicBezTo>
                    <a:cubicBezTo>
                      <a:pt x="42950" y="-5423"/>
                      <a:pt x="91600" y="5264"/>
                      <a:pt x="125696" y="318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33" name="Google Shape;933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8" name="Google Shape;938;p27"/>
          <p:cNvGrpSpPr/>
          <p:nvPr/>
        </p:nvGrpSpPr>
        <p:grpSpPr>
          <a:xfrm>
            <a:off x="1666113" y="1850004"/>
            <a:ext cx="5811750" cy="1427883"/>
            <a:chOff x="0" y="9525"/>
            <a:chExt cx="15498000" cy="3807689"/>
          </a:xfrm>
        </p:grpSpPr>
        <p:sp>
          <p:nvSpPr>
            <p:cNvPr id="939" name="Google Shape;939;p27"/>
            <p:cNvSpPr txBox="1"/>
            <p:nvPr/>
          </p:nvSpPr>
          <p:spPr>
            <a:xfrm>
              <a:off x="0" y="9525"/>
              <a:ext cx="15498000" cy="266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500">
                  <a:solidFill>
                    <a:schemeClr val="l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123,456,789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940" name="Google Shape;940;p27"/>
            <p:cNvSpPr txBox="1"/>
            <p:nvPr/>
          </p:nvSpPr>
          <p:spPr>
            <a:xfrm>
              <a:off x="0" y="3201614"/>
              <a:ext cx="15498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941" name="Google Shape;941;p27"/>
          <p:cNvSpPr/>
          <p:nvPr/>
        </p:nvSpPr>
        <p:spPr>
          <a:xfrm>
            <a:off x="7996158" y="3393164"/>
            <a:ext cx="1438" cy="1439"/>
          </a:xfrm>
          <a:custGeom>
            <a:rect b="b" l="l" r="r" t="t"/>
            <a:pathLst>
              <a:path extrusionOk="0" h="2877" w="2875">
                <a:moveTo>
                  <a:pt x="0" y="1439"/>
                </a:moveTo>
                <a:cubicBezTo>
                  <a:pt x="0" y="639"/>
                  <a:pt x="639" y="0"/>
                  <a:pt x="1438" y="0"/>
                </a:cubicBezTo>
                <a:cubicBezTo>
                  <a:pt x="2237" y="0"/>
                  <a:pt x="2876" y="639"/>
                  <a:pt x="2876" y="1439"/>
                </a:cubicBezTo>
                <a:cubicBezTo>
                  <a:pt x="2876" y="2238"/>
                  <a:pt x="2237" y="2877"/>
                  <a:pt x="1438" y="2877"/>
                </a:cubicBezTo>
                <a:cubicBezTo>
                  <a:pt x="639" y="2877"/>
                  <a:pt x="0" y="2185"/>
                  <a:pt x="0" y="14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2" name="Google Shape;942;p27"/>
          <p:cNvGrpSpPr/>
          <p:nvPr/>
        </p:nvGrpSpPr>
        <p:grpSpPr>
          <a:xfrm>
            <a:off x="7370240" y="3297014"/>
            <a:ext cx="1259165" cy="1332141"/>
            <a:chOff x="7370240" y="3297014"/>
            <a:chExt cx="1259165" cy="1332141"/>
          </a:xfrm>
        </p:grpSpPr>
        <p:sp>
          <p:nvSpPr>
            <p:cNvPr id="943" name="Google Shape;943;p27"/>
            <p:cNvSpPr/>
            <p:nvPr/>
          </p:nvSpPr>
          <p:spPr>
            <a:xfrm>
              <a:off x="7370240" y="3297014"/>
              <a:ext cx="1259165" cy="1332141"/>
            </a:xfrm>
            <a:custGeom>
              <a:rect b="b" l="l" r="r" t="t"/>
              <a:pathLst>
                <a:path extrusionOk="0" h="2664282" w="2518329">
                  <a:moveTo>
                    <a:pt x="2488786" y="1186087"/>
                  </a:moveTo>
                  <a:cubicBezTo>
                    <a:pt x="2472331" y="1175963"/>
                    <a:pt x="2455876" y="1165786"/>
                    <a:pt x="2438250" y="1157740"/>
                  </a:cubicBezTo>
                  <a:cubicBezTo>
                    <a:pt x="2399322" y="1136267"/>
                    <a:pt x="2360608" y="1114208"/>
                    <a:pt x="2319283" y="1097530"/>
                  </a:cubicBezTo>
                  <a:cubicBezTo>
                    <a:pt x="2293669" y="1089751"/>
                    <a:pt x="2268534" y="1074938"/>
                    <a:pt x="2241002" y="1077869"/>
                  </a:cubicBezTo>
                  <a:cubicBezTo>
                    <a:pt x="2228861" y="1078561"/>
                    <a:pt x="2209477" y="1081759"/>
                    <a:pt x="2211713" y="1097903"/>
                  </a:cubicBezTo>
                  <a:cubicBezTo>
                    <a:pt x="2214163" y="1107761"/>
                    <a:pt x="2224068" y="1113569"/>
                    <a:pt x="2230778" y="1120602"/>
                  </a:cubicBezTo>
                  <a:cubicBezTo>
                    <a:pt x="2258149" y="1145965"/>
                    <a:pt x="2292551" y="1161737"/>
                    <a:pt x="2324076" y="1181132"/>
                  </a:cubicBezTo>
                  <a:cubicBezTo>
                    <a:pt x="2279184" y="1178148"/>
                    <a:pt x="2234239" y="1179374"/>
                    <a:pt x="2189241" y="1178947"/>
                  </a:cubicBezTo>
                  <a:cubicBezTo>
                    <a:pt x="2108563" y="1177562"/>
                    <a:pt x="2027832" y="1178787"/>
                    <a:pt x="1947527" y="1186833"/>
                  </a:cubicBezTo>
                  <a:cubicBezTo>
                    <a:pt x="1887458" y="1190403"/>
                    <a:pt x="1827230" y="1188911"/>
                    <a:pt x="1767161" y="1191735"/>
                  </a:cubicBezTo>
                  <a:cubicBezTo>
                    <a:pt x="1713269" y="1194826"/>
                    <a:pt x="1659378" y="1197064"/>
                    <a:pt x="1605433" y="1197650"/>
                  </a:cubicBezTo>
                  <a:cubicBezTo>
                    <a:pt x="1538122" y="1198396"/>
                    <a:pt x="1470757" y="1196531"/>
                    <a:pt x="1403499" y="1193973"/>
                  </a:cubicBezTo>
                  <a:cubicBezTo>
                    <a:pt x="1382358" y="1193067"/>
                    <a:pt x="1361217" y="1192055"/>
                    <a:pt x="1340182" y="1189551"/>
                  </a:cubicBezTo>
                  <a:cubicBezTo>
                    <a:pt x="1357755" y="1181292"/>
                    <a:pt x="1375169" y="1172447"/>
                    <a:pt x="1391517" y="1162749"/>
                  </a:cubicBezTo>
                  <a:cubicBezTo>
                    <a:pt x="1409783" y="1153691"/>
                    <a:pt x="1427410" y="1142981"/>
                    <a:pt x="1443013" y="1129980"/>
                  </a:cubicBezTo>
                  <a:cubicBezTo>
                    <a:pt x="1444184" y="1129447"/>
                    <a:pt x="1445249" y="1128754"/>
                    <a:pt x="1446208" y="1127849"/>
                  </a:cubicBezTo>
                  <a:cubicBezTo>
                    <a:pt x="1464793" y="1110745"/>
                    <a:pt x="1479970" y="1090763"/>
                    <a:pt x="1494987" y="1070569"/>
                  </a:cubicBezTo>
                  <a:cubicBezTo>
                    <a:pt x="1518471" y="1041316"/>
                    <a:pt x="1538122" y="1009080"/>
                    <a:pt x="1555802" y="975991"/>
                  </a:cubicBezTo>
                  <a:cubicBezTo>
                    <a:pt x="1569594" y="947751"/>
                    <a:pt x="1578594" y="917486"/>
                    <a:pt x="1590149" y="888287"/>
                  </a:cubicBezTo>
                  <a:cubicBezTo>
                    <a:pt x="1614433" y="827331"/>
                    <a:pt x="1635201" y="764989"/>
                    <a:pt x="1650910" y="701263"/>
                  </a:cubicBezTo>
                  <a:cubicBezTo>
                    <a:pt x="1667685" y="629543"/>
                    <a:pt x="1678229" y="556652"/>
                    <a:pt x="1688560" y="483813"/>
                  </a:cubicBezTo>
                  <a:cubicBezTo>
                    <a:pt x="1693726" y="452483"/>
                    <a:pt x="1698731" y="421099"/>
                    <a:pt x="1703098" y="389609"/>
                  </a:cubicBezTo>
                  <a:cubicBezTo>
                    <a:pt x="1709009" y="347621"/>
                    <a:pt x="1718808" y="306114"/>
                    <a:pt x="1720565" y="263594"/>
                  </a:cubicBezTo>
                  <a:cubicBezTo>
                    <a:pt x="1719287" y="256081"/>
                    <a:pt x="1726369" y="211962"/>
                    <a:pt x="1730204" y="172639"/>
                  </a:cubicBezTo>
                  <a:cubicBezTo>
                    <a:pt x="1741600" y="199281"/>
                    <a:pt x="1755712" y="230185"/>
                    <a:pt x="1776374" y="234341"/>
                  </a:cubicBezTo>
                  <a:cubicBezTo>
                    <a:pt x="1789420" y="237378"/>
                    <a:pt x="1801935" y="228693"/>
                    <a:pt x="1805875" y="216331"/>
                  </a:cubicBezTo>
                  <a:cubicBezTo>
                    <a:pt x="1816366" y="180738"/>
                    <a:pt x="1794905" y="145092"/>
                    <a:pt x="1783456" y="112163"/>
                  </a:cubicBezTo>
                  <a:cubicBezTo>
                    <a:pt x="1768173" y="76410"/>
                    <a:pt x="1752783" y="39484"/>
                    <a:pt x="1727381" y="9646"/>
                  </a:cubicBezTo>
                  <a:cubicBezTo>
                    <a:pt x="1718169" y="-1544"/>
                    <a:pt x="1706400" y="-3462"/>
                    <a:pt x="1695323" y="6342"/>
                  </a:cubicBezTo>
                  <a:cubicBezTo>
                    <a:pt x="1663052" y="26856"/>
                    <a:pt x="1635254" y="52805"/>
                    <a:pt x="1608255" y="79713"/>
                  </a:cubicBezTo>
                  <a:cubicBezTo>
                    <a:pt x="1575931" y="110617"/>
                    <a:pt x="1541743" y="148076"/>
                    <a:pt x="1536258" y="194166"/>
                  </a:cubicBezTo>
                  <a:cubicBezTo>
                    <a:pt x="1534820" y="213774"/>
                    <a:pt x="1553352" y="233275"/>
                    <a:pt x="1571511" y="218303"/>
                  </a:cubicBezTo>
                  <a:cubicBezTo>
                    <a:pt x="1597924" y="195817"/>
                    <a:pt x="1619278" y="167844"/>
                    <a:pt x="1638449" y="139124"/>
                  </a:cubicBezTo>
                  <a:cubicBezTo>
                    <a:pt x="1640899" y="135234"/>
                    <a:pt x="1643828" y="131345"/>
                    <a:pt x="1646650" y="127402"/>
                  </a:cubicBezTo>
                  <a:cubicBezTo>
                    <a:pt x="1646491" y="135501"/>
                    <a:pt x="1646224" y="143600"/>
                    <a:pt x="1645745" y="151646"/>
                  </a:cubicBezTo>
                  <a:cubicBezTo>
                    <a:pt x="1643242" y="178873"/>
                    <a:pt x="1641538" y="206208"/>
                    <a:pt x="1640633" y="233542"/>
                  </a:cubicBezTo>
                  <a:cubicBezTo>
                    <a:pt x="1637864" y="263274"/>
                    <a:pt x="1633071" y="292740"/>
                    <a:pt x="1629716" y="322365"/>
                  </a:cubicBezTo>
                  <a:cubicBezTo>
                    <a:pt x="1616616" y="412734"/>
                    <a:pt x="1595581" y="501983"/>
                    <a:pt x="1574813" y="591499"/>
                  </a:cubicBezTo>
                  <a:cubicBezTo>
                    <a:pt x="1548559" y="702861"/>
                    <a:pt x="1522891" y="816301"/>
                    <a:pt x="1462663" y="915088"/>
                  </a:cubicBezTo>
                  <a:cubicBezTo>
                    <a:pt x="1441628" y="953399"/>
                    <a:pt x="1417078" y="989738"/>
                    <a:pt x="1388642" y="1022934"/>
                  </a:cubicBezTo>
                  <a:cubicBezTo>
                    <a:pt x="1369843" y="1045526"/>
                    <a:pt x="1353815" y="1070729"/>
                    <a:pt x="1331608" y="1090284"/>
                  </a:cubicBezTo>
                  <a:cubicBezTo>
                    <a:pt x="1318881" y="1100514"/>
                    <a:pt x="1304343" y="1108453"/>
                    <a:pt x="1290337" y="1116712"/>
                  </a:cubicBezTo>
                  <a:cubicBezTo>
                    <a:pt x="1288953" y="1117405"/>
                    <a:pt x="1287568" y="1118098"/>
                    <a:pt x="1286184" y="1118844"/>
                  </a:cubicBezTo>
                  <a:cubicBezTo>
                    <a:pt x="1278302" y="1033217"/>
                    <a:pt x="1281551" y="946739"/>
                    <a:pt x="1275161" y="860899"/>
                  </a:cubicBezTo>
                  <a:cubicBezTo>
                    <a:pt x="1272338" y="795308"/>
                    <a:pt x="1263977" y="727265"/>
                    <a:pt x="1263871" y="661087"/>
                  </a:cubicBezTo>
                  <a:cubicBezTo>
                    <a:pt x="1262327" y="551483"/>
                    <a:pt x="1258120" y="441880"/>
                    <a:pt x="1256149" y="332276"/>
                  </a:cubicBezTo>
                  <a:cubicBezTo>
                    <a:pt x="1255990" y="285760"/>
                    <a:pt x="1256948" y="239190"/>
                    <a:pt x="1254978" y="192727"/>
                  </a:cubicBezTo>
                  <a:cubicBezTo>
                    <a:pt x="1263498" y="202052"/>
                    <a:pt x="1271806" y="211003"/>
                    <a:pt x="1280859" y="220967"/>
                  </a:cubicBezTo>
                  <a:cubicBezTo>
                    <a:pt x="1292201" y="233435"/>
                    <a:pt x="1302852" y="247129"/>
                    <a:pt x="1318455" y="254429"/>
                  </a:cubicBezTo>
                  <a:cubicBezTo>
                    <a:pt x="1334324" y="264553"/>
                    <a:pt x="1355998" y="258479"/>
                    <a:pt x="1353921" y="237059"/>
                  </a:cubicBezTo>
                  <a:cubicBezTo>
                    <a:pt x="1343324" y="180791"/>
                    <a:pt x="1308923" y="132464"/>
                    <a:pt x="1278036" y="85414"/>
                  </a:cubicBezTo>
                  <a:cubicBezTo>
                    <a:pt x="1264830" y="67564"/>
                    <a:pt x="1243369" y="49022"/>
                    <a:pt x="1220097" y="57068"/>
                  </a:cubicBezTo>
                  <a:cubicBezTo>
                    <a:pt x="1218234" y="54723"/>
                    <a:pt x="1214719" y="53924"/>
                    <a:pt x="1210672" y="56801"/>
                  </a:cubicBezTo>
                  <a:cubicBezTo>
                    <a:pt x="1182235" y="86533"/>
                    <a:pt x="1154437" y="117331"/>
                    <a:pt x="1129675" y="150420"/>
                  </a:cubicBezTo>
                  <a:cubicBezTo>
                    <a:pt x="1106137" y="181324"/>
                    <a:pt x="1080842" y="212229"/>
                    <a:pt x="1070298" y="250379"/>
                  </a:cubicBezTo>
                  <a:cubicBezTo>
                    <a:pt x="1066783" y="262635"/>
                    <a:pt x="1057997" y="279099"/>
                    <a:pt x="1071310" y="288424"/>
                  </a:cubicBezTo>
                  <a:cubicBezTo>
                    <a:pt x="1117160" y="314426"/>
                    <a:pt x="1148047" y="238018"/>
                    <a:pt x="1170519" y="208818"/>
                  </a:cubicBezTo>
                  <a:cubicBezTo>
                    <a:pt x="1172064" y="206367"/>
                    <a:pt x="1173555" y="203863"/>
                    <a:pt x="1175046" y="201412"/>
                  </a:cubicBezTo>
                  <a:cubicBezTo>
                    <a:pt x="1168922" y="303077"/>
                    <a:pt x="1170040" y="405114"/>
                    <a:pt x="1174726" y="506779"/>
                  </a:cubicBezTo>
                  <a:cubicBezTo>
                    <a:pt x="1174673" y="563312"/>
                    <a:pt x="1175898" y="619739"/>
                    <a:pt x="1178614" y="676219"/>
                  </a:cubicBezTo>
                  <a:cubicBezTo>
                    <a:pt x="1183513" y="761633"/>
                    <a:pt x="1182554" y="847152"/>
                    <a:pt x="1183300" y="932619"/>
                  </a:cubicBezTo>
                  <a:cubicBezTo>
                    <a:pt x="1186229" y="1009080"/>
                    <a:pt x="1184205" y="1085648"/>
                    <a:pt x="1183992" y="1162163"/>
                  </a:cubicBezTo>
                  <a:cubicBezTo>
                    <a:pt x="1183193" y="1162536"/>
                    <a:pt x="1182341" y="1162909"/>
                    <a:pt x="1181543" y="1163282"/>
                  </a:cubicBezTo>
                  <a:cubicBezTo>
                    <a:pt x="1166898" y="1170795"/>
                    <a:pt x="1152254" y="1178414"/>
                    <a:pt x="1137716" y="1186194"/>
                  </a:cubicBezTo>
                  <a:cubicBezTo>
                    <a:pt x="1098575" y="1191096"/>
                    <a:pt x="1059541" y="1197117"/>
                    <a:pt x="1020187" y="1200207"/>
                  </a:cubicBezTo>
                  <a:cubicBezTo>
                    <a:pt x="908197" y="1210917"/>
                    <a:pt x="795355" y="1214167"/>
                    <a:pt x="682992" y="1226955"/>
                  </a:cubicBezTo>
                  <a:cubicBezTo>
                    <a:pt x="598214" y="1232177"/>
                    <a:pt x="514394" y="1245125"/>
                    <a:pt x="429883" y="1253544"/>
                  </a:cubicBezTo>
                  <a:cubicBezTo>
                    <a:pt x="337596" y="1264680"/>
                    <a:pt x="244617" y="1271234"/>
                    <a:pt x="153289" y="1289190"/>
                  </a:cubicBezTo>
                  <a:cubicBezTo>
                    <a:pt x="164951" y="1279226"/>
                    <a:pt x="174750" y="1267344"/>
                    <a:pt x="185347" y="1256368"/>
                  </a:cubicBezTo>
                  <a:cubicBezTo>
                    <a:pt x="195944" y="1244539"/>
                    <a:pt x="211015" y="1235534"/>
                    <a:pt x="217352" y="1220615"/>
                  </a:cubicBezTo>
                  <a:cubicBezTo>
                    <a:pt x="221985" y="1195998"/>
                    <a:pt x="186092" y="1191895"/>
                    <a:pt x="169744" y="1200207"/>
                  </a:cubicBezTo>
                  <a:cubicBezTo>
                    <a:pt x="139337" y="1214860"/>
                    <a:pt x="114308" y="1238678"/>
                    <a:pt x="88321" y="1259831"/>
                  </a:cubicBezTo>
                  <a:cubicBezTo>
                    <a:pt x="57807" y="1286899"/>
                    <a:pt x="27932" y="1315619"/>
                    <a:pt x="2850" y="1347802"/>
                  </a:cubicBezTo>
                  <a:cubicBezTo>
                    <a:pt x="-15256" y="1377108"/>
                    <a:pt x="58073" y="1422665"/>
                    <a:pt x="77191" y="1441527"/>
                  </a:cubicBezTo>
                  <a:cubicBezTo>
                    <a:pt x="87682" y="1449893"/>
                    <a:pt x="98385" y="1458045"/>
                    <a:pt x="109089" y="1466091"/>
                  </a:cubicBezTo>
                  <a:cubicBezTo>
                    <a:pt x="127302" y="1479092"/>
                    <a:pt x="143916" y="1495930"/>
                    <a:pt x="165590" y="1502910"/>
                  </a:cubicBezTo>
                  <a:cubicBezTo>
                    <a:pt x="180661" y="1508504"/>
                    <a:pt x="191258" y="1495556"/>
                    <a:pt x="188489" y="1481063"/>
                  </a:cubicBezTo>
                  <a:cubicBezTo>
                    <a:pt x="185773" y="1458631"/>
                    <a:pt x="170809" y="1440568"/>
                    <a:pt x="157336" y="1423358"/>
                  </a:cubicBezTo>
                  <a:cubicBezTo>
                    <a:pt x="143064" y="1406040"/>
                    <a:pt x="128260" y="1389096"/>
                    <a:pt x="114894" y="1371033"/>
                  </a:cubicBezTo>
                  <a:cubicBezTo>
                    <a:pt x="159413" y="1360110"/>
                    <a:pt x="205583" y="1362721"/>
                    <a:pt x="250954" y="1360537"/>
                  </a:cubicBezTo>
                  <a:cubicBezTo>
                    <a:pt x="312727" y="1351745"/>
                    <a:pt x="375032" y="1353130"/>
                    <a:pt x="437072" y="1347163"/>
                  </a:cubicBezTo>
                  <a:cubicBezTo>
                    <a:pt x="561097" y="1335600"/>
                    <a:pt x="684377" y="1316684"/>
                    <a:pt x="808668" y="1307626"/>
                  </a:cubicBezTo>
                  <a:cubicBezTo>
                    <a:pt x="850844" y="1304642"/>
                    <a:pt x="893606" y="1304749"/>
                    <a:pt x="935835" y="1300859"/>
                  </a:cubicBezTo>
                  <a:cubicBezTo>
                    <a:pt x="954580" y="1298568"/>
                    <a:pt x="973325" y="1296543"/>
                    <a:pt x="992070" y="1294625"/>
                  </a:cubicBezTo>
                  <a:cubicBezTo>
                    <a:pt x="986904" y="1300007"/>
                    <a:pt x="981739" y="1305442"/>
                    <a:pt x="976786" y="1311036"/>
                  </a:cubicBezTo>
                  <a:cubicBezTo>
                    <a:pt x="961769" y="1328407"/>
                    <a:pt x="949521" y="1347855"/>
                    <a:pt x="937752" y="1367463"/>
                  </a:cubicBezTo>
                  <a:cubicBezTo>
                    <a:pt x="914481" y="1406840"/>
                    <a:pt x="889931" y="1445577"/>
                    <a:pt x="871453" y="1487457"/>
                  </a:cubicBezTo>
                  <a:cubicBezTo>
                    <a:pt x="853453" y="1528645"/>
                    <a:pt x="841631" y="1572125"/>
                    <a:pt x="826880" y="1614538"/>
                  </a:cubicBezTo>
                  <a:cubicBezTo>
                    <a:pt x="799189" y="1700164"/>
                    <a:pt x="772190" y="1786483"/>
                    <a:pt x="756108" y="1875147"/>
                  </a:cubicBezTo>
                  <a:cubicBezTo>
                    <a:pt x="739919" y="1953100"/>
                    <a:pt x="720961" y="2030414"/>
                    <a:pt x="702216" y="2107781"/>
                  </a:cubicBezTo>
                  <a:cubicBezTo>
                    <a:pt x="691619" y="2157015"/>
                    <a:pt x="678466" y="2206196"/>
                    <a:pt x="673087" y="2256335"/>
                  </a:cubicBezTo>
                  <a:cubicBezTo>
                    <a:pt x="670957" y="2251433"/>
                    <a:pt x="668880" y="2246478"/>
                    <a:pt x="666910" y="2241576"/>
                  </a:cubicBezTo>
                  <a:cubicBezTo>
                    <a:pt x="649762" y="2198576"/>
                    <a:pt x="636236" y="2152806"/>
                    <a:pt x="609876" y="2114335"/>
                  </a:cubicBezTo>
                  <a:cubicBezTo>
                    <a:pt x="600238" y="2100109"/>
                    <a:pt x="577073" y="2085136"/>
                    <a:pt x="563653" y="2102773"/>
                  </a:cubicBezTo>
                  <a:cubicBezTo>
                    <a:pt x="548050" y="2125045"/>
                    <a:pt x="550659" y="2154085"/>
                    <a:pt x="552576" y="2179874"/>
                  </a:cubicBezTo>
                  <a:cubicBezTo>
                    <a:pt x="555559" y="2241043"/>
                    <a:pt x="566901" y="2301573"/>
                    <a:pt x="592090" y="2357627"/>
                  </a:cubicBezTo>
                  <a:cubicBezTo>
                    <a:pt x="608598" y="2390236"/>
                    <a:pt x="628089" y="2459291"/>
                    <a:pt x="662969" y="2472665"/>
                  </a:cubicBezTo>
                  <a:cubicBezTo>
                    <a:pt x="672661" y="2475649"/>
                    <a:pt x="681181" y="2469255"/>
                    <a:pt x="688158" y="2463287"/>
                  </a:cubicBezTo>
                  <a:cubicBezTo>
                    <a:pt x="725701" y="2435367"/>
                    <a:pt x="760421" y="2403610"/>
                    <a:pt x="790882" y="2367964"/>
                  </a:cubicBezTo>
                  <a:cubicBezTo>
                    <a:pt x="816816" y="2339670"/>
                    <a:pt x="847755" y="2313135"/>
                    <a:pt x="869003" y="2280526"/>
                  </a:cubicBezTo>
                  <a:cubicBezTo>
                    <a:pt x="881890" y="2260758"/>
                    <a:pt x="892541" y="2239551"/>
                    <a:pt x="903511" y="2218717"/>
                  </a:cubicBezTo>
                  <a:cubicBezTo>
                    <a:pt x="913203" y="2197724"/>
                    <a:pt x="925078" y="2176783"/>
                    <a:pt x="928859" y="2153765"/>
                  </a:cubicBezTo>
                  <a:cubicBezTo>
                    <a:pt x="932107" y="2138792"/>
                    <a:pt x="921670" y="2118545"/>
                    <a:pt x="904363" y="2127017"/>
                  </a:cubicBezTo>
                  <a:cubicBezTo>
                    <a:pt x="847489" y="2160638"/>
                    <a:pt x="803449" y="2212377"/>
                    <a:pt x="760581" y="2261770"/>
                  </a:cubicBezTo>
                  <a:cubicBezTo>
                    <a:pt x="769581" y="2204917"/>
                    <a:pt x="776397" y="2147691"/>
                    <a:pt x="786728" y="2091050"/>
                  </a:cubicBezTo>
                  <a:cubicBezTo>
                    <a:pt x="796367" y="2050129"/>
                    <a:pt x="806538" y="2008781"/>
                    <a:pt x="818254" y="1968339"/>
                  </a:cubicBezTo>
                  <a:cubicBezTo>
                    <a:pt x="847010" y="1864650"/>
                    <a:pt x="872305" y="1759842"/>
                    <a:pt x="906067" y="1657644"/>
                  </a:cubicBezTo>
                  <a:cubicBezTo>
                    <a:pt x="915599" y="1626047"/>
                    <a:pt x="928699" y="1595569"/>
                    <a:pt x="941267" y="1564558"/>
                  </a:cubicBezTo>
                  <a:cubicBezTo>
                    <a:pt x="959160" y="1519374"/>
                    <a:pt x="973325" y="1472005"/>
                    <a:pt x="1001229" y="1431670"/>
                  </a:cubicBezTo>
                  <a:cubicBezTo>
                    <a:pt x="1023755" y="1399593"/>
                    <a:pt x="1052192" y="1372046"/>
                    <a:pt x="1077167" y="1341781"/>
                  </a:cubicBezTo>
                  <a:cubicBezTo>
                    <a:pt x="1084516" y="1336719"/>
                    <a:pt x="1091279" y="1330858"/>
                    <a:pt x="1098788" y="1326062"/>
                  </a:cubicBezTo>
                  <a:cubicBezTo>
                    <a:pt x="1127811" y="1308745"/>
                    <a:pt x="1156780" y="1291268"/>
                    <a:pt x="1185856" y="1273951"/>
                  </a:cubicBezTo>
                  <a:cubicBezTo>
                    <a:pt x="1186122" y="1274857"/>
                    <a:pt x="1186388" y="1275763"/>
                    <a:pt x="1186548" y="1276669"/>
                  </a:cubicBezTo>
                  <a:cubicBezTo>
                    <a:pt x="1191021" y="1292494"/>
                    <a:pt x="1196560" y="1308106"/>
                    <a:pt x="1199648" y="1324251"/>
                  </a:cubicBezTo>
                  <a:cubicBezTo>
                    <a:pt x="1207689" y="1380624"/>
                    <a:pt x="1209021" y="1437531"/>
                    <a:pt x="1213760" y="1494331"/>
                  </a:cubicBezTo>
                  <a:cubicBezTo>
                    <a:pt x="1233517" y="1700857"/>
                    <a:pt x="1253327" y="1907436"/>
                    <a:pt x="1269356" y="2114335"/>
                  </a:cubicBezTo>
                  <a:cubicBezTo>
                    <a:pt x="1278409" y="2229960"/>
                    <a:pt x="1284586" y="2346064"/>
                    <a:pt x="1293213" y="2462115"/>
                  </a:cubicBezTo>
                  <a:cubicBezTo>
                    <a:pt x="1293639" y="2476715"/>
                    <a:pt x="1294118" y="2491474"/>
                    <a:pt x="1292787" y="2505967"/>
                  </a:cubicBezTo>
                  <a:cubicBezTo>
                    <a:pt x="1283734" y="2495790"/>
                    <a:pt x="1275959" y="2484388"/>
                    <a:pt x="1266321" y="2474690"/>
                  </a:cubicBezTo>
                  <a:cubicBezTo>
                    <a:pt x="1255404" y="2462328"/>
                    <a:pt x="1244700" y="2446290"/>
                    <a:pt x="1230322" y="2436539"/>
                  </a:cubicBezTo>
                  <a:cubicBezTo>
                    <a:pt x="1214027" y="2423325"/>
                    <a:pt x="1185590" y="2420075"/>
                    <a:pt x="1171904" y="2438564"/>
                  </a:cubicBezTo>
                  <a:cubicBezTo>
                    <a:pt x="1159230" y="2475809"/>
                    <a:pt x="1220257" y="2552217"/>
                    <a:pt x="1242091" y="2582535"/>
                  </a:cubicBezTo>
                  <a:cubicBezTo>
                    <a:pt x="1266108" y="2611522"/>
                    <a:pt x="1285651" y="2650365"/>
                    <a:pt x="1323301" y="2663100"/>
                  </a:cubicBezTo>
                  <a:cubicBezTo>
                    <a:pt x="1354241" y="2669867"/>
                    <a:pt x="1378843" y="2646369"/>
                    <a:pt x="1396363" y="2623830"/>
                  </a:cubicBezTo>
                  <a:cubicBezTo>
                    <a:pt x="1431084" y="2586851"/>
                    <a:pt x="1465059" y="2548967"/>
                    <a:pt x="1488703" y="2503623"/>
                  </a:cubicBezTo>
                  <a:cubicBezTo>
                    <a:pt x="1497969" y="2487105"/>
                    <a:pt x="1507501" y="2469095"/>
                    <a:pt x="1505904" y="2449594"/>
                  </a:cubicBezTo>
                  <a:cubicBezTo>
                    <a:pt x="1504413" y="2418050"/>
                    <a:pt x="1484976" y="2412242"/>
                    <a:pt x="1461864" y="2431584"/>
                  </a:cubicBezTo>
                  <a:cubicBezTo>
                    <a:pt x="1439125" y="2450020"/>
                    <a:pt x="1423575" y="2477514"/>
                    <a:pt x="1398121" y="2492540"/>
                  </a:cubicBezTo>
                  <a:cubicBezTo>
                    <a:pt x="1398813" y="2482363"/>
                    <a:pt x="1395138" y="2468989"/>
                    <a:pt x="1395138" y="2460836"/>
                  </a:cubicBezTo>
                  <a:cubicBezTo>
                    <a:pt x="1391784" y="2431104"/>
                    <a:pt x="1390719" y="2401159"/>
                    <a:pt x="1388322" y="2371374"/>
                  </a:cubicBezTo>
                  <a:cubicBezTo>
                    <a:pt x="1382038" y="2281378"/>
                    <a:pt x="1377831" y="2190477"/>
                    <a:pt x="1370642" y="2100268"/>
                  </a:cubicBezTo>
                  <a:cubicBezTo>
                    <a:pt x="1354933" y="1942923"/>
                    <a:pt x="1343643" y="1785258"/>
                    <a:pt x="1331448" y="1627592"/>
                  </a:cubicBezTo>
                  <a:cubicBezTo>
                    <a:pt x="1324366" y="1518575"/>
                    <a:pt x="1305621" y="1410197"/>
                    <a:pt x="1308017" y="1300753"/>
                  </a:cubicBezTo>
                  <a:cubicBezTo>
                    <a:pt x="1307858" y="1298089"/>
                    <a:pt x="1307911" y="1295318"/>
                    <a:pt x="1307964" y="1292547"/>
                  </a:cubicBezTo>
                  <a:cubicBezTo>
                    <a:pt x="1310094" y="1292547"/>
                    <a:pt x="1312118" y="1292547"/>
                    <a:pt x="1313875" y="1292920"/>
                  </a:cubicBezTo>
                  <a:cubicBezTo>
                    <a:pt x="1347318" y="1293719"/>
                    <a:pt x="1380441" y="1299900"/>
                    <a:pt x="1413937" y="1299421"/>
                  </a:cubicBezTo>
                  <a:cubicBezTo>
                    <a:pt x="1482206" y="1297875"/>
                    <a:pt x="1550530" y="1297982"/>
                    <a:pt x="1618427" y="1290682"/>
                  </a:cubicBezTo>
                  <a:cubicBezTo>
                    <a:pt x="1683927" y="1286100"/>
                    <a:pt x="1749641" y="1287965"/>
                    <a:pt x="1815035" y="1282157"/>
                  </a:cubicBezTo>
                  <a:cubicBezTo>
                    <a:pt x="1884317" y="1277255"/>
                    <a:pt x="1953758" y="1279280"/>
                    <a:pt x="2023199" y="1279972"/>
                  </a:cubicBezTo>
                  <a:cubicBezTo>
                    <a:pt x="2115379" y="1279440"/>
                    <a:pt x="2207560" y="1280878"/>
                    <a:pt x="2299633" y="1276775"/>
                  </a:cubicBezTo>
                  <a:cubicBezTo>
                    <a:pt x="2315982" y="1276562"/>
                    <a:pt x="2332330" y="1276349"/>
                    <a:pt x="2348679" y="1276616"/>
                  </a:cubicBezTo>
                  <a:cubicBezTo>
                    <a:pt x="2331425" y="1297769"/>
                    <a:pt x="2310976" y="1317004"/>
                    <a:pt x="2292710" y="1337678"/>
                  </a:cubicBezTo>
                  <a:cubicBezTo>
                    <a:pt x="2278226" y="1353663"/>
                    <a:pt x="2265711" y="1383715"/>
                    <a:pt x="2286586" y="1399593"/>
                  </a:cubicBezTo>
                  <a:cubicBezTo>
                    <a:pt x="2299900" y="1407852"/>
                    <a:pt x="2315929" y="1400339"/>
                    <a:pt x="2329668" y="1396556"/>
                  </a:cubicBezTo>
                  <a:cubicBezTo>
                    <a:pt x="2348945" y="1391281"/>
                    <a:pt x="2365187" y="1379506"/>
                    <a:pt x="2380630" y="1367250"/>
                  </a:cubicBezTo>
                  <a:cubicBezTo>
                    <a:pt x="2395967" y="1356061"/>
                    <a:pt x="2411464" y="1344925"/>
                    <a:pt x="2426854" y="1333735"/>
                  </a:cubicBezTo>
                  <a:cubicBezTo>
                    <a:pt x="2462799" y="1309278"/>
                    <a:pt x="2512803" y="1263774"/>
                    <a:pt x="2518288" y="1218643"/>
                  </a:cubicBezTo>
                  <a:cubicBezTo>
                    <a:pt x="2519300" y="1201113"/>
                    <a:pt x="2501354" y="1193866"/>
                    <a:pt x="2488786" y="11860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27"/>
            <p:cNvSpPr/>
            <p:nvPr/>
          </p:nvSpPr>
          <p:spPr>
            <a:xfrm>
              <a:off x="7370240" y="3379210"/>
              <a:ext cx="604015" cy="669924"/>
            </a:xfrm>
            <a:custGeom>
              <a:rect b="b" l="l" r="r" t="t"/>
              <a:pathLst>
                <a:path extrusionOk="0" h="1339848" w="1208030">
                  <a:moveTo>
                    <a:pt x="165590" y="1338517"/>
                  </a:moveTo>
                  <a:cubicBezTo>
                    <a:pt x="143916" y="1331537"/>
                    <a:pt x="127302" y="1314699"/>
                    <a:pt x="109089" y="1301698"/>
                  </a:cubicBezTo>
                  <a:cubicBezTo>
                    <a:pt x="98385" y="1293652"/>
                    <a:pt x="87682" y="1285500"/>
                    <a:pt x="77191" y="1277134"/>
                  </a:cubicBezTo>
                  <a:cubicBezTo>
                    <a:pt x="58073" y="1258272"/>
                    <a:pt x="-15256" y="1212715"/>
                    <a:pt x="2850" y="1183409"/>
                  </a:cubicBezTo>
                  <a:cubicBezTo>
                    <a:pt x="27932" y="1151226"/>
                    <a:pt x="57807" y="1122506"/>
                    <a:pt x="88321" y="1095438"/>
                  </a:cubicBezTo>
                  <a:cubicBezTo>
                    <a:pt x="114308" y="1074285"/>
                    <a:pt x="139337" y="1050467"/>
                    <a:pt x="169744" y="1035814"/>
                  </a:cubicBezTo>
                  <a:cubicBezTo>
                    <a:pt x="186092" y="1027502"/>
                    <a:pt x="221985" y="1031605"/>
                    <a:pt x="217352" y="1056222"/>
                  </a:cubicBezTo>
                  <a:cubicBezTo>
                    <a:pt x="211015" y="1071141"/>
                    <a:pt x="195944" y="1080146"/>
                    <a:pt x="185347" y="1091975"/>
                  </a:cubicBezTo>
                  <a:cubicBezTo>
                    <a:pt x="174750" y="1102951"/>
                    <a:pt x="164951" y="1114833"/>
                    <a:pt x="153289" y="1124797"/>
                  </a:cubicBezTo>
                  <a:cubicBezTo>
                    <a:pt x="244617" y="1106841"/>
                    <a:pt x="337596" y="1100287"/>
                    <a:pt x="429883" y="1089151"/>
                  </a:cubicBezTo>
                  <a:cubicBezTo>
                    <a:pt x="514394" y="1080732"/>
                    <a:pt x="598214" y="1067784"/>
                    <a:pt x="682992" y="1062563"/>
                  </a:cubicBezTo>
                  <a:cubicBezTo>
                    <a:pt x="795355" y="1049775"/>
                    <a:pt x="908197" y="1046524"/>
                    <a:pt x="1020187" y="1035814"/>
                  </a:cubicBezTo>
                  <a:cubicBezTo>
                    <a:pt x="1060180" y="1032671"/>
                    <a:pt x="1099853" y="1026490"/>
                    <a:pt x="1139633" y="1021534"/>
                  </a:cubicBezTo>
                  <a:cubicBezTo>
                    <a:pt x="1154330" y="1019137"/>
                    <a:pt x="1170146" y="1021907"/>
                    <a:pt x="1183939" y="1017378"/>
                  </a:cubicBezTo>
                  <a:cubicBezTo>
                    <a:pt x="1183779" y="934310"/>
                    <a:pt x="1186495" y="851241"/>
                    <a:pt x="1183300" y="768226"/>
                  </a:cubicBezTo>
                  <a:cubicBezTo>
                    <a:pt x="1182554" y="682759"/>
                    <a:pt x="1183513" y="597240"/>
                    <a:pt x="1178614" y="511827"/>
                  </a:cubicBezTo>
                  <a:cubicBezTo>
                    <a:pt x="1175898" y="455346"/>
                    <a:pt x="1174673" y="398919"/>
                    <a:pt x="1174726" y="342386"/>
                  </a:cubicBezTo>
                  <a:cubicBezTo>
                    <a:pt x="1169614" y="230811"/>
                    <a:pt x="1168655" y="118809"/>
                    <a:pt x="1176963" y="7340"/>
                  </a:cubicBezTo>
                  <a:cubicBezTo>
                    <a:pt x="1177176" y="5689"/>
                    <a:pt x="1177762" y="4037"/>
                    <a:pt x="1178560" y="2598"/>
                  </a:cubicBezTo>
                  <a:cubicBezTo>
                    <a:pt x="1180531" y="-705"/>
                    <a:pt x="1185057" y="-812"/>
                    <a:pt x="1187400" y="2012"/>
                  </a:cubicBezTo>
                  <a:cubicBezTo>
                    <a:pt x="1190808" y="7021"/>
                    <a:pt x="1190010" y="13734"/>
                    <a:pt x="1190436" y="19542"/>
                  </a:cubicBezTo>
                  <a:cubicBezTo>
                    <a:pt x="1190649" y="96324"/>
                    <a:pt x="1189158" y="173211"/>
                    <a:pt x="1191874" y="249993"/>
                  </a:cubicBezTo>
                  <a:cubicBezTo>
                    <a:pt x="1197944" y="334393"/>
                    <a:pt x="1196027" y="419060"/>
                    <a:pt x="1200873" y="503568"/>
                  </a:cubicBezTo>
                  <a:cubicBezTo>
                    <a:pt x="1207317" y="602302"/>
                    <a:pt x="1204601" y="701302"/>
                    <a:pt x="1207370" y="800142"/>
                  </a:cubicBezTo>
                  <a:cubicBezTo>
                    <a:pt x="1208062" y="842609"/>
                    <a:pt x="1208222" y="885076"/>
                    <a:pt x="1207796" y="927596"/>
                  </a:cubicBezTo>
                  <a:cubicBezTo>
                    <a:pt x="1207370" y="955357"/>
                    <a:pt x="1206891" y="983064"/>
                    <a:pt x="1207050" y="1010824"/>
                  </a:cubicBezTo>
                  <a:cubicBezTo>
                    <a:pt x="1207636" y="1019243"/>
                    <a:pt x="1206944" y="1028621"/>
                    <a:pt x="1200021" y="1034429"/>
                  </a:cubicBezTo>
                  <a:cubicBezTo>
                    <a:pt x="1190169" y="1042581"/>
                    <a:pt x="1176430" y="1042794"/>
                    <a:pt x="1164235" y="1043274"/>
                  </a:cubicBezTo>
                  <a:cubicBezTo>
                    <a:pt x="1145544" y="1043434"/>
                    <a:pt x="1127172" y="1046578"/>
                    <a:pt x="1108693" y="1049029"/>
                  </a:cubicBezTo>
                  <a:cubicBezTo>
                    <a:pt x="1022903" y="1061284"/>
                    <a:pt x="935569" y="1065706"/>
                    <a:pt x="849460" y="1071940"/>
                  </a:cubicBezTo>
                  <a:cubicBezTo>
                    <a:pt x="760954" y="1077375"/>
                    <a:pt x="672821" y="1086700"/>
                    <a:pt x="584528" y="1094266"/>
                  </a:cubicBezTo>
                  <a:cubicBezTo>
                    <a:pt x="513862" y="1104337"/>
                    <a:pt x="442876" y="1110731"/>
                    <a:pt x="372050" y="1118990"/>
                  </a:cubicBezTo>
                  <a:cubicBezTo>
                    <a:pt x="329821" y="1124371"/>
                    <a:pt x="287379" y="1127941"/>
                    <a:pt x="245096" y="1132950"/>
                  </a:cubicBezTo>
                  <a:cubicBezTo>
                    <a:pt x="196370" y="1138864"/>
                    <a:pt x="148336" y="1151226"/>
                    <a:pt x="99823" y="1157513"/>
                  </a:cubicBezTo>
                  <a:cubicBezTo>
                    <a:pt x="91782" y="1156661"/>
                    <a:pt x="87256" y="1147017"/>
                    <a:pt x="91356" y="1140143"/>
                  </a:cubicBezTo>
                  <a:cubicBezTo>
                    <a:pt x="95776" y="1133536"/>
                    <a:pt x="107918" y="1130232"/>
                    <a:pt x="113456" y="1125543"/>
                  </a:cubicBezTo>
                  <a:cubicBezTo>
                    <a:pt x="143331" y="1107161"/>
                    <a:pt x="164206" y="1078654"/>
                    <a:pt x="189820" y="1055209"/>
                  </a:cubicBezTo>
                  <a:cubicBezTo>
                    <a:pt x="179223" y="1054197"/>
                    <a:pt x="170330" y="1061923"/>
                    <a:pt x="161596" y="1066932"/>
                  </a:cubicBezTo>
                  <a:cubicBezTo>
                    <a:pt x="150786" y="1074391"/>
                    <a:pt x="140455" y="1082491"/>
                    <a:pt x="130284" y="1090696"/>
                  </a:cubicBezTo>
                  <a:cubicBezTo>
                    <a:pt x="90717" y="1122293"/>
                    <a:pt x="55251" y="1155915"/>
                    <a:pt x="23193" y="1194705"/>
                  </a:cubicBezTo>
                  <a:cubicBezTo>
                    <a:pt x="35601" y="1215539"/>
                    <a:pt x="57328" y="1228966"/>
                    <a:pt x="74848" y="1245271"/>
                  </a:cubicBezTo>
                  <a:cubicBezTo>
                    <a:pt x="103764" y="1268716"/>
                    <a:pt x="132893" y="1292373"/>
                    <a:pt x="163993" y="1312834"/>
                  </a:cubicBezTo>
                  <a:cubicBezTo>
                    <a:pt x="149295" y="1277081"/>
                    <a:pt x="117397" y="1251558"/>
                    <a:pt x="95883" y="1219961"/>
                  </a:cubicBezTo>
                  <a:cubicBezTo>
                    <a:pt x="68724" y="1188151"/>
                    <a:pt x="118089" y="1180692"/>
                    <a:pt x="140774" y="1178560"/>
                  </a:cubicBezTo>
                  <a:cubicBezTo>
                    <a:pt x="190938" y="1171314"/>
                    <a:pt x="241901" y="1176589"/>
                    <a:pt x="292012" y="1168330"/>
                  </a:cubicBezTo>
                  <a:cubicBezTo>
                    <a:pt x="326945" y="1164014"/>
                    <a:pt x="362305" y="1165186"/>
                    <a:pt x="397345" y="1162842"/>
                  </a:cubicBezTo>
                  <a:cubicBezTo>
                    <a:pt x="438669" y="1159805"/>
                    <a:pt x="479780" y="1154583"/>
                    <a:pt x="521051" y="1151173"/>
                  </a:cubicBezTo>
                  <a:cubicBezTo>
                    <a:pt x="604977" y="1140463"/>
                    <a:pt x="688956" y="1130339"/>
                    <a:pt x="773255" y="1122719"/>
                  </a:cubicBezTo>
                  <a:cubicBezTo>
                    <a:pt x="847276" y="1116698"/>
                    <a:pt x="921670" y="1116698"/>
                    <a:pt x="995372" y="1106521"/>
                  </a:cubicBezTo>
                  <a:cubicBezTo>
                    <a:pt x="1036376" y="1102259"/>
                    <a:pt x="1080043" y="1100927"/>
                    <a:pt x="1119929" y="1092455"/>
                  </a:cubicBezTo>
                  <a:cubicBezTo>
                    <a:pt x="1140485" y="1087606"/>
                    <a:pt x="1161466" y="1085048"/>
                    <a:pt x="1182554" y="1085208"/>
                  </a:cubicBezTo>
                  <a:cubicBezTo>
                    <a:pt x="1188891" y="1084888"/>
                    <a:pt x="1194163" y="1090696"/>
                    <a:pt x="1194163" y="1096770"/>
                  </a:cubicBezTo>
                  <a:cubicBezTo>
                    <a:pt x="1193098" y="1113128"/>
                    <a:pt x="1173342" y="1107374"/>
                    <a:pt x="1162212" y="1109079"/>
                  </a:cubicBezTo>
                  <a:cubicBezTo>
                    <a:pt x="1126959" y="1113022"/>
                    <a:pt x="1092504" y="1122986"/>
                    <a:pt x="1056878" y="1124371"/>
                  </a:cubicBezTo>
                  <a:cubicBezTo>
                    <a:pt x="1016460" y="1127728"/>
                    <a:pt x="976094" y="1131511"/>
                    <a:pt x="935835" y="1136466"/>
                  </a:cubicBezTo>
                  <a:cubicBezTo>
                    <a:pt x="893606" y="1140356"/>
                    <a:pt x="850844" y="1140250"/>
                    <a:pt x="808668" y="1143233"/>
                  </a:cubicBezTo>
                  <a:cubicBezTo>
                    <a:pt x="684377" y="1152292"/>
                    <a:pt x="561097" y="1171207"/>
                    <a:pt x="437072" y="1182770"/>
                  </a:cubicBezTo>
                  <a:cubicBezTo>
                    <a:pt x="375032" y="1188737"/>
                    <a:pt x="312727" y="1187352"/>
                    <a:pt x="250954" y="1196144"/>
                  </a:cubicBezTo>
                  <a:cubicBezTo>
                    <a:pt x="205583" y="1198328"/>
                    <a:pt x="159413" y="1195718"/>
                    <a:pt x="114894" y="1206641"/>
                  </a:cubicBezTo>
                  <a:cubicBezTo>
                    <a:pt x="128260" y="1224704"/>
                    <a:pt x="143064" y="1241648"/>
                    <a:pt x="157336" y="1258965"/>
                  </a:cubicBezTo>
                  <a:cubicBezTo>
                    <a:pt x="170809" y="1276175"/>
                    <a:pt x="185773" y="1294238"/>
                    <a:pt x="188489" y="1316671"/>
                  </a:cubicBezTo>
                  <a:cubicBezTo>
                    <a:pt x="191258" y="1331164"/>
                    <a:pt x="180661" y="1344111"/>
                    <a:pt x="165590" y="13385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27"/>
            <p:cNvSpPr/>
            <p:nvPr/>
          </p:nvSpPr>
          <p:spPr>
            <a:xfrm>
              <a:off x="7962102" y="3925711"/>
              <a:ext cx="66763" cy="637511"/>
            </a:xfrm>
            <a:custGeom>
              <a:rect b="b" l="l" r="r" t="t"/>
              <a:pathLst>
                <a:path extrusionOk="0" h="1275023" w="133525">
                  <a:moveTo>
                    <a:pt x="114867" y="1274575"/>
                  </a:moveTo>
                  <a:cubicBezTo>
                    <a:pt x="108690" y="1272870"/>
                    <a:pt x="105228" y="1266423"/>
                    <a:pt x="106773" y="1260295"/>
                  </a:cubicBezTo>
                  <a:cubicBezTo>
                    <a:pt x="107465" y="1257631"/>
                    <a:pt x="108157" y="1254914"/>
                    <a:pt x="108743" y="1252249"/>
                  </a:cubicBezTo>
                  <a:cubicBezTo>
                    <a:pt x="110554" y="1236531"/>
                    <a:pt x="109968" y="1220546"/>
                    <a:pt x="109489" y="1204721"/>
                  </a:cubicBezTo>
                  <a:cubicBezTo>
                    <a:pt x="100862" y="1088670"/>
                    <a:pt x="94684" y="972565"/>
                    <a:pt x="85631" y="856941"/>
                  </a:cubicBezTo>
                  <a:cubicBezTo>
                    <a:pt x="69602" y="650042"/>
                    <a:pt x="49792" y="443462"/>
                    <a:pt x="30036" y="236936"/>
                  </a:cubicBezTo>
                  <a:cubicBezTo>
                    <a:pt x="25296" y="180136"/>
                    <a:pt x="23965" y="123230"/>
                    <a:pt x="15924" y="66856"/>
                  </a:cubicBezTo>
                  <a:cubicBezTo>
                    <a:pt x="12835" y="50711"/>
                    <a:pt x="7297" y="35099"/>
                    <a:pt x="2824" y="19274"/>
                  </a:cubicBezTo>
                  <a:cubicBezTo>
                    <a:pt x="1599" y="13946"/>
                    <a:pt x="-957" y="8511"/>
                    <a:pt x="374" y="3076"/>
                  </a:cubicBezTo>
                  <a:cubicBezTo>
                    <a:pt x="1120" y="572"/>
                    <a:pt x="4208" y="-867"/>
                    <a:pt x="6498" y="572"/>
                  </a:cubicBezTo>
                  <a:cubicBezTo>
                    <a:pt x="8681" y="1691"/>
                    <a:pt x="10066" y="3609"/>
                    <a:pt x="11344" y="5634"/>
                  </a:cubicBezTo>
                  <a:cubicBezTo>
                    <a:pt x="16297" y="8191"/>
                    <a:pt x="19545" y="13147"/>
                    <a:pt x="24817" y="15012"/>
                  </a:cubicBezTo>
                  <a:cubicBezTo>
                    <a:pt x="25616" y="15278"/>
                    <a:pt x="26361" y="15491"/>
                    <a:pt x="27160" y="15704"/>
                  </a:cubicBezTo>
                  <a:cubicBezTo>
                    <a:pt x="28971" y="16237"/>
                    <a:pt x="28225" y="19008"/>
                    <a:pt x="26415" y="18528"/>
                  </a:cubicBezTo>
                  <a:cubicBezTo>
                    <a:pt x="21728" y="17569"/>
                    <a:pt x="17894" y="14532"/>
                    <a:pt x="14486" y="11388"/>
                  </a:cubicBezTo>
                  <a:cubicBezTo>
                    <a:pt x="30196" y="43092"/>
                    <a:pt x="38237" y="77566"/>
                    <a:pt x="40580" y="112786"/>
                  </a:cubicBezTo>
                  <a:cubicBezTo>
                    <a:pt x="45053" y="152855"/>
                    <a:pt x="47929" y="193031"/>
                    <a:pt x="51177" y="233207"/>
                  </a:cubicBezTo>
                  <a:cubicBezTo>
                    <a:pt x="71200" y="421456"/>
                    <a:pt x="88028" y="610079"/>
                    <a:pt x="104323" y="798702"/>
                  </a:cubicBezTo>
                  <a:cubicBezTo>
                    <a:pt x="113270" y="914167"/>
                    <a:pt x="121204" y="1029792"/>
                    <a:pt x="128233" y="1145150"/>
                  </a:cubicBezTo>
                  <a:cubicBezTo>
                    <a:pt x="127488" y="1166144"/>
                    <a:pt x="147245" y="1283154"/>
                    <a:pt x="114867" y="12745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27"/>
            <p:cNvSpPr/>
            <p:nvPr/>
          </p:nvSpPr>
          <p:spPr>
            <a:xfrm>
              <a:off x="8015947" y="3932598"/>
              <a:ext cx="53392" cy="617692"/>
            </a:xfrm>
            <a:custGeom>
              <a:rect b="b" l="l" r="r" t="t"/>
              <a:pathLst>
                <a:path extrusionOk="0" h="1235384" w="106784">
                  <a:moveTo>
                    <a:pt x="93179" y="1235385"/>
                  </a:moveTo>
                  <a:cubicBezTo>
                    <a:pt x="85298" y="1234372"/>
                    <a:pt x="82262" y="1226433"/>
                    <a:pt x="83434" y="1219346"/>
                  </a:cubicBezTo>
                  <a:cubicBezTo>
                    <a:pt x="78588" y="1175548"/>
                    <a:pt x="75872" y="1131589"/>
                    <a:pt x="72943" y="1087630"/>
                  </a:cubicBezTo>
                  <a:cubicBezTo>
                    <a:pt x="65062" y="964333"/>
                    <a:pt x="58991" y="841142"/>
                    <a:pt x="45731" y="718377"/>
                  </a:cubicBezTo>
                  <a:cubicBezTo>
                    <a:pt x="31885" y="567479"/>
                    <a:pt x="24004" y="415994"/>
                    <a:pt x="11490" y="265043"/>
                  </a:cubicBezTo>
                  <a:cubicBezTo>
                    <a:pt x="6164" y="179150"/>
                    <a:pt x="-8640" y="92032"/>
                    <a:pt x="6910" y="6459"/>
                  </a:cubicBezTo>
                  <a:cubicBezTo>
                    <a:pt x="7496" y="3049"/>
                    <a:pt x="11170" y="-2706"/>
                    <a:pt x="14472" y="1450"/>
                  </a:cubicBezTo>
                  <a:cubicBezTo>
                    <a:pt x="18093" y="10082"/>
                    <a:pt x="16016" y="20313"/>
                    <a:pt x="16602" y="29584"/>
                  </a:cubicBezTo>
                  <a:cubicBezTo>
                    <a:pt x="14206" y="139028"/>
                    <a:pt x="32951" y="247406"/>
                    <a:pt x="40033" y="356424"/>
                  </a:cubicBezTo>
                  <a:cubicBezTo>
                    <a:pt x="52228" y="514089"/>
                    <a:pt x="63518" y="671754"/>
                    <a:pt x="79227" y="829100"/>
                  </a:cubicBezTo>
                  <a:cubicBezTo>
                    <a:pt x="86416" y="919308"/>
                    <a:pt x="90623" y="1010210"/>
                    <a:pt x="96907" y="1100205"/>
                  </a:cubicBezTo>
                  <a:cubicBezTo>
                    <a:pt x="99303" y="1129990"/>
                    <a:pt x="100368" y="1159936"/>
                    <a:pt x="103723" y="1189668"/>
                  </a:cubicBezTo>
                  <a:cubicBezTo>
                    <a:pt x="103670" y="1204214"/>
                    <a:pt x="115439" y="1235438"/>
                    <a:pt x="93179" y="12353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27"/>
            <p:cNvSpPr/>
            <p:nvPr/>
          </p:nvSpPr>
          <p:spPr>
            <a:xfrm>
              <a:off x="8015035" y="3923619"/>
              <a:ext cx="544284" cy="23118"/>
            </a:xfrm>
            <a:custGeom>
              <a:rect b="b" l="l" r="r" t="t"/>
              <a:pathLst>
                <a:path extrusionOk="0" h="46237" w="1088568">
                  <a:moveTo>
                    <a:pt x="124345" y="46211"/>
                  </a:moveTo>
                  <a:cubicBezTo>
                    <a:pt x="90849" y="46690"/>
                    <a:pt x="57726" y="40509"/>
                    <a:pt x="24283" y="39710"/>
                  </a:cubicBezTo>
                  <a:cubicBezTo>
                    <a:pt x="16082" y="38112"/>
                    <a:pt x="1438" y="42907"/>
                    <a:pt x="0" y="31718"/>
                  </a:cubicBezTo>
                  <a:cubicBezTo>
                    <a:pt x="0" y="28254"/>
                    <a:pt x="2663" y="25217"/>
                    <a:pt x="6071" y="24738"/>
                  </a:cubicBezTo>
                  <a:cubicBezTo>
                    <a:pt x="54158" y="20422"/>
                    <a:pt x="101499" y="29480"/>
                    <a:pt x="149267" y="25857"/>
                  </a:cubicBezTo>
                  <a:cubicBezTo>
                    <a:pt x="208217" y="22766"/>
                    <a:pt x="267008" y="22500"/>
                    <a:pt x="325480" y="15733"/>
                  </a:cubicBezTo>
                  <a:cubicBezTo>
                    <a:pt x="381182" y="11044"/>
                    <a:pt x="439387" y="12482"/>
                    <a:pt x="494663" y="8433"/>
                  </a:cubicBezTo>
                  <a:cubicBezTo>
                    <a:pt x="586630" y="281"/>
                    <a:pt x="678810" y="4064"/>
                    <a:pt x="770991" y="3904"/>
                  </a:cubicBezTo>
                  <a:cubicBezTo>
                    <a:pt x="829142" y="3158"/>
                    <a:pt x="887294" y="3797"/>
                    <a:pt x="945446" y="2838"/>
                  </a:cubicBezTo>
                  <a:cubicBezTo>
                    <a:pt x="989859" y="1133"/>
                    <a:pt x="1034431" y="-1371"/>
                    <a:pt x="1078844" y="920"/>
                  </a:cubicBezTo>
                  <a:cubicBezTo>
                    <a:pt x="1092263" y="2572"/>
                    <a:pt x="1091837" y="23885"/>
                    <a:pt x="1077299" y="23885"/>
                  </a:cubicBezTo>
                  <a:cubicBezTo>
                    <a:pt x="1054880" y="22979"/>
                    <a:pt x="1032461" y="23246"/>
                    <a:pt x="1010041" y="23565"/>
                  </a:cubicBezTo>
                  <a:cubicBezTo>
                    <a:pt x="917968" y="27668"/>
                    <a:pt x="825787" y="26230"/>
                    <a:pt x="733607" y="26762"/>
                  </a:cubicBezTo>
                  <a:cubicBezTo>
                    <a:pt x="664166" y="26070"/>
                    <a:pt x="594725" y="24045"/>
                    <a:pt x="525443" y="28947"/>
                  </a:cubicBezTo>
                  <a:cubicBezTo>
                    <a:pt x="460049" y="34755"/>
                    <a:pt x="394335" y="32890"/>
                    <a:pt x="328835" y="37472"/>
                  </a:cubicBezTo>
                  <a:cubicBezTo>
                    <a:pt x="260938" y="44772"/>
                    <a:pt x="192615" y="44666"/>
                    <a:pt x="124345" y="462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27"/>
            <p:cNvSpPr/>
            <p:nvPr/>
          </p:nvSpPr>
          <p:spPr>
            <a:xfrm>
              <a:off x="7989641" y="3380909"/>
              <a:ext cx="639763" cy="617763"/>
            </a:xfrm>
            <a:custGeom>
              <a:rect b="b" l="l" r="r" t="t"/>
              <a:pathLst>
                <a:path extrusionOk="0" h="1235526" w="1279527">
                  <a:moveTo>
                    <a:pt x="1047784" y="1231802"/>
                  </a:moveTo>
                  <a:cubicBezTo>
                    <a:pt x="1026909" y="1215924"/>
                    <a:pt x="1039424" y="1185872"/>
                    <a:pt x="1053908" y="1169887"/>
                  </a:cubicBezTo>
                  <a:cubicBezTo>
                    <a:pt x="1073878" y="1147295"/>
                    <a:pt x="1096510" y="1126408"/>
                    <a:pt x="1114670" y="1102856"/>
                  </a:cubicBezTo>
                  <a:cubicBezTo>
                    <a:pt x="1118450" y="1097901"/>
                    <a:pt x="1126012" y="1096835"/>
                    <a:pt x="1130858" y="1100778"/>
                  </a:cubicBezTo>
                  <a:cubicBezTo>
                    <a:pt x="1143106" y="1111435"/>
                    <a:pt x="1126811" y="1123903"/>
                    <a:pt x="1120208" y="1132642"/>
                  </a:cubicBezTo>
                  <a:cubicBezTo>
                    <a:pt x="1110409" y="1143938"/>
                    <a:pt x="1099972" y="1154595"/>
                    <a:pt x="1089747" y="1165464"/>
                  </a:cubicBezTo>
                  <a:cubicBezTo>
                    <a:pt x="1078724" y="1178572"/>
                    <a:pt x="1057583" y="1193278"/>
                    <a:pt x="1060565" y="1212300"/>
                  </a:cubicBezTo>
                  <a:lnTo>
                    <a:pt x="1060565" y="1212300"/>
                  </a:lnTo>
                  <a:cubicBezTo>
                    <a:pt x="1098747" y="1208677"/>
                    <a:pt x="1126705" y="1180543"/>
                    <a:pt x="1156846" y="1159763"/>
                  </a:cubicBezTo>
                  <a:cubicBezTo>
                    <a:pt x="1184537" y="1139835"/>
                    <a:pt x="1213453" y="1120706"/>
                    <a:pt x="1233796" y="1092786"/>
                  </a:cubicBezTo>
                  <a:cubicBezTo>
                    <a:pt x="1242902" y="1079732"/>
                    <a:pt x="1254564" y="1066038"/>
                    <a:pt x="1256055" y="1049680"/>
                  </a:cubicBezTo>
                  <a:cubicBezTo>
                    <a:pt x="1212335" y="1021226"/>
                    <a:pt x="1165632" y="997302"/>
                    <a:pt x="1119303" y="973431"/>
                  </a:cubicBezTo>
                  <a:cubicBezTo>
                    <a:pt x="1092836" y="959258"/>
                    <a:pt x="1065198" y="948122"/>
                    <a:pt x="1036761" y="938850"/>
                  </a:cubicBezTo>
                  <a:cubicBezTo>
                    <a:pt x="1026430" y="935174"/>
                    <a:pt x="1015780" y="931657"/>
                    <a:pt x="1004703" y="933043"/>
                  </a:cubicBezTo>
                  <a:cubicBezTo>
                    <a:pt x="1040755" y="965492"/>
                    <a:pt x="1086126" y="985314"/>
                    <a:pt x="1126971" y="1010890"/>
                  </a:cubicBezTo>
                  <a:cubicBezTo>
                    <a:pt x="1132403" y="1013927"/>
                    <a:pt x="1139645" y="1016804"/>
                    <a:pt x="1141349" y="1023411"/>
                  </a:cubicBezTo>
                  <a:cubicBezTo>
                    <a:pt x="1143266" y="1036998"/>
                    <a:pt x="1132456" y="1039662"/>
                    <a:pt x="1120953" y="1037371"/>
                  </a:cubicBezTo>
                  <a:cubicBezTo>
                    <a:pt x="1108545" y="1036625"/>
                    <a:pt x="1096031" y="1036732"/>
                    <a:pt x="1083623" y="1036359"/>
                  </a:cubicBezTo>
                  <a:cubicBezTo>
                    <a:pt x="1019347" y="1032789"/>
                    <a:pt x="954805" y="1034760"/>
                    <a:pt x="890476" y="1033855"/>
                  </a:cubicBezTo>
                  <a:cubicBezTo>
                    <a:pt x="824496" y="1032842"/>
                    <a:pt x="758783" y="1038117"/>
                    <a:pt x="693069" y="1043073"/>
                  </a:cubicBezTo>
                  <a:cubicBezTo>
                    <a:pt x="612285" y="1045151"/>
                    <a:pt x="531447" y="1046056"/>
                    <a:pt x="450717" y="1050905"/>
                  </a:cubicBezTo>
                  <a:cubicBezTo>
                    <a:pt x="343785" y="1055008"/>
                    <a:pt x="236694" y="1053037"/>
                    <a:pt x="129870" y="1047655"/>
                  </a:cubicBezTo>
                  <a:cubicBezTo>
                    <a:pt x="89558" y="1043978"/>
                    <a:pt x="35400" y="1045097"/>
                    <a:pt x="29010" y="993732"/>
                  </a:cubicBezTo>
                  <a:cubicBezTo>
                    <a:pt x="23791" y="949454"/>
                    <a:pt x="19424" y="904856"/>
                    <a:pt x="18838" y="860204"/>
                  </a:cubicBezTo>
                  <a:cubicBezTo>
                    <a:pt x="18679" y="758433"/>
                    <a:pt x="11915" y="656929"/>
                    <a:pt x="4513" y="555477"/>
                  </a:cubicBezTo>
                  <a:cubicBezTo>
                    <a:pt x="2170" y="487488"/>
                    <a:pt x="1584" y="419498"/>
                    <a:pt x="1584" y="351509"/>
                  </a:cubicBezTo>
                  <a:cubicBezTo>
                    <a:pt x="-759" y="258689"/>
                    <a:pt x="-972" y="165923"/>
                    <a:pt x="4194" y="73157"/>
                  </a:cubicBezTo>
                  <a:cubicBezTo>
                    <a:pt x="5152" y="51844"/>
                    <a:pt x="4939" y="30424"/>
                    <a:pt x="7868" y="9217"/>
                  </a:cubicBezTo>
                  <a:cubicBezTo>
                    <a:pt x="8507" y="6287"/>
                    <a:pt x="8561" y="2823"/>
                    <a:pt x="10904" y="638"/>
                  </a:cubicBezTo>
                  <a:cubicBezTo>
                    <a:pt x="12182" y="-640"/>
                    <a:pt x="14205" y="159"/>
                    <a:pt x="14685" y="1651"/>
                  </a:cubicBezTo>
                  <a:cubicBezTo>
                    <a:pt x="15004" y="2770"/>
                    <a:pt x="15057" y="3516"/>
                    <a:pt x="15111" y="4635"/>
                  </a:cubicBezTo>
                  <a:cubicBezTo>
                    <a:pt x="18412" y="57811"/>
                    <a:pt x="17187" y="111201"/>
                    <a:pt x="17347" y="164485"/>
                  </a:cubicBezTo>
                  <a:cubicBezTo>
                    <a:pt x="19318" y="274088"/>
                    <a:pt x="23525" y="383692"/>
                    <a:pt x="25069" y="493296"/>
                  </a:cubicBezTo>
                  <a:cubicBezTo>
                    <a:pt x="25175" y="559474"/>
                    <a:pt x="33536" y="627516"/>
                    <a:pt x="36358" y="693108"/>
                  </a:cubicBezTo>
                  <a:cubicBezTo>
                    <a:pt x="43654" y="791469"/>
                    <a:pt x="38329" y="890682"/>
                    <a:pt x="51589" y="988511"/>
                  </a:cubicBezTo>
                  <a:cubicBezTo>
                    <a:pt x="55370" y="1009877"/>
                    <a:pt x="64103" y="1015365"/>
                    <a:pt x="84765" y="1019468"/>
                  </a:cubicBezTo>
                  <a:cubicBezTo>
                    <a:pt x="111178" y="1023837"/>
                    <a:pt x="137964" y="1025063"/>
                    <a:pt x="164697" y="1026182"/>
                  </a:cubicBezTo>
                  <a:cubicBezTo>
                    <a:pt x="231955" y="1028739"/>
                    <a:pt x="299320" y="1030604"/>
                    <a:pt x="366631" y="1029858"/>
                  </a:cubicBezTo>
                  <a:cubicBezTo>
                    <a:pt x="420576" y="1029272"/>
                    <a:pt x="474467" y="1027034"/>
                    <a:pt x="528359" y="1023944"/>
                  </a:cubicBezTo>
                  <a:cubicBezTo>
                    <a:pt x="588428" y="1021120"/>
                    <a:pt x="648656" y="1022612"/>
                    <a:pt x="708725" y="1019042"/>
                  </a:cubicBezTo>
                  <a:cubicBezTo>
                    <a:pt x="789030" y="1010996"/>
                    <a:pt x="869761" y="1009771"/>
                    <a:pt x="950439" y="1011156"/>
                  </a:cubicBezTo>
                  <a:cubicBezTo>
                    <a:pt x="995437" y="1011582"/>
                    <a:pt x="1040382" y="1010357"/>
                    <a:pt x="1085274" y="1013340"/>
                  </a:cubicBezTo>
                  <a:cubicBezTo>
                    <a:pt x="1053749" y="993945"/>
                    <a:pt x="1019347" y="978174"/>
                    <a:pt x="991976" y="952811"/>
                  </a:cubicBezTo>
                  <a:cubicBezTo>
                    <a:pt x="985266" y="945777"/>
                    <a:pt x="975361" y="939969"/>
                    <a:pt x="972911" y="930112"/>
                  </a:cubicBezTo>
                  <a:cubicBezTo>
                    <a:pt x="970675" y="913967"/>
                    <a:pt x="990058" y="910770"/>
                    <a:pt x="1002200" y="910078"/>
                  </a:cubicBezTo>
                  <a:cubicBezTo>
                    <a:pt x="1029732" y="907147"/>
                    <a:pt x="1054867" y="921960"/>
                    <a:pt x="1080481" y="929739"/>
                  </a:cubicBezTo>
                  <a:cubicBezTo>
                    <a:pt x="1121805" y="946417"/>
                    <a:pt x="1160520" y="968476"/>
                    <a:pt x="1199448" y="989949"/>
                  </a:cubicBezTo>
                  <a:cubicBezTo>
                    <a:pt x="1217074" y="997995"/>
                    <a:pt x="1233529" y="1008172"/>
                    <a:pt x="1249984" y="1018296"/>
                  </a:cubicBezTo>
                  <a:cubicBezTo>
                    <a:pt x="1262552" y="1026075"/>
                    <a:pt x="1280498" y="1033322"/>
                    <a:pt x="1279486" y="1050852"/>
                  </a:cubicBezTo>
                  <a:cubicBezTo>
                    <a:pt x="1274001" y="1095983"/>
                    <a:pt x="1223997" y="1141487"/>
                    <a:pt x="1188052" y="1165944"/>
                  </a:cubicBezTo>
                  <a:cubicBezTo>
                    <a:pt x="1172662" y="1177133"/>
                    <a:pt x="1157165" y="1188270"/>
                    <a:pt x="1141828" y="1199459"/>
                  </a:cubicBezTo>
                  <a:cubicBezTo>
                    <a:pt x="1126385" y="1211714"/>
                    <a:pt x="1110143" y="1223490"/>
                    <a:pt x="1090866" y="1228765"/>
                  </a:cubicBezTo>
                  <a:cubicBezTo>
                    <a:pt x="1077126" y="1232548"/>
                    <a:pt x="1061098" y="1240061"/>
                    <a:pt x="1047784" y="12318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27"/>
            <p:cNvSpPr/>
            <p:nvPr/>
          </p:nvSpPr>
          <p:spPr>
            <a:xfrm>
              <a:off x="7955334" y="4507244"/>
              <a:ext cx="167946" cy="121911"/>
            </a:xfrm>
            <a:custGeom>
              <a:rect b="b" l="l" r="r" t="t"/>
              <a:pathLst>
                <a:path extrusionOk="0" h="243821" w="335891">
                  <a:moveTo>
                    <a:pt x="153112" y="242639"/>
                  </a:moveTo>
                  <a:cubicBezTo>
                    <a:pt x="115462" y="229904"/>
                    <a:pt x="95918" y="191061"/>
                    <a:pt x="71901" y="162075"/>
                  </a:cubicBezTo>
                  <a:cubicBezTo>
                    <a:pt x="50068" y="131757"/>
                    <a:pt x="-10960" y="55348"/>
                    <a:pt x="1715" y="18103"/>
                  </a:cubicBezTo>
                  <a:cubicBezTo>
                    <a:pt x="15400" y="-386"/>
                    <a:pt x="43837" y="2864"/>
                    <a:pt x="60133" y="16079"/>
                  </a:cubicBezTo>
                  <a:cubicBezTo>
                    <a:pt x="74511" y="25829"/>
                    <a:pt x="85215" y="41868"/>
                    <a:pt x="96131" y="54230"/>
                  </a:cubicBezTo>
                  <a:cubicBezTo>
                    <a:pt x="109018" y="67284"/>
                    <a:pt x="118657" y="83429"/>
                    <a:pt x="132503" y="95471"/>
                  </a:cubicBezTo>
                  <a:cubicBezTo>
                    <a:pt x="141982" y="104582"/>
                    <a:pt x="129893" y="120301"/>
                    <a:pt x="118604" y="113480"/>
                  </a:cubicBezTo>
                  <a:cubicBezTo>
                    <a:pt x="110616" y="108685"/>
                    <a:pt x="105238" y="100746"/>
                    <a:pt x="99486" y="93606"/>
                  </a:cubicBezTo>
                  <a:cubicBezTo>
                    <a:pt x="90220" y="81883"/>
                    <a:pt x="79996" y="70960"/>
                    <a:pt x="70517" y="59451"/>
                  </a:cubicBezTo>
                  <a:cubicBezTo>
                    <a:pt x="58801" y="46024"/>
                    <a:pt x="43358" y="21727"/>
                    <a:pt x="22696" y="29453"/>
                  </a:cubicBezTo>
                  <a:cubicBezTo>
                    <a:pt x="33932" y="78687"/>
                    <a:pt x="69292" y="118116"/>
                    <a:pt x="98102" y="158185"/>
                  </a:cubicBezTo>
                  <a:cubicBezTo>
                    <a:pt x="122758" y="188716"/>
                    <a:pt x="156839" y="251005"/>
                    <a:pt x="196779" y="201877"/>
                  </a:cubicBezTo>
                  <a:cubicBezTo>
                    <a:pt x="228251" y="164952"/>
                    <a:pt x="264729" y="131597"/>
                    <a:pt x="288267" y="89023"/>
                  </a:cubicBezTo>
                  <a:cubicBezTo>
                    <a:pt x="299237" y="68776"/>
                    <a:pt x="316278" y="48688"/>
                    <a:pt x="312071" y="24497"/>
                  </a:cubicBezTo>
                  <a:cubicBezTo>
                    <a:pt x="287841" y="39363"/>
                    <a:pt x="273249" y="65472"/>
                    <a:pt x="249765" y="81137"/>
                  </a:cubicBezTo>
                  <a:cubicBezTo>
                    <a:pt x="233683" y="95151"/>
                    <a:pt x="207642" y="100000"/>
                    <a:pt x="206311" y="71760"/>
                  </a:cubicBezTo>
                  <a:cubicBezTo>
                    <a:pt x="206471" y="69202"/>
                    <a:pt x="207003" y="65952"/>
                    <a:pt x="210092" y="65472"/>
                  </a:cubicBezTo>
                  <a:cubicBezTo>
                    <a:pt x="216216" y="64886"/>
                    <a:pt x="218133" y="73784"/>
                    <a:pt x="223352" y="74637"/>
                  </a:cubicBezTo>
                  <a:cubicBezTo>
                    <a:pt x="251576" y="60304"/>
                    <a:pt x="267605" y="30625"/>
                    <a:pt x="291675" y="11123"/>
                  </a:cubicBezTo>
                  <a:cubicBezTo>
                    <a:pt x="314786" y="-8219"/>
                    <a:pt x="334224" y="-2411"/>
                    <a:pt x="335715" y="29133"/>
                  </a:cubicBezTo>
                  <a:cubicBezTo>
                    <a:pt x="337312" y="48635"/>
                    <a:pt x="327780" y="66644"/>
                    <a:pt x="318514" y="83162"/>
                  </a:cubicBezTo>
                  <a:cubicBezTo>
                    <a:pt x="294870" y="128506"/>
                    <a:pt x="260895" y="166391"/>
                    <a:pt x="226174" y="203369"/>
                  </a:cubicBezTo>
                  <a:cubicBezTo>
                    <a:pt x="208654" y="225908"/>
                    <a:pt x="184051" y="249406"/>
                    <a:pt x="153112" y="2426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27"/>
            <p:cNvSpPr/>
            <p:nvPr/>
          </p:nvSpPr>
          <p:spPr>
            <a:xfrm>
              <a:off x="7902334" y="3324478"/>
              <a:ext cx="78673" cy="119403"/>
            </a:xfrm>
            <a:custGeom>
              <a:rect b="b" l="l" r="r" t="t"/>
              <a:pathLst>
                <a:path extrusionOk="0" h="238805" w="157345">
                  <a:moveTo>
                    <a:pt x="7120" y="233495"/>
                  </a:moveTo>
                  <a:cubicBezTo>
                    <a:pt x="-6193" y="224171"/>
                    <a:pt x="2593" y="207706"/>
                    <a:pt x="6108" y="195451"/>
                  </a:cubicBezTo>
                  <a:cubicBezTo>
                    <a:pt x="16652" y="157300"/>
                    <a:pt x="41947" y="126396"/>
                    <a:pt x="65484" y="95492"/>
                  </a:cubicBezTo>
                  <a:cubicBezTo>
                    <a:pt x="90247" y="62403"/>
                    <a:pt x="118045" y="31605"/>
                    <a:pt x="146482" y="1873"/>
                  </a:cubicBezTo>
                  <a:cubicBezTo>
                    <a:pt x="155535" y="-4628"/>
                    <a:pt x="162031" y="7361"/>
                    <a:pt x="153032" y="13968"/>
                  </a:cubicBezTo>
                  <a:cubicBezTo>
                    <a:pt x="129494" y="43913"/>
                    <a:pt x="105371" y="73432"/>
                    <a:pt x="83218" y="104390"/>
                  </a:cubicBezTo>
                  <a:cubicBezTo>
                    <a:pt x="58349" y="138651"/>
                    <a:pt x="31935" y="173711"/>
                    <a:pt x="23202" y="215858"/>
                  </a:cubicBezTo>
                  <a:cubicBezTo>
                    <a:pt x="41627" y="215965"/>
                    <a:pt x="51373" y="193160"/>
                    <a:pt x="60532" y="181331"/>
                  </a:cubicBezTo>
                  <a:cubicBezTo>
                    <a:pt x="75176" y="160337"/>
                    <a:pt x="87904" y="138971"/>
                    <a:pt x="102016" y="117817"/>
                  </a:cubicBezTo>
                  <a:cubicBezTo>
                    <a:pt x="107234" y="109025"/>
                    <a:pt x="119696" y="98369"/>
                    <a:pt x="128482" y="108972"/>
                  </a:cubicBezTo>
                  <a:cubicBezTo>
                    <a:pt x="133169" y="114993"/>
                    <a:pt x="130399" y="123092"/>
                    <a:pt x="124222" y="126822"/>
                  </a:cubicBezTo>
                  <a:cubicBezTo>
                    <a:pt x="117406" y="135241"/>
                    <a:pt x="112027" y="144672"/>
                    <a:pt x="106329" y="153890"/>
                  </a:cubicBezTo>
                  <a:cubicBezTo>
                    <a:pt x="83857" y="183089"/>
                    <a:pt x="52970" y="259497"/>
                    <a:pt x="7120" y="2334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27"/>
            <p:cNvSpPr/>
            <p:nvPr/>
          </p:nvSpPr>
          <p:spPr>
            <a:xfrm>
              <a:off x="7976411" y="3324540"/>
              <a:ext cx="70858" cy="102074"/>
            </a:xfrm>
            <a:custGeom>
              <a:rect b="b" l="l" r="r" t="t"/>
              <a:pathLst>
                <a:path extrusionOk="0" h="204148" w="141716">
                  <a:moveTo>
                    <a:pt x="106111" y="199377"/>
                  </a:moveTo>
                  <a:cubicBezTo>
                    <a:pt x="90508" y="192077"/>
                    <a:pt x="79858" y="178383"/>
                    <a:pt x="68515" y="165915"/>
                  </a:cubicBezTo>
                  <a:cubicBezTo>
                    <a:pt x="56213" y="152381"/>
                    <a:pt x="45350" y="140765"/>
                    <a:pt x="33368" y="127498"/>
                  </a:cubicBezTo>
                  <a:cubicBezTo>
                    <a:pt x="24848" y="116308"/>
                    <a:pt x="40664" y="102241"/>
                    <a:pt x="50622" y="112312"/>
                  </a:cubicBezTo>
                  <a:cubicBezTo>
                    <a:pt x="64148" y="126485"/>
                    <a:pt x="77088" y="141298"/>
                    <a:pt x="90348" y="155578"/>
                  </a:cubicBezTo>
                  <a:cubicBezTo>
                    <a:pt x="98496" y="164796"/>
                    <a:pt x="106697" y="174493"/>
                    <a:pt x="118199" y="179662"/>
                  </a:cubicBezTo>
                  <a:cubicBezTo>
                    <a:pt x="108933" y="138953"/>
                    <a:pt x="87739" y="103467"/>
                    <a:pt x="66757" y="68193"/>
                  </a:cubicBezTo>
                  <a:cubicBezTo>
                    <a:pt x="52539" y="44642"/>
                    <a:pt x="37202" y="10168"/>
                    <a:pt x="4771" y="12459"/>
                  </a:cubicBezTo>
                  <a:cubicBezTo>
                    <a:pt x="5410" y="13312"/>
                    <a:pt x="5091" y="14857"/>
                    <a:pt x="3706" y="14857"/>
                  </a:cubicBezTo>
                  <a:cubicBezTo>
                    <a:pt x="2002" y="14857"/>
                    <a:pt x="1736" y="13312"/>
                    <a:pt x="1363" y="12033"/>
                  </a:cubicBezTo>
                  <a:lnTo>
                    <a:pt x="1363" y="12033"/>
                  </a:lnTo>
                  <a:cubicBezTo>
                    <a:pt x="-2151" y="8996"/>
                    <a:pt x="1843" y="3880"/>
                    <a:pt x="5304" y="2868"/>
                  </a:cubicBezTo>
                  <a:cubicBezTo>
                    <a:pt x="29534" y="-7416"/>
                    <a:pt x="52006" y="11873"/>
                    <a:pt x="65692" y="30362"/>
                  </a:cubicBezTo>
                  <a:cubicBezTo>
                    <a:pt x="96579" y="77411"/>
                    <a:pt x="130980" y="125739"/>
                    <a:pt x="141577" y="182006"/>
                  </a:cubicBezTo>
                  <a:cubicBezTo>
                    <a:pt x="143654" y="203426"/>
                    <a:pt x="121980" y="209501"/>
                    <a:pt x="106111" y="199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27"/>
            <p:cNvSpPr/>
            <p:nvPr/>
          </p:nvSpPr>
          <p:spPr>
            <a:xfrm>
              <a:off x="7381863" y="3330650"/>
              <a:ext cx="1235832" cy="1286661"/>
            </a:xfrm>
            <a:custGeom>
              <a:rect b="b" l="l" r="r" t="t"/>
              <a:pathLst>
                <a:path extrusionOk="0" h="2573321" w="2471664">
                  <a:moveTo>
                    <a:pt x="2471664" y="1150144"/>
                  </a:moveTo>
                  <a:cubicBezTo>
                    <a:pt x="2470120" y="1166502"/>
                    <a:pt x="2458458" y="1180196"/>
                    <a:pt x="2449352" y="1193250"/>
                  </a:cubicBezTo>
                  <a:cubicBezTo>
                    <a:pt x="2428956" y="1221224"/>
                    <a:pt x="2400040" y="1240353"/>
                    <a:pt x="2372402" y="1260228"/>
                  </a:cubicBezTo>
                  <a:cubicBezTo>
                    <a:pt x="2342261" y="1281008"/>
                    <a:pt x="2314356" y="1309142"/>
                    <a:pt x="2276121" y="1312765"/>
                  </a:cubicBezTo>
                  <a:cubicBezTo>
                    <a:pt x="2273086" y="1293743"/>
                    <a:pt x="2294227" y="1279037"/>
                    <a:pt x="2305303" y="1265929"/>
                  </a:cubicBezTo>
                  <a:cubicBezTo>
                    <a:pt x="2315528" y="1255059"/>
                    <a:pt x="2325965" y="1244402"/>
                    <a:pt x="2335764" y="1233106"/>
                  </a:cubicBezTo>
                  <a:cubicBezTo>
                    <a:pt x="2341089" y="1226126"/>
                    <a:pt x="2352645" y="1216695"/>
                    <a:pt x="2350568" y="1207690"/>
                  </a:cubicBezTo>
                  <a:cubicBezTo>
                    <a:pt x="2357864" y="1202255"/>
                    <a:pt x="2356000" y="1188189"/>
                    <a:pt x="2345243" y="1186857"/>
                  </a:cubicBezTo>
                  <a:cubicBezTo>
                    <a:pt x="2300830" y="1184565"/>
                    <a:pt x="2256258" y="1187016"/>
                    <a:pt x="2211845" y="1188775"/>
                  </a:cubicBezTo>
                  <a:cubicBezTo>
                    <a:pt x="2153693" y="1189681"/>
                    <a:pt x="2095542" y="1189094"/>
                    <a:pt x="2037390" y="1189840"/>
                  </a:cubicBezTo>
                  <a:cubicBezTo>
                    <a:pt x="1945209" y="1190000"/>
                    <a:pt x="1853029" y="1186217"/>
                    <a:pt x="1761062" y="1194369"/>
                  </a:cubicBezTo>
                  <a:cubicBezTo>
                    <a:pt x="1705733" y="1198472"/>
                    <a:pt x="1647581" y="1196980"/>
                    <a:pt x="1591879" y="1201669"/>
                  </a:cubicBezTo>
                  <a:cubicBezTo>
                    <a:pt x="1533461" y="1208490"/>
                    <a:pt x="1474670" y="1208703"/>
                    <a:pt x="1415666" y="1211793"/>
                  </a:cubicBezTo>
                  <a:cubicBezTo>
                    <a:pt x="1371733" y="1215097"/>
                    <a:pt x="1328172" y="1207744"/>
                    <a:pt x="1284079" y="1209875"/>
                  </a:cubicBezTo>
                  <a:cubicBezTo>
                    <a:pt x="1283759" y="1208330"/>
                    <a:pt x="1283333" y="1206838"/>
                    <a:pt x="1282694" y="1205399"/>
                  </a:cubicBezTo>
                  <a:cubicBezTo>
                    <a:pt x="1279393" y="1201243"/>
                    <a:pt x="1275718" y="1206998"/>
                    <a:pt x="1275133" y="1210408"/>
                  </a:cubicBezTo>
                  <a:lnTo>
                    <a:pt x="1275133" y="1210461"/>
                  </a:lnTo>
                  <a:cubicBezTo>
                    <a:pt x="1274227" y="1210514"/>
                    <a:pt x="1273375" y="1210621"/>
                    <a:pt x="1272470" y="1210674"/>
                  </a:cubicBezTo>
                  <a:cubicBezTo>
                    <a:pt x="1269009" y="1211154"/>
                    <a:pt x="1266399" y="1214138"/>
                    <a:pt x="1266399" y="1217654"/>
                  </a:cubicBezTo>
                  <a:cubicBezTo>
                    <a:pt x="1266932" y="1221970"/>
                    <a:pt x="1269435" y="1223888"/>
                    <a:pt x="1272843" y="1224741"/>
                  </a:cubicBezTo>
                  <a:cubicBezTo>
                    <a:pt x="1261234" y="1305678"/>
                    <a:pt x="1274707" y="1387894"/>
                    <a:pt x="1279712" y="1468991"/>
                  </a:cubicBezTo>
                  <a:cubicBezTo>
                    <a:pt x="1292280" y="1619943"/>
                    <a:pt x="1300161" y="1771481"/>
                    <a:pt x="1313954" y="1922326"/>
                  </a:cubicBezTo>
                  <a:cubicBezTo>
                    <a:pt x="1327214" y="2045090"/>
                    <a:pt x="1333284" y="2168228"/>
                    <a:pt x="1341166" y="2291579"/>
                  </a:cubicBezTo>
                  <a:cubicBezTo>
                    <a:pt x="1344041" y="2335537"/>
                    <a:pt x="1346811" y="2379496"/>
                    <a:pt x="1351657" y="2423295"/>
                  </a:cubicBezTo>
                  <a:cubicBezTo>
                    <a:pt x="1350804" y="2428517"/>
                    <a:pt x="1352242" y="2434165"/>
                    <a:pt x="1356183" y="2437202"/>
                  </a:cubicBezTo>
                  <a:lnTo>
                    <a:pt x="1356183" y="2437202"/>
                  </a:lnTo>
                  <a:cubicBezTo>
                    <a:pt x="1363692" y="2451109"/>
                    <a:pt x="1383555" y="2445834"/>
                    <a:pt x="1396708" y="2434325"/>
                  </a:cubicBezTo>
                  <a:cubicBezTo>
                    <a:pt x="1420246" y="2418659"/>
                    <a:pt x="1434784" y="2392497"/>
                    <a:pt x="1459014" y="2377685"/>
                  </a:cubicBezTo>
                  <a:cubicBezTo>
                    <a:pt x="1463221" y="2401875"/>
                    <a:pt x="1446233" y="2421963"/>
                    <a:pt x="1435210" y="2442211"/>
                  </a:cubicBezTo>
                  <a:cubicBezTo>
                    <a:pt x="1411725" y="2484784"/>
                    <a:pt x="1375194" y="2518139"/>
                    <a:pt x="1343722" y="2555065"/>
                  </a:cubicBezTo>
                  <a:cubicBezTo>
                    <a:pt x="1303729" y="2604192"/>
                    <a:pt x="1269648" y="2541957"/>
                    <a:pt x="1245045" y="2511372"/>
                  </a:cubicBezTo>
                  <a:cubicBezTo>
                    <a:pt x="1216235" y="2471303"/>
                    <a:pt x="1180822" y="2431874"/>
                    <a:pt x="1169639" y="2382640"/>
                  </a:cubicBezTo>
                  <a:cubicBezTo>
                    <a:pt x="1190301" y="2374914"/>
                    <a:pt x="1205744" y="2399158"/>
                    <a:pt x="1217407" y="2412585"/>
                  </a:cubicBezTo>
                  <a:cubicBezTo>
                    <a:pt x="1226939" y="2424094"/>
                    <a:pt x="1237110" y="2435017"/>
                    <a:pt x="1246376" y="2446740"/>
                  </a:cubicBezTo>
                  <a:cubicBezTo>
                    <a:pt x="1252127" y="2453880"/>
                    <a:pt x="1257506" y="2461819"/>
                    <a:pt x="1265494" y="2466614"/>
                  </a:cubicBezTo>
                  <a:cubicBezTo>
                    <a:pt x="1270393" y="2469598"/>
                    <a:pt x="1275452" y="2468266"/>
                    <a:pt x="1278860" y="2465069"/>
                  </a:cubicBezTo>
                  <a:cubicBezTo>
                    <a:pt x="1306232" y="2464376"/>
                    <a:pt x="1287966" y="2355359"/>
                    <a:pt x="1288765" y="2335164"/>
                  </a:cubicBezTo>
                  <a:cubicBezTo>
                    <a:pt x="1281736" y="2219806"/>
                    <a:pt x="1273801" y="2104182"/>
                    <a:pt x="1264855" y="1988717"/>
                  </a:cubicBezTo>
                  <a:cubicBezTo>
                    <a:pt x="1248560" y="1800094"/>
                    <a:pt x="1231732" y="1611471"/>
                    <a:pt x="1211709" y="1423221"/>
                  </a:cubicBezTo>
                  <a:cubicBezTo>
                    <a:pt x="1208460" y="1383046"/>
                    <a:pt x="1205585" y="1342870"/>
                    <a:pt x="1201112" y="1302801"/>
                  </a:cubicBezTo>
                  <a:cubicBezTo>
                    <a:pt x="1198715" y="1267634"/>
                    <a:pt x="1190674" y="1233106"/>
                    <a:pt x="1175018" y="1201403"/>
                  </a:cubicBezTo>
                  <a:cubicBezTo>
                    <a:pt x="1178426" y="1204600"/>
                    <a:pt x="1182260" y="1207584"/>
                    <a:pt x="1186946" y="1208543"/>
                  </a:cubicBezTo>
                  <a:cubicBezTo>
                    <a:pt x="1188757" y="1209022"/>
                    <a:pt x="1189502" y="1206252"/>
                    <a:pt x="1187692" y="1205719"/>
                  </a:cubicBezTo>
                  <a:cubicBezTo>
                    <a:pt x="1186893" y="1205506"/>
                    <a:pt x="1186094" y="1205239"/>
                    <a:pt x="1185349" y="1205026"/>
                  </a:cubicBezTo>
                  <a:cubicBezTo>
                    <a:pt x="1180077" y="1203214"/>
                    <a:pt x="1176775" y="1198206"/>
                    <a:pt x="1171876" y="1195648"/>
                  </a:cubicBezTo>
                  <a:cubicBezTo>
                    <a:pt x="1171556" y="1195169"/>
                    <a:pt x="1171290" y="1194689"/>
                    <a:pt x="1170917" y="1194210"/>
                  </a:cubicBezTo>
                  <a:cubicBezTo>
                    <a:pt x="1170917" y="1194050"/>
                    <a:pt x="1170971" y="1193943"/>
                    <a:pt x="1170971" y="1193783"/>
                  </a:cubicBezTo>
                  <a:cubicBezTo>
                    <a:pt x="1170971" y="1187709"/>
                    <a:pt x="1165699" y="1181901"/>
                    <a:pt x="1159362" y="1182221"/>
                  </a:cubicBezTo>
                  <a:cubicBezTo>
                    <a:pt x="1138220" y="1182114"/>
                    <a:pt x="1117292" y="1184619"/>
                    <a:pt x="1096737" y="1189467"/>
                  </a:cubicBezTo>
                  <a:cubicBezTo>
                    <a:pt x="1056850" y="1197993"/>
                    <a:pt x="1013183" y="1199271"/>
                    <a:pt x="972179" y="1203534"/>
                  </a:cubicBezTo>
                  <a:cubicBezTo>
                    <a:pt x="898477" y="1213711"/>
                    <a:pt x="824083" y="1213711"/>
                    <a:pt x="750062" y="1219732"/>
                  </a:cubicBezTo>
                  <a:cubicBezTo>
                    <a:pt x="665817" y="1227299"/>
                    <a:pt x="581784" y="1237476"/>
                    <a:pt x="497858" y="1248186"/>
                  </a:cubicBezTo>
                  <a:cubicBezTo>
                    <a:pt x="456587" y="1251596"/>
                    <a:pt x="415476" y="1256817"/>
                    <a:pt x="374152" y="1259855"/>
                  </a:cubicBezTo>
                  <a:cubicBezTo>
                    <a:pt x="339112" y="1262199"/>
                    <a:pt x="303753" y="1261027"/>
                    <a:pt x="268819" y="1265343"/>
                  </a:cubicBezTo>
                  <a:cubicBezTo>
                    <a:pt x="218708" y="1273655"/>
                    <a:pt x="167746" y="1268380"/>
                    <a:pt x="117582" y="1275573"/>
                  </a:cubicBezTo>
                  <a:cubicBezTo>
                    <a:pt x="94896" y="1277704"/>
                    <a:pt x="45531" y="1285164"/>
                    <a:pt x="72690" y="1316974"/>
                  </a:cubicBezTo>
                  <a:cubicBezTo>
                    <a:pt x="94204" y="1348571"/>
                    <a:pt x="126102" y="1374147"/>
                    <a:pt x="140800" y="1409847"/>
                  </a:cubicBezTo>
                  <a:cubicBezTo>
                    <a:pt x="109700" y="1389386"/>
                    <a:pt x="80571" y="1365729"/>
                    <a:pt x="51655" y="1342231"/>
                  </a:cubicBezTo>
                  <a:cubicBezTo>
                    <a:pt x="34135" y="1325926"/>
                    <a:pt x="12461" y="1312552"/>
                    <a:pt x="0" y="1291718"/>
                  </a:cubicBezTo>
                  <a:cubicBezTo>
                    <a:pt x="32058" y="1252981"/>
                    <a:pt x="67524" y="1219306"/>
                    <a:pt x="107091" y="1187709"/>
                  </a:cubicBezTo>
                  <a:cubicBezTo>
                    <a:pt x="117315" y="1179503"/>
                    <a:pt x="127646" y="1171404"/>
                    <a:pt x="138457" y="1163945"/>
                  </a:cubicBezTo>
                  <a:cubicBezTo>
                    <a:pt x="147137" y="1158936"/>
                    <a:pt x="156083" y="1151210"/>
                    <a:pt x="166681" y="1152222"/>
                  </a:cubicBezTo>
                  <a:cubicBezTo>
                    <a:pt x="141066" y="1175614"/>
                    <a:pt x="120191" y="1204120"/>
                    <a:pt x="90316" y="1222556"/>
                  </a:cubicBezTo>
                  <a:cubicBezTo>
                    <a:pt x="84778" y="1227245"/>
                    <a:pt x="72636" y="1230549"/>
                    <a:pt x="68217" y="1237156"/>
                  </a:cubicBezTo>
                  <a:cubicBezTo>
                    <a:pt x="64063" y="1243976"/>
                    <a:pt x="68643" y="1253620"/>
                    <a:pt x="76684" y="1254526"/>
                  </a:cubicBezTo>
                  <a:cubicBezTo>
                    <a:pt x="125197" y="1248239"/>
                    <a:pt x="173231" y="1235930"/>
                    <a:pt x="221957" y="1229963"/>
                  </a:cubicBezTo>
                  <a:cubicBezTo>
                    <a:pt x="264239" y="1224954"/>
                    <a:pt x="306681" y="1221384"/>
                    <a:pt x="348911" y="1216002"/>
                  </a:cubicBezTo>
                  <a:cubicBezTo>
                    <a:pt x="419790" y="1207744"/>
                    <a:pt x="490776" y="1201350"/>
                    <a:pt x="561389" y="1191279"/>
                  </a:cubicBezTo>
                  <a:cubicBezTo>
                    <a:pt x="649734" y="1183713"/>
                    <a:pt x="737867" y="1174388"/>
                    <a:pt x="826320" y="1168953"/>
                  </a:cubicBezTo>
                  <a:cubicBezTo>
                    <a:pt x="912483" y="1162719"/>
                    <a:pt x="999764" y="1158243"/>
                    <a:pt x="1085553" y="1146042"/>
                  </a:cubicBezTo>
                  <a:cubicBezTo>
                    <a:pt x="1104032" y="1143644"/>
                    <a:pt x="1122457" y="1140500"/>
                    <a:pt x="1141096" y="1140287"/>
                  </a:cubicBezTo>
                  <a:cubicBezTo>
                    <a:pt x="1153291" y="1139807"/>
                    <a:pt x="1167083" y="1139594"/>
                    <a:pt x="1176882" y="1131442"/>
                  </a:cubicBezTo>
                  <a:cubicBezTo>
                    <a:pt x="1183858" y="1125687"/>
                    <a:pt x="1184550" y="1116256"/>
                    <a:pt x="1183911" y="1107837"/>
                  </a:cubicBezTo>
                  <a:cubicBezTo>
                    <a:pt x="1183698" y="1080077"/>
                    <a:pt x="1184230" y="1052369"/>
                    <a:pt x="1184656" y="1024609"/>
                  </a:cubicBezTo>
                  <a:cubicBezTo>
                    <a:pt x="1185136" y="982142"/>
                    <a:pt x="1184976" y="939622"/>
                    <a:pt x="1184230" y="897155"/>
                  </a:cubicBezTo>
                  <a:cubicBezTo>
                    <a:pt x="1181461" y="798315"/>
                    <a:pt x="1184230" y="699368"/>
                    <a:pt x="1177734" y="600581"/>
                  </a:cubicBezTo>
                  <a:cubicBezTo>
                    <a:pt x="1172941" y="516127"/>
                    <a:pt x="1174805" y="431459"/>
                    <a:pt x="1168734" y="347005"/>
                  </a:cubicBezTo>
                  <a:cubicBezTo>
                    <a:pt x="1166018" y="270224"/>
                    <a:pt x="1167509" y="193390"/>
                    <a:pt x="1167296" y="116555"/>
                  </a:cubicBezTo>
                  <a:cubicBezTo>
                    <a:pt x="1167190" y="115383"/>
                    <a:pt x="1167190" y="114211"/>
                    <a:pt x="1167136" y="112985"/>
                  </a:cubicBezTo>
                  <a:cubicBezTo>
                    <a:pt x="1171929" y="108882"/>
                    <a:pt x="1173633" y="101849"/>
                    <a:pt x="1169479" y="96521"/>
                  </a:cubicBezTo>
                  <a:cubicBezTo>
                    <a:pt x="1160693" y="85864"/>
                    <a:pt x="1148178" y="96521"/>
                    <a:pt x="1143013" y="105366"/>
                  </a:cubicBezTo>
                  <a:cubicBezTo>
                    <a:pt x="1128954" y="126519"/>
                    <a:pt x="1116174" y="147832"/>
                    <a:pt x="1101529" y="168879"/>
                  </a:cubicBezTo>
                  <a:cubicBezTo>
                    <a:pt x="1092317" y="180708"/>
                    <a:pt x="1082571" y="203513"/>
                    <a:pt x="1064199" y="203407"/>
                  </a:cubicBezTo>
                  <a:cubicBezTo>
                    <a:pt x="1072933" y="161260"/>
                    <a:pt x="1099346" y="126199"/>
                    <a:pt x="1124215" y="91938"/>
                  </a:cubicBezTo>
                  <a:cubicBezTo>
                    <a:pt x="1146155" y="61300"/>
                    <a:pt x="1169905" y="32154"/>
                    <a:pt x="1193177" y="2529"/>
                  </a:cubicBezTo>
                  <a:cubicBezTo>
                    <a:pt x="1193869" y="2369"/>
                    <a:pt x="1194242" y="1836"/>
                    <a:pt x="1194242" y="1250"/>
                  </a:cubicBezTo>
                  <a:cubicBezTo>
                    <a:pt x="1194721" y="877"/>
                    <a:pt x="1195200" y="504"/>
                    <a:pt x="1195573" y="25"/>
                  </a:cubicBezTo>
                  <a:cubicBezTo>
                    <a:pt x="1226886" y="-1041"/>
                    <a:pt x="1241956" y="32687"/>
                    <a:pt x="1255908" y="55866"/>
                  </a:cubicBezTo>
                  <a:cubicBezTo>
                    <a:pt x="1276890" y="91086"/>
                    <a:pt x="1298084" y="126626"/>
                    <a:pt x="1307350" y="167334"/>
                  </a:cubicBezTo>
                  <a:cubicBezTo>
                    <a:pt x="1295848" y="162219"/>
                    <a:pt x="1287647" y="152521"/>
                    <a:pt x="1279499" y="143250"/>
                  </a:cubicBezTo>
                  <a:cubicBezTo>
                    <a:pt x="1266186" y="128917"/>
                    <a:pt x="1253299" y="114157"/>
                    <a:pt x="1239773" y="99984"/>
                  </a:cubicBezTo>
                  <a:cubicBezTo>
                    <a:pt x="1229815" y="89914"/>
                    <a:pt x="1213999" y="103927"/>
                    <a:pt x="1222519" y="115170"/>
                  </a:cubicBezTo>
                  <a:cubicBezTo>
                    <a:pt x="1222572" y="115223"/>
                    <a:pt x="1222626" y="115276"/>
                    <a:pt x="1222679" y="115330"/>
                  </a:cubicBezTo>
                  <a:cubicBezTo>
                    <a:pt x="1220495" y="134618"/>
                    <a:pt x="1220549" y="154120"/>
                    <a:pt x="1219697" y="173515"/>
                  </a:cubicBezTo>
                  <a:cubicBezTo>
                    <a:pt x="1214531" y="266228"/>
                    <a:pt x="1214744" y="359047"/>
                    <a:pt x="1217087" y="451867"/>
                  </a:cubicBezTo>
                  <a:cubicBezTo>
                    <a:pt x="1217087" y="519910"/>
                    <a:pt x="1217673" y="587899"/>
                    <a:pt x="1220016" y="655835"/>
                  </a:cubicBezTo>
                  <a:cubicBezTo>
                    <a:pt x="1227418" y="757287"/>
                    <a:pt x="1234181" y="858791"/>
                    <a:pt x="1234341" y="960562"/>
                  </a:cubicBezTo>
                  <a:cubicBezTo>
                    <a:pt x="1234927" y="1005214"/>
                    <a:pt x="1239347" y="1049865"/>
                    <a:pt x="1244512" y="1094090"/>
                  </a:cubicBezTo>
                  <a:cubicBezTo>
                    <a:pt x="1250956" y="1145509"/>
                    <a:pt x="1305061" y="1144390"/>
                    <a:pt x="1345373" y="1148013"/>
                  </a:cubicBezTo>
                  <a:cubicBezTo>
                    <a:pt x="1452251" y="1153395"/>
                    <a:pt x="1559288" y="1155366"/>
                    <a:pt x="1666219" y="1151263"/>
                  </a:cubicBezTo>
                  <a:cubicBezTo>
                    <a:pt x="1746950" y="1146414"/>
                    <a:pt x="1827788" y="1145562"/>
                    <a:pt x="1908572" y="1143431"/>
                  </a:cubicBezTo>
                  <a:cubicBezTo>
                    <a:pt x="1974285" y="1138475"/>
                    <a:pt x="2039999" y="1133253"/>
                    <a:pt x="2105979" y="1134213"/>
                  </a:cubicBezTo>
                  <a:cubicBezTo>
                    <a:pt x="2170361" y="1135172"/>
                    <a:pt x="2234850" y="1133147"/>
                    <a:pt x="2299126" y="1136717"/>
                  </a:cubicBezTo>
                  <a:cubicBezTo>
                    <a:pt x="2311534" y="1137090"/>
                    <a:pt x="2324048" y="1136983"/>
                    <a:pt x="2336456" y="1137729"/>
                  </a:cubicBezTo>
                  <a:cubicBezTo>
                    <a:pt x="2347959" y="1140020"/>
                    <a:pt x="2358769" y="1137410"/>
                    <a:pt x="2356852" y="1123769"/>
                  </a:cubicBezTo>
                  <a:cubicBezTo>
                    <a:pt x="2355148" y="1117109"/>
                    <a:pt x="2347959" y="1114285"/>
                    <a:pt x="2342474" y="1111248"/>
                  </a:cubicBezTo>
                  <a:cubicBezTo>
                    <a:pt x="2301576" y="1085672"/>
                    <a:pt x="2256258" y="1065850"/>
                    <a:pt x="2220206" y="1033401"/>
                  </a:cubicBezTo>
                  <a:cubicBezTo>
                    <a:pt x="2231282" y="1032015"/>
                    <a:pt x="2241986" y="1035532"/>
                    <a:pt x="2252264" y="1039155"/>
                  </a:cubicBezTo>
                  <a:cubicBezTo>
                    <a:pt x="2280701" y="1048426"/>
                    <a:pt x="2308339" y="1059563"/>
                    <a:pt x="2334805" y="1073736"/>
                  </a:cubicBezTo>
                  <a:cubicBezTo>
                    <a:pt x="2381242" y="1097767"/>
                    <a:pt x="2427944" y="1121691"/>
                    <a:pt x="2471664" y="1150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27"/>
            <p:cNvSpPr/>
            <p:nvPr/>
          </p:nvSpPr>
          <p:spPr>
            <a:xfrm>
              <a:off x="7705718" y="3342039"/>
              <a:ext cx="498151" cy="1102831"/>
            </a:xfrm>
            <a:custGeom>
              <a:rect b="b" l="l" r="r" t="t"/>
              <a:pathLst>
                <a:path extrusionOk="0" h="2205661" w="996302">
                  <a:moveTo>
                    <a:pt x="0" y="2194206"/>
                  </a:moveTo>
                  <a:cubicBezTo>
                    <a:pt x="2503" y="2134315"/>
                    <a:pt x="18692" y="2076077"/>
                    <a:pt x="31259" y="2017731"/>
                  </a:cubicBezTo>
                  <a:cubicBezTo>
                    <a:pt x="50004" y="1940364"/>
                    <a:pt x="68962" y="1863050"/>
                    <a:pt x="85151" y="1785096"/>
                  </a:cubicBezTo>
                  <a:cubicBezTo>
                    <a:pt x="101233" y="1696433"/>
                    <a:pt x="128232" y="1610114"/>
                    <a:pt x="155923" y="1524488"/>
                  </a:cubicBezTo>
                  <a:cubicBezTo>
                    <a:pt x="170674" y="1482074"/>
                    <a:pt x="182497" y="1438595"/>
                    <a:pt x="200496" y="1397407"/>
                  </a:cubicBezTo>
                  <a:cubicBezTo>
                    <a:pt x="218975" y="1355527"/>
                    <a:pt x="243524" y="1316790"/>
                    <a:pt x="266795" y="1277413"/>
                  </a:cubicBezTo>
                  <a:cubicBezTo>
                    <a:pt x="278564" y="1257805"/>
                    <a:pt x="290812" y="1238357"/>
                    <a:pt x="305829" y="1220986"/>
                  </a:cubicBezTo>
                  <a:cubicBezTo>
                    <a:pt x="336503" y="1186832"/>
                    <a:pt x="371064" y="1155608"/>
                    <a:pt x="408394" y="1128966"/>
                  </a:cubicBezTo>
                  <a:cubicBezTo>
                    <a:pt x="441570" y="1108932"/>
                    <a:pt x="476078" y="1090975"/>
                    <a:pt x="510586" y="1073232"/>
                  </a:cubicBezTo>
                  <a:cubicBezTo>
                    <a:pt x="524911" y="1065985"/>
                    <a:pt x="540141" y="1061030"/>
                    <a:pt x="555424" y="1056128"/>
                  </a:cubicBezTo>
                  <a:cubicBezTo>
                    <a:pt x="576938" y="1048189"/>
                    <a:pt x="599358" y="1036839"/>
                    <a:pt x="619381" y="1026662"/>
                  </a:cubicBezTo>
                  <a:cubicBezTo>
                    <a:pt x="633386" y="1018403"/>
                    <a:pt x="647924" y="1010464"/>
                    <a:pt x="660651" y="1000234"/>
                  </a:cubicBezTo>
                  <a:cubicBezTo>
                    <a:pt x="682858" y="980679"/>
                    <a:pt x="698887" y="955476"/>
                    <a:pt x="717685" y="932884"/>
                  </a:cubicBezTo>
                  <a:cubicBezTo>
                    <a:pt x="746122" y="899688"/>
                    <a:pt x="770671" y="863349"/>
                    <a:pt x="791706" y="825038"/>
                  </a:cubicBezTo>
                  <a:cubicBezTo>
                    <a:pt x="851935" y="726251"/>
                    <a:pt x="877602" y="612811"/>
                    <a:pt x="903856" y="501449"/>
                  </a:cubicBezTo>
                  <a:cubicBezTo>
                    <a:pt x="924624" y="411933"/>
                    <a:pt x="945659" y="322684"/>
                    <a:pt x="958759" y="232315"/>
                  </a:cubicBezTo>
                  <a:cubicBezTo>
                    <a:pt x="962114" y="202690"/>
                    <a:pt x="966907" y="173224"/>
                    <a:pt x="969676" y="143492"/>
                  </a:cubicBezTo>
                  <a:cubicBezTo>
                    <a:pt x="970581" y="116158"/>
                    <a:pt x="972285" y="88823"/>
                    <a:pt x="974788" y="61595"/>
                  </a:cubicBezTo>
                  <a:cubicBezTo>
                    <a:pt x="975800" y="44438"/>
                    <a:pt x="975960" y="27281"/>
                    <a:pt x="975960" y="10071"/>
                  </a:cubicBezTo>
                  <a:cubicBezTo>
                    <a:pt x="975960" y="4582"/>
                    <a:pt x="980539" y="0"/>
                    <a:pt x="986024" y="0"/>
                  </a:cubicBezTo>
                  <a:cubicBezTo>
                    <a:pt x="991509" y="0"/>
                    <a:pt x="996142" y="4582"/>
                    <a:pt x="996142" y="10071"/>
                  </a:cubicBezTo>
                  <a:cubicBezTo>
                    <a:pt x="996622" y="37138"/>
                    <a:pt x="996089" y="64206"/>
                    <a:pt x="993693" y="91221"/>
                  </a:cubicBezTo>
                  <a:cubicBezTo>
                    <a:pt x="991243" y="180364"/>
                    <a:pt x="978516" y="269027"/>
                    <a:pt x="959558" y="356145"/>
                  </a:cubicBezTo>
                  <a:cubicBezTo>
                    <a:pt x="945765" y="423975"/>
                    <a:pt x="930588" y="491432"/>
                    <a:pt x="913654" y="558515"/>
                  </a:cubicBezTo>
                  <a:cubicBezTo>
                    <a:pt x="898531" y="624747"/>
                    <a:pt x="881010" y="690924"/>
                    <a:pt x="854171" y="753479"/>
                  </a:cubicBezTo>
                  <a:cubicBezTo>
                    <a:pt x="822379" y="823600"/>
                    <a:pt x="783718" y="891376"/>
                    <a:pt x="733554" y="950041"/>
                  </a:cubicBezTo>
                  <a:cubicBezTo>
                    <a:pt x="714064" y="973859"/>
                    <a:pt x="697023" y="1000074"/>
                    <a:pt x="673219" y="1019949"/>
                  </a:cubicBezTo>
                  <a:cubicBezTo>
                    <a:pt x="640469" y="1043819"/>
                    <a:pt x="603671" y="1061669"/>
                    <a:pt x="566234" y="1076802"/>
                  </a:cubicBezTo>
                  <a:cubicBezTo>
                    <a:pt x="547490" y="1082770"/>
                    <a:pt x="529011" y="1089430"/>
                    <a:pt x="511491" y="1098595"/>
                  </a:cubicBezTo>
                  <a:cubicBezTo>
                    <a:pt x="480391" y="1115486"/>
                    <a:pt x="448546" y="1131204"/>
                    <a:pt x="418565" y="1150013"/>
                  </a:cubicBezTo>
                  <a:cubicBezTo>
                    <a:pt x="381448" y="1177934"/>
                    <a:pt x="346568" y="1208198"/>
                    <a:pt x="317066" y="1243845"/>
                  </a:cubicBezTo>
                  <a:cubicBezTo>
                    <a:pt x="298108" y="1268195"/>
                    <a:pt x="284369" y="1293771"/>
                    <a:pt x="268659" y="1319934"/>
                  </a:cubicBezTo>
                  <a:cubicBezTo>
                    <a:pt x="242406" y="1362613"/>
                    <a:pt x="218868" y="1407158"/>
                    <a:pt x="203318" y="1454953"/>
                  </a:cubicBezTo>
                  <a:cubicBezTo>
                    <a:pt x="174509" y="1540952"/>
                    <a:pt x="146764" y="1627325"/>
                    <a:pt x="123493" y="1715082"/>
                  </a:cubicBezTo>
                  <a:cubicBezTo>
                    <a:pt x="110606" y="1772309"/>
                    <a:pt x="100434" y="1827830"/>
                    <a:pt x="87068" y="1884683"/>
                  </a:cubicBezTo>
                  <a:cubicBezTo>
                    <a:pt x="69335" y="1961571"/>
                    <a:pt x="48460" y="2040323"/>
                    <a:pt x="33230" y="2117158"/>
                  </a:cubicBezTo>
                  <a:cubicBezTo>
                    <a:pt x="27478" y="2143000"/>
                    <a:pt x="25082" y="2169376"/>
                    <a:pt x="22845" y="2195751"/>
                  </a:cubicBezTo>
                  <a:cubicBezTo>
                    <a:pt x="22366" y="2201399"/>
                    <a:pt x="16934" y="2205661"/>
                    <a:pt x="11503" y="2205661"/>
                  </a:cubicBezTo>
                  <a:cubicBezTo>
                    <a:pt x="5112" y="2205661"/>
                    <a:pt x="106" y="2200493"/>
                    <a:pt x="0" y="21942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27"/>
            <p:cNvSpPr/>
            <p:nvPr/>
          </p:nvSpPr>
          <p:spPr>
            <a:xfrm>
              <a:off x="7904265" y="3823323"/>
              <a:ext cx="212101" cy="146122"/>
            </a:xfrm>
            <a:custGeom>
              <a:rect b="b" l="l" r="r" t="t"/>
              <a:pathLst>
                <a:path extrusionOk="0" h="292244" w="424201">
                  <a:moveTo>
                    <a:pt x="1555" y="291614"/>
                  </a:moveTo>
                  <a:cubicBezTo>
                    <a:pt x="-2439" y="287618"/>
                    <a:pt x="2248" y="281757"/>
                    <a:pt x="4591" y="278080"/>
                  </a:cubicBezTo>
                  <a:cubicBezTo>
                    <a:pt x="20726" y="255221"/>
                    <a:pt x="46394" y="242700"/>
                    <a:pt x="69080" y="227408"/>
                  </a:cubicBezTo>
                  <a:cubicBezTo>
                    <a:pt x="106782" y="201832"/>
                    <a:pt x="146402" y="179346"/>
                    <a:pt x="184957" y="155102"/>
                  </a:cubicBezTo>
                  <a:cubicBezTo>
                    <a:pt x="223512" y="130059"/>
                    <a:pt x="267925" y="116685"/>
                    <a:pt x="307065" y="92601"/>
                  </a:cubicBezTo>
                  <a:cubicBezTo>
                    <a:pt x="339230" y="76616"/>
                    <a:pt x="370383" y="57061"/>
                    <a:pt x="390086" y="26157"/>
                  </a:cubicBezTo>
                  <a:cubicBezTo>
                    <a:pt x="398021" y="18164"/>
                    <a:pt x="405849" y="-5867"/>
                    <a:pt x="419375" y="1327"/>
                  </a:cubicBezTo>
                  <a:cubicBezTo>
                    <a:pt x="432741" y="10864"/>
                    <a:pt x="414582" y="26903"/>
                    <a:pt x="410109" y="37026"/>
                  </a:cubicBezTo>
                  <a:cubicBezTo>
                    <a:pt x="390192" y="70542"/>
                    <a:pt x="357762" y="93080"/>
                    <a:pt x="323467" y="110131"/>
                  </a:cubicBezTo>
                  <a:cubicBezTo>
                    <a:pt x="293433" y="127981"/>
                    <a:pt x="259724" y="142900"/>
                    <a:pt x="228145" y="156807"/>
                  </a:cubicBezTo>
                  <a:cubicBezTo>
                    <a:pt x="161686" y="194425"/>
                    <a:pt x="96345" y="234281"/>
                    <a:pt x="30738" y="273444"/>
                  </a:cubicBezTo>
                  <a:cubicBezTo>
                    <a:pt x="21845" y="279146"/>
                    <a:pt x="14016" y="286392"/>
                    <a:pt x="5017" y="291934"/>
                  </a:cubicBezTo>
                  <a:cubicBezTo>
                    <a:pt x="3952" y="292413"/>
                    <a:pt x="2461" y="292360"/>
                    <a:pt x="1555" y="2916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7"/>
            <p:cNvSpPr/>
            <p:nvPr/>
          </p:nvSpPr>
          <p:spPr>
            <a:xfrm>
              <a:off x="8084134" y="3351213"/>
              <a:ext cx="152376" cy="511284"/>
            </a:xfrm>
            <a:custGeom>
              <a:rect b="b" l="l" r="r" t="t"/>
              <a:pathLst>
                <a:path extrusionOk="0" h="1022568" w="304753">
                  <a:moveTo>
                    <a:pt x="3135" y="1019451"/>
                  </a:moveTo>
                  <a:cubicBezTo>
                    <a:pt x="-1072" y="1015348"/>
                    <a:pt x="-1018" y="1008315"/>
                    <a:pt x="3135" y="1004212"/>
                  </a:cubicBezTo>
                  <a:cubicBezTo>
                    <a:pt x="12774" y="993502"/>
                    <a:pt x="22572" y="982952"/>
                    <a:pt x="31253" y="971390"/>
                  </a:cubicBezTo>
                  <a:cubicBezTo>
                    <a:pt x="59370" y="934890"/>
                    <a:pt x="87274" y="896953"/>
                    <a:pt x="107990" y="855871"/>
                  </a:cubicBezTo>
                  <a:cubicBezTo>
                    <a:pt x="146331" y="761027"/>
                    <a:pt x="184247" y="663998"/>
                    <a:pt x="205814" y="563879"/>
                  </a:cubicBezTo>
                  <a:cubicBezTo>
                    <a:pt x="219234" y="502390"/>
                    <a:pt x="228074" y="440155"/>
                    <a:pt x="237021" y="377867"/>
                  </a:cubicBezTo>
                  <a:cubicBezTo>
                    <a:pt x="244103" y="335560"/>
                    <a:pt x="250121" y="293093"/>
                    <a:pt x="256937" y="250733"/>
                  </a:cubicBezTo>
                  <a:cubicBezTo>
                    <a:pt x="261889" y="219989"/>
                    <a:pt x="268546" y="189564"/>
                    <a:pt x="270357" y="158447"/>
                  </a:cubicBezTo>
                  <a:cubicBezTo>
                    <a:pt x="272274" y="127436"/>
                    <a:pt x="276960" y="96851"/>
                    <a:pt x="282498" y="66320"/>
                  </a:cubicBezTo>
                  <a:cubicBezTo>
                    <a:pt x="285267" y="47191"/>
                    <a:pt x="286386" y="27796"/>
                    <a:pt x="290326" y="8827"/>
                  </a:cubicBezTo>
                  <a:cubicBezTo>
                    <a:pt x="291125" y="5950"/>
                    <a:pt x="291871" y="2806"/>
                    <a:pt x="294533" y="1048"/>
                  </a:cubicBezTo>
                  <a:cubicBezTo>
                    <a:pt x="319615" y="-14138"/>
                    <a:pt x="290326" y="140543"/>
                    <a:pt x="292776" y="155196"/>
                  </a:cubicBezTo>
                  <a:cubicBezTo>
                    <a:pt x="291019" y="197716"/>
                    <a:pt x="281220" y="239224"/>
                    <a:pt x="275309" y="281211"/>
                  </a:cubicBezTo>
                  <a:cubicBezTo>
                    <a:pt x="270942" y="312702"/>
                    <a:pt x="265937" y="344085"/>
                    <a:pt x="260771" y="375416"/>
                  </a:cubicBezTo>
                  <a:cubicBezTo>
                    <a:pt x="250440" y="448254"/>
                    <a:pt x="239896" y="521146"/>
                    <a:pt x="223122" y="592865"/>
                  </a:cubicBezTo>
                  <a:cubicBezTo>
                    <a:pt x="207412" y="656592"/>
                    <a:pt x="186644" y="718933"/>
                    <a:pt x="162360" y="779889"/>
                  </a:cubicBezTo>
                  <a:cubicBezTo>
                    <a:pt x="150805" y="809089"/>
                    <a:pt x="141805" y="839354"/>
                    <a:pt x="128013" y="867594"/>
                  </a:cubicBezTo>
                  <a:cubicBezTo>
                    <a:pt x="110333" y="900683"/>
                    <a:pt x="90682" y="932919"/>
                    <a:pt x="67198" y="962172"/>
                  </a:cubicBezTo>
                  <a:cubicBezTo>
                    <a:pt x="52181" y="982366"/>
                    <a:pt x="37004" y="1002347"/>
                    <a:pt x="18419" y="1019451"/>
                  </a:cubicBezTo>
                  <a:cubicBezTo>
                    <a:pt x="14159" y="1023554"/>
                    <a:pt x="7289" y="1023660"/>
                    <a:pt x="3135" y="10194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7"/>
            <p:cNvSpPr/>
            <p:nvPr/>
          </p:nvSpPr>
          <p:spPr>
            <a:xfrm>
              <a:off x="8138329" y="3297014"/>
              <a:ext cx="136252" cy="117475"/>
            </a:xfrm>
            <a:custGeom>
              <a:rect b="b" l="l" r="r" t="t"/>
              <a:pathLst>
                <a:path extrusionOk="0" h="234950" w="272504">
                  <a:moveTo>
                    <a:pt x="240194" y="234341"/>
                  </a:moveTo>
                  <a:cubicBezTo>
                    <a:pt x="210639" y="228427"/>
                    <a:pt x="194557" y="167897"/>
                    <a:pt x="180498" y="143120"/>
                  </a:cubicBezTo>
                  <a:cubicBezTo>
                    <a:pt x="178208" y="137739"/>
                    <a:pt x="174055" y="132144"/>
                    <a:pt x="175652" y="126016"/>
                  </a:cubicBezTo>
                  <a:cubicBezTo>
                    <a:pt x="177889" y="116532"/>
                    <a:pt x="191841" y="114667"/>
                    <a:pt x="196474" y="123299"/>
                  </a:cubicBezTo>
                  <a:cubicBezTo>
                    <a:pt x="202651" y="130066"/>
                    <a:pt x="242058" y="238497"/>
                    <a:pt x="249141" y="204503"/>
                  </a:cubicBezTo>
                  <a:cubicBezTo>
                    <a:pt x="250845" y="190223"/>
                    <a:pt x="246159" y="175943"/>
                    <a:pt x="241792" y="162515"/>
                  </a:cubicBezTo>
                  <a:cubicBezTo>
                    <a:pt x="223207" y="114507"/>
                    <a:pt x="205953" y="63622"/>
                    <a:pt x="172883" y="23553"/>
                  </a:cubicBezTo>
                  <a:cubicBezTo>
                    <a:pt x="146683" y="40923"/>
                    <a:pt x="122879" y="61490"/>
                    <a:pt x="100513" y="83549"/>
                  </a:cubicBezTo>
                  <a:cubicBezTo>
                    <a:pt x="72076" y="109925"/>
                    <a:pt x="19196" y="158199"/>
                    <a:pt x="23190" y="200027"/>
                  </a:cubicBezTo>
                  <a:cubicBezTo>
                    <a:pt x="57538" y="173652"/>
                    <a:pt x="80969" y="136460"/>
                    <a:pt x="111164" y="105982"/>
                  </a:cubicBezTo>
                  <a:cubicBezTo>
                    <a:pt x="113773" y="103957"/>
                    <a:pt x="119151" y="97829"/>
                    <a:pt x="121920" y="102199"/>
                  </a:cubicBezTo>
                  <a:cubicBezTo>
                    <a:pt x="120856" y="116159"/>
                    <a:pt x="109566" y="127668"/>
                    <a:pt x="102270" y="139124"/>
                  </a:cubicBezTo>
                  <a:cubicBezTo>
                    <a:pt x="83099" y="167844"/>
                    <a:pt x="61745" y="195817"/>
                    <a:pt x="35332" y="218303"/>
                  </a:cubicBezTo>
                  <a:cubicBezTo>
                    <a:pt x="17173" y="233275"/>
                    <a:pt x="-1359" y="213774"/>
                    <a:pt x="79" y="194166"/>
                  </a:cubicBezTo>
                  <a:cubicBezTo>
                    <a:pt x="5564" y="148076"/>
                    <a:pt x="39752" y="110617"/>
                    <a:pt x="72076" y="79713"/>
                  </a:cubicBezTo>
                  <a:cubicBezTo>
                    <a:pt x="99075" y="52805"/>
                    <a:pt x="126873" y="26856"/>
                    <a:pt x="159144" y="6342"/>
                  </a:cubicBezTo>
                  <a:cubicBezTo>
                    <a:pt x="170221" y="-3462"/>
                    <a:pt x="181989" y="-1544"/>
                    <a:pt x="191202" y="9646"/>
                  </a:cubicBezTo>
                  <a:cubicBezTo>
                    <a:pt x="216604" y="39484"/>
                    <a:pt x="231994" y="76410"/>
                    <a:pt x="247277" y="112163"/>
                  </a:cubicBezTo>
                  <a:cubicBezTo>
                    <a:pt x="258726" y="145092"/>
                    <a:pt x="280187" y="180738"/>
                    <a:pt x="269696" y="216331"/>
                  </a:cubicBezTo>
                  <a:cubicBezTo>
                    <a:pt x="265756" y="228693"/>
                    <a:pt x="253241" y="237378"/>
                    <a:pt x="240194" y="2343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7"/>
            <p:cNvSpPr/>
            <p:nvPr/>
          </p:nvSpPr>
          <p:spPr>
            <a:xfrm>
              <a:off x="7645799" y="3959275"/>
              <a:ext cx="268590" cy="574450"/>
            </a:xfrm>
            <a:custGeom>
              <a:rect b="b" l="l" r="r" t="t"/>
              <a:pathLst>
                <a:path extrusionOk="0" h="1148901" w="537181">
                  <a:moveTo>
                    <a:pt x="111850" y="1148144"/>
                  </a:moveTo>
                  <a:cubicBezTo>
                    <a:pt x="76970" y="1134770"/>
                    <a:pt x="57479" y="1065715"/>
                    <a:pt x="40971" y="1033106"/>
                  </a:cubicBezTo>
                  <a:cubicBezTo>
                    <a:pt x="15783" y="977052"/>
                    <a:pt x="4440" y="916522"/>
                    <a:pt x="1458" y="855353"/>
                  </a:cubicBezTo>
                  <a:cubicBezTo>
                    <a:pt x="-459" y="829563"/>
                    <a:pt x="-3069" y="800524"/>
                    <a:pt x="12534" y="778252"/>
                  </a:cubicBezTo>
                  <a:cubicBezTo>
                    <a:pt x="25954" y="760615"/>
                    <a:pt x="49119" y="775587"/>
                    <a:pt x="58757" y="789814"/>
                  </a:cubicBezTo>
                  <a:cubicBezTo>
                    <a:pt x="85118" y="828285"/>
                    <a:pt x="98644" y="874055"/>
                    <a:pt x="115791" y="917055"/>
                  </a:cubicBezTo>
                  <a:cubicBezTo>
                    <a:pt x="120211" y="928031"/>
                    <a:pt x="125057" y="939167"/>
                    <a:pt x="130116" y="949771"/>
                  </a:cubicBezTo>
                  <a:cubicBezTo>
                    <a:pt x="133844" y="955419"/>
                    <a:pt x="133418" y="963837"/>
                    <a:pt x="127027" y="967407"/>
                  </a:cubicBezTo>
                  <a:cubicBezTo>
                    <a:pt x="117122" y="973055"/>
                    <a:pt x="109933" y="962931"/>
                    <a:pt x="107111" y="954459"/>
                  </a:cubicBezTo>
                  <a:cubicBezTo>
                    <a:pt x="102957" y="944975"/>
                    <a:pt x="99016" y="935384"/>
                    <a:pt x="95449" y="925687"/>
                  </a:cubicBezTo>
                  <a:cubicBezTo>
                    <a:pt x="82934" y="894143"/>
                    <a:pt x="60408" y="800897"/>
                    <a:pt x="30214" y="788695"/>
                  </a:cubicBezTo>
                  <a:cubicBezTo>
                    <a:pt x="30427" y="788748"/>
                    <a:pt x="30640" y="788748"/>
                    <a:pt x="30800" y="788802"/>
                  </a:cubicBezTo>
                  <a:cubicBezTo>
                    <a:pt x="30960" y="788855"/>
                    <a:pt x="31119" y="788908"/>
                    <a:pt x="31386" y="788908"/>
                  </a:cubicBezTo>
                  <a:cubicBezTo>
                    <a:pt x="30693" y="788748"/>
                    <a:pt x="29948" y="788589"/>
                    <a:pt x="29202" y="788589"/>
                  </a:cubicBezTo>
                  <a:cubicBezTo>
                    <a:pt x="15303" y="818800"/>
                    <a:pt x="26433" y="853541"/>
                    <a:pt x="27285" y="885404"/>
                  </a:cubicBezTo>
                  <a:cubicBezTo>
                    <a:pt x="28670" y="902402"/>
                    <a:pt x="30427" y="919399"/>
                    <a:pt x="33942" y="936077"/>
                  </a:cubicBezTo>
                  <a:cubicBezTo>
                    <a:pt x="42143" y="973908"/>
                    <a:pt x="55616" y="1010300"/>
                    <a:pt x="71645" y="1045467"/>
                  </a:cubicBezTo>
                  <a:cubicBezTo>
                    <a:pt x="85224" y="1072482"/>
                    <a:pt x="93531" y="1104558"/>
                    <a:pt x="116750" y="1125232"/>
                  </a:cubicBezTo>
                  <a:cubicBezTo>
                    <a:pt x="141139" y="1106157"/>
                    <a:pt x="165795" y="1087508"/>
                    <a:pt x="187256" y="1065076"/>
                  </a:cubicBezTo>
                  <a:cubicBezTo>
                    <a:pt x="207598" y="1046853"/>
                    <a:pt x="223787" y="1024633"/>
                    <a:pt x="243544" y="1005824"/>
                  </a:cubicBezTo>
                  <a:cubicBezTo>
                    <a:pt x="272620" y="978117"/>
                    <a:pt x="298394" y="948385"/>
                    <a:pt x="316287" y="912632"/>
                  </a:cubicBezTo>
                  <a:cubicBezTo>
                    <a:pt x="330665" y="885511"/>
                    <a:pt x="346268" y="858230"/>
                    <a:pt x="354362" y="828498"/>
                  </a:cubicBezTo>
                  <a:cubicBezTo>
                    <a:pt x="314263" y="855566"/>
                    <a:pt x="279596" y="893237"/>
                    <a:pt x="247378" y="928351"/>
                  </a:cubicBezTo>
                  <a:cubicBezTo>
                    <a:pt x="237473" y="939700"/>
                    <a:pt x="228101" y="951582"/>
                    <a:pt x="217876" y="962665"/>
                  </a:cubicBezTo>
                  <a:cubicBezTo>
                    <a:pt x="210953" y="969485"/>
                    <a:pt x="202859" y="978384"/>
                    <a:pt x="192421" y="977957"/>
                  </a:cubicBezTo>
                  <a:cubicBezTo>
                    <a:pt x="179108" y="976199"/>
                    <a:pt x="180067" y="962665"/>
                    <a:pt x="183262" y="952701"/>
                  </a:cubicBezTo>
                  <a:cubicBezTo>
                    <a:pt x="187309" y="930855"/>
                    <a:pt x="190185" y="908849"/>
                    <a:pt x="193646" y="886949"/>
                  </a:cubicBezTo>
                  <a:cubicBezTo>
                    <a:pt x="202646" y="817202"/>
                    <a:pt x="214042" y="747987"/>
                    <a:pt x="232893" y="680210"/>
                  </a:cubicBezTo>
                  <a:cubicBezTo>
                    <a:pt x="265590" y="565225"/>
                    <a:pt x="293229" y="448748"/>
                    <a:pt x="329973" y="334935"/>
                  </a:cubicBezTo>
                  <a:cubicBezTo>
                    <a:pt x="343286" y="290230"/>
                    <a:pt x="362989" y="248030"/>
                    <a:pt x="379444" y="204497"/>
                  </a:cubicBezTo>
                  <a:cubicBezTo>
                    <a:pt x="405804" y="130913"/>
                    <a:pt x="434082" y="80614"/>
                    <a:pt x="496547" y="31380"/>
                  </a:cubicBezTo>
                  <a:cubicBezTo>
                    <a:pt x="504215" y="26957"/>
                    <a:pt x="537551" y="-11193"/>
                    <a:pt x="537178" y="3246"/>
                  </a:cubicBezTo>
                  <a:cubicBezTo>
                    <a:pt x="509913" y="39213"/>
                    <a:pt x="476098" y="70170"/>
                    <a:pt x="450111" y="107149"/>
                  </a:cubicBezTo>
                  <a:cubicBezTo>
                    <a:pt x="422206" y="147484"/>
                    <a:pt x="408041" y="194853"/>
                    <a:pt x="390148" y="240037"/>
                  </a:cubicBezTo>
                  <a:cubicBezTo>
                    <a:pt x="377581" y="271048"/>
                    <a:pt x="364480" y="301526"/>
                    <a:pt x="354948" y="333123"/>
                  </a:cubicBezTo>
                  <a:cubicBezTo>
                    <a:pt x="321186" y="435320"/>
                    <a:pt x="295891" y="540129"/>
                    <a:pt x="267135" y="643818"/>
                  </a:cubicBezTo>
                  <a:cubicBezTo>
                    <a:pt x="255419" y="684260"/>
                    <a:pt x="245248" y="725608"/>
                    <a:pt x="235609" y="766529"/>
                  </a:cubicBezTo>
                  <a:cubicBezTo>
                    <a:pt x="225278" y="823169"/>
                    <a:pt x="218462" y="880396"/>
                    <a:pt x="209462" y="937249"/>
                  </a:cubicBezTo>
                  <a:cubicBezTo>
                    <a:pt x="252331" y="887855"/>
                    <a:pt x="296370" y="836117"/>
                    <a:pt x="353244" y="802496"/>
                  </a:cubicBezTo>
                  <a:cubicBezTo>
                    <a:pt x="370551" y="794023"/>
                    <a:pt x="380989" y="814271"/>
                    <a:pt x="377740" y="829244"/>
                  </a:cubicBezTo>
                  <a:cubicBezTo>
                    <a:pt x="373959" y="852262"/>
                    <a:pt x="362084" y="873202"/>
                    <a:pt x="352392" y="894196"/>
                  </a:cubicBezTo>
                  <a:cubicBezTo>
                    <a:pt x="341422" y="915030"/>
                    <a:pt x="330772" y="936237"/>
                    <a:pt x="317884" y="956005"/>
                  </a:cubicBezTo>
                  <a:cubicBezTo>
                    <a:pt x="296637" y="988614"/>
                    <a:pt x="265697" y="1015149"/>
                    <a:pt x="239763" y="1043443"/>
                  </a:cubicBezTo>
                  <a:cubicBezTo>
                    <a:pt x="209303" y="1079089"/>
                    <a:pt x="174582" y="1110846"/>
                    <a:pt x="137039" y="1138766"/>
                  </a:cubicBezTo>
                  <a:cubicBezTo>
                    <a:pt x="130063" y="1144734"/>
                    <a:pt x="121542" y="1151128"/>
                    <a:pt x="111850" y="11481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27"/>
            <p:cNvSpPr/>
            <p:nvPr/>
          </p:nvSpPr>
          <p:spPr>
            <a:xfrm>
              <a:off x="7656919" y="3308790"/>
              <a:ext cx="606187" cy="1213127"/>
            </a:xfrm>
            <a:custGeom>
              <a:rect b="b" l="l" r="r" t="t"/>
              <a:pathLst>
                <a:path extrusionOk="0" h="2426254" w="1212373">
                  <a:moveTo>
                    <a:pt x="1204666" y="138963"/>
                  </a:moveTo>
                  <a:cubicBezTo>
                    <a:pt x="1209033" y="152390"/>
                    <a:pt x="1213719" y="166723"/>
                    <a:pt x="1212015" y="181003"/>
                  </a:cubicBezTo>
                  <a:cubicBezTo>
                    <a:pt x="1204933" y="214998"/>
                    <a:pt x="1165473" y="106513"/>
                    <a:pt x="1159349" y="99800"/>
                  </a:cubicBezTo>
                  <a:cubicBezTo>
                    <a:pt x="1159135" y="99427"/>
                    <a:pt x="1158922" y="99107"/>
                    <a:pt x="1158709" y="98787"/>
                  </a:cubicBezTo>
                  <a:cubicBezTo>
                    <a:pt x="1157644" y="87971"/>
                    <a:pt x="1154769" y="82429"/>
                    <a:pt x="1148964" y="85946"/>
                  </a:cubicBezTo>
                  <a:cubicBezTo>
                    <a:pt x="1146302" y="87704"/>
                    <a:pt x="1145556" y="90795"/>
                    <a:pt x="1144757" y="93725"/>
                  </a:cubicBezTo>
                  <a:cubicBezTo>
                    <a:pt x="1144651" y="94311"/>
                    <a:pt x="1144544" y="94844"/>
                    <a:pt x="1144438" y="95377"/>
                  </a:cubicBezTo>
                  <a:cubicBezTo>
                    <a:pt x="1141615" y="96709"/>
                    <a:pt x="1139325" y="99107"/>
                    <a:pt x="1138527" y="102517"/>
                  </a:cubicBezTo>
                  <a:cubicBezTo>
                    <a:pt x="1137355" y="107046"/>
                    <a:pt x="1139272" y="111255"/>
                    <a:pt x="1141296" y="115305"/>
                  </a:cubicBezTo>
                  <a:cubicBezTo>
                    <a:pt x="1139805" y="127240"/>
                    <a:pt x="1138740" y="139283"/>
                    <a:pt x="1136982" y="151165"/>
                  </a:cubicBezTo>
                  <a:cubicBezTo>
                    <a:pt x="1131391" y="181696"/>
                    <a:pt x="1126758" y="212281"/>
                    <a:pt x="1124841" y="243291"/>
                  </a:cubicBezTo>
                  <a:cubicBezTo>
                    <a:pt x="1122977" y="274409"/>
                    <a:pt x="1116320" y="304834"/>
                    <a:pt x="1111421" y="335578"/>
                  </a:cubicBezTo>
                  <a:cubicBezTo>
                    <a:pt x="1104605" y="377938"/>
                    <a:pt x="1098587" y="420405"/>
                    <a:pt x="1091505" y="462712"/>
                  </a:cubicBezTo>
                  <a:cubicBezTo>
                    <a:pt x="1082558" y="525000"/>
                    <a:pt x="1073718" y="587182"/>
                    <a:pt x="1060299" y="648724"/>
                  </a:cubicBezTo>
                  <a:cubicBezTo>
                    <a:pt x="1038731" y="748843"/>
                    <a:pt x="1000815" y="845925"/>
                    <a:pt x="962474" y="940716"/>
                  </a:cubicBezTo>
                  <a:cubicBezTo>
                    <a:pt x="946711" y="971994"/>
                    <a:pt x="926794" y="1001406"/>
                    <a:pt x="905813" y="1029753"/>
                  </a:cubicBezTo>
                  <a:cubicBezTo>
                    <a:pt x="897080" y="1033216"/>
                    <a:pt x="890956" y="1049041"/>
                    <a:pt x="884831" y="1055222"/>
                  </a:cubicBezTo>
                  <a:cubicBezTo>
                    <a:pt x="865128" y="1086126"/>
                    <a:pt x="833975" y="1105735"/>
                    <a:pt x="801811" y="1121666"/>
                  </a:cubicBezTo>
                  <a:cubicBezTo>
                    <a:pt x="762670" y="1145750"/>
                    <a:pt x="718258" y="1159125"/>
                    <a:pt x="679703" y="1184168"/>
                  </a:cubicBezTo>
                  <a:cubicBezTo>
                    <a:pt x="641148" y="1208412"/>
                    <a:pt x="601528" y="1230897"/>
                    <a:pt x="563825" y="1256473"/>
                  </a:cubicBezTo>
                  <a:cubicBezTo>
                    <a:pt x="541139" y="1271712"/>
                    <a:pt x="515472" y="1284234"/>
                    <a:pt x="499336" y="1307145"/>
                  </a:cubicBezTo>
                  <a:cubicBezTo>
                    <a:pt x="498324" y="1308691"/>
                    <a:pt x="496940" y="1310662"/>
                    <a:pt x="495928" y="1312740"/>
                  </a:cubicBezTo>
                  <a:cubicBezTo>
                    <a:pt x="487195" y="1320733"/>
                    <a:pt x="477929" y="1330217"/>
                    <a:pt x="474361" y="1332295"/>
                  </a:cubicBezTo>
                  <a:cubicBezTo>
                    <a:pt x="411896" y="1381476"/>
                    <a:pt x="383618" y="1431775"/>
                    <a:pt x="357258" y="1505413"/>
                  </a:cubicBezTo>
                  <a:cubicBezTo>
                    <a:pt x="340803" y="1548945"/>
                    <a:pt x="321153" y="1591145"/>
                    <a:pt x="307787" y="1635850"/>
                  </a:cubicBezTo>
                  <a:cubicBezTo>
                    <a:pt x="270989" y="1749610"/>
                    <a:pt x="243404" y="1866140"/>
                    <a:pt x="210707" y="1981126"/>
                  </a:cubicBezTo>
                  <a:cubicBezTo>
                    <a:pt x="191803" y="2048955"/>
                    <a:pt x="180407" y="2118170"/>
                    <a:pt x="171407" y="2187865"/>
                  </a:cubicBezTo>
                  <a:cubicBezTo>
                    <a:pt x="167946" y="2209764"/>
                    <a:pt x="165070" y="2231824"/>
                    <a:pt x="161023" y="2253670"/>
                  </a:cubicBezTo>
                  <a:cubicBezTo>
                    <a:pt x="157828" y="2263634"/>
                    <a:pt x="156869" y="2277168"/>
                    <a:pt x="170182" y="2278926"/>
                  </a:cubicBezTo>
                  <a:cubicBezTo>
                    <a:pt x="180620" y="2279352"/>
                    <a:pt x="188767" y="2270454"/>
                    <a:pt x="195637" y="2263634"/>
                  </a:cubicBezTo>
                  <a:cubicBezTo>
                    <a:pt x="205861" y="2252551"/>
                    <a:pt x="215234" y="2240669"/>
                    <a:pt x="225139" y="2229319"/>
                  </a:cubicBezTo>
                  <a:cubicBezTo>
                    <a:pt x="257357" y="2194206"/>
                    <a:pt x="292024" y="2156534"/>
                    <a:pt x="332123" y="2129466"/>
                  </a:cubicBezTo>
                  <a:cubicBezTo>
                    <a:pt x="324082" y="2159252"/>
                    <a:pt x="308426" y="2186480"/>
                    <a:pt x="294048" y="2213601"/>
                  </a:cubicBezTo>
                  <a:cubicBezTo>
                    <a:pt x="276155" y="2249301"/>
                    <a:pt x="250381" y="2279086"/>
                    <a:pt x="221305" y="2306793"/>
                  </a:cubicBezTo>
                  <a:cubicBezTo>
                    <a:pt x="201495" y="2325549"/>
                    <a:pt x="185359" y="2347821"/>
                    <a:pt x="165017" y="2366044"/>
                  </a:cubicBezTo>
                  <a:cubicBezTo>
                    <a:pt x="143556" y="2388530"/>
                    <a:pt x="118900" y="2407126"/>
                    <a:pt x="94510" y="2426254"/>
                  </a:cubicBezTo>
                  <a:cubicBezTo>
                    <a:pt x="71345" y="2405580"/>
                    <a:pt x="63038" y="2373504"/>
                    <a:pt x="49405" y="2346489"/>
                  </a:cubicBezTo>
                  <a:cubicBezTo>
                    <a:pt x="33376" y="2311322"/>
                    <a:pt x="19957" y="2274930"/>
                    <a:pt x="11703" y="2237099"/>
                  </a:cubicBezTo>
                  <a:cubicBezTo>
                    <a:pt x="8241" y="2220421"/>
                    <a:pt x="6484" y="2203424"/>
                    <a:pt x="5046" y="2186426"/>
                  </a:cubicBezTo>
                  <a:cubicBezTo>
                    <a:pt x="4194" y="2154563"/>
                    <a:pt x="-6989" y="2119822"/>
                    <a:pt x="6963" y="2089610"/>
                  </a:cubicBezTo>
                  <a:cubicBezTo>
                    <a:pt x="7709" y="2089610"/>
                    <a:pt x="8454" y="2089770"/>
                    <a:pt x="9146" y="2089930"/>
                  </a:cubicBezTo>
                  <a:cubicBezTo>
                    <a:pt x="8933" y="2089930"/>
                    <a:pt x="8774" y="2089877"/>
                    <a:pt x="8561" y="2089824"/>
                  </a:cubicBezTo>
                  <a:cubicBezTo>
                    <a:pt x="8348" y="2089770"/>
                    <a:pt x="8135" y="2089770"/>
                    <a:pt x="7975" y="2089717"/>
                  </a:cubicBezTo>
                  <a:cubicBezTo>
                    <a:pt x="38169" y="2101972"/>
                    <a:pt x="60695" y="2195165"/>
                    <a:pt x="73209" y="2226708"/>
                  </a:cubicBezTo>
                  <a:cubicBezTo>
                    <a:pt x="76777" y="2236406"/>
                    <a:pt x="80771" y="2245997"/>
                    <a:pt x="84872" y="2255481"/>
                  </a:cubicBezTo>
                  <a:cubicBezTo>
                    <a:pt x="87428" y="2263101"/>
                    <a:pt x="93498" y="2272106"/>
                    <a:pt x="101912" y="2269655"/>
                  </a:cubicBezTo>
                  <a:cubicBezTo>
                    <a:pt x="103883" y="2271253"/>
                    <a:pt x="106332" y="2272212"/>
                    <a:pt x="109101" y="2272212"/>
                  </a:cubicBezTo>
                  <a:cubicBezTo>
                    <a:pt x="114586" y="2272212"/>
                    <a:pt x="119965" y="2267950"/>
                    <a:pt x="120444" y="2262302"/>
                  </a:cubicBezTo>
                  <a:cubicBezTo>
                    <a:pt x="122681" y="2235980"/>
                    <a:pt x="125077" y="2209551"/>
                    <a:pt x="130829" y="2183709"/>
                  </a:cubicBezTo>
                  <a:cubicBezTo>
                    <a:pt x="146112" y="2106874"/>
                    <a:pt x="166934" y="2028122"/>
                    <a:pt x="184667" y="1951234"/>
                  </a:cubicBezTo>
                  <a:cubicBezTo>
                    <a:pt x="198033" y="1894380"/>
                    <a:pt x="208205" y="1838859"/>
                    <a:pt x="221092" y="1781633"/>
                  </a:cubicBezTo>
                  <a:cubicBezTo>
                    <a:pt x="244310" y="1693929"/>
                    <a:pt x="272108" y="1607557"/>
                    <a:pt x="300917" y="1521504"/>
                  </a:cubicBezTo>
                  <a:cubicBezTo>
                    <a:pt x="316414" y="1473709"/>
                    <a:pt x="339951" y="1429164"/>
                    <a:pt x="366205" y="1386484"/>
                  </a:cubicBezTo>
                  <a:cubicBezTo>
                    <a:pt x="381914" y="1360322"/>
                    <a:pt x="395653" y="1334746"/>
                    <a:pt x="414611" y="1310449"/>
                  </a:cubicBezTo>
                  <a:cubicBezTo>
                    <a:pt x="444060" y="1274856"/>
                    <a:pt x="478994" y="1244538"/>
                    <a:pt x="516111" y="1216617"/>
                  </a:cubicBezTo>
                  <a:cubicBezTo>
                    <a:pt x="546145" y="1197808"/>
                    <a:pt x="577937" y="1182143"/>
                    <a:pt x="609036" y="1165199"/>
                  </a:cubicBezTo>
                  <a:cubicBezTo>
                    <a:pt x="626557" y="1156034"/>
                    <a:pt x="644982" y="1149374"/>
                    <a:pt x="663780" y="1143406"/>
                  </a:cubicBezTo>
                  <a:cubicBezTo>
                    <a:pt x="701217" y="1128273"/>
                    <a:pt x="738067" y="1110370"/>
                    <a:pt x="770765" y="1086553"/>
                  </a:cubicBezTo>
                  <a:cubicBezTo>
                    <a:pt x="794622" y="1066678"/>
                    <a:pt x="811662" y="1040516"/>
                    <a:pt x="831100" y="1016645"/>
                  </a:cubicBezTo>
                  <a:cubicBezTo>
                    <a:pt x="881264" y="957980"/>
                    <a:pt x="919925" y="890204"/>
                    <a:pt x="951717" y="820083"/>
                  </a:cubicBezTo>
                  <a:cubicBezTo>
                    <a:pt x="978556" y="757475"/>
                    <a:pt x="996076" y="691351"/>
                    <a:pt x="1011200" y="625119"/>
                  </a:cubicBezTo>
                  <a:cubicBezTo>
                    <a:pt x="1028134" y="558036"/>
                    <a:pt x="1043311" y="490526"/>
                    <a:pt x="1057104" y="422750"/>
                  </a:cubicBezTo>
                  <a:cubicBezTo>
                    <a:pt x="1076008" y="335631"/>
                    <a:pt x="1088789" y="246968"/>
                    <a:pt x="1091238" y="157825"/>
                  </a:cubicBezTo>
                  <a:cubicBezTo>
                    <a:pt x="1093635" y="130810"/>
                    <a:pt x="1094167" y="103743"/>
                    <a:pt x="1093688" y="76675"/>
                  </a:cubicBezTo>
                  <a:cubicBezTo>
                    <a:pt x="1093688" y="71186"/>
                    <a:pt x="1089108" y="66604"/>
                    <a:pt x="1083570" y="66604"/>
                  </a:cubicBezTo>
                  <a:cubicBezTo>
                    <a:pt x="1078085" y="66604"/>
                    <a:pt x="1073505" y="71186"/>
                    <a:pt x="1073505" y="76675"/>
                  </a:cubicBezTo>
                  <a:cubicBezTo>
                    <a:pt x="1073505" y="78806"/>
                    <a:pt x="1073505" y="80937"/>
                    <a:pt x="1073505" y="83069"/>
                  </a:cubicBezTo>
                  <a:cubicBezTo>
                    <a:pt x="1043577" y="113440"/>
                    <a:pt x="1020200" y="150365"/>
                    <a:pt x="986065" y="176528"/>
                  </a:cubicBezTo>
                  <a:cubicBezTo>
                    <a:pt x="982017" y="134700"/>
                    <a:pt x="1034897" y="86425"/>
                    <a:pt x="1063334" y="60050"/>
                  </a:cubicBezTo>
                  <a:cubicBezTo>
                    <a:pt x="1085700" y="37991"/>
                    <a:pt x="1109451" y="17424"/>
                    <a:pt x="1135704" y="0"/>
                  </a:cubicBezTo>
                  <a:cubicBezTo>
                    <a:pt x="1168827" y="40069"/>
                    <a:pt x="1186081" y="90955"/>
                    <a:pt x="1204666" y="1389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9" name="Google Shape;959;p27"/>
          <p:cNvGrpSpPr/>
          <p:nvPr/>
        </p:nvGrpSpPr>
        <p:grpSpPr>
          <a:xfrm>
            <a:off x="687521" y="3628745"/>
            <a:ext cx="978800" cy="1000409"/>
            <a:chOff x="687521" y="3628745"/>
            <a:chExt cx="978800" cy="1000409"/>
          </a:xfrm>
        </p:grpSpPr>
        <p:grpSp>
          <p:nvGrpSpPr>
            <p:cNvPr id="960" name="Google Shape;960;p27"/>
            <p:cNvGrpSpPr/>
            <p:nvPr/>
          </p:nvGrpSpPr>
          <p:grpSpPr>
            <a:xfrm>
              <a:off x="687521" y="3628745"/>
              <a:ext cx="978800" cy="1000409"/>
              <a:chOff x="1375043" y="7257489"/>
              <a:chExt cx="1957599" cy="2000818"/>
            </a:xfrm>
          </p:grpSpPr>
          <p:sp>
            <p:nvSpPr>
              <p:cNvPr id="961" name="Google Shape;961;p27"/>
              <p:cNvSpPr/>
              <p:nvPr/>
            </p:nvSpPr>
            <p:spPr>
              <a:xfrm>
                <a:off x="1375043" y="8042273"/>
                <a:ext cx="1957599" cy="445047"/>
              </a:xfrm>
              <a:custGeom>
                <a:rect b="b" l="l" r="r" t="t"/>
                <a:pathLst>
                  <a:path extrusionOk="0" h="445047" w="1957599">
                    <a:moveTo>
                      <a:pt x="1955824" y="37548"/>
                    </a:moveTo>
                    <a:cubicBezTo>
                      <a:pt x="1947659" y="16699"/>
                      <a:pt x="1922724" y="15979"/>
                      <a:pt x="1903513" y="15979"/>
                    </a:cubicBezTo>
                    <a:cubicBezTo>
                      <a:pt x="1873495" y="16419"/>
                      <a:pt x="1843397" y="18220"/>
                      <a:pt x="1813339" y="18180"/>
                    </a:cubicBezTo>
                    <a:cubicBezTo>
                      <a:pt x="1752824" y="19301"/>
                      <a:pt x="1692428" y="16179"/>
                      <a:pt x="1631992" y="13058"/>
                    </a:cubicBezTo>
                    <a:cubicBezTo>
                      <a:pt x="1529612" y="10697"/>
                      <a:pt x="1427271" y="10257"/>
                      <a:pt x="1324890" y="9136"/>
                    </a:cubicBezTo>
                    <a:cubicBezTo>
                      <a:pt x="1076824" y="-1068"/>
                      <a:pt x="828517" y="-2548"/>
                      <a:pt x="580330" y="3814"/>
                    </a:cubicBezTo>
                    <a:cubicBezTo>
                      <a:pt x="496760" y="3414"/>
                      <a:pt x="413231" y="3454"/>
                      <a:pt x="329982" y="11617"/>
                    </a:cubicBezTo>
                    <a:cubicBezTo>
                      <a:pt x="275830" y="13898"/>
                      <a:pt x="218396" y="18700"/>
                      <a:pt x="164124" y="25223"/>
                    </a:cubicBezTo>
                    <a:cubicBezTo>
                      <a:pt x="127782" y="27144"/>
                      <a:pt x="91361" y="26784"/>
                      <a:pt x="55019" y="28984"/>
                    </a:cubicBezTo>
                    <a:cubicBezTo>
                      <a:pt x="43812" y="30065"/>
                      <a:pt x="31445" y="28864"/>
                      <a:pt x="21079" y="33706"/>
                    </a:cubicBezTo>
                    <a:cubicBezTo>
                      <a:pt x="8952" y="41430"/>
                      <a:pt x="-7738" y="68200"/>
                      <a:pt x="3989" y="82086"/>
                    </a:cubicBezTo>
                    <a:cubicBezTo>
                      <a:pt x="-2855" y="189770"/>
                      <a:pt x="3389" y="297734"/>
                      <a:pt x="1788" y="405537"/>
                    </a:cubicBezTo>
                    <a:cubicBezTo>
                      <a:pt x="307" y="432948"/>
                      <a:pt x="31365" y="438871"/>
                      <a:pt x="52698" y="440632"/>
                    </a:cubicBezTo>
                    <a:cubicBezTo>
                      <a:pt x="84877" y="444033"/>
                      <a:pt x="117256" y="444593"/>
                      <a:pt x="149595" y="445033"/>
                    </a:cubicBezTo>
                    <a:cubicBezTo>
                      <a:pt x="400063" y="445634"/>
                      <a:pt x="650131" y="427586"/>
                      <a:pt x="900559" y="433829"/>
                    </a:cubicBezTo>
                    <a:cubicBezTo>
                      <a:pt x="1111644" y="435670"/>
                      <a:pt x="1322609" y="434669"/>
                      <a:pt x="1533694" y="434909"/>
                    </a:cubicBezTo>
                    <a:cubicBezTo>
                      <a:pt x="1616383" y="435029"/>
                      <a:pt x="1699072" y="435870"/>
                      <a:pt x="1781761" y="434469"/>
                    </a:cubicBezTo>
                    <a:cubicBezTo>
                      <a:pt x="1811819" y="433949"/>
                      <a:pt x="1841836" y="434229"/>
                      <a:pt x="1871894" y="433389"/>
                    </a:cubicBezTo>
                    <a:cubicBezTo>
                      <a:pt x="1881700" y="432628"/>
                      <a:pt x="1892346" y="434309"/>
                      <a:pt x="1901352" y="429627"/>
                    </a:cubicBezTo>
                    <a:cubicBezTo>
                      <a:pt x="1948499" y="399335"/>
                      <a:pt x="1938493" y="208057"/>
                      <a:pt x="1947939" y="147753"/>
                    </a:cubicBezTo>
                    <a:cubicBezTo>
                      <a:pt x="1950821" y="118221"/>
                      <a:pt x="1954503" y="88809"/>
                      <a:pt x="1956784" y="59197"/>
                    </a:cubicBezTo>
                    <a:cubicBezTo>
                      <a:pt x="1957345" y="52114"/>
                      <a:pt x="1958706" y="44271"/>
                      <a:pt x="1955824" y="375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27"/>
              <p:cNvSpPr/>
              <p:nvPr/>
            </p:nvSpPr>
            <p:spPr>
              <a:xfrm>
                <a:off x="2148209" y="7257489"/>
                <a:ext cx="458128" cy="487411"/>
              </a:xfrm>
              <a:custGeom>
                <a:rect b="b" l="l" r="r" t="t"/>
                <a:pathLst>
                  <a:path extrusionOk="0" h="487411" w="458128">
                    <a:moveTo>
                      <a:pt x="39821" y="364346"/>
                    </a:moveTo>
                    <a:cubicBezTo>
                      <a:pt x="79124" y="446139"/>
                      <a:pt x="170538" y="486596"/>
                      <a:pt x="258030" y="487316"/>
                    </a:cubicBezTo>
                    <a:cubicBezTo>
                      <a:pt x="354407" y="490597"/>
                      <a:pt x="434855" y="409004"/>
                      <a:pt x="451625" y="317647"/>
                    </a:cubicBezTo>
                    <a:cubicBezTo>
                      <a:pt x="461711" y="246578"/>
                      <a:pt x="464552" y="168386"/>
                      <a:pt x="426250" y="104721"/>
                    </a:cubicBezTo>
                    <a:cubicBezTo>
                      <a:pt x="388948" y="39694"/>
                      <a:pt x="314063" y="-1442"/>
                      <a:pt x="239299" y="158"/>
                    </a:cubicBezTo>
                    <a:cubicBezTo>
                      <a:pt x="225491" y="-482"/>
                      <a:pt x="211723" y="758"/>
                      <a:pt x="198515" y="5040"/>
                    </a:cubicBezTo>
                    <a:cubicBezTo>
                      <a:pt x="190150" y="7761"/>
                      <a:pt x="179464" y="7681"/>
                      <a:pt x="173740" y="15244"/>
                    </a:cubicBezTo>
                    <a:cubicBezTo>
                      <a:pt x="56311" y="34532"/>
                      <a:pt x="-7127" y="135293"/>
                      <a:pt x="638" y="249900"/>
                    </a:cubicBezTo>
                    <a:cubicBezTo>
                      <a:pt x="4360" y="290556"/>
                      <a:pt x="21610" y="328331"/>
                      <a:pt x="39821" y="3643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27"/>
              <p:cNvSpPr/>
              <p:nvPr/>
            </p:nvSpPr>
            <p:spPr>
              <a:xfrm>
                <a:off x="2149025" y="8765879"/>
                <a:ext cx="481209" cy="492428"/>
              </a:xfrm>
              <a:custGeom>
                <a:rect b="b" l="l" r="r" t="t"/>
                <a:pathLst>
                  <a:path extrusionOk="0" h="492428" w="481209">
                    <a:moveTo>
                      <a:pt x="437121" y="101662"/>
                    </a:moveTo>
                    <a:cubicBezTo>
                      <a:pt x="416309" y="59205"/>
                      <a:pt x="375044" y="34635"/>
                      <a:pt x="332419" y="17988"/>
                    </a:cubicBezTo>
                    <a:cubicBezTo>
                      <a:pt x="320652" y="12506"/>
                      <a:pt x="308445" y="8304"/>
                      <a:pt x="296678" y="2822"/>
                    </a:cubicBezTo>
                    <a:cubicBezTo>
                      <a:pt x="290274" y="-139"/>
                      <a:pt x="282590" y="2262"/>
                      <a:pt x="278307" y="7544"/>
                    </a:cubicBezTo>
                    <a:cubicBezTo>
                      <a:pt x="243046" y="1061"/>
                      <a:pt x="205624" y="-4261"/>
                      <a:pt x="170443" y="4903"/>
                    </a:cubicBezTo>
                    <a:cubicBezTo>
                      <a:pt x="113130" y="21510"/>
                      <a:pt x="64541" y="61246"/>
                      <a:pt x="33923" y="112107"/>
                    </a:cubicBezTo>
                    <a:cubicBezTo>
                      <a:pt x="11669" y="143799"/>
                      <a:pt x="223" y="180894"/>
                      <a:pt x="863" y="219590"/>
                    </a:cubicBezTo>
                    <a:cubicBezTo>
                      <a:pt x="-658" y="248522"/>
                      <a:pt x="-938" y="278054"/>
                      <a:pt x="6626" y="306185"/>
                    </a:cubicBezTo>
                    <a:cubicBezTo>
                      <a:pt x="20875" y="351364"/>
                      <a:pt x="44329" y="396262"/>
                      <a:pt x="80470" y="427675"/>
                    </a:cubicBezTo>
                    <a:cubicBezTo>
                      <a:pt x="119573" y="458767"/>
                      <a:pt x="165160" y="486338"/>
                      <a:pt x="215750" y="491741"/>
                    </a:cubicBezTo>
                    <a:cubicBezTo>
                      <a:pt x="292275" y="496583"/>
                      <a:pt x="375885" y="476414"/>
                      <a:pt x="424474" y="413189"/>
                    </a:cubicBezTo>
                    <a:cubicBezTo>
                      <a:pt x="473223" y="355205"/>
                      <a:pt x="487311" y="274853"/>
                      <a:pt x="478946" y="201143"/>
                    </a:cubicBezTo>
                    <a:cubicBezTo>
                      <a:pt x="472302" y="165528"/>
                      <a:pt x="455452" y="132595"/>
                      <a:pt x="437121" y="1016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64" name="Google Shape;964;p27"/>
            <p:cNvSpPr/>
            <p:nvPr/>
          </p:nvSpPr>
          <p:spPr>
            <a:xfrm>
              <a:off x="687521" y="4021136"/>
              <a:ext cx="978800" cy="222524"/>
            </a:xfrm>
            <a:custGeom>
              <a:rect b="b" l="l" r="r" t="t"/>
              <a:pathLst>
                <a:path extrusionOk="0" h="445047" w="1957599">
                  <a:moveTo>
                    <a:pt x="149595" y="445033"/>
                  </a:moveTo>
                  <a:cubicBezTo>
                    <a:pt x="117256" y="444593"/>
                    <a:pt x="84877" y="444033"/>
                    <a:pt x="52698" y="440632"/>
                  </a:cubicBezTo>
                  <a:cubicBezTo>
                    <a:pt x="31365" y="438871"/>
                    <a:pt x="307" y="432948"/>
                    <a:pt x="1788" y="405537"/>
                  </a:cubicBezTo>
                  <a:cubicBezTo>
                    <a:pt x="3389" y="297734"/>
                    <a:pt x="-2855" y="189770"/>
                    <a:pt x="3989" y="82086"/>
                  </a:cubicBezTo>
                  <a:cubicBezTo>
                    <a:pt x="-7738" y="68200"/>
                    <a:pt x="8952" y="41430"/>
                    <a:pt x="21079" y="33706"/>
                  </a:cubicBezTo>
                  <a:cubicBezTo>
                    <a:pt x="31445" y="28864"/>
                    <a:pt x="43812" y="30065"/>
                    <a:pt x="55019" y="28984"/>
                  </a:cubicBezTo>
                  <a:cubicBezTo>
                    <a:pt x="91361" y="26784"/>
                    <a:pt x="127782" y="27144"/>
                    <a:pt x="164124" y="25223"/>
                  </a:cubicBezTo>
                  <a:cubicBezTo>
                    <a:pt x="218396" y="18700"/>
                    <a:pt x="275830" y="13898"/>
                    <a:pt x="329982" y="11617"/>
                  </a:cubicBezTo>
                  <a:cubicBezTo>
                    <a:pt x="413231" y="3454"/>
                    <a:pt x="496760" y="3414"/>
                    <a:pt x="580330" y="3814"/>
                  </a:cubicBezTo>
                  <a:cubicBezTo>
                    <a:pt x="828517" y="-2548"/>
                    <a:pt x="1076824" y="-1068"/>
                    <a:pt x="1324890" y="9136"/>
                  </a:cubicBezTo>
                  <a:cubicBezTo>
                    <a:pt x="1427271" y="10257"/>
                    <a:pt x="1529612" y="10697"/>
                    <a:pt x="1631992" y="13058"/>
                  </a:cubicBezTo>
                  <a:cubicBezTo>
                    <a:pt x="1692428" y="16179"/>
                    <a:pt x="1752824" y="19301"/>
                    <a:pt x="1813339" y="18180"/>
                  </a:cubicBezTo>
                  <a:cubicBezTo>
                    <a:pt x="1843397" y="18220"/>
                    <a:pt x="1873495" y="16419"/>
                    <a:pt x="1903513" y="15979"/>
                  </a:cubicBezTo>
                  <a:cubicBezTo>
                    <a:pt x="1922724" y="15979"/>
                    <a:pt x="1947659" y="16699"/>
                    <a:pt x="1955824" y="37548"/>
                  </a:cubicBezTo>
                  <a:cubicBezTo>
                    <a:pt x="1958706" y="44271"/>
                    <a:pt x="1957345" y="52114"/>
                    <a:pt x="1956784" y="59197"/>
                  </a:cubicBezTo>
                  <a:cubicBezTo>
                    <a:pt x="1954503" y="88809"/>
                    <a:pt x="1950821" y="118221"/>
                    <a:pt x="1947939" y="147753"/>
                  </a:cubicBezTo>
                  <a:cubicBezTo>
                    <a:pt x="1938493" y="208057"/>
                    <a:pt x="1948499" y="399335"/>
                    <a:pt x="1901352" y="429627"/>
                  </a:cubicBezTo>
                  <a:cubicBezTo>
                    <a:pt x="1892346" y="434309"/>
                    <a:pt x="1881700" y="432628"/>
                    <a:pt x="1871894" y="433389"/>
                  </a:cubicBezTo>
                  <a:cubicBezTo>
                    <a:pt x="1841836" y="434229"/>
                    <a:pt x="1811819" y="433949"/>
                    <a:pt x="1781761" y="434469"/>
                  </a:cubicBezTo>
                  <a:cubicBezTo>
                    <a:pt x="1699072" y="435870"/>
                    <a:pt x="1616383" y="435029"/>
                    <a:pt x="1533694" y="434909"/>
                  </a:cubicBezTo>
                  <a:cubicBezTo>
                    <a:pt x="1322609" y="434669"/>
                    <a:pt x="1111644" y="435670"/>
                    <a:pt x="900559" y="433829"/>
                  </a:cubicBezTo>
                  <a:cubicBezTo>
                    <a:pt x="650131" y="427586"/>
                    <a:pt x="400063" y="445634"/>
                    <a:pt x="149595" y="445033"/>
                  </a:cubicBezTo>
                  <a:close/>
                  <a:moveTo>
                    <a:pt x="203867" y="414181"/>
                  </a:moveTo>
                  <a:cubicBezTo>
                    <a:pt x="328261" y="413581"/>
                    <a:pt x="452574" y="407578"/>
                    <a:pt x="576848" y="403456"/>
                  </a:cubicBezTo>
                  <a:cubicBezTo>
                    <a:pt x="1013466" y="398735"/>
                    <a:pt x="1450205" y="408619"/>
                    <a:pt x="1886783" y="401456"/>
                  </a:cubicBezTo>
                  <a:cubicBezTo>
                    <a:pt x="1909516" y="351635"/>
                    <a:pt x="1905114" y="293652"/>
                    <a:pt x="1910877" y="240430"/>
                  </a:cubicBezTo>
                  <a:cubicBezTo>
                    <a:pt x="1912838" y="176484"/>
                    <a:pt x="1920243" y="113019"/>
                    <a:pt x="1926206" y="49393"/>
                  </a:cubicBezTo>
                  <a:cubicBezTo>
                    <a:pt x="1883541" y="44231"/>
                    <a:pt x="1839875" y="51474"/>
                    <a:pt x="1796850" y="49713"/>
                  </a:cubicBezTo>
                  <a:cubicBezTo>
                    <a:pt x="1735373" y="50513"/>
                    <a:pt x="1674017" y="45951"/>
                    <a:pt x="1612621" y="43871"/>
                  </a:cubicBezTo>
                  <a:cubicBezTo>
                    <a:pt x="1387608" y="42830"/>
                    <a:pt x="1162715" y="34427"/>
                    <a:pt x="937741" y="31105"/>
                  </a:cubicBezTo>
                  <a:cubicBezTo>
                    <a:pt x="812827" y="29225"/>
                    <a:pt x="687994" y="34507"/>
                    <a:pt x="563040" y="35267"/>
                  </a:cubicBezTo>
                  <a:cubicBezTo>
                    <a:pt x="508648" y="35787"/>
                    <a:pt x="454095" y="33987"/>
                    <a:pt x="399783" y="37828"/>
                  </a:cubicBezTo>
                  <a:cubicBezTo>
                    <a:pt x="333744" y="44191"/>
                    <a:pt x="266864" y="44031"/>
                    <a:pt x="201065" y="52994"/>
                  </a:cubicBezTo>
                  <a:cubicBezTo>
                    <a:pt x="146393" y="60517"/>
                    <a:pt x="90880" y="56356"/>
                    <a:pt x="36088" y="61918"/>
                  </a:cubicBezTo>
                  <a:cubicBezTo>
                    <a:pt x="31285" y="69201"/>
                    <a:pt x="30405" y="79165"/>
                    <a:pt x="22720" y="84247"/>
                  </a:cubicBezTo>
                  <a:cubicBezTo>
                    <a:pt x="27803" y="191170"/>
                    <a:pt x="29564" y="298214"/>
                    <a:pt x="32045" y="405217"/>
                  </a:cubicBezTo>
                  <a:cubicBezTo>
                    <a:pt x="87999" y="417742"/>
                    <a:pt x="146793" y="412500"/>
                    <a:pt x="203867" y="4141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74104" y="3628745"/>
              <a:ext cx="229064" cy="243706"/>
            </a:xfrm>
            <a:custGeom>
              <a:rect b="b" l="l" r="r" t="t"/>
              <a:pathLst>
                <a:path extrusionOk="0" h="487411" w="458128">
                  <a:moveTo>
                    <a:pt x="258030" y="487316"/>
                  </a:moveTo>
                  <a:cubicBezTo>
                    <a:pt x="170538" y="486596"/>
                    <a:pt x="79124" y="446139"/>
                    <a:pt x="39821" y="364346"/>
                  </a:cubicBezTo>
                  <a:cubicBezTo>
                    <a:pt x="21610" y="328331"/>
                    <a:pt x="4360" y="290556"/>
                    <a:pt x="638" y="249900"/>
                  </a:cubicBezTo>
                  <a:cubicBezTo>
                    <a:pt x="-7127" y="135293"/>
                    <a:pt x="56311" y="34532"/>
                    <a:pt x="173740" y="15244"/>
                  </a:cubicBezTo>
                  <a:cubicBezTo>
                    <a:pt x="179464" y="7681"/>
                    <a:pt x="190150" y="7761"/>
                    <a:pt x="198515" y="5040"/>
                  </a:cubicBezTo>
                  <a:cubicBezTo>
                    <a:pt x="211723" y="758"/>
                    <a:pt x="225491" y="-482"/>
                    <a:pt x="239299" y="158"/>
                  </a:cubicBezTo>
                  <a:cubicBezTo>
                    <a:pt x="314063" y="-1442"/>
                    <a:pt x="388948" y="39694"/>
                    <a:pt x="426250" y="104721"/>
                  </a:cubicBezTo>
                  <a:cubicBezTo>
                    <a:pt x="464552" y="168386"/>
                    <a:pt x="461711" y="246578"/>
                    <a:pt x="451625" y="317647"/>
                  </a:cubicBezTo>
                  <a:cubicBezTo>
                    <a:pt x="434855" y="409004"/>
                    <a:pt x="354407" y="490597"/>
                    <a:pt x="258030" y="487316"/>
                  </a:cubicBezTo>
                  <a:close/>
                  <a:moveTo>
                    <a:pt x="262193" y="456183"/>
                  </a:moveTo>
                  <a:cubicBezTo>
                    <a:pt x="336437" y="456383"/>
                    <a:pt x="397393" y="396879"/>
                    <a:pt x="416844" y="328211"/>
                  </a:cubicBezTo>
                  <a:cubicBezTo>
                    <a:pt x="427050" y="290036"/>
                    <a:pt x="426530" y="250940"/>
                    <a:pt x="425849" y="211804"/>
                  </a:cubicBezTo>
                  <a:cubicBezTo>
                    <a:pt x="423528" y="131011"/>
                    <a:pt x="366774" y="56981"/>
                    <a:pt x="287968" y="37013"/>
                  </a:cubicBezTo>
                  <a:cubicBezTo>
                    <a:pt x="286207" y="38734"/>
                    <a:pt x="283485" y="38614"/>
                    <a:pt x="283525" y="35933"/>
                  </a:cubicBezTo>
                  <a:cubicBezTo>
                    <a:pt x="258190" y="32811"/>
                    <a:pt x="231294" y="31971"/>
                    <a:pt x="206079" y="35533"/>
                  </a:cubicBezTo>
                  <a:cubicBezTo>
                    <a:pt x="197514" y="36853"/>
                    <a:pt x="188269" y="42735"/>
                    <a:pt x="179824" y="38654"/>
                  </a:cubicBezTo>
                  <a:cubicBezTo>
                    <a:pt x="77563" y="58542"/>
                    <a:pt x="24772" y="144177"/>
                    <a:pt x="30455" y="244697"/>
                  </a:cubicBezTo>
                  <a:cubicBezTo>
                    <a:pt x="36179" y="293637"/>
                    <a:pt x="58832" y="340536"/>
                    <a:pt x="86649" y="380753"/>
                  </a:cubicBezTo>
                  <a:cubicBezTo>
                    <a:pt x="127593" y="434174"/>
                    <a:pt x="197074" y="455463"/>
                    <a:pt x="262193" y="456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074513" y="4382939"/>
              <a:ext cx="240605" cy="246214"/>
            </a:xfrm>
            <a:custGeom>
              <a:rect b="b" l="l" r="r" t="t"/>
              <a:pathLst>
                <a:path extrusionOk="0" h="492428" w="481209">
                  <a:moveTo>
                    <a:pt x="215750" y="491741"/>
                  </a:moveTo>
                  <a:cubicBezTo>
                    <a:pt x="165160" y="486338"/>
                    <a:pt x="119573" y="458767"/>
                    <a:pt x="80470" y="427675"/>
                  </a:cubicBezTo>
                  <a:cubicBezTo>
                    <a:pt x="44329" y="396262"/>
                    <a:pt x="20875" y="351364"/>
                    <a:pt x="6626" y="306185"/>
                  </a:cubicBezTo>
                  <a:cubicBezTo>
                    <a:pt x="-938" y="278054"/>
                    <a:pt x="-658" y="248522"/>
                    <a:pt x="863" y="219590"/>
                  </a:cubicBezTo>
                  <a:cubicBezTo>
                    <a:pt x="223" y="180894"/>
                    <a:pt x="11669" y="143799"/>
                    <a:pt x="33923" y="112107"/>
                  </a:cubicBezTo>
                  <a:cubicBezTo>
                    <a:pt x="64541" y="61246"/>
                    <a:pt x="113130" y="21510"/>
                    <a:pt x="170443" y="4903"/>
                  </a:cubicBezTo>
                  <a:cubicBezTo>
                    <a:pt x="205624" y="-4261"/>
                    <a:pt x="243046" y="1061"/>
                    <a:pt x="278307" y="7544"/>
                  </a:cubicBezTo>
                  <a:cubicBezTo>
                    <a:pt x="282590" y="2262"/>
                    <a:pt x="290274" y="-139"/>
                    <a:pt x="296678" y="2822"/>
                  </a:cubicBezTo>
                  <a:cubicBezTo>
                    <a:pt x="308445" y="8304"/>
                    <a:pt x="320652" y="12506"/>
                    <a:pt x="332419" y="17988"/>
                  </a:cubicBezTo>
                  <a:cubicBezTo>
                    <a:pt x="375044" y="34635"/>
                    <a:pt x="416309" y="59205"/>
                    <a:pt x="437121" y="101662"/>
                  </a:cubicBezTo>
                  <a:cubicBezTo>
                    <a:pt x="455452" y="132595"/>
                    <a:pt x="472302" y="165528"/>
                    <a:pt x="478946" y="201143"/>
                  </a:cubicBezTo>
                  <a:cubicBezTo>
                    <a:pt x="487311" y="274853"/>
                    <a:pt x="473223" y="355205"/>
                    <a:pt x="424474" y="413189"/>
                  </a:cubicBezTo>
                  <a:cubicBezTo>
                    <a:pt x="375885" y="476414"/>
                    <a:pt x="292275" y="496583"/>
                    <a:pt x="215750" y="491741"/>
                  </a:cubicBezTo>
                  <a:close/>
                  <a:moveTo>
                    <a:pt x="236362" y="461408"/>
                  </a:moveTo>
                  <a:cubicBezTo>
                    <a:pt x="296798" y="460648"/>
                    <a:pt x="361076" y="443921"/>
                    <a:pt x="399139" y="394581"/>
                  </a:cubicBezTo>
                  <a:cubicBezTo>
                    <a:pt x="452730" y="329555"/>
                    <a:pt x="467419" y="224792"/>
                    <a:pt x="427836" y="149642"/>
                  </a:cubicBezTo>
                  <a:cubicBezTo>
                    <a:pt x="392015" y="73211"/>
                    <a:pt x="362877" y="63847"/>
                    <a:pt x="288713" y="33675"/>
                  </a:cubicBezTo>
                  <a:cubicBezTo>
                    <a:pt x="188534" y="5943"/>
                    <a:pt x="106406" y="44999"/>
                    <a:pt x="55215" y="133435"/>
                  </a:cubicBezTo>
                  <a:cubicBezTo>
                    <a:pt x="40567" y="155564"/>
                    <a:pt x="31401" y="183736"/>
                    <a:pt x="31641" y="209626"/>
                  </a:cubicBezTo>
                  <a:cubicBezTo>
                    <a:pt x="30361" y="242880"/>
                    <a:pt x="27999" y="277254"/>
                    <a:pt x="39686" y="309066"/>
                  </a:cubicBezTo>
                  <a:cubicBezTo>
                    <a:pt x="55055" y="346962"/>
                    <a:pt x="74867" y="385738"/>
                    <a:pt x="108687" y="410308"/>
                  </a:cubicBezTo>
                  <a:cubicBezTo>
                    <a:pt x="145789" y="437639"/>
                    <a:pt x="188934" y="462249"/>
                    <a:pt x="236362" y="46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089128" y="3645359"/>
              <a:ext cx="198049" cy="211477"/>
            </a:xfrm>
            <a:custGeom>
              <a:rect b="b" l="l" r="r" t="t"/>
              <a:pathLst>
                <a:path extrusionOk="0" h="422954" w="396098">
                  <a:moveTo>
                    <a:pt x="395804" y="178615"/>
                  </a:moveTo>
                  <a:cubicBezTo>
                    <a:pt x="396444" y="217711"/>
                    <a:pt x="396965" y="256847"/>
                    <a:pt x="386799" y="294982"/>
                  </a:cubicBezTo>
                  <a:cubicBezTo>
                    <a:pt x="367387" y="363690"/>
                    <a:pt x="306391" y="423194"/>
                    <a:pt x="232147" y="422954"/>
                  </a:cubicBezTo>
                  <a:cubicBezTo>
                    <a:pt x="167029" y="422234"/>
                    <a:pt x="97588" y="400945"/>
                    <a:pt x="56603" y="347524"/>
                  </a:cubicBezTo>
                  <a:cubicBezTo>
                    <a:pt x="28747" y="307307"/>
                    <a:pt x="6133" y="260448"/>
                    <a:pt x="410" y="211508"/>
                  </a:cubicBezTo>
                  <a:cubicBezTo>
                    <a:pt x="-5233" y="110948"/>
                    <a:pt x="47518" y="25353"/>
                    <a:pt x="149818" y="5465"/>
                  </a:cubicBezTo>
                  <a:cubicBezTo>
                    <a:pt x="158263" y="9546"/>
                    <a:pt x="167509" y="3704"/>
                    <a:pt x="176074" y="2344"/>
                  </a:cubicBezTo>
                  <a:cubicBezTo>
                    <a:pt x="201289" y="-1258"/>
                    <a:pt x="228225" y="-378"/>
                    <a:pt x="253560" y="2744"/>
                  </a:cubicBezTo>
                  <a:cubicBezTo>
                    <a:pt x="253480" y="5425"/>
                    <a:pt x="256241" y="5545"/>
                    <a:pt x="257962" y="3824"/>
                  </a:cubicBezTo>
                  <a:cubicBezTo>
                    <a:pt x="336729" y="23752"/>
                    <a:pt x="393483" y="97782"/>
                    <a:pt x="395804" y="1786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698902" y="4036508"/>
              <a:ext cx="951723" cy="191718"/>
            </a:xfrm>
            <a:custGeom>
              <a:rect b="b" l="l" r="r" t="t"/>
              <a:pathLst>
                <a:path extrusionOk="0" h="383437" w="1903446">
                  <a:moveTo>
                    <a:pt x="1903446" y="18650"/>
                  </a:moveTo>
                  <a:cubicBezTo>
                    <a:pt x="1897523" y="82276"/>
                    <a:pt x="1890078" y="145741"/>
                    <a:pt x="1888117" y="209687"/>
                  </a:cubicBezTo>
                  <a:cubicBezTo>
                    <a:pt x="1882394" y="262949"/>
                    <a:pt x="1886796" y="320892"/>
                    <a:pt x="1864063" y="370713"/>
                  </a:cubicBezTo>
                  <a:cubicBezTo>
                    <a:pt x="1427445" y="377876"/>
                    <a:pt x="990706" y="367951"/>
                    <a:pt x="554128" y="372713"/>
                  </a:cubicBezTo>
                  <a:cubicBezTo>
                    <a:pt x="429854" y="376835"/>
                    <a:pt x="305501" y="382797"/>
                    <a:pt x="181147" y="383438"/>
                  </a:cubicBezTo>
                  <a:cubicBezTo>
                    <a:pt x="124073" y="381757"/>
                    <a:pt x="65279" y="386999"/>
                    <a:pt x="9326" y="374474"/>
                  </a:cubicBezTo>
                  <a:cubicBezTo>
                    <a:pt x="6804" y="267471"/>
                    <a:pt x="5043" y="160427"/>
                    <a:pt x="0" y="53504"/>
                  </a:cubicBezTo>
                  <a:cubicBezTo>
                    <a:pt x="7725" y="48422"/>
                    <a:pt x="8605" y="38458"/>
                    <a:pt x="13368" y="31175"/>
                  </a:cubicBezTo>
                  <a:cubicBezTo>
                    <a:pt x="68200" y="25613"/>
                    <a:pt x="123673" y="29774"/>
                    <a:pt x="178346" y="22291"/>
                  </a:cubicBezTo>
                  <a:cubicBezTo>
                    <a:pt x="244144" y="13328"/>
                    <a:pt x="310984" y="13528"/>
                    <a:pt x="377063" y="7125"/>
                  </a:cubicBezTo>
                  <a:cubicBezTo>
                    <a:pt x="431375" y="3243"/>
                    <a:pt x="485928" y="5084"/>
                    <a:pt x="540320" y="4564"/>
                  </a:cubicBezTo>
                  <a:cubicBezTo>
                    <a:pt x="665234" y="3804"/>
                    <a:pt x="790068" y="-1478"/>
                    <a:pt x="915021" y="402"/>
                  </a:cubicBezTo>
                  <a:cubicBezTo>
                    <a:pt x="1139995" y="3684"/>
                    <a:pt x="1364848" y="12127"/>
                    <a:pt x="1589901" y="13167"/>
                  </a:cubicBezTo>
                  <a:cubicBezTo>
                    <a:pt x="1651337" y="15208"/>
                    <a:pt x="1712653" y="19810"/>
                    <a:pt x="1774130" y="19010"/>
                  </a:cubicBezTo>
                  <a:cubicBezTo>
                    <a:pt x="1817115" y="20691"/>
                    <a:pt x="1860741" y="13488"/>
                    <a:pt x="1903446" y="186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089783" y="4395370"/>
              <a:ext cx="209885" cy="218284"/>
            </a:xfrm>
            <a:custGeom>
              <a:rect b="b" l="l" r="r" t="t"/>
              <a:pathLst>
                <a:path extrusionOk="0" h="436568" w="419769">
                  <a:moveTo>
                    <a:pt x="397294" y="124781"/>
                  </a:moveTo>
                  <a:cubicBezTo>
                    <a:pt x="436877" y="199932"/>
                    <a:pt x="422228" y="304694"/>
                    <a:pt x="368637" y="369721"/>
                  </a:cubicBezTo>
                  <a:cubicBezTo>
                    <a:pt x="330574" y="419061"/>
                    <a:pt x="266256" y="435788"/>
                    <a:pt x="205860" y="436548"/>
                  </a:cubicBezTo>
                  <a:cubicBezTo>
                    <a:pt x="158432" y="437388"/>
                    <a:pt x="115287" y="412778"/>
                    <a:pt x="78145" y="385407"/>
                  </a:cubicBezTo>
                  <a:cubicBezTo>
                    <a:pt x="44325" y="360837"/>
                    <a:pt x="24473" y="322061"/>
                    <a:pt x="9144" y="284166"/>
                  </a:cubicBezTo>
                  <a:cubicBezTo>
                    <a:pt x="-2543" y="252353"/>
                    <a:pt x="-182" y="217979"/>
                    <a:pt x="1099" y="184766"/>
                  </a:cubicBezTo>
                  <a:cubicBezTo>
                    <a:pt x="859" y="158875"/>
                    <a:pt x="10024" y="130704"/>
                    <a:pt x="24673" y="108575"/>
                  </a:cubicBezTo>
                  <a:cubicBezTo>
                    <a:pt x="75863" y="20139"/>
                    <a:pt x="157992" y="-18957"/>
                    <a:pt x="258171" y="8814"/>
                  </a:cubicBezTo>
                  <a:cubicBezTo>
                    <a:pt x="332335" y="38947"/>
                    <a:pt x="361472" y="48310"/>
                    <a:pt x="397294" y="1247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0" name="Google Shape;970;p27"/>
          <p:cNvGrpSpPr/>
          <p:nvPr/>
        </p:nvGrpSpPr>
        <p:grpSpPr>
          <a:xfrm>
            <a:off x="7574569" y="635874"/>
            <a:ext cx="946727" cy="336502"/>
            <a:chOff x="7574569" y="635874"/>
            <a:chExt cx="946727" cy="336502"/>
          </a:xfrm>
        </p:grpSpPr>
        <p:sp>
          <p:nvSpPr>
            <p:cNvPr id="971" name="Google Shape;971;p27"/>
            <p:cNvSpPr/>
            <p:nvPr/>
          </p:nvSpPr>
          <p:spPr>
            <a:xfrm>
              <a:off x="7574569" y="635874"/>
              <a:ext cx="946727" cy="336502"/>
            </a:xfrm>
            <a:custGeom>
              <a:rect b="b" l="l" r="r" t="t"/>
              <a:pathLst>
                <a:path extrusionOk="0" h="673004" w="1893454">
                  <a:moveTo>
                    <a:pt x="17255" y="143101"/>
                  </a:moveTo>
                  <a:cubicBezTo>
                    <a:pt x="6992" y="143139"/>
                    <a:pt x="5478" y="154365"/>
                    <a:pt x="6046" y="162406"/>
                  </a:cubicBezTo>
                  <a:cubicBezTo>
                    <a:pt x="5705" y="174997"/>
                    <a:pt x="5667" y="187589"/>
                    <a:pt x="5553" y="200181"/>
                  </a:cubicBezTo>
                  <a:cubicBezTo>
                    <a:pt x="5099" y="257906"/>
                    <a:pt x="4531" y="315631"/>
                    <a:pt x="4038" y="373355"/>
                  </a:cubicBezTo>
                  <a:cubicBezTo>
                    <a:pt x="3433" y="452736"/>
                    <a:pt x="3584" y="532193"/>
                    <a:pt x="1539" y="611575"/>
                  </a:cubicBezTo>
                  <a:cubicBezTo>
                    <a:pt x="2145" y="630045"/>
                    <a:pt x="-6716" y="654584"/>
                    <a:pt x="12332" y="666455"/>
                  </a:cubicBezTo>
                  <a:cubicBezTo>
                    <a:pt x="41112" y="679464"/>
                    <a:pt x="74398" y="668920"/>
                    <a:pt x="105034" y="669830"/>
                  </a:cubicBezTo>
                  <a:cubicBezTo>
                    <a:pt x="185770" y="669034"/>
                    <a:pt x="265938" y="660045"/>
                    <a:pt x="346371" y="654432"/>
                  </a:cubicBezTo>
                  <a:cubicBezTo>
                    <a:pt x="471110" y="649539"/>
                    <a:pt x="595660" y="632472"/>
                    <a:pt x="720210" y="623332"/>
                  </a:cubicBezTo>
                  <a:cubicBezTo>
                    <a:pt x="850781" y="615291"/>
                    <a:pt x="984646" y="600652"/>
                    <a:pt x="1116202" y="601638"/>
                  </a:cubicBezTo>
                  <a:cubicBezTo>
                    <a:pt x="1321185" y="599931"/>
                    <a:pt x="1520715" y="578502"/>
                    <a:pt x="1724145" y="561208"/>
                  </a:cubicBezTo>
                  <a:cubicBezTo>
                    <a:pt x="1749252" y="559615"/>
                    <a:pt x="1778183" y="557718"/>
                    <a:pt x="1803745" y="555860"/>
                  </a:cubicBezTo>
                  <a:cubicBezTo>
                    <a:pt x="1821392" y="554798"/>
                    <a:pt x="1839228" y="553926"/>
                    <a:pt x="1857102" y="553357"/>
                  </a:cubicBezTo>
                  <a:cubicBezTo>
                    <a:pt x="1866531" y="553546"/>
                    <a:pt x="1876112" y="550247"/>
                    <a:pt x="1881868" y="542472"/>
                  </a:cubicBezTo>
                  <a:cubicBezTo>
                    <a:pt x="1907808" y="501131"/>
                    <a:pt x="1883079" y="366604"/>
                    <a:pt x="1876112" y="314607"/>
                  </a:cubicBezTo>
                  <a:cubicBezTo>
                    <a:pt x="1870280" y="276073"/>
                    <a:pt x="1868538" y="237122"/>
                    <a:pt x="1861494" y="198778"/>
                  </a:cubicBezTo>
                  <a:cubicBezTo>
                    <a:pt x="1851686" y="145111"/>
                    <a:pt x="1851611" y="90231"/>
                    <a:pt x="1849869" y="35806"/>
                  </a:cubicBezTo>
                  <a:cubicBezTo>
                    <a:pt x="1851649" y="-18165"/>
                    <a:pt x="1784545" y="3492"/>
                    <a:pt x="1751448" y="8612"/>
                  </a:cubicBezTo>
                  <a:cubicBezTo>
                    <a:pt x="1692222" y="21507"/>
                    <a:pt x="1631480" y="21962"/>
                    <a:pt x="1571194" y="24693"/>
                  </a:cubicBezTo>
                  <a:cubicBezTo>
                    <a:pt x="1489928" y="28372"/>
                    <a:pt x="1409192" y="38726"/>
                    <a:pt x="1328039" y="44036"/>
                  </a:cubicBezTo>
                  <a:cubicBezTo>
                    <a:pt x="1266881" y="47753"/>
                    <a:pt x="1204550" y="47601"/>
                    <a:pt x="1143051" y="47866"/>
                  </a:cubicBezTo>
                  <a:cubicBezTo>
                    <a:pt x="1043494" y="48018"/>
                    <a:pt x="944960" y="64896"/>
                    <a:pt x="845479" y="67854"/>
                  </a:cubicBezTo>
                  <a:cubicBezTo>
                    <a:pt x="708849" y="71343"/>
                    <a:pt x="563661" y="78246"/>
                    <a:pt x="426842" y="85414"/>
                  </a:cubicBezTo>
                  <a:cubicBezTo>
                    <a:pt x="359928" y="90117"/>
                    <a:pt x="290174" y="87348"/>
                    <a:pt x="222957" y="91255"/>
                  </a:cubicBezTo>
                  <a:cubicBezTo>
                    <a:pt x="189557" y="96716"/>
                    <a:pt x="157255" y="107222"/>
                    <a:pt x="123363" y="110370"/>
                  </a:cubicBezTo>
                  <a:cubicBezTo>
                    <a:pt x="93143" y="114201"/>
                    <a:pt x="65878" y="114732"/>
                    <a:pt x="34523" y="11693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7574569" y="635874"/>
              <a:ext cx="946727" cy="336502"/>
            </a:xfrm>
            <a:custGeom>
              <a:rect b="b" l="l" r="r" t="t"/>
              <a:pathLst>
                <a:path extrusionOk="0" h="673004" w="1893454">
                  <a:moveTo>
                    <a:pt x="12332" y="666455"/>
                  </a:moveTo>
                  <a:cubicBezTo>
                    <a:pt x="-6716" y="654584"/>
                    <a:pt x="2145" y="630045"/>
                    <a:pt x="1539" y="611575"/>
                  </a:cubicBezTo>
                  <a:cubicBezTo>
                    <a:pt x="3584" y="532193"/>
                    <a:pt x="3433" y="452736"/>
                    <a:pt x="4038" y="373355"/>
                  </a:cubicBezTo>
                  <a:cubicBezTo>
                    <a:pt x="4531" y="315631"/>
                    <a:pt x="5099" y="257906"/>
                    <a:pt x="5553" y="200181"/>
                  </a:cubicBezTo>
                  <a:cubicBezTo>
                    <a:pt x="5667" y="187589"/>
                    <a:pt x="5705" y="174997"/>
                    <a:pt x="6046" y="162406"/>
                  </a:cubicBezTo>
                  <a:cubicBezTo>
                    <a:pt x="5478" y="154365"/>
                    <a:pt x="6992" y="143139"/>
                    <a:pt x="17255" y="143101"/>
                  </a:cubicBezTo>
                  <a:cubicBezTo>
                    <a:pt x="34409" y="145035"/>
                    <a:pt x="26760" y="168095"/>
                    <a:pt x="28956" y="179890"/>
                  </a:cubicBezTo>
                  <a:cubicBezTo>
                    <a:pt x="29751" y="211104"/>
                    <a:pt x="30092" y="242356"/>
                    <a:pt x="30471" y="273570"/>
                  </a:cubicBezTo>
                  <a:cubicBezTo>
                    <a:pt x="30812" y="395391"/>
                    <a:pt x="35204" y="517326"/>
                    <a:pt x="32175" y="639147"/>
                  </a:cubicBezTo>
                  <a:cubicBezTo>
                    <a:pt x="174069" y="638313"/>
                    <a:pt x="315470" y="621587"/>
                    <a:pt x="457212" y="614343"/>
                  </a:cubicBezTo>
                  <a:cubicBezTo>
                    <a:pt x="605354" y="599248"/>
                    <a:pt x="748839" y="587567"/>
                    <a:pt x="897170" y="576871"/>
                  </a:cubicBezTo>
                  <a:cubicBezTo>
                    <a:pt x="978474" y="570045"/>
                    <a:pt x="1060005" y="568452"/>
                    <a:pt x="1141536" y="567921"/>
                  </a:cubicBezTo>
                  <a:cubicBezTo>
                    <a:pt x="1242456" y="566100"/>
                    <a:pt x="1347125" y="558629"/>
                    <a:pt x="1446568" y="552788"/>
                  </a:cubicBezTo>
                  <a:cubicBezTo>
                    <a:pt x="1583009" y="540765"/>
                    <a:pt x="1719184" y="524949"/>
                    <a:pt x="1856155" y="519981"/>
                  </a:cubicBezTo>
                  <a:cubicBezTo>
                    <a:pt x="1865736" y="461687"/>
                    <a:pt x="1853656" y="401497"/>
                    <a:pt x="1846801" y="343355"/>
                  </a:cubicBezTo>
                  <a:cubicBezTo>
                    <a:pt x="1839909" y="304404"/>
                    <a:pt x="1837031" y="264922"/>
                    <a:pt x="1831957" y="225706"/>
                  </a:cubicBezTo>
                  <a:cubicBezTo>
                    <a:pt x="1819763" y="162444"/>
                    <a:pt x="1817642" y="98006"/>
                    <a:pt x="1816431" y="33682"/>
                  </a:cubicBezTo>
                  <a:cubicBezTo>
                    <a:pt x="1773109" y="35502"/>
                    <a:pt x="1731037" y="48928"/>
                    <a:pt x="1687753" y="52228"/>
                  </a:cubicBezTo>
                  <a:cubicBezTo>
                    <a:pt x="1633071" y="57234"/>
                    <a:pt x="1578048" y="56779"/>
                    <a:pt x="1523328" y="61103"/>
                  </a:cubicBezTo>
                  <a:cubicBezTo>
                    <a:pt x="1442213" y="67133"/>
                    <a:pt x="1361326" y="77260"/>
                    <a:pt x="1279946" y="79877"/>
                  </a:cubicBezTo>
                  <a:cubicBezTo>
                    <a:pt x="1221628" y="82190"/>
                    <a:pt x="1163159" y="80218"/>
                    <a:pt x="1104842" y="82152"/>
                  </a:cubicBezTo>
                  <a:cubicBezTo>
                    <a:pt x="1035390" y="85148"/>
                    <a:pt x="966394" y="94023"/>
                    <a:pt x="897094" y="98916"/>
                  </a:cubicBezTo>
                  <a:cubicBezTo>
                    <a:pt x="748157" y="104681"/>
                    <a:pt x="598235" y="109915"/>
                    <a:pt x="449487" y="117386"/>
                  </a:cubicBezTo>
                  <a:cubicBezTo>
                    <a:pt x="376741" y="123606"/>
                    <a:pt x="303655" y="121179"/>
                    <a:pt x="230796" y="124213"/>
                  </a:cubicBezTo>
                  <a:cubicBezTo>
                    <a:pt x="211369" y="125844"/>
                    <a:pt x="192927" y="132671"/>
                    <a:pt x="173804" y="136198"/>
                  </a:cubicBezTo>
                  <a:cubicBezTo>
                    <a:pt x="133360" y="144428"/>
                    <a:pt x="89281" y="147728"/>
                    <a:pt x="48723" y="149435"/>
                  </a:cubicBezTo>
                  <a:cubicBezTo>
                    <a:pt x="41188" y="149738"/>
                    <a:pt x="32970" y="151976"/>
                    <a:pt x="26570" y="146780"/>
                  </a:cubicBezTo>
                  <a:cubicBezTo>
                    <a:pt x="15210" y="138663"/>
                    <a:pt x="20019" y="118069"/>
                    <a:pt x="34523" y="116931"/>
                  </a:cubicBezTo>
                  <a:cubicBezTo>
                    <a:pt x="65878" y="114732"/>
                    <a:pt x="93143" y="114201"/>
                    <a:pt x="123363" y="110370"/>
                  </a:cubicBezTo>
                  <a:cubicBezTo>
                    <a:pt x="157255" y="107222"/>
                    <a:pt x="189557" y="96716"/>
                    <a:pt x="222957" y="91255"/>
                  </a:cubicBezTo>
                  <a:cubicBezTo>
                    <a:pt x="290174" y="87348"/>
                    <a:pt x="359928" y="90117"/>
                    <a:pt x="426842" y="85414"/>
                  </a:cubicBezTo>
                  <a:cubicBezTo>
                    <a:pt x="563661" y="78246"/>
                    <a:pt x="708849" y="71343"/>
                    <a:pt x="845479" y="67854"/>
                  </a:cubicBezTo>
                  <a:cubicBezTo>
                    <a:pt x="944960" y="64896"/>
                    <a:pt x="1043494" y="48018"/>
                    <a:pt x="1143051" y="47866"/>
                  </a:cubicBezTo>
                  <a:cubicBezTo>
                    <a:pt x="1204550" y="47601"/>
                    <a:pt x="1266881" y="47753"/>
                    <a:pt x="1328039" y="44036"/>
                  </a:cubicBezTo>
                  <a:cubicBezTo>
                    <a:pt x="1409192" y="38726"/>
                    <a:pt x="1489928" y="28372"/>
                    <a:pt x="1571194" y="24693"/>
                  </a:cubicBezTo>
                  <a:cubicBezTo>
                    <a:pt x="1631480" y="21962"/>
                    <a:pt x="1692222" y="21507"/>
                    <a:pt x="1751448" y="8612"/>
                  </a:cubicBezTo>
                  <a:cubicBezTo>
                    <a:pt x="1784545" y="3492"/>
                    <a:pt x="1851649" y="-18165"/>
                    <a:pt x="1849869" y="35806"/>
                  </a:cubicBezTo>
                  <a:cubicBezTo>
                    <a:pt x="1851611" y="90231"/>
                    <a:pt x="1851686" y="145111"/>
                    <a:pt x="1861494" y="198778"/>
                  </a:cubicBezTo>
                  <a:cubicBezTo>
                    <a:pt x="1868538" y="237122"/>
                    <a:pt x="1870280" y="276073"/>
                    <a:pt x="1876112" y="314607"/>
                  </a:cubicBezTo>
                  <a:cubicBezTo>
                    <a:pt x="1883079" y="366604"/>
                    <a:pt x="1907808" y="501131"/>
                    <a:pt x="1881868" y="542472"/>
                  </a:cubicBezTo>
                  <a:cubicBezTo>
                    <a:pt x="1876112" y="550247"/>
                    <a:pt x="1866531" y="553546"/>
                    <a:pt x="1857102" y="553357"/>
                  </a:cubicBezTo>
                  <a:cubicBezTo>
                    <a:pt x="1839228" y="553926"/>
                    <a:pt x="1821392" y="554798"/>
                    <a:pt x="1803745" y="555860"/>
                  </a:cubicBezTo>
                  <a:cubicBezTo>
                    <a:pt x="1778183" y="557718"/>
                    <a:pt x="1749252" y="559615"/>
                    <a:pt x="1724145" y="561208"/>
                  </a:cubicBezTo>
                  <a:cubicBezTo>
                    <a:pt x="1520715" y="578502"/>
                    <a:pt x="1321185" y="599931"/>
                    <a:pt x="1116202" y="601638"/>
                  </a:cubicBezTo>
                  <a:cubicBezTo>
                    <a:pt x="984646" y="600652"/>
                    <a:pt x="850781" y="615291"/>
                    <a:pt x="720210" y="623332"/>
                  </a:cubicBezTo>
                  <a:cubicBezTo>
                    <a:pt x="595660" y="632472"/>
                    <a:pt x="471110" y="649539"/>
                    <a:pt x="346371" y="654432"/>
                  </a:cubicBezTo>
                  <a:cubicBezTo>
                    <a:pt x="265938" y="660045"/>
                    <a:pt x="185770" y="669034"/>
                    <a:pt x="105034" y="669830"/>
                  </a:cubicBezTo>
                  <a:cubicBezTo>
                    <a:pt x="74398" y="668920"/>
                    <a:pt x="41112" y="679464"/>
                    <a:pt x="12332" y="6664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7588832" y="652715"/>
              <a:ext cx="915564" cy="302714"/>
            </a:xfrm>
            <a:custGeom>
              <a:rect b="b" l="l" r="r" t="t"/>
              <a:pathLst>
                <a:path extrusionOk="0" h="605427" w="1831128">
                  <a:moveTo>
                    <a:pt x="1818237" y="309674"/>
                  </a:moveTo>
                  <a:cubicBezTo>
                    <a:pt x="1825091" y="367816"/>
                    <a:pt x="1837134" y="428006"/>
                    <a:pt x="1827591" y="486299"/>
                  </a:cubicBezTo>
                  <a:cubicBezTo>
                    <a:pt x="1690658" y="491230"/>
                    <a:pt x="1554482" y="507045"/>
                    <a:pt x="1418042" y="519068"/>
                  </a:cubicBezTo>
                  <a:cubicBezTo>
                    <a:pt x="1318599" y="524909"/>
                    <a:pt x="1213968" y="532381"/>
                    <a:pt x="1113010" y="534201"/>
                  </a:cubicBezTo>
                  <a:cubicBezTo>
                    <a:pt x="1031479" y="534770"/>
                    <a:pt x="949910" y="536325"/>
                    <a:pt x="868644" y="543152"/>
                  </a:cubicBezTo>
                  <a:cubicBezTo>
                    <a:pt x="720274" y="553847"/>
                    <a:pt x="576828" y="565491"/>
                    <a:pt x="428686" y="580624"/>
                  </a:cubicBezTo>
                  <a:cubicBezTo>
                    <a:pt x="286944" y="587868"/>
                    <a:pt x="145542" y="604594"/>
                    <a:pt x="3649" y="605428"/>
                  </a:cubicBezTo>
                  <a:cubicBezTo>
                    <a:pt x="6678" y="483644"/>
                    <a:pt x="2323" y="361709"/>
                    <a:pt x="1945" y="239850"/>
                  </a:cubicBezTo>
                  <a:cubicBezTo>
                    <a:pt x="1566" y="208598"/>
                    <a:pt x="1225" y="177384"/>
                    <a:pt x="430" y="146170"/>
                  </a:cubicBezTo>
                  <a:cubicBezTo>
                    <a:pt x="-744" y="139799"/>
                    <a:pt x="960" y="130089"/>
                    <a:pt x="51" y="122239"/>
                  </a:cubicBezTo>
                  <a:cubicBezTo>
                    <a:pt x="1111" y="120456"/>
                    <a:pt x="1831" y="118029"/>
                    <a:pt x="2437" y="115488"/>
                  </a:cubicBezTo>
                  <a:cubicBezTo>
                    <a:pt x="8003" y="117384"/>
                    <a:pt x="14290" y="115943"/>
                    <a:pt x="20197" y="115715"/>
                  </a:cubicBezTo>
                  <a:cubicBezTo>
                    <a:pt x="60717" y="114008"/>
                    <a:pt x="104796" y="110747"/>
                    <a:pt x="145277" y="102517"/>
                  </a:cubicBezTo>
                  <a:cubicBezTo>
                    <a:pt x="164401" y="98989"/>
                    <a:pt x="182805" y="92162"/>
                    <a:pt x="202232" y="90494"/>
                  </a:cubicBezTo>
                  <a:cubicBezTo>
                    <a:pt x="275091" y="87497"/>
                    <a:pt x="348177" y="89887"/>
                    <a:pt x="420923" y="83667"/>
                  </a:cubicBezTo>
                  <a:cubicBezTo>
                    <a:pt x="569671" y="76195"/>
                    <a:pt x="719593" y="70923"/>
                    <a:pt x="868530" y="65196"/>
                  </a:cubicBezTo>
                  <a:cubicBezTo>
                    <a:pt x="937830" y="60304"/>
                    <a:pt x="1006826" y="51467"/>
                    <a:pt x="1076277" y="48433"/>
                  </a:cubicBezTo>
                  <a:cubicBezTo>
                    <a:pt x="1134595" y="46498"/>
                    <a:pt x="1193064" y="48471"/>
                    <a:pt x="1251382" y="46157"/>
                  </a:cubicBezTo>
                  <a:cubicBezTo>
                    <a:pt x="1332724" y="43578"/>
                    <a:pt x="1413611" y="33414"/>
                    <a:pt x="1494726" y="27421"/>
                  </a:cubicBezTo>
                  <a:cubicBezTo>
                    <a:pt x="1549446" y="23060"/>
                    <a:pt x="1604469" y="23515"/>
                    <a:pt x="1659151" y="18508"/>
                  </a:cubicBezTo>
                  <a:cubicBezTo>
                    <a:pt x="1702435" y="15247"/>
                    <a:pt x="1744507" y="1783"/>
                    <a:pt x="1787829" y="0"/>
                  </a:cubicBezTo>
                  <a:cubicBezTo>
                    <a:pt x="1789040" y="64324"/>
                    <a:pt x="1791199" y="128724"/>
                    <a:pt x="1803393" y="192024"/>
                  </a:cubicBezTo>
                  <a:cubicBezTo>
                    <a:pt x="1808467" y="231279"/>
                    <a:pt x="1811345" y="270723"/>
                    <a:pt x="1818237" y="309674"/>
                  </a:cubicBezTo>
                  <a:close/>
                </a:path>
              </a:pathLst>
            </a:custGeom>
            <a:solidFill>
              <a:srgbClr val="EC9AC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4" name="Google Shape;974;p27"/>
          <p:cNvGrpSpPr/>
          <p:nvPr/>
        </p:nvGrpSpPr>
        <p:grpSpPr>
          <a:xfrm>
            <a:off x="687531" y="514330"/>
            <a:ext cx="1527210" cy="620673"/>
            <a:chOff x="687531" y="514330"/>
            <a:chExt cx="1527210" cy="620673"/>
          </a:xfrm>
        </p:grpSpPr>
        <p:grpSp>
          <p:nvGrpSpPr>
            <p:cNvPr id="975" name="Google Shape;975;p27"/>
            <p:cNvGrpSpPr/>
            <p:nvPr/>
          </p:nvGrpSpPr>
          <p:grpSpPr>
            <a:xfrm>
              <a:off x="687531" y="514330"/>
              <a:ext cx="1527210" cy="620673"/>
              <a:chOff x="1375063" y="1028660"/>
              <a:chExt cx="3054420" cy="1241346"/>
            </a:xfrm>
          </p:grpSpPr>
          <p:sp>
            <p:nvSpPr>
              <p:cNvPr id="976" name="Google Shape;976;p27"/>
              <p:cNvSpPr/>
              <p:nvPr/>
            </p:nvSpPr>
            <p:spPr>
              <a:xfrm>
                <a:off x="1375063" y="1466229"/>
                <a:ext cx="566903" cy="661637"/>
              </a:xfrm>
              <a:custGeom>
                <a:rect b="b" l="l" r="r" t="t"/>
                <a:pathLst>
                  <a:path extrusionOk="0" h="661637" w="566903">
                    <a:moveTo>
                      <a:pt x="525924" y="25637"/>
                    </a:moveTo>
                    <a:cubicBezTo>
                      <a:pt x="513157" y="10080"/>
                      <a:pt x="493058" y="21306"/>
                      <a:pt x="482734" y="33751"/>
                    </a:cubicBezTo>
                    <a:cubicBezTo>
                      <a:pt x="443759" y="73894"/>
                      <a:pt x="407655" y="116416"/>
                      <a:pt x="373018" y="160280"/>
                    </a:cubicBezTo>
                    <a:cubicBezTo>
                      <a:pt x="343573" y="192492"/>
                      <a:pt x="313334" y="224155"/>
                      <a:pt x="283827" y="256306"/>
                    </a:cubicBezTo>
                    <a:cubicBezTo>
                      <a:pt x="266295" y="208232"/>
                      <a:pt x="233490" y="169370"/>
                      <a:pt x="209726" y="124286"/>
                    </a:cubicBezTo>
                    <a:cubicBezTo>
                      <a:pt x="193354" y="96284"/>
                      <a:pt x="176555" y="68464"/>
                      <a:pt x="158411" y="41560"/>
                    </a:cubicBezTo>
                    <a:cubicBezTo>
                      <a:pt x="146254" y="24539"/>
                      <a:pt x="133853" y="4956"/>
                      <a:pt x="111250" y="1905"/>
                    </a:cubicBezTo>
                    <a:cubicBezTo>
                      <a:pt x="89502" y="-4134"/>
                      <a:pt x="68121" y="5200"/>
                      <a:pt x="49367" y="15693"/>
                    </a:cubicBezTo>
                    <a:cubicBezTo>
                      <a:pt x="9842" y="33873"/>
                      <a:pt x="25297" y="88170"/>
                      <a:pt x="41914" y="118063"/>
                    </a:cubicBezTo>
                    <a:cubicBezTo>
                      <a:pt x="60179" y="152715"/>
                      <a:pt x="84921" y="183280"/>
                      <a:pt x="111433" y="211953"/>
                    </a:cubicBezTo>
                    <a:cubicBezTo>
                      <a:pt x="137396" y="242030"/>
                      <a:pt x="160427" y="274425"/>
                      <a:pt x="185229" y="305416"/>
                    </a:cubicBezTo>
                    <a:cubicBezTo>
                      <a:pt x="171667" y="344217"/>
                      <a:pt x="138252" y="374416"/>
                      <a:pt x="111494" y="405834"/>
                    </a:cubicBezTo>
                    <a:cubicBezTo>
                      <a:pt x="83882" y="437863"/>
                      <a:pt x="57980" y="471173"/>
                      <a:pt x="35927" y="507289"/>
                    </a:cubicBezTo>
                    <a:cubicBezTo>
                      <a:pt x="14424" y="536573"/>
                      <a:pt x="-14838" y="574092"/>
                      <a:pt x="8742" y="610514"/>
                    </a:cubicBezTo>
                    <a:cubicBezTo>
                      <a:pt x="15462" y="621617"/>
                      <a:pt x="25053" y="630341"/>
                      <a:pt x="35072" y="638333"/>
                    </a:cubicBezTo>
                    <a:cubicBezTo>
                      <a:pt x="46923" y="646996"/>
                      <a:pt x="58347" y="658526"/>
                      <a:pt x="73069" y="661638"/>
                    </a:cubicBezTo>
                    <a:cubicBezTo>
                      <a:pt x="100865" y="661638"/>
                      <a:pt x="115465" y="631378"/>
                      <a:pt x="130615" y="612222"/>
                    </a:cubicBezTo>
                    <a:cubicBezTo>
                      <a:pt x="143322" y="594591"/>
                      <a:pt x="156029" y="576838"/>
                      <a:pt x="169224" y="559573"/>
                    </a:cubicBezTo>
                    <a:cubicBezTo>
                      <a:pt x="205816" y="509974"/>
                      <a:pt x="242959" y="460802"/>
                      <a:pt x="282483" y="413460"/>
                    </a:cubicBezTo>
                    <a:cubicBezTo>
                      <a:pt x="312600" y="446221"/>
                      <a:pt x="330744" y="487340"/>
                      <a:pt x="353958" y="524799"/>
                    </a:cubicBezTo>
                    <a:cubicBezTo>
                      <a:pt x="377905" y="561098"/>
                      <a:pt x="396048" y="601119"/>
                      <a:pt x="424150" y="634612"/>
                    </a:cubicBezTo>
                    <a:cubicBezTo>
                      <a:pt x="434901" y="650168"/>
                      <a:pt x="451640" y="661882"/>
                      <a:pt x="471249" y="660845"/>
                    </a:cubicBezTo>
                    <a:cubicBezTo>
                      <a:pt x="493180" y="659441"/>
                      <a:pt x="518471" y="651572"/>
                      <a:pt x="531545" y="632903"/>
                    </a:cubicBezTo>
                    <a:cubicBezTo>
                      <a:pt x="558179" y="581596"/>
                      <a:pt x="492631" y="484961"/>
                      <a:pt x="466790" y="438351"/>
                    </a:cubicBezTo>
                    <a:cubicBezTo>
                      <a:pt x="451151" y="411020"/>
                      <a:pt x="434596" y="383323"/>
                      <a:pt x="420606" y="355503"/>
                    </a:cubicBezTo>
                    <a:cubicBezTo>
                      <a:pt x="426837" y="327135"/>
                      <a:pt x="450296" y="305904"/>
                      <a:pt x="464591" y="281258"/>
                    </a:cubicBezTo>
                    <a:cubicBezTo>
                      <a:pt x="476809" y="262589"/>
                      <a:pt x="487560" y="243128"/>
                      <a:pt x="498312" y="223606"/>
                    </a:cubicBezTo>
                    <a:cubicBezTo>
                      <a:pt x="518227" y="185903"/>
                      <a:pt x="543029" y="150946"/>
                      <a:pt x="562211" y="112817"/>
                    </a:cubicBezTo>
                    <a:cubicBezTo>
                      <a:pt x="575529" y="90610"/>
                      <a:pt x="557691" y="67610"/>
                      <a:pt x="543579" y="50833"/>
                    </a:cubicBezTo>
                    <a:cubicBezTo>
                      <a:pt x="537165" y="42780"/>
                      <a:pt x="532094" y="34056"/>
                      <a:pt x="525924" y="256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27"/>
              <p:cNvSpPr/>
              <p:nvPr/>
            </p:nvSpPr>
            <p:spPr>
              <a:xfrm>
                <a:off x="2038619" y="1602420"/>
                <a:ext cx="316659" cy="123402"/>
              </a:xfrm>
              <a:custGeom>
                <a:rect b="b" l="l" r="r" t="t"/>
                <a:pathLst>
                  <a:path extrusionOk="0" h="123402" w="316659">
                    <a:moveTo>
                      <a:pt x="49179" y="118407"/>
                    </a:moveTo>
                    <a:cubicBezTo>
                      <a:pt x="74898" y="121274"/>
                      <a:pt x="100677" y="122433"/>
                      <a:pt x="126518" y="122860"/>
                    </a:cubicBezTo>
                    <a:cubicBezTo>
                      <a:pt x="181254" y="123958"/>
                      <a:pt x="236173" y="123897"/>
                      <a:pt x="290482" y="117735"/>
                    </a:cubicBezTo>
                    <a:cubicBezTo>
                      <a:pt x="310397" y="109988"/>
                      <a:pt x="311191" y="83266"/>
                      <a:pt x="314734" y="65147"/>
                    </a:cubicBezTo>
                    <a:cubicBezTo>
                      <a:pt x="315345" y="52702"/>
                      <a:pt x="319621" y="38609"/>
                      <a:pt x="313024" y="27140"/>
                    </a:cubicBezTo>
                    <a:cubicBezTo>
                      <a:pt x="291826" y="-3730"/>
                      <a:pt x="199948" y="9570"/>
                      <a:pt x="163050" y="4872"/>
                    </a:cubicBezTo>
                    <a:cubicBezTo>
                      <a:pt x="130917" y="3835"/>
                      <a:pt x="98722" y="3591"/>
                      <a:pt x="66590" y="1517"/>
                    </a:cubicBezTo>
                    <a:cubicBezTo>
                      <a:pt x="49362" y="2493"/>
                      <a:pt x="-303" y="-9587"/>
                      <a:pt x="7944" y="21466"/>
                    </a:cubicBezTo>
                    <a:cubicBezTo>
                      <a:pt x="2996" y="41293"/>
                      <a:pt x="1285" y="62036"/>
                      <a:pt x="124" y="82412"/>
                    </a:cubicBezTo>
                    <a:cubicBezTo>
                      <a:pt x="-59" y="90831"/>
                      <a:pt x="-853" y="100715"/>
                      <a:pt x="5928" y="106937"/>
                    </a:cubicBezTo>
                    <a:cubicBezTo>
                      <a:pt x="17657" y="116881"/>
                      <a:pt x="34701" y="116271"/>
                      <a:pt x="49179" y="118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27"/>
              <p:cNvSpPr/>
              <p:nvPr/>
            </p:nvSpPr>
            <p:spPr>
              <a:xfrm>
                <a:off x="2034120" y="1789146"/>
                <a:ext cx="322887" cy="122084"/>
              </a:xfrm>
              <a:custGeom>
                <a:rect b="b" l="l" r="r" t="t"/>
                <a:pathLst>
                  <a:path extrusionOk="0" h="122084" w="322887">
                    <a:moveTo>
                      <a:pt x="299196" y="6232"/>
                    </a:moveTo>
                    <a:cubicBezTo>
                      <a:pt x="266025" y="-2248"/>
                      <a:pt x="230960" y="-296"/>
                      <a:pt x="197116" y="1839"/>
                    </a:cubicBezTo>
                    <a:cubicBezTo>
                      <a:pt x="150322" y="4096"/>
                      <a:pt x="100900" y="2632"/>
                      <a:pt x="53617" y="3059"/>
                    </a:cubicBezTo>
                    <a:cubicBezTo>
                      <a:pt x="37612" y="3913"/>
                      <a:pt x="18491" y="-357"/>
                      <a:pt x="5357" y="11051"/>
                    </a:cubicBezTo>
                    <a:cubicBezTo>
                      <a:pt x="-325" y="16847"/>
                      <a:pt x="-2463" y="26608"/>
                      <a:pt x="3830" y="32709"/>
                    </a:cubicBezTo>
                    <a:cubicBezTo>
                      <a:pt x="-3746" y="94753"/>
                      <a:pt x="-19" y="121901"/>
                      <a:pt x="69928" y="122084"/>
                    </a:cubicBezTo>
                    <a:cubicBezTo>
                      <a:pt x="141891" y="120681"/>
                      <a:pt x="214771" y="124708"/>
                      <a:pt x="286184" y="114459"/>
                    </a:cubicBezTo>
                    <a:cubicBezTo>
                      <a:pt x="319050" y="108968"/>
                      <a:pt x="320761" y="67605"/>
                      <a:pt x="322471" y="41006"/>
                    </a:cubicBezTo>
                    <a:cubicBezTo>
                      <a:pt x="324976" y="24229"/>
                      <a:pt x="316057" y="9953"/>
                      <a:pt x="299196" y="62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27"/>
              <p:cNvSpPr/>
              <p:nvPr/>
            </p:nvSpPr>
            <p:spPr>
              <a:xfrm>
                <a:off x="2532620" y="1619093"/>
                <a:ext cx="1896863" cy="175938"/>
              </a:xfrm>
              <a:custGeom>
                <a:rect b="b" l="l" r="r" t="t"/>
                <a:pathLst>
                  <a:path extrusionOk="0" h="175938" w="1896863">
                    <a:moveTo>
                      <a:pt x="1882986" y="52074"/>
                    </a:moveTo>
                    <a:cubicBezTo>
                      <a:pt x="1869608" y="32185"/>
                      <a:pt x="1843095" y="33711"/>
                      <a:pt x="1821592" y="33528"/>
                    </a:cubicBezTo>
                    <a:cubicBezTo>
                      <a:pt x="1740282" y="33589"/>
                      <a:pt x="1659033" y="34260"/>
                      <a:pt x="1577784" y="30782"/>
                    </a:cubicBezTo>
                    <a:cubicBezTo>
                      <a:pt x="1499468" y="29806"/>
                      <a:pt x="1421029" y="30538"/>
                      <a:pt x="1342835" y="25536"/>
                    </a:cubicBezTo>
                    <a:cubicBezTo>
                      <a:pt x="1249613" y="19862"/>
                      <a:pt x="1154130" y="14981"/>
                      <a:pt x="1060419" y="16202"/>
                    </a:cubicBezTo>
                    <a:cubicBezTo>
                      <a:pt x="939584" y="21021"/>
                      <a:pt x="818750" y="21509"/>
                      <a:pt x="697915" y="19740"/>
                    </a:cubicBezTo>
                    <a:cubicBezTo>
                      <a:pt x="634993" y="18520"/>
                      <a:pt x="571949" y="17544"/>
                      <a:pt x="509516" y="8942"/>
                    </a:cubicBezTo>
                    <a:cubicBezTo>
                      <a:pt x="451175" y="-453"/>
                      <a:pt x="392285" y="-3687"/>
                      <a:pt x="333640" y="5342"/>
                    </a:cubicBezTo>
                    <a:cubicBezTo>
                      <a:pt x="282630" y="12785"/>
                      <a:pt x="231132" y="15286"/>
                      <a:pt x="179939" y="21387"/>
                    </a:cubicBezTo>
                    <a:cubicBezTo>
                      <a:pt x="151044" y="24865"/>
                      <a:pt x="122637" y="31270"/>
                      <a:pt x="93620" y="33711"/>
                    </a:cubicBezTo>
                    <a:cubicBezTo>
                      <a:pt x="74621" y="34931"/>
                      <a:pt x="55500" y="34992"/>
                      <a:pt x="36501" y="36456"/>
                    </a:cubicBezTo>
                    <a:cubicBezTo>
                      <a:pt x="28010" y="37493"/>
                      <a:pt x="18480" y="37188"/>
                      <a:pt x="11088" y="42008"/>
                    </a:cubicBezTo>
                    <a:cubicBezTo>
                      <a:pt x="8706" y="43350"/>
                      <a:pt x="8217" y="49512"/>
                      <a:pt x="11760" y="48474"/>
                    </a:cubicBezTo>
                    <a:cubicBezTo>
                      <a:pt x="12432" y="48596"/>
                      <a:pt x="13104" y="48718"/>
                      <a:pt x="13776" y="48840"/>
                    </a:cubicBezTo>
                    <a:cubicBezTo>
                      <a:pt x="12126" y="49023"/>
                      <a:pt x="10538" y="49756"/>
                      <a:pt x="9622" y="51342"/>
                    </a:cubicBezTo>
                    <a:cubicBezTo>
                      <a:pt x="6506" y="59151"/>
                      <a:pt x="7300" y="68119"/>
                      <a:pt x="5957" y="76416"/>
                    </a:cubicBezTo>
                    <a:cubicBezTo>
                      <a:pt x="4674" y="99721"/>
                      <a:pt x="-2718" y="123757"/>
                      <a:pt x="1069" y="146879"/>
                    </a:cubicBezTo>
                    <a:cubicBezTo>
                      <a:pt x="18541" y="180799"/>
                      <a:pt x="97285" y="160423"/>
                      <a:pt x="130456" y="160789"/>
                    </a:cubicBezTo>
                    <a:cubicBezTo>
                      <a:pt x="257278" y="153712"/>
                      <a:pt x="384527" y="143341"/>
                      <a:pt x="511776" y="144256"/>
                    </a:cubicBezTo>
                    <a:cubicBezTo>
                      <a:pt x="749169" y="144622"/>
                      <a:pt x="986379" y="157982"/>
                      <a:pt x="1223527" y="166279"/>
                    </a:cubicBezTo>
                    <a:cubicBezTo>
                      <a:pt x="1340697" y="168110"/>
                      <a:pt x="1457927" y="164632"/>
                      <a:pt x="1575096" y="168049"/>
                    </a:cubicBezTo>
                    <a:cubicBezTo>
                      <a:pt x="1667524" y="173417"/>
                      <a:pt x="1760075" y="172441"/>
                      <a:pt x="1852503" y="175736"/>
                    </a:cubicBezTo>
                    <a:cubicBezTo>
                      <a:pt x="1860383" y="175553"/>
                      <a:pt x="1869119" y="177444"/>
                      <a:pt x="1875839" y="172441"/>
                    </a:cubicBezTo>
                    <a:cubicBezTo>
                      <a:pt x="1890134" y="158776"/>
                      <a:pt x="1890745" y="136447"/>
                      <a:pt x="1893799" y="118023"/>
                    </a:cubicBezTo>
                    <a:cubicBezTo>
                      <a:pt x="1895449" y="100697"/>
                      <a:pt x="1895998" y="83310"/>
                      <a:pt x="1896854" y="65922"/>
                    </a:cubicBezTo>
                    <a:cubicBezTo>
                      <a:pt x="1897159" y="57870"/>
                      <a:pt x="1890134" y="52318"/>
                      <a:pt x="1882986" y="520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27"/>
              <p:cNvSpPr/>
              <p:nvPr/>
            </p:nvSpPr>
            <p:spPr>
              <a:xfrm>
                <a:off x="2535781" y="1395241"/>
                <a:ext cx="187943" cy="91241"/>
              </a:xfrm>
              <a:custGeom>
                <a:rect b="b" l="l" r="r" t="t"/>
                <a:pathLst>
                  <a:path extrusionOk="0" h="91241" w="187943">
                    <a:moveTo>
                      <a:pt x="53133" y="90952"/>
                    </a:moveTo>
                    <a:cubicBezTo>
                      <a:pt x="77325" y="92233"/>
                      <a:pt x="101333" y="89000"/>
                      <a:pt x="125280" y="86255"/>
                    </a:cubicBezTo>
                    <a:cubicBezTo>
                      <a:pt x="140430" y="85401"/>
                      <a:pt x="157291" y="83082"/>
                      <a:pt x="172074" y="78995"/>
                    </a:cubicBezTo>
                    <a:cubicBezTo>
                      <a:pt x="192173" y="71491"/>
                      <a:pt x="193639" y="13900"/>
                      <a:pt x="173846" y="5420"/>
                    </a:cubicBezTo>
                    <a:cubicBezTo>
                      <a:pt x="156802" y="-2877"/>
                      <a:pt x="137070" y="905"/>
                      <a:pt x="118743" y="600"/>
                    </a:cubicBezTo>
                    <a:cubicBezTo>
                      <a:pt x="102493" y="905"/>
                      <a:pt x="86305" y="783"/>
                      <a:pt x="70055" y="905"/>
                    </a:cubicBezTo>
                    <a:cubicBezTo>
                      <a:pt x="58998" y="1027"/>
                      <a:pt x="47880" y="1455"/>
                      <a:pt x="36761" y="1943"/>
                    </a:cubicBezTo>
                    <a:cubicBezTo>
                      <a:pt x="27476" y="2004"/>
                      <a:pt x="14525" y="2065"/>
                      <a:pt x="11654" y="12924"/>
                    </a:cubicBezTo>
                    <a:cubicBezTo>
                      <a:pt x="6461" y="14022"/>
                      <a:pt x="5300" y="21526"/>
                      <a:pt x="4445" y="26040"/>
                    </a:cubicBezTo>
                    <a:cubicBezTo>
                      <a:pt x="2490" y="39218"/>
                      <a:pt x="2002" y="52518"/>
                      <a:pt x="352" y="65756"/>
                    </a:cubicBezTo>
                    <a:cubicBezTo>
                      <a:pt x="-4107" y="93881"/>
                      <a:pt x="34929" y="89427"/>
                      <a:pt x="53133" y="909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27"/>
              <p:cNvSpPr/>
              <p:nvPr/>
            </p:nvSpPr>
            <p:spPr>
              <a:xfrm>
                <a:off x="2772432" y="1182889"/>
                <a:ext cx="200532" cy="386621"/>
              </a:xfrm>
              <a:custGeom>
                <a:rect b="b" l="l" r="r" t="t"/>
                <a:pathLst>
                  <a:path extrusionOk="0" h="386621" w="200532">
                    <a:moveTo>
                      <a:pt x="54669" y="384992"/>
                    </a:moveTo>
                    <a:cubicBezTo>
                      <a:pt x="117591" y="394997"/>
                      <a:pt x="192059" y="358393"/>
                      <a:pt x="198229" y="289882"/>
                    </a:cubicBezTo>
                    <a:cubicBezTo>
                      <a:pt x="210875" y="219236"/>
                      <a:pt x="170250" y="172077"/>
                      <a:pt x="105984" y="149748"/>
                    </a:cubicBezTo>
                    <a:cubicBezTo>
                      <a:pt x="99448" y="113205"/>
                      <a:pt x="112399" y="75991"/>
                      <a:pt x="111360" y="39142"/>
                    </a:cubicBezTo>
                    <a:cubicBezTo>
                      <a:pt x="113498" y="25111"/>
                      <a:pt x="106168" y="11567"/>
                      <a:pt x="92484" y="6930"/>
                    </a:cubicBezTo>
                    <a:cubicBezTo>
                      <a:pt x="75928" y="2111"/>
                      <a:pt x="55097" y="-4722"/>
                      <a:pt x="39275" y="4734"/>
                    </a:cubicBezTo>
                    <a:cubicBezTo>
                      <a:pt x="33105" y="8639"/>
                      <a:pt x="27607" y="16326"/>
                      <a:pt x="32188" y="23402"/>
                    </a:cubicBezTo>
                    <a:cubicBezTo>
                      <a:pt x="23880" y="102163"/>
                      <a:pt x="12334" y="180435"/>
                      <a:pt x="6225" y="259439"/>
                    </a:cubicBezTo>
                    <a:cubicBezTo>
                      <a:pt x="4332" y="285917"/>
                      <a:pt x="1155" y="312272"/>
                      <a:pt x="361" y="338810"/>
                    </a:cubicBezTo>
                    <a:cubicBezTo>
                      <a:pt x="-3854" y="368947"/>
                      <a:pt x="29745" y="382857"/>
                      <a:pt x="54669" y="384992"/>
                    </a:cubicBezTo>
                    <a:close/>
                    <a:moveTo>
                      <a:pt x="88024" y="231071"/>
                    </a:moveTo>
                    <a:cubicBezTo>
                      <a:pt x="128282" y="229363"/>
                      <a:pt x="106229" y="290126"/>
                      <a:pt x="85947" y="303487"/>
                    </a:cubicBezTo>
                    <a:cubicBezTo>
                      <a:pt x="82831" y="279511"/>
                      <a:pt x="89124" y="255718"/>
                      <a:pt x="88024" y="2310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27"/>
              <p:cNvSpPr/>
              <p:nvPr/>
            </p:nvSpPr>
            <p:spPr>
              <a:xfrm>
                <a:off x="2971833" y="1275852"/>
                <a:ext cx="216645" cy="275496"/>
              </a:xfrm>
              <a:custGeom>
                <a:rect b="b" l="l" r="r" t="t"/>
                <a:pathLst>
                  <a:path extrusionOk="0" h="275496" w="216645">
                    <a:moveTo>
                      <a:pt x="77634" y="150920"/>
                    </a:moveTo>
                    <a:cubicBezTo>
                      <a:pt x="77389" y="163121"/>
                      <a:pt x="72074" y="179776"/>
                      <a:pt x="71830" y="193503"/>
                    </a:cubicBezTo>
                    <a:cubicBezTo>
                      <a:pt x="43912" y="190147"/>
                      <a:pt x="20393" y="191002"/>
                      <a:pt x="13856" y="203142"/>
                    </a:cubicBezTo>
                    <a:cubicBezTo>
                      <a:pt x="9275" y="209365"/>
                      <a:pt x="3166" y="231388"/>
                      <a:pt x="13490" y="234195"/>
                    </a:cubicBezTo>
                    <a:cubicBezTo>
                      <a:pt x="5182" y="262563"/>
                      <a:pt x="20882" y="267200"/>
                      <a:pt x="45378" y="270860"/>
                    </a:cubicBezTo>
                    <a:cubicBezTo>
                      <a:pt x="90523" y="276656"/>
                      <a:pt x="136035" y="271714"/>
                      <a:pt x="181302" y="275497"/>
                    </a:cubicBezTo>
                    <a:cubicBezTo>
                      <a:pt x="198040" y="275436"/>
                      <a:pt x="214290" y="274215"/>
                      <a:pt x="215512" y="253778"/>
                    </a:cubicBezTo>
                    <a:cubicBezTo>
                      <a:pt x="220216" y="227057"/>
                      <a:pt x="210381" y="216198"/>
                      <a:pt x="184112" y="212781"/>
                    </a:cubicBezTo>
                    <a:cubicBezTo>
                      <a:pt x="172872" y="212598"/>
                      <a:pt x="152712" y="208328"/>
                      <a:pt x="130048" y="203691"/>
                    </a:cubicBezTo>
                    <a:cubicBezTo>
                      <a:pt x="135607" y="191246"/>
                      <a:pt x="135668" y="173492"/>
                      <a:pt x="137501" y="158546"/>
                    </a:cubicBezTo>
                    <a:cubicBezTo>
                      <a:pt x="157661" y="150615"/>
                      <a:pt x="180203" y="152567"/>
                      <a:pt x="200667" y="146710"/>
                    </a:cubicBezTo>
                    <a:cubicBezTo>
                      <a:pt x="214107" y="138718"/>
                      <a:pt x="213313" y="119501"/>
                      <a:pt x="215084" y="105774"/>
                    </a:cubicBezTo>
                    <a:cubicBezTo>
                      <a:pt x="215390" y="75149"/>
                      <a:pt x="177270" y="81433"/>
                      <a:pt x="156072" y="77101"/>
                    </a:cubicBezTo>
                    <a:cubicBezTo>
                      <a:pt x="153812" y="61178"/>
                      <a:pt x="158271" y="45133"/>
                      <a:pt x="159799" y="29271"/>
                    </a:cubicBezTo>
                    <a:cubicBezTo>
                      <a:pt x="163036" y="17558"/>
                      <a:pt x="155706" y="6211"/>
                      <a:pt x="143977" y="3465"/>
                    </a:cubicBezTo>
                    <a:cubicBezTo>
                      <a:pt x="131026" y="1635"/>
                      <a:pt x="104696" y="-5747"/>
                      <a:pt x="97854" y="9017"/>
                    </a:cubicBezTo>
                    <a:cubicBezTo>
                      <a:pt x="96632" y="9627"/>
                      <a:pt x="95716" y="10725"/>
                      <a:pt x="95411" y="12250"/>
                    </a:cubicBezTo>
                    <a:cubicBezTo>
                      <a:pt x="92417" y="29820"/>
                      <a:pt x="89913" y="47452"/>
                      <a:pt x="86369" y="64961"/>
                    </a:cubicBezTo>
                    <a:cubicBezTo>
                      <a:pt x="86614" y="76491"/>
                      <a:pt x="74274" y="75088"/>
                      <a:pt x="65782" y="76186"/>
                    </a:cubicBezTo>
                    <a:cubicBezTo>
                      <a:pt x="43973" y="78992"/>
                      <a:pt x="16727" y="62398"/>
                      <a:pt x="5731" y="89791"/>
                    </a:cubicBezTo>
                    <a:cubicBezTo>
                      <a:pt x="-16933" y="153116"/>
                      <a:pt x="31878" y="148174"/>
                      <a:pt x="77634" y="1509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27"/>
              <p:cNvSpPr/>
              <p:nvPr/>
            </p:nvSpPr>
            <p:spPr>
              <a:xfrm>
                <a:off x="3235960" y="1028660"/>
                <a:ext cx="1171955" cy="535707"/>
              </a:xfrm>
              <a:custGeom>
                <a:rect b="b" l="l" r="r" t="t"/>
                <a:pathLst>
                  <a:path extrusionOk="0" h="535707" w="1171955">
                    <a:moveTo>
                      <a:pt x="12168" y="412753"/>
                    </a:moveTo>
                    <a:cubicBezTo>
                      <a:pt x="9481" y="415072"/>
                      <a:pt x="8931" y="421233"/>
                      <a:pt x="11558" y="427700"/>
                    </a:cubicBezTo>
                    <a:cubicBezTo>
                      <a:pt x="17544" y="446612"/>
                      <a:pt x="21210" y="466013"/>
                      <a:pt x="25914" y="485291"/>
                    </a:cubicBezTo>
                    <a:cubicBezTo>
                      <a:pt x="30984" y="519333"/>
                      <a:pt x="56275" y="533060"/>
                      <a:pt x="88530" y="534890"/>
                    </a:cubicBezTo>
                    <a:cubicBezTo>
                      <a:pt x="124878" y="540564"/>
                      <a:pt x="143755" y="515917"/>
                      <a:pt x="157195" y="485962"/>
                    </a:cubicBezTo>
                    <a:cubicBezTo>
                      <a:pt x="179248" y="445636"/>
                      <a:pt x="192932" y="401650"/>
                      <a:pt x="209976" y="359128"/>
                    </a:cubicBezTo>
                    <a:cubicBezTo>
                      <a:pt x="245408" y="276036"/>
                      <a:pt x="285788" y="194897"/>
                      <a:pt x="315355" y="109486"/>
                    </a:cubicBezTo>
                    <a:cubicBezTo>
                      <a:pt x="315782" y="107168"/>
                      <a:pt x="315416" y="104850"/>
                      <a:pt x="314500" y="102715"/>
                    </a:cubicBezTo>
                    <a:cubicBezTo>
                      <a:pt x="376200" y="104057"/>
                      <a:pt x="438511" y="101250"/>
                      <a:pt x="500394" y="102043"/>
                    </a:cubicBezTo>
                    <a:cubicBezTo>
                      <a:pt x="587569" y="104911"/>
                      <a:pt x="674743" y="103081"/>
                      <a:pt x="761979" y="103630"/>
                    </a:cubicBezTo>
                    <a:cubicBezTo>
                      <a:pt x="795700" y="102898"/>
                      <a:pt x="828810" y="109791"/>
                      <a:pt x="862348" y="111500"/>
                    </a:cubicBezTo>
                    <a:cubicBezTo>
                      <a:pt x="941337" y="112598"/>
                      <a:pt x="1020020" y="120651"/>
                      <a:pt x="1098398" y="130168"/>
                    </a:cubicBezTo>
                    <a:cubicBezTo>
                      <a:pt x="1116052" y="131571"/>
                      <a:pt x="1133463" y="139197"/>
                      <a:pt x="1151179" y="137550"/>
                    </a:cubicBezTo>
                    <a:cubicBezTo>
                      <a:pt x="1172193" y="129619"/>
                      <a:pt x="1173232" y="97346"/>
                      <a:pt x="1171277" y="78251"/>
                    </a:cubicBezTo>
                    <a:cubicBezTo>
                      <a:pt x="1165351" y="56349"/>
                      <a:pt x="1139938" y="52018"/>
                      <a:pt x="1120878" y="47198"/>
                    </a:cubicBezTo>
                    <a:cubicBezTo>
                      <a:pt x="1092899" y="39145"/>
                      <a:pt x="1064554" y="33532"/>
                      <a:pt x="1035353" y="33349"/>
                    </a:cubicBezTo>
                    <a:cubicBezTo>
                      <a:pt x="979334" y="25845"/>
                      <a:pt x="921666" y="12729"/>
                      <a:pt x="864670" y="11326"/>
                    </a:cubicBezTo>
                    <a:cubicBezTo>
                      <a:pt x="820014" y="5103"/>
                      <a:pt x="775052" y="9007"/>
                      <a:pt x="730212" y="6872"/>
                    </a:cubicBezTo>
                    <a:cubicBezTo>
                      <a:pt x="690810" y="6445"/>
                      <a:pt x="651896" y="-2767"/>
                      <a:pt x="612432" y="832"/>
                    </a:cubicBezTo>
                    <a:cubicBezTo>
                      <a:pt x="543401" y="6567"/>
                      <a:pt x="472049" y="7299"/>
                      <a:pt x="402346" y="9496"/>
                    </a:cubicBezTo>
                    <a:cubicBezTo>
                      <a:pt x="367769" y="14620"/>
                      <a:pt x="332826" y="18037"/>
                      <a:pt x="298433" y="24198"/>
                    </a:cubicBezTo>
                    <a:cubicBezTo>
                      <a:pt x="284932" y="26944"/>
                      <a:pt x="276135" y="39084"/>
                      <a:pt x="267950" y="49272"/>
                    </a:cubicBezTo>
                    <a:cubicBezTo>
                      <a:pt x="225920" y="98749"/>
                      <a:pt x="203561" y="160427"/>
                      <a:pt x="176621" y="218689"/>
                    </a:cubicBezTo>
                    <a:cubicBezTo>
                      <a:pt x="160493" y="250291"/>
                      <a:pt x="141189" y="280307"/>
                      <a:pt x="127872" y="313251"/>
                    </a:cubicBezTo>
                    <a:cubicBezTo>
                      <a:pt x="112966" y="348696"/>
                      <a:pt x="103802" y="386154"/>
                      <a:pt x="90974" y="422393"/>
                    </a:cubicBezTo>
                    <a:cubicBezTo>
                      <a:pt x="81933" y="405677"/>
                      <a:pt x="71975" y="389388"/>
                      <a:pt x="61529" y="373465"/>
                    </a:cubicBezTo>
                    <a:cubicBezTo>
                      <a:pt x="54870" y="363460"/>
                      <a:pt x="48333" y="351441"/>
                      <a:pt x="36360" y="347232"/>
                    </a:cubicBezTo>
                    <a:cubicBezTo>
                      <a:pt x="19255" y="338996"/>
                      <a:pt x="2822" y="352295"/>
                      <a:pt x="684" y="369682"/>
                    </a:cubicBezTo>
                    <a:cubicBezTo>
                      <a:pt x="-2004" y="383043"/>
                      <a:pt x="3677" y="396037"/>
                      <a:pt x="9969" y="407568"/>
                    </a:cubicBezTo>
                    <a:cubicBezTo>
                      <a:pt x="10764" y="409276"/>
                      <a:pt x="11497" y="411045"/>
                      <a:pt x="12168" y="4127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27"/>
              <p:cNvSpPr/>
              <p:nvPr/>
            </p:nvSpPr>
            <p:spPr>
              <a:xfrm>
                <a:off x="3548356" y="1174258"/>
                <a:ext cx="198168" cy="362258"/>
              </a:xfrm>
              <a:custGeom>
                <a:rect b="b" l="l" r="r" t="t"/>
                <a:pathLst>
                  <a:path extrusionOk="0" h="362258" w="198168">
                    <a:moveTo>
                      <a:pt x="86041" y="676"/>
                    </a:moveTo>
                    <a:cubicBezTo>
                      <a:pt x="73884" y="-605"/>
                      <a:pt x="52319" y="-1764"/>
                      <a:pt x="50426" y="14220"/>
                    </a:cubicBezTo>
                    <a:cubicBezTo>
                      <a:pt x="38147" y="42954"/>
                      <a:pt x="33809" y="76203"/>
                      <a:pt x="25929" y="106707"/>
                    </a:cubicBezTo>
                    <a:cubicBezTo>
                      <a:pt x="16399" y="156977"/>
                      <a:pt x="7846" y="207796"/>
                      <a:pt x="2898" y="258737"/>
                    </a:cubicBezTo>
                    <a:cubicBezTo>
                      <a:pt x="1432" y="277649"/>
                      <a:pt x="1432" y="297537"/>
                      <a:pt x="760" y="316633"/>
                    </a:cubicBezTo>
                    <a:cubicBezTo>
                      <a:pt x="-3516" y="345916"/>
                      <a:pt x="10412" y="357996"/>
                      <a:pt x="38574" y="360741"/>
                    </a:cubicBezTo>
                    <a:cubicBezTo>
                      <a:pt x="90561" y="367879"/>
                      <a:pt x="146947" y="349943"/>
                      <a:pt x="176514" y="304797"/>
                    </a:cubicBezTo>
                    <a:cubicBezTo>
                      <a:pt x="226668" y="237933"/>
                      <a:pt x="183783" y="164481"/>
                      <a:pt x="108460" y="147033"/>
                    </a:cubicBezTo>
                    <a:cubicBezTo>
                      <a:pt x="102046" y="116895"/>
                      <a:pt x="110049" y="85842"/>
                      <a:pt x="110660" y="54912"/>
                    </a:cubicBezTo>
                    <a:cubicBezTo>
                      <a:pt x="112614" y="30448"/>
                      <a:pt x="118051" y="6289"/>
                      <a:pt x="86041" y="676"/>
                    </a:cubicBezTo>
                    <a:close/>
                    <a:moveTo>
                      <a:pt x="112370" y="239641"/>
                    </a:moveTo>
                    <a:cubicBezTo>
                      <a:pt x="110354" y="255381"/>
                      <a:pt x="98381" y="272951"/>
                      <a:pt x="81764" y="275331"/>
                    </a:cubicBezTo>
                    <a:cubicBezTo>
                      <a:pt x="80909" y="275331"/>
                      <a:pt x="79993" y="275331"/>
                      <a:pt x="79076" y="275209"/>
                    </a:cubicBezTo>
                    <a:cubicBezTo>
                      <a:pt x="78649" y="255564"/>
                      <a:pt x="78710" y="235798"/>
                      <a:pt x="79199" y="216154"/>
                    </a:cubicBezTo>
                    <a:cubicBezTo>
                      <a:pt x="79748" y="215910"/>
                      <a:pt x="80298" y="215544"/>
                      <a:pt x="80848" y="215300"/>
                    </a:cubicBezTo>
                    <a:cubicBezTo>
                      <a:pt x="93738" y="217252"/>
                      <a:pt x="113103" y="223841"/>
                      <a:pt x="112370" y="2396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27"/>
              <p:cNvSpPr/>
              <p:nvPr/>
            </p:nvSpPr>
            <p:spPr>
              <a:xfrm>
                <a:off x="3692874" y="1174479"/>
                <a:ext cx="101100" cy="150837"/>
              </a:xfrm>
              <a:custGeom>
                <a:rect b="b" l="l" r="r" t="t"/>
                <a:pathLst>
                  <a:path extrusionOk="0" h="150837" w="101100">
                    <a:moveTo>
                      <a:pt x="91008" y="149618"/>
                    </a:moveTo>
                    <a:cubicBezTo>
                      <a:pt x="100416" y="144676"/>
                      <a:pt x="101577" y="131193"/>
                      <a:pt x="100966" y="121737"/>
                    </a:cubicBezTo>
                    <a:cubicBezTo>
                      <a:pt x="97911" y="108011"/>
                      <a:pt x="81051" y="108865"/>
                      <a:pt x="70116" y="106241"/>
                    </a:cubicBezTo>
                    <a:cubicBezTo>
                      <a:pt x="84044" y="82815"/>
                      <a:pt x="109518" y="56948"/>
                      <a:pt x="98217" y="27725"/>
                    </a:cubicBezTo>
                    <a:cubicBezTo>
                      <a:pt x="93207" y="15463"/>
                      <a:pt x="74147" y="-6744"/>
                      <a:pt x="59792" y="1980"/>
                    </a:cubicBezTo>
                    <a:cubicBezTo>
                      <a:pt x="32485" y="-3450"/>
                      <a:pt x="10676" y="16561"/>
                      <a:pt x="7255" y="42977"/>
                    </a:cubicBezTo>
                    <a:cubicBezTo>
                      <a:pt x="4445" y="54263"/>
                      <a:pt x="13180" y="65855"/>
                      <a:pt x="25337" y="62133"/>
                    </a:cubicBezTo>
                    <a:cubicBezTo>
                      <a:pt x="34684" y="59937"/>
                      <a:pt x="41159" y="52921"/>
                      <a:pt x="49773" y="49078"/>
                    </a:cubicBezTo>
                    <a:lnTo>
                      <a:pt x="49651" y="49017"/>
                    </a:lnTo>
                    <a:cubicBezTo>
                      <a:pt x="51911" y="48101"/>
                      <a:pt x="54049" y="49078"/>
                      <a:pt x="54599" y="51457"/>
                    </a:cubicBezTo>
                    <a:cubicBezTo>
                      <a:pt x="58997" y="76714"/>
                      <a:pt x="21061" y="72931"/>
                      <a:pt x="10554" y="89708"/>
                    </a:cubicBezTo>
                    <a:cubicBezTo>
                      <a:pt x="4200" y="100690"/>
                      <a:pt x="-5757" y="118748"/>
                      <a:pt x="4261" y="130095"/>
                    </a:cubicBezTo>
                    <a:cubicBezTo>
                      <a:pt x="10859" y="137233"/>
                      <a:pt x="21061" y="139490"/>
                      <a:pt x="30163" y="142114"/>
                    </a:cubicBezTo>
                    <a:cubicBezTo>
                      <a:pt x="43969" y="145530"/>
                      <a:pt x="57837" y="149434"/>
                      <a:pt x="72132" y="150350"/>
                    </a:cubicBezTo>
                    <a:cubicBezTo>
                      <a:pt x="78424" y="150533"/>
                      <a:pt x="84899" y="151692"/>
                      <a:pt x="91008" y="149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27"/>
              <p:cNvSpPr/>
              <p:nvPr/>
            </p:nvSpPr>
            <p:spPr>
              <a:xfrm>
                <a:off x="3821535" y="1353868"/>
                <a:ext cx="126432" cy="76381"/>
              </a:xfrm>
              <a:custGeom>
                <a:rect b="b" l="l" r="r" t="t"/>
                <a:pathLst>
                  <a:path extrusionOk="0" h="76381" w="126432">
                    <a:moveTo>
                      <a:pt x="21359" y="3051"/>
                    </a:moveTo>
                    <a:cubicBezTo>
                      <a:pt x="19465" y="-793"/>
                      <a:pt x="14333" y="-1037"/>
                      <a:pt x="12012" y="2502"/>
                    </a:cubicBezTo>
                    <a:cubicBezTo>
                      <a:pt x="10424" y="5003"/>
                      <a:pt x="10179" y="8602"/>
                      <a:pt x="9568" y="11409"/>
                    </a:cubicBezTo>
                    <a:cubicBezTo>
                      <a:pt x="6697" y="24647"/>
                      <a:pt x="3215" y="37825"/>
                      <a:pt x="99" y="51063"/>
                    </a:cubicBezTo>
                    <a:cubicBezTo>
                      <a:pt x="-2161" y="77541"/>
                      <a:pt x="34676" y="75588"/>
                      <a:pt x="52881" y="76381"/>
                    </a:cubicBezTo>
                    <a:cubicBezTo>
                      <a:pt x="72429" y="75466"/>
                      <a:pt x="92589" y="77785"/>
                      <a:pt x="111832" y="74185"/>
                    </a:cubicBezTo>
                    <a:cubicBezTo>
                      <a:pt x="126676" y="69244"/>
                      <a:pt x="126432" y="51246"/>
                      <a:pt x="126432" y="38374"/>
                    </a:cubicBezTo>
                    <a:cubicBezTo>
                      <a:pt x="126432" y="33798"/>
                      <a:pt x="126005" y="29345"/>
                      <a:pt x="123133" y="25562"/>
                    </a:cubicBezTo>
                    <a:cubicBezTo>
                      <a:pt x="108716" y="12141"/>
                      <a:pt x="85808" y="15496"/>
                      <a:pt x="67725" y="10433"/>
                    </a:cubicBezTo>
                    <a:cubicBezTo>
                      <a:pt x="52514" y="8297"/>
                      <a:pt x="36692" y="-61"/>
                      <a:pt x="21359" y="30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27"/>
              <p:cNvSpPr/>
              <p:nvPr/>
            </p:nvSpPr>
            <p:spPr>
              <a:xfrm>
                <a:off x="3963877" y="1226980"/>
                <a:ext cx="160335" cy="339443"/>
              </a:xfrm>
              <a:custGeom>
                <a:rect b="b" l="l" r="r" t="t"/>
                <a:pathLst>
                  <a:path extrusionOk="0" h="339443" w="160335">
                    <a:moveTo>
                      <a:pt x="76030" y="339071"/>
                    </a:moveTo>
                    <a:cubicBezTo>
                      <a:pt x="108774" y="342426"/>
                      <a:pt x="116410" y="322782"/>
                      <a:pt x="119343" y="294170"/>
                    </a:cubicBezTo>
                    <a:cubicBezTo>
                      <a:pt x="123375" y="260860"/>
                      <a:pt x="130339" y="227672"/>
                      <a:pt x="129789" y="193935"/>
                    </a:cubicBezTo>
                    <a:cubicBezTo>
                      <a:pt x="135226" y="189603"/>
                      <a:pt x="135837" y="182221"/>
                      <a:pt x="136631" y="175816"/>
                    </a:cubicBezTo>
                    <a:cubicBezTo>
                      <a:pt x="139869" y="142384"/>
                      <a:pt x="145611" y="109379"/>
                      <a:pt x="151048" y="76313"/>
                    </a:cubicBezTo>
                    <a:cubicBezTo>
                      <a:pt x="153614" y="59963"/>
                      <a:pt x="156363" y="43674"/>
                      <a:pt x="158990" y="27385"/>
                    </a:cubicBezTo>
                    <a:cubicBezTo>
                      <a:pt x="163266" y="13231"/>
                      <a:pt x="157218" y="4263"/>
                      <a:pt x="142801" y="1701"/>
                    </a:cubicBezTo>
                    <a:cubicBezTo>
                      <a:pt x="134187" y="176"/>
                      <a:pt x="123986" y="-2142"/>
                      <a:pt x="116777" y="4202"/>
                    </a:cubicBezTo>
                    <a:cubicBezTo>
                      <a:pt x="96251" y="26958"/>
                      <a:pt x="95823" y="60939"/>
                      <a:pt x="87821" y="89307"/>
                    </a:cubicBezTo>
                    <a:cubicBezTo>
                      <a:pt x="85560" y="97604"/>
                      <a:pt x="85255" y="106816"/>
                      <a:pt x="81345" y="114503"/>
                    </a:cubicBezTo>
                    <a:cubicBezTo>
                      <a:pt x="78046" y="117310"/>
                      <a:pt x="72976" y="116212"/>
                      <a:pt x="68944" y="116029"/>
                    </a:cubicBezTo>
                    <a:cubicBezTo>
                      <a:pt x="66745" y="87477"/>
                      <a:pt x="85194" y="61549"/>
                      <a:pt x="90509" y="33913"/>
                    </a:cubicBezTo>
                    <a:cubicBezTo>
                      <a:pt x="92219" y="28971"/>
                      <a:pt x="93807" y="22931"/>
                      <a:pt x="90020" y="18478"/>
                    </a:cubicBezTo>
                    <a:cubicBezTo>
                      <a:pt x="81712" y="9266"/>
                      <a:pt x="65034" y="9022"/>
                      <a:pt x="54710" y="14757"/>
                    </a:cubicBezTo>
                    <a:cubicBezTo>
                      <a:pt x="48907" y="19881"/>
                      <a:pt x="39621" y="28666"/>
                      <a:pt x="45852" y="36597"/>
                    </a:cubicBezTo>
                    <a:cubicBezTo>
                      <a:pt x="31741" y="76313"/>
                      <a:pt x="9932" y="113405"/>
                      <a:pt x="157" y="154524"/>
                    </a:cubicBezTo>
                    <a:cubicBezTo>
                      <a:pt x="-2653" y="181794"/>
                      <a:pt x="32840" y="185882"/>
                      <a:pt x="52817" y="188993"/>
                    </a:cubicBezTo>
                    <a:cubicBezTo>
                      <a:pt x="48540" y="229380"/>
                      <a:pt x="36628" y="268730"/>
                      <a:pt x="31985" y="309177"/>
                    </a:cubicBezTo>
                    <a:cubicBezTo>
                      <a:pt x="25876" y="335777"/>
                      <a:pt x="56971" y="338827"/>
                      <a:pt x="76030" y="3390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27"/>
              <p:cNvSpPr/>
              <p:nvPr/>
            </p:nvSpPr>
            <p:spPr>
              <a:xfrm>
                <a:off x="4099647" y="1351712"/>
                <a:ext cx="164763" cy="197968"/>
              </a:xfrm>
              <a:custGeom>
                <a:rect b="b" l="l" r="r" t="t"/>
                <a:pathLst>
                  <a:path extrusionOk="0" h="197968" w="164763">
                    <a:moveTo>
                      <a:pt x="97077" y="177551"/>
                    </a:moveTo>
                    <a:cubicBezTo>
                      <a:pt x="97260" y="178589"/>
                      <a:pt x="97504" y="179687"/>
                      <a:pt x="97810" y="180785"/>
                    </a:cubicBezTo>
                    <a:cubicBezTo>
                      <a:pt x="100192" y="189143"/>
                      <a:pt x="107706" y="195061"/>
                      <a:pt x="116014" y="196769"/>
                    </a:cubicBezTo>
                    <a:cubicBezTo>
                      <a:pt x="138312" y="202686"/>
                      <a:pt x="155112" y="185909"/>
                      <a:pt x="155417" y="164191"/>
                    </a:cubicBezTo>
                    <a:cubicBezTo>
                      <a:pt x="157311" y="141252"/>
                      <a:pt x="159510" y="118435"/>
                      <a:pt x="161709" y="95558"/>
                    </a:cubicBezTo>
                    <a:cubicBezTo>
                      <a:pt x="162625" y="80977"/>
                      <a:pt x="163664" y="66335"/>
                      <a:pt x="164519" y="51755"/>
                    </a:cubicBezTo>
                    <a:cubicBezTo>
                      <a:pt x="165313" y="44251"/>
                      <a:pt x="164275" y="36625"/>
                      <a:pt x="159876" y="30280"/>
                    </a:cubicBezTo>
                    <a:cubicBezTo>
                      <a:pt x="153768" y="20214"/>
                      <a:pt x="122856" y="-5714"/>
                      <a:pt x="112776" y="7951"/>
                    </a:cubicBezTo>
                    <a:cubicBezTo>
                      <a:pt x="87547" y="-8582"/>
                      <a:pt x="52970" y="2644"/>
                      <a:pt x="33727" y="23508"/>
                    </a:cubicBezTo>
                    <a:cubicBezTo>
                      <a:pt x="4893" y="54805"/>
                      <a:pt x="-8791" y="112152"/>
                      <a:pt x="6053" y="152355"/>
                    </a:cubicBezTo>
                    <a:cubicBezTo>
                      <a:pt x="21143" y="184018"/>
                      <a:pt x="67876" y="197318"/>
                      <a:pt x="97077" y="177551"/>
                    </a:cubicBezTo>
                    <a:close/>
                    <a:moveTo>
                      <a:pt x="78750" y="110077"/>
                    </a:moveTo>
                    <a:cubicBezTo>
                      <a:pt x="56330" y="103184"/>
                      <a:pt x="67448" y="73412"/>
                      <a:pt x="76367" y="59258"/>
                    </a:cubicBezTo>
                    <a:cubicBezTo>
                      <a:pt x="80888" y="51266"/>
                      <a:pt x="89929" y="47545"/>
                      <a:pt x="98848" y="47789"/>
                    </a:cubicBezTo>
                    <a:cubicBezTo>
                      <a:pt x="95122" y="52121"/>
                      <a:pt x="97687" y="57611"/>
                      <a:pt x="101842" y="60418"/>
                    </a:cubicBezTo>
                    <a:cubicBezTo>
                      <a:pt x="106851" y="74144"/>
                      <a:pt x="92189" y="104099"/>
                      <a:pt x="78750" y="1100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27"/>
              <p:cNvSpPr/>
              <p:nvPr/>
            </p:nvSpPr>
            <p:spPr>
              <a:xfrm>
                <a:off x="4278460" y="1377883"/>
                <a:ext cx="135790" cy="189732"/>
              </a:xfrm>
              <a:custGeom>
                <a:rect b="b" l="l" r="r" t="t"/>
                <a:pathLst>
                  <a:path extrusionOk="0" h="189732" w="135790">
                    <a:moveTo>
                      <a:pt x="80028" y="70180"/>
                    </a:moveTo>
                    <a:cubicBezTo>
                      <a:pt x="92612" y="65117"/>
                      <a:pt x="107396" y="72255"/>
                      <a:pt x="119003" y="64141"/>
                    </a:cubicBezTo>
                    <a:cubicBezTo>
                      <a:pt x="139162" y="50902"/>
                      <a:pt x="143683" y="16372"/>
                      <a:pt x="118514" y="5940"/>
                    </a:cubicBezTo>
                    <a:cubicBezTo>
                      <a:pt x="106968" y="1669"/>
                      <a:pt x="85343" y="-6140"/>
                      <a:pt x="78623" y="8502"/>
                    </a:cubicBezTo>
                    <a:cubicBezTo>
                      <a:pt x="-14172" y="3011"/>
                      <a:pt x="-28894" y="166694"/>
                      <a:pt x="56325" y="188778"/>
                    </a:cubicBezTo>
                    <a:cubicBezTo>
                      <a:pt x="82594" y="195062"/>
                      <a:pt x="113993" y="169195"/>
                      <a:pt x="116193" y="143450"/>
                    </a:cubicBezTo>
                    <a:cubicBezTo>
                      <a:pt x="111855" y="123440"/>
                      <a:pt x="84548" y="125697"/>
                      <a:pt x="74652" y="109835"/>
                    </a:cubicBezTo>
                    <a:cubicBezTo>
                      <a:pt x="67016" y="97695"/>
                      <a:pt x="62129" y="75549"/>
                      <a:pt x="80028" y="701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27"/>
              <p:cNvSpPr/>
              <p:nvPr/>
            </p:nvSpPr>
            <p:spPr>
              <a:xfrm>
                <a:off x="3095002" y="1823865"/>
                <a:ext cx="282780" cy="446141"/>
              </a:xfrm>
              <a:custGeom>
                <a:rect b="b" l="l" r="r" t="t"/>
                <a:pathLst>
                  <a:path extrusionOk="0" h="446141" w="282780">
                    <a:moveTo>
                      <a:pt x="142924" y="336336"/>
                    </a:moveTo>
                    <a:cubicBezTo>
                      <a:pt x="162900" y="284114"/>
                      <a:pt x="209023" y="246960"/>
                      <a:pt x="232115" y="196019"/>
                    </a:cubicBezTo>
                    <a:cubicBezTo>
                      <a:pt x="260032" y="142516"/>
                      <a:pt x="308293" y="20318"/>
                      <a:pt x="209756" y="15560"/>
                    </a:cubicBezTo>
                    <a:cubicBezTo>
                      <a:pt x="115434" y="-6891"/>
                      <a:pt x="90387" y="-16225"/>
                      <a:pt x="29054" y="67172"/>
                    </a:cubicBezTo>
                    <a:cubicBezTo>
                      <a:pt x="17447" y="85596"/>
                      <a:pt x="-7905" y="118845"/>
                      <a:pt x="2419" y="140747"/>
                    </a:cubicBezTo>
                    <a:cubicBezTo>
                      <a:pt x="8650" y="152094"/>
                      <a:pt x="20807" y="158378"/>
                      <a:pt x="32169" y="163685"/>
                    </a:cubicBezTo>
                    <a:cubicBezTo>
                      <a:pt x="48786" y="172714"/>
                      <a:pt x="66135" y="177046"/>
                      <a:pt x="80063" y="160818"/>
                    </a:cubicBezTo>
                    <a:cubicBezTo>
                      <a:pt x="100284" y="137452"/>
                      <a:pt x="115251" y="97920"/>
                      <a:pt x="151355" y="97797"/>
                    </a:cubicBezTo>
                    <a:cubicBezTo>
                      <a:pt x="162839" y="100909"/>
                      <a:pt x="166199" y="114330"/>
                      <a:pt x="167055" y="124763"/>
                    </a:cubicBezTo>
                    <a:cubicBezTo>
                      <a:pt x="169498" y="150996"/>
                      <a:pt x="152332" y="172653"/>
                      <a:pt x="136388" y="191566"/>
                    </a:cubicBezTo>
                    <a:cubicBezTo>
                      <a:pt x="112318" y="217738"/>
                      <a:pt x="83301" y="238236"/>
                      <a:pt x="52207" y="255135"/>
                    </a:cubicBezTo>
                    <a:cubicBezTo>
                      <a:pt x="18669" y="269594"/>
                      <a:pt x="18302" y="311079"/>
                      <a:pt x="15248" y="342437"/>
                    </a:cubicBezTo>
                    <a:cubicBezTo>
                      <a:pt x="13843" y="369707"/>
                      <a:pt x="6939" y="398197"/>
                      <a:pt x="11827" y="425101"/>
                    </a:cubicBezTo>
                    <a:cubicBezTo>
                      <a:pt x="25389" y="456276"/>
                      <a:pt x="103827" y="441939"/>
                      <a:pt x="133516" y="443831"/>
                    </a:cubicBezTo>
                    <a:cubicBezTo>
                      <a:pt x="169132" y="444136"/>
                      <a:pt x="204625" y="445905"/>
                      <a:pt x="240239" y="445539"/>
                    </a:cubicBezTo>
                    <a:cubicBezTo>
                      <a:pt x="270601" y="450236"/>
                      <a:pt x="280558" y="426749"/>
                      <a:pt x="282025" y="400759"/>
                    </a:cubicBezTo>
                    <a:cubicBezTo>
                      <a:pt x="282880" y="388253"/>
                      <a:pt x="284590" y="373916"/>
                      <a:pt x="276404" y="363301"/>
                    </a:cubicBezTo>
                    <a:cubicBezTo>
                      <a:pt x="249158" y="337495"/>
                      <a:pt x="179822" y="346158"/>
                      <a:pt x="142924" y="3363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27"/>
              <p:cNvSpPr/>
              <p:nvPr/>
            </p:nvSpPr>
            <p:spPr>
              <a:xfrm>
                <a:off x="3397913" y="1944537"/>
                <a:ext cx="263122" cy="303213"/>
              </a:xfrm>
              <a:custGeom>
                <a:rect b="b" l="l" r="r" t="t"/>
                <a:pathLst>
                  <a:path extrusionOk="0" h="303213" w="263122">
                    <a:moveTo>
                      <a:pt x="263118" y="257087"/>
                    </a:moveTo>
                    <a:cubicBezTo>
                      <a:pt x="262507" y="229756"/>
                      <a:pt x="263241" y="202364"/>
                      <a:pt x="260003" y="175155"/>
                    </a:cubicBezTo>
                    <a:cubicBezTo>
                      <a:pt x="258048" y="141540"/>
                      <a:pt x="259147" y="107498"/>
                      <a:pt x="258598" y="73761"/>
                    </a:cubicBezTo>
                    <a:cubicBezTo>
                      <a:pt x="257437" y="46673"/>
                      <a:pt x="266051" y="22392"/>
                      <a:pt x="232757" y="12631"/>
                    </a:cubicBezTo>
                    <a:cubicBezTo>
                      <a:pt x="223777" y="9703"/>
                      <a:pt x="208566" y="3114"/>
                      <a:pt x="196592" y="3541"/>
                    </a:cubicBezTo>
                    <a:cubicBezTo>
                      <a:pt x="188651" y="2199"/>
                      <a:pt x="180465" y="1711"/>
                      <a:pt x="172217" y="1284"/>
                    </a:cubicBezTo>
                    <a:cubicBezTo>
                      <a:pt x="132693" y="-4085"/>
                      <a:pt x="92374" y="7568"/>
                      <a:pt x="61463" y="32764"/>
                    </a:cubicBezTo>
                    <a:cubicBezTo>
                      <a:pt x="58713" y="35387"/>
                      <a:pt x="51200" y="40695"/>
                      <a:pt x="46679" y="46063"/>
                    </a:cubicBezTo>
                    <a:cubicBezTo>
                      <a:pt x="36599" y="54543"/>
                      <a:pt x="27986" y="64243"/>
                      <a:pt x="21632" y="75347"/>
                    </a:cubicBezTo>
                    <a:cubicBezTo>
                      <a:pt x="618" y="108962"/>
                      <a:pt x="-360" y="150081"/>
                      <a:pt x="68" y="188515"/>
                    </a:cubicBezTo>
                    <a:cubicBezTo>
                      <a:pt x="1412" y="240005"/>
                      <a:pt x="32323" y="300463"/>
                      <a:pt x="89747" y="302904"/>
                    </a:cubicBezTo>
                    <a:cubicBezTo>
                      <a:pt x="128600" y="306320"/>
                      <a:pt x="167025" y="281063"/>
                      <a:pt x="182358" y="245801"/>
                    </a:cubicBezTo>
                    <a:cubicBezTo>
                      <a:pt x="179365" y="273803"/>
                      <a:pt x="203923" y="294241"/>
                      <a:pt x="229825" y="298023"/>
                    </a:cubicBezTo>
                    <a:cubicBezTo>
                      <a:pt x="238377" y="298877"/>
                      <a:pt x="248213" y="301257"/>
                      <a:pt x="255665" y="295705"/>
                    </a:cubicBezTo>
                    <a:cubicBezTo>
                      <a:pt x="266051" y="286188"/>
                      <a:pt x="262263" y="269777"/>
                      <a:pt x="263118" y="257087"/>
                    </a:cubicBezTo>
                    <a:close/>
                    <a:moveTo>
                      <a:pt x="150347" y="95845"/>
                    </a:moveTo>
                    <a:cubicBezTo>
                      <a:pt x="148820" y="124641"/>
                      <a:pt x="123468" y="193945"/>
                      <a:pt x="93351" y="202120"/>
                    </a:cubicBezTo>
                    <a:cubicBezTo>
                      <a:pt x="61096" y="201205"/>
                      <a:pt x="72092" y="145505"/>
                      <a:pt x="78934" y="125678"/>
                    </a:cubicBezTo>
                    <a:cubicBezTo>
                      <a:pt x="88159" y="97187"/>
                      <a:pt x="113266" y="74493"/>
                      <a:pt x="143933" y="73334"/>
                    </a:cubicBezTo>
                    <a:cubicBezTo>
                      <a:pt x="143872" y="77299"/>
                      <a:pt x="146071" y="80654"/>
                      <a:pt x="149003" y="83217"/>
                    </a:cubicBezTo>
                    <a:cubicBezTo>
                      <a:pt x="151753" y="86755"/>
                      <a:pt x="150286" y="91697"/>
                      <a:pt x="150347" y="958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2" name="Google Shape;992;p27"/>
            <p:cNvSpPr/>
            <p:nvPr/>
          </p:nvSpPr>
          <p:spPr>
            <a:xfrm>
              <a:off x="687531" y="733115"/>
              <a:ext cx="283452" cy="330818"/>
            </a:xfrm>
            <a:custGeom>
              <a:rect b="b" l="l" r="r" t="t"/>
              <a:pathLst>
                <a:path extrusionOk="0" h="661637" w="566903">
                  <a:moveTo>
                    <a:pt x="73069" y="661638"/>
                  </a:moveTo>
                  <a:cubicBezTo>
                    <a:pt x="58347" y="658526"/>
                    <a:pt x="46923" y="646996"/>
                    <a:pt x="35072" y="638333"/>
                  </a:cubicBezTo>
                  <a:cubicBezTo>
                    <a:pt x="25053" y="630341"/>
                    <a:pt x="15462" y="621617"/>
                    <a:pt x="8742" y="610514"/>
                  </a:cubicBezTo>
                  <a:cubicBezTo>
                    <a:pt x="-14838" y="574092"/>
                    <a:pt x="14424" y="536573"/>
                    <a:pt x="35927" y="507289"/>
                  </a:cubicBezTo>
                  <a:cubicBezTo>
                    <a:pt x="57980" y="471173"/>
                    <a:pt x="83882" y="437863"/>
                    <a:pt x="111494" y="405834"/>
                  </a:cubicBezTo>
                  <a:cubicBezTo>
                    <a:pt x="138252" y="374416"/>
                    <a:pt x="171667" y="344217"/>
                    <a:pt x="185229" y="305416"/>
                  </a:cubicBezTo>
                  <a:cubicBezTo>
                    <a:pt x="160427" y="274425"/>
                    <a:pt x="137396" y="242030"/>
                    <a:pt x="111433" y="211953"/>
                  </a:cubicBezTo>
                  <a:cubicBezTo>
                    <a:pt x="84921" y="183280"/>
                    <a:pt x="60179" y="152715"/>
                    <a:pt x="41914" y="118063"/>
                  </a:cubicBezTo>
                  <a:cubicBezTo>
                    <a:pt x="25297" y="88170"/>
                    <a:pt x="9842" y="33873"/>
                    <a:pt x="49367" y="15693"/>
                  </a:cubicBezTo>
                  <a:cubicBezTo>
                    <a:pt x="68121" y="5200"/>
                    <a:pt x="89502" y="-4134"/>
                    <a:pt x="111250" y="1905"/>
                  </a:cubicBezTo>
                  <a:cubicBezTo>
                    <a:pt x="133853" y="4956"/>
                    <a:pt x="146254" y="24539"/>
                    <a:pt x="158411" y="41560"/>
                  </a:cubicBezTo>
                  <a:cubicBezTo>
                    <a:pt x="176555" y="68464"/>
                    <a:pt x="193354" y="96284"/>
                    <a:pt x="209726" y="124286"/>
                  </a:cubicBezTo>
                  <a:cubicBezTo>
                    <a:pt x="233490" y="169370"/>
                    <a:pt x="266295" y="208232"/>
                    <a:pt x="283827" y="256306"/>
                  </a:cubicBezTo>
                  <a:cubicBezTo>
                    <a:pt x="313334" y="224155"/>
                    <a:pt x="343573" y="192492"/>
                    <a:pt x="373018" y="160280"/>
                  </a:cubicBezTo>
                  <a:cubicBezTo>
                    <a:pt x="407655" y="116416"/>
                    <a:pt x="443759" y="73894"/>
                    <a:pt x="482734" y="33751"/>
                  </a:cubicBezTo>
                  <a:cubicBezTo>
                    <a:pt x="493058" y="21306"/>
                    <a:pt x="513157" y="10080"/>
                    <a:pt x="525924" y="25637"/>
                  </a:cubicBezTo>
                  <a:cubicBezTo>
                    <a:pt x="532094" y="34056"/>
                    <a:pt x="537165" y="42780"/>
                    <a:pt x="543579" y="50833"/>
                  </a:cubicBezTo>
                  <a:cubicBezTo>
                    <a:pt x="557691" y="67610"/>
                    <a:pt x="575529" y="90610"/>
                    <a:pt x="562211" y="112817"/>
                  </a:cubicBezTo>
                  <a:cubicBezTo>
                    <a:pt x="543029" y="150946"/>
                    <a:pt x="518227" y="185903"/>
                    <a:pt x="498312" y="223606"/>
                  </a:cubicBezTo>
                  <a:cubicBezTo>
                    <a:pt x="487560" y="243128"/>
                    <a:pt x="476809" y="262589"/>
                    <a:pt x="464591" y="281258"/>
                  </a:cubicBezTo>
                  <a:cubicBezTo>
                    <a:pt x="450296" y="305904"/>
                    <a:pt x="426837" y="327135"/>
                    <a:pt x="420606" y="355503"/>
                  </a:cubicBezTo>
                  <a:cubicBezTo>
                    <a:pt x="434596" y="383323"/>
                    <a:pt x="451151" y="411020"/>
                    <a:pt x="466790" y="438351"/>
                  </a:cubicBezTo>
                  <a:cubicBezTo>
                    <a:pt x="492631" y="484961"/>
                    <a:pt x="558179" y="581596"/>
                    <a:pt x="531545" y="632903"/>
                  </a:cubicBezTo>
                  <a:cubicBezTo>
                    <a:pt x="518471" y="651572"/>
                    <a:pt x="493180" y="659441"/>
                    <a:pt x="471249" y="660845"/>
                  </a:cubicBezTo>
                  <a:cubicBezTo>
                    <a:pt x="451640" y="661882"/>
                    <a:pt x="434901" y="650168"/>
                    <a:pt x="424150" y="634612"/>
                  </a:cubicBezTo>
                  <a:cubicBezTo>
                    <a:pt x="396048" y="601119"/>
                    <a:pt x="377905" y="561098"/>
                    <a:pt x="353958" y="524799"/>
                  </a:cubicBezTo>
                  <a:cubicBezTo>
                    <a:pt x="330744" y="487340"/>
                    <a:pt x="312600" y="446221"/>
                    <a:pt x="282483" y="413460"/>
                  </a:cubicBezTo>
                  <a:cubicBezTo>
                    <a:pt x="242959" y="460802"/>
                    <a:pt x="205816" y="509974"/>
                    <a:pt x="169224" y="559573"/>
                  </a:cubicBezTo>
                  <a:cubicBezTo>
                    <a:pt x="156029" y="576838"/>
                    <a:pt x="143322" y="594591"/>
                    <a:pt x="130615" y="612222"/>
                  </a:cubicBezTo>
                  <a:cubicBezTo>
                    <a:pt x="115465" y="631378"/>
                    <a:pt x="100865" y="661638"/>
                    <a:pt x="73069" y="661638"/>
                  </a:cubicBezTo>
                  <a:close/>
                  <a:moveTo>
                    <a:pt x="76063" y="633391"/>
                  </a:moveTo>
                  <a:cubicBezTo>
                    <a:pt x="103981" y="609416"/>
                    <a:pt x="120780" y="574519"/>
                    <a:pt x="144299" y="546273"/>
                  </a:cubicBezTo>
                  <a:cubicBezTo>
                    <a:pt x="186207" y="491977"/>
                    <a:pt x="225121" y="434386"/>
                    <a:pt x="272037" y="384482"/>
                  </a:cubicBezTo>
                  <a:cubicBezTo>
                    <a:pt x="308019" y="364471"/>
                    <a:pt x="362205" y="490817"/>
                    <a:pt x="381326" y="515769"/>
                  </a:cubicBezTo>
                  <a:cubicBezTo>
                    <a:pt x="401669" y="546334"/>
                    <a:pt x="416880" y="580193"/>
                    <a:pt x="439788" y="609049"/>
                  </a:cubicBezTo>
                  <a:cubicBezTo>
                    <a:pt x="452739" y="628328"/>
                    <a:pt x="464041" y="638882"/>
                    <a:pt x="488293" y="629670"/>
                  </a:cubicBezTo>
                  <a:cubicBezTo>
                    <a:pt x="507903" y="623325"/>
                    <a:pt x="513584" y="613991"/>
                    <a:pt x="509186" y="593676"/>
                  </a:cubicBezTo>
                  <a:cubicBezTo>
                    <a:pt x="503566" y="564880"/>
                    <a:pt x="490615" y="538647"/>
                    <a:pt x="476747" y="513085"/>
                  </a:cubicBezTo>
                  <a:cubicBezTo>
                    <a:pt x="452373" y="465926"/>
                    <a:pt x="423844" y="421147"/>
                    <a:pt x="398492" y="374538"/>
                  </a:cubicBezTo>
                  <a:cubicBezTo>
                    <a:pt x="381448" y="347450"/>
                    <a:pt x="406189" y="317740"/>
                    <a:pt x="420912" y="295472"/>
                  </a:cubicBezTo>
                  <a:cubicBezTo>
                    <a:pt x="453228" y="252157"/>
                    <a:pt x="475526" y="204388"/>
                    <a:pt x="503505" y="158572"/>
                  </a:cubicBezTo>
                  <a:cubicBezTo>
                    <a:pt x="516028" y="137830"/>
                    <a:pt x="529162" y="117880"/>
                    <a:pt x="538936" y="96406"/>
                  </a:cubicBezTo>
                  <a:cubicBezTo>
                    <a:pt x="534660" y="77676"/>
                    <a:pt x="516517" y="65231"/>
                    <a:pt x="507781" y="48332"/>
                  </a:cubicBezTo>
                  <a:cubicBezTo>
                    <a:pt x="485056" y="70417"/>
                    <a:pt x="464896" y="95002"/>
                    <a:pt x="443026" y="117941"/>
                  </a:cubicBezTo>
                  <a:cubicBezTo>
                    <a:pt x="415719" y="151007"/>
                    <a:pt x="390245" y="185659"/>
                    <a:pt x="359517" y="215736"/>
                  </a:cubicBezTo>
                  <a:cubicBezTo>
                    <a:pt x="340824" y="235197"/>
                    <a:pt x="323108" y="255512"/>
                    <a:pt x="304415" y="274974"/>
                  </a:cubicBezTo>
                  <a:cubicBezTo>
                    <a:pt x="295129" y="285040"/>
                    <a:pt x="276558" y="279549"/>
                    <a:pt x="279185" y="264603"/>
                  </a:cubicBezTo>
                  <a:cubicBezTo>
                    <a:pt x="273198" y="266311"/>
                    <a:pt x="269288" y="259722"/>
                    <a:pt x="266356" y="255390"/>
                  </a:cubicBezTo>
                  <a:cubicBezTo>
                    <a:pt x="250167" y="222447"/>
                    <a:pt x="227503" y="193956"/>
                    <a:pt x="206611" y="164063"/>
                  </a:cubicBezTo>
                  <a:cubicBezTo>
                    <a:pt x="179181" y="120442"/>
                    <a:pt x="153646" y="76273"/>
                    <a:pt x="120841" y="36740"/>
                  </a:cubicBezTo>
                  <a:cubicBezTo>
                    <a:pt x="102392" y="17706"/>
                    <a:pt x="74291" y="32348"/>
                    <a:pt x="55659" y="43878"/>
                  </a:cubicBezTo>
                  <a:cubicBezTo>
                    <a:pt x="47839" y="61265"/>
                    <a:pt x="55659" y="81886"/>
                    <a:pt x="62928" y="98297"/>
                  </a:cubicBezTo>
                  <a:cubicBezTo>
                    <a:pt x="85654" y="145699"/>
                    <a:pt x="123773" y="182060"/>
                    <a:pt x="156090" y="222447"/>
                  </a:cubicBezTo>
                  <a:cubicBezTo>
                    <a:pt x="169468" y="239712"/>
                    <a:pt x="182664" y="257099"/>
                    <a:pt x="196164" y="274303"/>
                  </a:cubicBezTo>
                  <a:cubicBezTo>
                    <a:pt x="209298" y="289555"/>
                    <a:pt x="218767" y="301939"/>
                    <a:pt x="209237" y="322498"/>
                  </a:cubicBezTo>
                  <a:cubicBezTo>
                    <a:pt x="194270" y="353978"/>
                    <a:pt x="171179" y="381309"/>
                    <a:pt x="147965" y="407054"/>
                  </a:cubicBezTo>
                  <a:cubicBezTo>
                    <a:pt x="106730" y="449577"/>
                    <a:pt x="74535" y="499114"/>
                    <a:pt x="41364" y="547798"/>
                  </a:cubicBezTo>
                  <a:cubicBezTo>
                    <a:pt x="9414" y="589405"/>
                    <a:pt x="42036" y="610697"/>
                    <a:pt x="76063" y="633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7"/>
            <p:cNvSpPr/>
            <p:nvPr/>
          </p:nvSpPr>
          <p:spPr>
            <a:xfrm>
              <a:off x="1019309" y="801210"/>
              <a:ext cx="158330" cy="61701"/>
            </a:xfrm>
            <a:custGeom>
              <a:rect b="b" l="l" r="r" t="t"/>
              <a:pathLst>
                <a:path extrusionOk="0" h="123402" w="316659">
                  <a:moveTo>
                    <a:pt x="126518" y="122860"/>
                  </a:moveTo>
                  <a:cubicBezTo>
                    <a:pt x="100677" y="122433"/>
                    <a:pt x="74898" y="121274"/>
                    <a:pt x="49179" y="118407"/>
                  </a:cubicBezTo>
                  <a:cubicBezTo>
                    <a:pt x="34701" y="116271"/>
                    <a:pt x="17657" y="116881"/>
                    <a:pt x="5928" y="106937"/>
                  </a:cubicBezTo>
                  <a:cubicBezTo>
                    <a:pt x="-853" y="100715"/>
                    <a:pt x="-59" y="90831"/>
                    <a:pt x="124" y="82412"/>
                  </a:cubicBezTo>
                  <a:cubicBezTo>
                    <a:pt x="1285" y="62036"/>
                    <a:pt x="2996" y="41293"/>
                    <a:pt x="7944" y="21466"/>
                  </a:cubicBezTo>
                  <a:cubicBezTo>
                    <a:pt x="-303" y="-9587"/>
                    <a:pt x="49362" y="2493"/>
                    <a:pt x="66590" y="1517"/>
                  </a:cubicBezTo>
                  <a:cubicBezTo>
                    <a:pt x="98722" y="3591"/>
                    <a:pt x="130917" y="3835"/>
                    <a:pt x="163050" y="4872"/>
                  </a:cubicBezTo>
                  <a:cubicBezTo>
                    <a:pt x="199948" y="9570"/>
                    <a:pt x="291826" y="-3730"/>
                    <a:pt x="313024" y="27140"/>
                  </a:cubicBezTo>
                  <a:cubicBezTo>
                    <a:pt x="319621" y="38609"/>
                    <a:pt x="315345" y="52702"/>
                    <a:pt x="314734" y="65147"/>
                  </a:cubicBezTo>
                  <a:cubicBezTo>
                    <a:pt x="311191" y="83266"/>
                    <a:pt x="310397" y="109988"/>
                    <a:pt x="290482" y="117735"/>
                  </a:cubicBezTo>
                  <a:cubicBezTo>
                    <a:pt x="236173" y="123897"/>
                    <a:pt x="181254" y="123958"/>
                    <a:pt x="126518" y="122860"/>
                  </a:cubicBezTo>
                  <a:close/>
                  <a:moveTo>
                    <a:pt x="163233" y="96932"/>
                  </a:moveTo>
                  <a:cubicBezTo>
                    <a:pt x="203918" y="97176"/>
                    <a:pt x="241122" y="94858"/>
                    <a:pt x="280341" y="91197"/>
                  </a:cubicBezTo>
                  <a:cubicBezTo>
                    <a:pt x="286389" y="75518"/>
                    <a:pt x="287916" y="57399"/>
                    <a:pt x="288710" y="41659"/>
                  </a:cubicBezTo>
                  <a:cubicBezTo>
                    <a:pt x="247475" y="28238"/>
                    <a:pt x="201963" y="36779"/>
                    <a:pt x="159140" y="32630"/>
                  </a:cubicBezTo>
                  <a:cubicBezTo>
                    <a:pt x="114361" y="32569"/>
                    <a:pt x="69583" y="28055"/>
                    <a:pt x="24866" y="28604"/>
                  </a:cubicBezTo>
                  <a:cubicBezTo>
                    <a:pt x="20773" y="29763"/>
                    <a:pt x="16252" y="29458"/>
                    <a:pt x="12709" y="27018"/>
                  </a:cubicBezTo>
                  <a:cubicBezTo>
                    <a:pt x="13808" y="48004"/>
                    <a:pt x="12159" y="70089"/>
                    <a:pt x="19795" y="90038"/>
                  </a:cubicBezTo>
                  <a:cubicBezTo>
                    <a:pt x="66834" y="98640"/>
                    <a:pt x="115583" y="96322"/>
                    <a:pt x="163233" y="969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7"/>
            <p:cNvSpPr/>
            <p:nvPr/>
          </p:nvSpPr>
          <p:spPr>
            <a:xfrm>
              <a:off x="1017060" y="894573"/>
              <a:ext cx="161443" cy="61042"/>
            </a:xfrm>
            <a:custGeom>
              <a:rect b="b" l="l" r="r" t="t"/>
              <a:pathLst>
                <a:path extrusionOk="0" h="122084" w="322887">
                  <a:moveTo>
                    <a:pt x="69928" y="122084"/>
                  </a:moveTo>
                  <a:cubicBezTo>
                    <a:pt x="-19" y="121901"/>
                    <a:pt x="-3746" y="94753"/>
                    <a:pt x="3830" y="32709"/>
                  </a:cubicBezTo>
                  <a:cubicBezTo>
                    <a:pt x="-2463" y="26608"/>
                    <a:pt x="-325" y="16847"/>
                    <a:pt x="5357" y="11051"/>
                  </a:cubicBezTo>
                  <a:cubicBezTo>
                    <a:pt x="18491" y="-357"/>
                    <a:pt x="37612" y="3913"/>
                    <a:pt x="53617" y="3059"/>
                  </a:cubicBezTo>
                  <a:cubicBezTo>
                    <a:pt x="100900" y="2632"/>
                    <a:pt x="150322" y="4096"/>
                    <a:pt x="197116" y="1839"/>
                  </a:cubicBezTo>
                  <a:cubicBezTo>
                    <a:pt x="230960" y="-296"/>
                    <a:pt x="266025" y="-2248"/>
                    <a:pt x="299196" y="6232"/>
                  </a:cubicBezTo>
                  <a:cubicBezTo>
                    <a:pt x="316057" y="9953"/>
                    <a:pt x="324976" y="24229"/>
                    <a:pt x="322471" y="41006"/>
                  </a:cubicBezTo>
                  <a:cubicBezTo>
                    <a:pt x="320761" y="67605"/>
                    <a:pt x="319050" y="108968"/>
                    <a:pt x="286184" y="114459"/>
                  </a:cubicBezTo>
                  <a:cubicBezTo>
                    <a:pt x="214771" y="124708"/>
                    <a:pt x="141891" y="120681"/>
                    <a:pt x="69928" y="122084"/>
                  </a:cubicBezTo>
                  <a:close/>
                  <a:moveTo>
                    <a:pt x="82879" y="95668"/>
                  </a:moveTo>
                  <a:cubicBezTo>
                    <a:pt x="149772" y="92801"/>
                    <a:pt x="219658" y="98231"/>
                    <a:pt x="285207" y="85846"/>
                  </a:cubicBezTo>
                  <a:cubicBezTo>
                    <a:pt x="293576" y="70228"/>
                    <a:pt x="294431" y="51621"/>
                    <a:pt x="294676" y="34295"/>
                  </a:cubicBezTo>
                  <a:cubicBezTo>
                    <a:pt x="251241" y="21606"/>
                    <a:pt x="205058" y="31611"/>
                    <a:pt x="160585" y="30879"/>
                  </a:cubicBezTo>
                  <a:cubicBezTo>
                    <a:pt x="115073" y="32221"/>
                    <a:pt x="68890" y="28865"/>
                    <a:pt x="23622" y="32160"/>
                  </a:cubicBezTo>
                  <a:cubicBezTo>
                    <a:pt x="21973" y="34234"/>
                    <a:pt x="19652" y="35576"/>
                    <a:pt x="17086" y="36247"/>
                  </a:cubicBezTo>
                  <a:cubicBezTo>
                    <a:pt x="22340" y="94631"/>
                    <a:pt x="23806" y="97011"/>
                    <a:pt x="82879" y="95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7"/>
            <p:cNvSpPr/>
            <p:nvPr/>
          </p:nvSpPr>
          <p:spPr>
            <a:xfrm>
              <a:off x="1266310" y="833891"/>
              <a:ext cx="948431" cy="63625"/>
            </a:xfrm>
            <a:custGeom>
              <a:rect b="b" l="l" r="r" t="t"/>
              <a:pathLst>
                <a:path extrusionOk="0" h="127250" w="1896861">
                  <a:moveTo>
                    <a:pt x="1852503" y="127048"/>
                  </a:moveTo>
                  <a:cubicBezTo>
                    <a:pt x="1760075" y="123753"/>
                    <a:pt x="1667524" y="124729"/>
                    <a:pt x="1575096" y="119361"/>
                  </a:cubicBezTo>
                  <a:cubicBezTo>
                    <a:pt x="1457927" y="115944"/>
                    <a:pt x="1340697" y="119422"/>
                    <a:pt x="1223527" y="117591"/>
                  </a:cubicBezTo>
                  <a:cubicBezTo>
                    <a:pt x="986379" y="109294"/>
                    <a:pt x="749169" y="95934"/>
                    <a:pt x="511776" y="95568"/>
                  </a:cubicBezTo>
                  <a:cubicBezTo>
                    <a:pt x="384527" y="94653"/>
                    <a:pt x="257278" y="105024"/>
                    <a:pt x="130456" y="112101"/>
                  </a:cubicBezTo>
                  <a:cubicBezTo>
                    <a:pt x="97285" y="111735"/>
                    <a:pt x="18541" y="132111"/>
                    <a:pt x="1069" y="98191"/>
                  </a:cubicBezTo>
                  <a:cubicBezTo>
                    <a:pt x="-2718" y="75069"/>
                    <a:pt x="4674" y="51033"/>
                    <a:pt x="5957" y="27728"/>
                  </a:cubicBezTo>
                  <a:cubicBezTo>
                    <a:pt x="7300" y="19431"/>
                    <a:pt x="6506" y="10463"/>
                    <a:pt x="9622" y="2654"/>
                  </a:cubicBezTo>
                  <a:cubicBezTo>
                    <a:pt x="11638" y="-885"/>
                    <a:pt x="17075" y="-885"/>
                    <a:pt x="19091" y="2654"/>
                  </a:cubicBezTo>
                  <a:cubicBezTo>
                    <a:pt x="24833" y="30107"/>
                    <a:pt x="20312" y="59635"/>
                    <a:pt x="23611" y="87698"/>
                  </a:cubicBezTo>
                  <a:cubicBezTo>
                    <a:pt x="58738" y="96910"/>
                    <a:pt x="96735" y="85807"/>
                    <a:pt x="132289" y="85075"/>
                  </a:cubicBezTo>
                  <a:cubicBezTo>
                    <a:pt x="206268" y="81048"/>
                    <a:pt x="276826" y="75252"/>
                    <a:pt x="350072" y="71531"/>
                  </a:cubicBezTo>
                  <a:cubicBezTo>
                    <a:pt x="469808" y="66894"/>
                    <a:pt x="589726" y="66162"/>
                    <a:pt x="709400" y="71287"/>
                  </a:cubicBezTo>
                  <a:cubicBezTo>
                    <a:pt x="907696" y="74337"/>
                    <a:pt x="1105564" y="89101"/>
                    <a:pt x="1303860" y="90138"/>
                  </a:cubicBezTo>
                  <a:cubicBezTo>
                    <a:pt x="1401725" y="90931"/>
                    <a:pt x="1499712" y="88064"/>
                    <a:pt x="1597455" y="92334"/>
                  </a:cubicBezTo>
                  <a:cubicBezTo>
                    <a:pt x="1684629" y="97703"/>
                    <a:pt x="1771987" y="95690"/>
                    <a:pt x="1859223" y="99289"/>
                  </a:cubicBezTo>
                  <a:cubicBezTo>
                    <a:pt x="1868264" y="72995"/>
                    <a:pt x="1867042" y="44627"/>
                    <a:pt x="1868936" y="17235"/>
                  </a:cubicBezTo>
                  <a:cubicBezTo>
                    <a:pt x="1869180" y="13452"/>
                    <a:pt x="1870341" y="10097"/>
                    <a:pt x="1873029" y="7351"/>
                  </a:cubicBezTo>
                  <a:cubicBezTo>
                    <a:pt x="1881215" y="-1373"/>
                    <a:pt x="1897281" y="5155"/>
                    <a:pt x="1896854" y="17235"/>
                  </a:cubicBezTo>
                  <a:cubicBezTo>
                    <a:pt x="1895998" y="34622"/>
                    <a:pt x="1895449" y="52009"/>
                    <a:pt x="1893799" y="69335"/>
                  </a:cubicBezTo>
                  <a:cubicBezTo>
                    <a:pt x="1890745" y="87759"/>
                    <a:pt x="1890134" y="110088"/>
                    <a:pt x="1875839" y="123753"/>
                  </a:cubicBezTo>
                  <a:cubicBezTo>
                    <a:pt x="1869119" y="128756"/>
                    <a:pt x="1860383" y="126865"/>
                    <a:pt x="1852503" y="1270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7"/>
            <p:cNvSpPr/>
            <p:nvPr/>
          </p:nvSpPr>
          <p:spPr>
            <a:xfrm>
              <a:off x="1270911" y="809546"/>
              <a:ext cx="940217" cy="41900"/>
            </a:xfrm>
            <a:custGeom>
              <a:rect b="b" l="l" r="r" t="t"/>
              <a:pathLst>
                <a:path extrusionOk="0" h="83801" w="1880434">
                  <a:moveTo>
                    <a:pt x="1859368" y="81845"/>
                  </a:moveTo>
                  <a:cubicBezTo>
                    <a:pt x="1853320" y="78856"/>
                    <a:pt x="1853198" y="71535"/>
                    <a:pt x="1849777" y="66533"/>
                  </a:cubicBezTo>
                  <a:cubicBezTo>
                    <a:pt x="1837437" y="58724"/>
                    <a:pt x="1821554" y="62506"/>
                    <a:pt x="1807748" y="61530"/>
                  </a:cubicBezTo>
                  <a:cubicBezTo>
                    <a:pt x="1724727" y="61957"/>
                    <a:pt x="1641707" y="61591"/>
                    <a:pt x="1558687" y="58724"/>
                  </a:cubicBezTo>
                  <a:cubicBezTo>
                    <a:pt x="1415371" y="60432"/>
                    <a:pt x="1272666" y="47925"/>
                    <a:pt x="1129595" y="44448"/>
                  </a:cubicBezTo>
                  <a:cubicBezTo>
                    <a:pt x="1029470" y="41764"/>
                    <a:pt x="929467" y="50122"/>
                    <a:pt x="829341" y="48047"/>
                  </a:cubicBezTo>
                  <a:cubicBezTo>
                    <a:pt x="749375" y="48108"/>
                    <a:pt x="669287" y="47681"/>
                    <a:pt x="589382" y="43899"/>
                  </a:cubicBezTo>
                  <a:cubicBezTo>
                    <a:pt x="523650" y="42557"/>
                    <a:pt x="459140" y="25231"/>
                    <a:pt x="393408" y="25231"/>
                  </a:cubicBezTo>
                  <a:cubicBezTo>
                    <a:pt x="323522" y="28464"/>
                    <a:pt x="253452" y="39018"/>
                    <a:pt x="183811" y="42496"/>
                  </a:cubicBezTo>
                  <a:cubicBezTo>
                    <a:pt x="123882" y="49267"/>
                    <a:pt x="62487" y="60615"/>
                    <a:pt x="2559" y="48474"/>
                  </a:cubicBezTo>
                  <a:cubicBezTo>
                    <a:pt x="-985" y="49512"/>
                    <a:pt x="-496" y="43350"/>
                    <a:pt x="1887" y="42008"/>
                  </a:cubicBezTo>
                  <a:cubicBezTo>
                    <a:pt x="9278" y="37188"/>
                    <a:pt x="18808" y="37493"/>
                    <a:pt x="27300" y="36456"/>
                  </a:cubicBezTo>
                  <a:cubicBezTo>
                    <a:pt x="46299" y="34992"/>
                    <a:pt x="65420" y="34931"/>
                    <a:pt x="84418" y="33711"/>
                  </a:cubicBezTo>
                  <a:cubicBezTo>
                    <a:pt x="113436" y="31270"/>
                    <a:pt x="141842" y="24865"/>
                    <a:pt x="170737" y="21387"/>
                  </a:cubicBezTo>
                  <a:cubicBezTo>
                    <a:pt x="221930" y="15286"/>
                    <a:pt x="273429" y="12785"/>
                    <a:pt x="324438" y="5342"/>
                  </a:cubicBezTo>
                  <a:cubicBezTo>
                    <a:pt x="383084" y="-3687"/>
                    <a:pt x="441974" y="-453"/>
                    <a:pt x="500314" y="8942"/>
                  </a:cubicBezTo>
                  <a:cubicBezTo>
                    <a:pt x="562747" y="17544"/>
                    <a:pt x="625792" y="18520"/>
                    <a:pt x="688714" y="19740"/>
                  </a:cubicBezTo>
                  <a:cubicBezTo>
                    <a:pt x="809548" y="21509"/>
                    <a:pt x="930383" y="21021"/>
                    <a:pt x="1051218" y="16202"/>
                  </a:cubicBezTo>
                  <a:cubicBezTo>
                    <a:pt x="1144929" y="14981"/>
                    <a:pt x="1240411" y="19862"/>
                    <a:pt x="1333633" y="25536"/>
                  </a:cubicBezTo>
                  <a:cubicBezTo>
                    <a:pt x="1411828" y="30538"/>
                    <a:pt x="1490266" y="29806"/>
                    <a:pt x="1568583" y="30782"/>
                  </a:cubicBezTo>
                  <a:cubicBezTo>
                    <a:pt x="1649832" y="34260"/>
                    <a:pt x="1731080" y="33589"/>
                    <a:pt x="1812390" y="33528"/>
                  </a:cubicBezTo>
                  <a:cubicBezTo>
                    <a:pt x="1834077" y="33711"/>
                    <a:pt x="1860956" y="32124"/>
                    <a:pt x="1874213" y="52684"/>
                  </a:cubicBezTo>
                  <a:cubicBezTo>
                    <a:pt x="1876656" y="56893"/>
                    <a:pt x="1878306" y="61469"/>
                    <a:pt x="1879833" y="66044"/>
                  </a:cubicBezTo>
                  <a:cubicBezTo>
                    <a:pt x="1883498" y="77636"/>
                    <a:pt x="1869631" y="88312"/>
                    <a:pt x="1859368" y="818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7"/>
            <p:cNvSpPr/>
            <p:nvPr/>
          </p:nvSpPr>
          <p:spPr>
            <a:xfrm>
              <a:off x="1267891" y="697621"/>
              <a:ext cx="93972" cy="45620"/>
            </a:xfrm>
            <a:custGeom>
              <a:rect b="b" l="l" r="r" t="t"/>
              <a:pathLst>
                <a:path extrusionOk="0" h="91241" w="187943">
                  <a:moveTo>
                    <a:pt x="53133" y="90952"/>
                  </a:moveTo>
                  <a:cubicBezTo>
                    <a:pt x="34929" y="89427"/>
                    <a:pt x="-4107" y="93881"/>
                    <a:pt x="352" y="65756"/>
                  </a:cubicBezTo>
                  <a:cubicBezTo>
                    <a:pt x="2002" y="52518"/>
                    <a:pt x="2490" y="39218"/>
                    <a:pt x="4445" y="26040"/>
                  </a:cubicBezTo>
                  <a:cubicBezTo>
                    <a:pt x="5300" y="21526"/>
                    <a:pt x="6461" y="14022"/>
                    <a:pt x="11654" y="12924"/>
                  </a:cubicBezTo>
                  <a:cubicBezTo>
                    <a:pt x="14525" y="2065"/>
                    <a:pt x="27476" y="2004"/>
                    <a:pt x="36761" y="1943"/>
                  </a:cubicBezTo>
                  <a:cubicBezTo>
                    <a:pt x="47880" y="1455"/>
                    <a:pt x="58998" y="1027"/>
                    <a:pt x="70055" y="905"/>
                  </a:cubicBezTo>
                  <a:cubicBezTo>
                    <a:pt x="86305" y="783"/>
                    <a:pt x="102493" y="905"/>
                    <a:pt x="118743" y="600"/>
                  </a:cubicBezTo>
                  <a:cubicBezTo>
                    <a:pt x="137070" y="905"/>
                    <a:pt x="156802" y="-2877"/>
                    <a:pt x="173846" y="5420"/>
                  </a:cubicBezTo>
                  <a:cubicBezTo>
                    <a:pt x="193639" y="13900"/>
                    <a:pt x="192173" y="71491"/>
                    <a:pt x="172074" y="78995"/>
                  </a:cubicBezTo>
                  <a:cubicBezTo>
                    <a:pt x="157291" y="83082"/>
                    <a:pt x="140430" y="85401"/>
                    <a:pt x="125280" y="86255"/>
                  </a:cubicBezTo>
                  <a:cubicBezTo>
                    <a:pt x="101333" y="89000"/>
                    <a:pt x="77325" y="92233"/>
                    <a:pt x="53133" y="90952"/>
                  </a:cubicBezTo>
                  <a:close/>
                  <a:moveTo>
                    <a:pt x="77813" y="64719"/>
                  </a:moveTo>
                  <a:cubicBezTo>
                    <a:pt x="104754" y="61730"/>
                    <a:pt x="131633" y="58435"/>
                    <a:pt x="158329" y="53677"/>
                  </a:cubicBezTo>
                  <a:cubicBezTo>
                    <a:pt x="159734" y="45624"/>
                    <a:pt x="159856" y="37327"/>
                    <a:pt x="158818" y="29213"/>
                  </a:cubicBezTo>
                  <a:cubicBezTo>
                    <a:pt x="124974" y="26284"/>
                    <a:pt x="90398" y="29518"/>
                    <a:pt x="56371" y="29091"/>
                  </a:cubicBezTo>
                  <a:cubicBezTo>
                    <a:pt x="43664" y="28298"/>
                    <a:pt x="29614" y="32995"/>
                    <a:pt x="17701" y="27932"/>
                  </a:cubicBezTo>
                  <a:cubicBezTo>
                    <a:pt x="18312" y="40011"/>
                    <a:pt x="18862" y="52091"/>
                    <a:pt x="19962" y="64170"/>
                  </a:cubicBezTo>
                  <a:cubicBezTo>
                    <a:pt x="39327" y="66183"/>
                    <a:pt x="58448" y="65573"/>
                    <a:pt x="77813" y="647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7"/>
            <p:cNvSpPr/>
            <p:nvPr/>
          </p:nvSpPr>
          <p:spPr>
            <a:xfrm>
              <a:off x="1386216" y="591444"/>
              <a:ext cx="100266" cy="193311"/>
            </a:xfrm>
            <a:custGeom>
              <a:rect b="b" l="l" r="r" t="t"/>
              <a:pathLst>
                <a:path extrusionOk="0" h="386621" w="200532">
                  <a:moveTo>
                    <a:pt x="54669" y="384992"/>
                  </a:moveTo>
                  <a:cubicBezTo>
                    <a:pt x="29745" y="382857"/>
                    <a:pt x="-3854" y="368947"/>
                    <a:pt x="361" y="338810"/>
                  </a:cubicBezTo>
                  <a:cubicBezTo>
                    <a:pt x="1155" y="312272"/>
                    <a:pt x="4332" y="285917"/>
                    <a:pt x="6225" y="259439"/>
                  </a:cubicBezTo>
                  <a:cubicBezTo>
                    <a:pt x="12334" y="180435"/>
                    <a:pt x="23880" y="102163"/>
                    <a:pt x="32188" y="23402"/>
                  </a:cubicBezTo>
                  <a:cubicBezTo>
                    <a:pt x="27607" y="16326"/>
                    <a:pt x="33105" y="8639"/>
                    <a:pt x="39275" y="4734"/>
                  </a:cubicBezTo>
                  <a:cubicBezTo>
                    <a:pt x="55097" y="-4722"/>
                    <a:pt x="75928" y="2111"/>
                    <a:pt x="92484" y="6930"/>
                  </a:cubicBezTo>
                  <a:cubicBezTo>
                    <a:pt x="106168" y="11567"/>
                    <a:pt x="113498" y="25111"/>
                    <a:pt x="111360" y="39142"/>
                  </a:cubicBezTo>
                  <a:cubicBezTo>
                    <a:pt x="112399" y="75991"/>
                    <a:pt x="99448" y="113205"/>
                    <a:pt x="105984" y="149748"/>
                  </a:cubicBezTo>
                  <a:cubicBezTo>
                    <a:pt x="170250" y="172077"/>
                    <a:pt x="210875" y="219236"/>
                    <a:pt x="198229" y="289882"/>
                  </a:cubicBezTo>
                  <a:cubicBezTo>
                    <a:pt x="192059" y="358393"/>
                    <a:pt x="117591" y="394997"/>
                    <a:pt x="54669" y="384992"/>
                  </a:cubicBezTo>
                  <a:close/>
                  <a:moveTo>
                    <a:pt x="85092" y="358393"/>
                  </a:moveTo>
                  <a:cubicBezTo>
                    <a:pt x="114170" y="355099"/>
                    <a:pt x="146486" y="342653"/>
                    <a:pt x="161270" y="315871"/>
                  </a:cubicBezTo>
                  <a:cubicBezTo>
                    <a:pt x="173549" y="288845"/>
                    <a:pt x="177153" y="255840"/>
                    <a:pt x="164508" y="228326"/>
                  </a:cubicBezTo>
                  <a:cubicBezTo>
                    <a:pt x="151251" y="197944"/>
                    <a:pt x="119424" y="185926"/>
                    <a:pt x="91140" y="173541"/>
                  </a:cubicBezTo>
                  <a:cubicBezTo>
                    <a:pt x="60228" y="156093"/>
                    <a:pt x="85580" y="65741"/>
                    <a:pt x="85458" y="33042"/>
                  </a:cubicBezTo>
                  <a:cubicBezTo>
                    <a:pt x="73485" y="29137"/>
                    <a:pt x="55097" y="23646"/>
                    <a:pt x="43429" y="28649"/>
                  </a:cubicBezTo>
                  <a:cubicBezTo>
                    <a:pt x="46972" y="74343"/>
                    <a:pt x="39641" y="121197"/>
                    <a:pt x="37320" y="166159"/>
                  </a:cubicBezTo>
                  <a:cubicBezTo>
                    <a:pt x="35548" y="197334"/>
                    <a:pt x="34021" y="231559"/>
                    <a:pt x="31516" y="261819"/>
                  </a:cubicBezTo>
                  <a:cubicBezTo>
                    <a:pt x="30539" y="283354"/>
                    <a:pt x="28462" y="304890"/>
                    <a:pt x="27668" y="326425"/>
                  </a:cubicBezTo>
                  <a:cubicBezTo>
                    <a:pt x="28401" y="333258"/>
                    <a:pt x="24858" y="342287"/>
                    <a:pt x="29501" y="347778"/>
                  </a:cubicBezTo>
                  <a:cubicBezTo>
                    <a:pt x="45200" y="359125"/>
                    <a:pt x="66521" y="358515"/>
                    <a:pt x="85092" y="358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7"/>
            <p:cNvSpPr/>
            <p:nvPr/>
          </p:nvSpPr>
          <p:spPr>
            <a:xfrm>
              <a:off x="1416835" y="694505"/>
              <a:ext cx="35856" cy="61981"/>
            </a:xfrm>
            <a:custGeom>
              <a:rect b="b" l="l" r="r" t="t"/>
              <a:pathLst>
                <a:path extrusionOk="0" h="123961" w="71711">
                  <a:moveTo>
                    <a:pt x="639" y="106151"/>
                  </a:moveTo>
                  <a:cubicBezTo>
                    <a:pt x="-3026" y="78453"/>
                    <a:pt x="10108" y="51061"/>
                    <a:pt x="13773" y="23852"/>
                  </a:cubicBezTo>
                  <a:cubicBezTo>
                    <a:pt x="2350" y="13664"/>
                    <a:pt x="14751" y="1157"/>
                    <a:pt x="26663" y="181"/>
                  </a:cubicBezTo>
                  <a:cubicBezTo>
                    <a:pt x="44501" y="-1710"/>
                    <a:pt x="61667" y="11468"/>
                    <a:pt x="68632" y="27329"/>
                  </a:cubicBezTo>
                  <a:cubicBezTo>
                    <a:pt x="79322" y="56552"/>
                    <a:pt x="61301" y="116156"/>
                    <a:pt x="28191" y="123721"/>
                  </a:cubicBezTo>
                  <a:cubicBezTo>
                    <a:pt x="16278" y="125429"/>
                    <a:pt x="3999" y="117864"/>
                    <a:pt x="639" y="106151"/>
                  </a:cubicBezTo>
                  <a:close/>
                  <a:moveTo>
                    <a:pt x="24708" y="97366"/>
                  </a:moveTo>
                  <a:cubicBezTo>
                    <a:pt x="44990" y="84005"/>
                    <a:pt x="67043" y="23242"/>
                    <a:pt x="26785" y="24950"/>
                  </a:cubicBezTo>
                  <a:cubicBezTo>
                    <a:pt x="27885" y="49597"/>
                    <a:pt x="21593" y="73390"/>
                    <a:pt x="24708" y="973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27"/>
            <p:cNvSpPr/>
            <p:nvPr/>
          </p:nvSpPr>
          <p:spPr>
            <a:xfrm>
              <a:off x="1485917" y="637926"/>
              <a:ext cx="107543" cy="109568"/>
            </a:xfrm>
            <a:custGeom>
              <a:rect b="b" l="l" r="r" t="t"/>
              <a:pathLst>
                <a:path extrusionOk="0" h="219137" w="215086">
                  <a:moveTo>
                    <a:pt x="96571" y="218272"/>
                  </a:moveTo>
                  <a:cubicBezTo>
                    <a:pt x="56374" y="217479"/>
                    <a:pt x="77145" y="175262"/>
                    <a:pt x="77634" y="150920"/>
                  </a:cubicBezTo>
                  <a:cubicBezTo>
                    <a:pt x="31878" y="148174"/>
                    <a:pt x="-16933" y="153116"/>
                    <a:pt x="5731" y="89791"/>
                  </a:cubicBezTo>
                  <a:cubicBezTo>
                    <a:pt x="16727" y="62398"/>
                    <a:pt x="43973" y="78992"/>
                    <a:pt x="65782" y="76186"/>
                  </a:cubicBezTo>
                  <a:cubicBezTo>
                    <a:pt x="74274" y="75088"/>
                    <a:pt x="86614" y="76491"/>
                    <a:pt x="86369" y="64961"/>
                  </a:cubicBezTo>
                  <a:cubicBezTo>
                    <a:pt x="89913" y="47452"/>
                    <a:pt x="92417" y="29820"/>
                    <a:pt x="95411" y="12250"/>
                  </a:cubicBezTo>
                  <a:cubicBezTo>
                    <a:pt x="95716" y="10725"/>
                    <a:pt x="96632" y="9627"/>
                    <a:pt x="97854" y="9017"/>
                  </a:cubicBezTo>
                  <a:cubicBezTo>
                    <a:pt x="104696" y="-5747"/>
                    <a:pt x="131026" y="1635"/>
                    <a:pt x="143977" y="3465"/>
                  </a:cubicBezTo>
                  <a:cubicBezTo>
                    <a:pt x="155706" y="6211"/>
                    <a:pt x="163036" y="17558"/>
                    <a:pt x="159799" y="29271"/>
                  </a:cubicBezTo>
                  <a:cubicBezTo>
                    <a:pt x="158271" y="45133"/>
                    <a:pt x="153812" y="61178"/>
                    <a:pt x="156072" y="77101"/>
                  </a:cubicBezTo>
                  <a:lnTo>
                    <a:pt x="156072" y="77101"/>
                  </a:lnTo>
                  <a:cubicBezTo>
                    <a:pt x="177270" y="81433"/>
                    <a:pt x="215390" y="75149"/>
                    <a:pt x="215084" y="105774"/>
                  </a:cubicBezTo>
                  <a:cubicBezTo>
                    <a:pt x="213313" y="119501"/>
                    <a:pt x="214107" y="138718"/>
                    <a:pt x="200667" y="146710"/>
                  </a:cubicBezTo>
                  <a:cubicBezTo>
                    <a:pt x="180203" y="152567"/>
                    <a:pt x="157661" y="150615"/>
                    <a:pt x="137501" y="158546"/>
                  </a:cubicBezTo>
                  <a:cubicBezTo>
                    <a:pt x="134080" y="186914"/>
                    <a:pt x="137196" y="225410"/>
                    <a:pt x="96571" y="218272"/>
                  </a:cubicBezTo>
                  <a:close/>
                  <a:moveTo>
                    <a:pt x="112149" y="198688"/>
                  </a:moveTo>
                  <a:cubicBezTo>
                    <a:pt x="119113" y="183986"/>
                    <a:pt x="118197" y="166843"/>
                    <a:pt x="120885" y="151042"/>
                  </a:cubicBezTo>
                  <a:cubicBezTo>
                    <a:pt x="129437" y="130970"/>
                    <a:pt x="169695" y="130848"/>
                    <a:pt x="188816" y="126334"/>
                  </a:cubicBezTo>
                  <a:cubicBezTo>
                    <a:pt x="190771" y="119501"/>
                    <a:pt x="191748" y="113400"/>
                    <a:pt x="192604" y="106507"/>
                  </a:cubicBezTo>
                  <a:cubicBezTo>
                    <a:pt x="177453" y="104005"/>
                    <a:pt x="161815" y="106201"/>
                    <a:pt x="146665" y="102968"/>
                  </a:cubicBezTo>
                  <a:cubicBezTo>
                    <a:pt x="116547" y="93085"/>
                    <a:pt x="129865" y="51844"/>
                    <a:pt x="134141" y="28905"/>
                  </a:cubicBezTo>
                  <a:cubicBezTo>
                    <a:pt x="125100" y="27563"/>
                    <a:pt x="115692" y="28905"/>
                    <a:pt x="106712" y="27197"/>
                  </a:cubicBezTo>
                  <a:cubicBezTo>
                    <a:pt x="105124" y="46536"/>
                    <a:pt x="107934" y="66791"/>
                    <a:pt x="103352" y="85520"/>
                  </a:cubicBezTo>
                  <a:cubicBezTo>
                    <a:pt x="89057" y="107544"/>
                    <a:pt x="53748" y="102602"/>
                    <a:pt x="30961" y="100833"/>
                  </a:cubicBezTo>
                  <a:cubicBezTo>
                    <a:pt x="28212" y="107422"/>
                    <a:pt x="27357" y="114559"/>
                    <a:pt x="26563" y="121575"/>
                  </a:cubicBezTo>
                  <a:cubicBezTo>
                    <a:pt x="92784" y="137254"/>
                    <a:pt x="110194" y="110411"/>
                    <a:pt x="94616" y="196126"/>
                  </a:cubicBezTo>
                  <a:cubicBezTo>
                    <a:pt x="95288" y="196309"/>
                    <a:pt x="96021" y="196492"/>
                    <a:pt x="96755" y="196675"/>
                  </a:cubicBezTo>
                  <a:cubicBezTo>
                    <a:pt x="101764" y="197651"/>
                    <a:pt x="106957" y="198261"/>
                    <a:pt x="112149" y="1986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27"/>
            <p:cNvSpPr/>
            <p:nvPr/>
          </p:nvSpPr>
          <p:spPr>
            <a:xfrm>
              <a:off x="1489836" y="733819"/>
              <a:ext cx="104403" cy="41856"/>
            </a:xfrm>
            <a:custGeom>
              <a:rect b="b" l="l" r="r" t="t"/>
              <a:pathLst>
                <a:path extrusionOk="0" h="83711" w="208806">
                  <a:moveTo>
                    <a:pt x="173463" y="83712"/>
                  </a:moveTo>
                  <a:cubicBezTo>
                    <a:pt x="128196" y="79930"/>
                    <a:pt x="82684" y="84871"/>
                    <a:pt x="37539" y="79075"/>
                  </a:cubicBezTo>
                  <a:cubicBezTo>
                    <a:pt x="13042" y="75415"/>
                    <a:pt x="-2657" y="70778"/>
                    <a:pt x="5651" y="42410"/>
                  </a:cubicBezTo>
                  <a:cubicBezTo>
                    <a:pt x="-4673" y="39604"/>
                    <a:pt x="1436" y="17580"/>
                    <a:pt x="6017" y="11357"/>
                  </a:cubicBezTo>
                  <a:cubicBezTo>
                    <a:pt x="22267" y="-18719"/>
                    <a:pt x="141574" y="20386"/>
                    <a:pt x="176273" y="20997"/>
                  </a:cubicBezTo>
                  <a:cubicBezTo>
                    <a:pt x="202542" y="24413"/>
                    <a:pt x="212377" y="35272"/>
                    <a:pt x="207673" y="61993"/>
                  </a:cubicBezTo>
                  <a:cubicBezTo>
                    <a:pt x="206451" y="82431"/>
                    <a:pt x="190201" y="83651"/>
                    <a:pt x="173463" y="83712"/>
                  </a:cubicBezTo>
                  <a:close/>
                  <a:moveTo>
                    <a:pt x="135649" y="54551"/>
                  </a:moveTo>
                  <a:cubicBezTo>
                    <a:pt x="152571" y="54917"/>
                    <a:pt x="169614" y="55405"/>
                    <a:pt x="186414" y="57784"/>
                  </a:cubicBezTo>
                  <a:cubicBezTo>
                    <a:pt x="187453" y="53391"/>
                    <a:pt x="188247" y="48938"/>
                    <a:pt x="188552" y="44484"/>
                  </a:cubicBezTo>
                  <a:cubicBezTo>
                    <a:pt x="173219" y="38933"/>
                    <a:pt x="154953" y="38445"/>
                    <a:pt x="139009" y="37407"/>
                  </a:cubicBezTo>
                  <a:cubicBezTo>
                    <a:pt x="122820" y="36797"/>
                    <a:pt x="107120" y="32344"/>
                    <a:pt x="91054" y="30453"/>
                  </a:cubicBezTo>
                  <a:cubicBezTo>
                    <a:pt x="69367" y="26182"/>
                    <a:pt x="47497" y="23132"/>
                    <a:pt x="25505" y="20875"/>
                  </a:cubicBezTo>
                  <a:cubicBezTo>
                    <a:pt x="19518" y="19227"/>
                    <a:pt x="16036" y="24962"/>
                    <a:pt x="15059" y="30148"/>
                  </a:cubicBezTo>
                  <a:cubicBezTo>
                    <a:pt x="17197" y="37529"/>
                    <a:pt x="17013" y="45399"/>
                    <a:pt x="18846" y="52781"/>
                  </a:cubicBezTo>
                  <a:lnTo>
                    <a:pt x="18846" y="52781"/>
                  </a:lnTo>
                  <a:lnTo>
                    <a:pt x="18846" y="52781"/>
                  </a:lnTo>
                  <a:cubicBezTo>
                    <a:pt x="56905" y="61078"/>
                    <a:pt x="96979" y="54306"/>
                    <a:pt x="135649" y="54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27"/>
            <p:cNvSpPr/>
            <p:nvPr/>
          </p:nvSpPr>
          <p:spPr>
            <a:xfrm>
              <a:off x="1622899" y="561326"/>
              <a:ext cx="152844" cy="220858"/>
            </a:xfrm>
            <a:custGeom>
              <a:rect b="b" l="l" r="r" t="t"/>
              <a:pathLst>
                <a:path extrusionOk="0" h="441716" w="305688">
                  <a:moveTo>
                    <a:pt x="78692" y="440898"/>
                  </a:moveTo>
                  <a:cubicBezTo>
                    <a:pt x="46437" y="439068"/>
                    <a:pt x="21146" y="425342"/>
                    <a:pt x="16075" y="391300"/>
                  </a:cubicBezTo>
                  <a:cubicBezTo>
                    <a:pt x="11371" y="372021"/>
                    <a:pt x="7706" y="352621"/>
                    <a:pt x="1719" y="333709"/>
                  </a:cubicBezTo>
                  <a:cubicBezTo>
                    <a:pt x="-3229" y="321690"/>
                    <a:pt x="3063" y="310404"/>
                    <a:pt x="13448" y="323887"/>
                  </a:cubicBezTo>
                  <a:cubicBezTo>
                    <a:pt x="31653" y="347313"/>
                    <a:pt x="31347" y="379830"/>
                    <a:pt x="47536" y="403928"/>
                  </a:cubicBezTo>
                  <a:cubicBezTo>
                    <a:pt x="61281" y="414055"/>
                    <a:pt x="95797" y="420583"/>
                    <a:pt x="107526" y="405331"/>
                  </a:cubicBezTo>
                  <a:cubicBezTo>
                    <a:pt x="126647" y="376780"/>
                    <a:pt x="139781" y="344446"/>
                    <a:pt x="152121" y="312417"/>
                  </a:cubicBezTo>
                  <a:cubicBezTo>
                    <a:pt x="181994" y="227190"/>
                    <a:pt x="224878" y="147515"/>
                    <a:pt x="257439" y="63386"/>
                  </a:cubicBezTo>
                  <a:cubicBezTo>
                    <a:pt x="262876" y="49354"/>
                    <a:pt x="268191" y="35383"/>
                    <a:pt x="273628" y="21291"/>
                  </a:cubicBezTo>
                  <a:cubicBezTo>
                    <a:pt x="277049" y="10919"/>
                    <a:pt x="283768" y="-4332"/>
                    <a:pt x="297330" y="1158"/>
                  </a:cubicBezTo>
                  <a:cubicBezTo>
                    <a:pt x="302767" y="3477"/>
                    <a:pt x="306555" y="9577"/>
                    <a:pt x="305516" y="15495"/>
                  </a:cubicBezTo>
                  <a:cubicBezTo>
                    <a:pt x="275949" y="100905"/>
                    <a:pt x="235569" y="182045"/>
                    <a:pt x="200137" y="265137"/>
                  </a:cubicBezTo>
                  <a:cubicBezTo>
                    <a:pt x="183093" y="307659"/>
                    <a:pt x="169409" y="351645"/>
                    <a:pt x="147356" y="391971"/>
                  </a:cubicBezTo>
                  <a:cubicBezTo>
                    <a:pt x="133916" y="421925"/>
                    <a:pt x="115040" y="446572"/>
                    <a:pt x="78692" y="4408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27"/>
            <p:cNvSpPr/>
            <p:nvPr/>
          </p:nvSpPr>
          <p:spPr>
            <a:xfrm>
              <a:off x="1617980" y="514330"/>
              <a:ext cx="585978" cy="233065"/>
            </a:xfrm>
            <a:custGeom>
              <a:rect b="b" l="l" r="r" t="t"/>
              <a:pathLst>
                <a:path extrusionOk="0" h="466131" w="1171955">
                  <a:moveTo>
                    <a:pt x="83032" y="461620"/>
                  </a:moveTo>
                  <a:cubicBezTo>
                    <a:pt x="75274" y="453384"/>
                    <a:pt x="73869" y="441366"/>
                    <a:pt x="68920" y="431483"/>
                  </a:cubicBezTo>
                  <a:cubicBezTo>
                    <a:pt x="56947" y="407934"/>
                    <a:pt x="48944" y="383958"/>
                    <a:pt x="32450" y="363887"/>
                  </a:cubicBezTo>
                  <a:cubicBezTo>
                    <a:pt x="19377" y="353637"/>
                    <a:pt x="11924" y="369804"/>
                    <a:pt x="13268" y="381457"/>
                  </a:cubicBezTo>
                  <a:cubicBezTo>
                    <a:pt x="16200" y="398173"/>
                    <a:pt x="26464" y="412326"/>
                    <a:pt x="27807" y="429530"/>
                  </a:cubicBezTo>
                  <a:cubicBezTo>
                    <a:pt x="28174" y="432032"/>
                    <a:pt x="26524" y="434411"/>
                    <a:pt x="24142" y="435082"/>
                  </a:cubicBezTo>
                  <a:cubicBezTo>
                    <a:pt x="21576" y="435814"/>
                    <a:pt x="18583" y="434228"/>
                    <a:pt x="17911" y="431544"/>
                  </a:cubicBezTo>
                  <a:cubicBezTo>
                    <a:pt x="15834" y="423308"/>
                    <a:pt x="13574" y="415194"/>
                    <a:pt x="9969" y="407568"/>
                  </a:cubicBezTo>
                  <a:cubicBezTo>
                    <a:pt x="3677" y="396037"/>
                    <a:pt x="-2004" y="383043"/>
                    <a:pt x="684" y="369682"/>
                  </a:cubicBezTo>
                  <a:cubicBezTo>
                    <a:pt x="2822" y="352295"/>
                    <a:pt x="19255" y="338996"/>
                    <a:pt x="36360" y="347232"/>
                  </a:cubicBezTo>
                  <a:cubicBezTo>
                    <a:pt x="48333" y="351441"/>
                    <a:pt x="54870" y="363460"/>
                    <a:pt x="61529" y="373465"/>
                  </a:cubicBezTo>
                  <a:cubicBezTo>
                    <a:pt x="71975" y="389388"/>
                    <a:pt x="81933" y="405677"/>
                    <a:pt x="90974" y="422393"/>
                  </a:cubicBezTo>
                  <a:cubicBezTo>
                    <a:pt x="103802" y="386154"/>
                    <a:pt x="112966" y="348696"/>
                    <a:pt x="127872" y="313251"/>
                  </a:cubicBezTo>
                  <a:cubicBezTo>
                    <a:pt x="141189" y="280307"/>
                    <a:pt x="160493" y="250291"/>
                    <a:pt x="176621" y="218689"/>
                  </a:cubicBezTo>
                  <a:cubicBezTo>
                    <a:pt x="203561" y="160427"/>
                    <a:pt x="225920" y="98749"/>
                    <a:pt x="267950" y="49272"/>
                  </a:cubicBezTo>
                  <a:cubicBezTo>
                    <a:pt x="276135" y="39084"/>
                    <a:pt x="284932" y="26944"/>
                    <a:pt x="298433" y="24198"/>
                  </a:cubicBezTo>
                  <a:cubicBezTo>
                    <a:pt x="332826" y="18037"/>
                    <a:pt x="367769" y="14620"/>
                    <a:pt x="402346" y="9496"/>
                  </a:cubicBezTo>
                  <a:cubicBezTo>
                    <a:pt x="472049" y="7299"/>
                    <a:pt x="543401" y="6567"/>
                    <a:pt x="612432" y="832"/>
                  </a:cubicBezTo>
                  <a:cubicBezTo>
                    <a:pt x="651896" y="-2767"/>
                    <a:pt x="690810" y="6445"/>
                    <a:pt x="730212" y="6872"/>
                  </a:cubicBezTo>
                  <a:cubicBezTo>
                    <a:pt x="775052" y="9007"/>
                    <a:pt x="820014" y="5103"/>
                    <a:pt x="864670" y="11326"/>
                  </a:cubicBezTo>
                  <a:cubicBezTo>
                    <a:pt x="921666" y="12729"/>
                    <a:pt x="979334" y="25845"/>
                    <a:pt x="1035353" y="33349"/>
                  </a:cubicBezTo>
                  <a:cubicBezTo>
                    <a:pt x="1064554" y="33532"/>
                    <a:pt x="1092899" y="39145"/>
                    <a:pt x="1120878" y="47198"/>
                  </a:cubicBezTo>
                  <a:cubicBezTo>
                    <a:pt x="1139938" y="52018"/>
                    <a:pt x="1165351" y="56349"/>
                    <a:pt x="1171277" y="78251"/>
                  </a:cubicBezTo>
                  <a:cubicBezTo>
                    <a:pt x="1173232" y="97346"/>
                    <a:pt x="1172193" y="129619"/>
                    <a:pt x="1151179" y="137550"/>
                  </a:cubicBezTo>
                  <a:cubicBezTo>
                    <a:pt x="1133463" y="139197"/>
                    <a:pt x="1116052" y="131571"/>
                    <a:pt x="1098398" y="130168"/>
                  </a:cubicBezTo>
                  <a:cubicBezTo>
                    <a:pt x="1020020" y="120651"/>
                    <a:pt x="941337" y="112598"/>
                    <a:pt x="862348" y="111500"/>
                  </a:cubicBezTo>
                  <a:cubicBezTo>
                    <a:pt x="828810" y="109791"/>
                    <a:pt x="795700" y="102898"/>
                    <a:pt x="761979" y="103630"/>
                  </a:cubicBezTo>
                  <a:cubicBezTo>
                    <a:pt x="674743" y="103081"/>
                    <a:pt x="587569" y="104911"/>
                    <a:pt x="500394" y="102043"/>
                  </a:cubicBezTo>
                  <a:cubicBezTo>
                    <a:pt x="435884" y="101189"/>
                    <a:pt x="370824" y="104362"/>
                    <a:pt x="306497" y="102532"/>
                  </a:cubicBezTo>
                  <a:cubicBezTo>
                    <a:pt x="305519" y="102715"/>
                    <a:pt x="304420" y="102227"/>
                    <a:pt x="304359" y="101006"/>
                  </a:cubicBezTo>
                  <a:cubicBezTo>
                    <a:pt x="284199" y="69832"/>
                    <a:pt x="564416" y="78800"/>
                    <a:pt x="589768" y="77702"/>
                  </a:cubicBezTo>
                  <a:cubicBezTo>
                    <a:pt x="676087" y="77763"/>
                    <a:pt x="764178" y="71357"/>
                    <a:pt x="849825" y="83070"/>
                  </a:cubicBezTo>
                  <a:cubicBezTo>
                    <a:pt x="947324" y="86182"/>
                    <a:pt x="1045250" y="92221"/>
                    <a:pt x="1141343" y="109303"/>
                  </a:cubicBezTo>
                  <a:cubicBezTo>
                    <a:pt x="1143542" y="101189"/>
                    <a:pt x="1144337" y="92892"/>
                    <a:pt x="1144031" y="84778"/>
                  </a:cubicBezTo>
                  <a:cubicBezTo>
                    <a:pt x="1133402" y="76970"/>
                    <a:pt x="1119229" y="76176"/>
                    <a:pt x="1106889" y="72455"/>
                  </a:cubicBezTo>
                  <a:cubicBezTo>
                    <a:pt x="1078604" y="62877"/>
                    <a:pt x="1049098" y="62328"/>
                    <a:pt x="1019714" y="59460"/>
                  </a:cubicBezTo>
                  <a:cubicBezTo>
                    <a:pt x="944819" y="46344"/>
                    <a:pt x="869313" y="35912"/>
                    <a:pt x="793378" y="35180"/>
                  </a:cubicBezTo>
                  <a:cubicBezTo>
                    <a:pt x="739192" y="38169"/>
                    <a:pt x="685312" y="30482"/>
                    <a:pt x="631492" y="27859"/>
                  </a:cubicBezTo>
                  <a:cubicBezTo>
                    <a:pt x="590868" y="29994"/>
                    <a:pt x="550243" y="33105"/>
                    <a:pt x="509558" y="34264"/>
                  </a:cubicBezTo>
                  <a:cubicBezTo>
                    <a:pt x="474859" y="36949"/>
                    <a:pt x="440160" y="35424"/>
                    <a:pt x="405461" y="37254"/>
                  </a:cubicBezTo>
                  <a:cubicBezTo>
                    <a:pt x="372534" y="41829"/>
                    <a:pt x="339607" y="45856"/>
                    <a:pt x="306802" y="50919"/>
                  </a:cubicBezTo>
                  <a:cubicBezTo>
                    <a:pt x="294096" y="55312"/>
                    <a:pt x="288048" y="70564"/>
                    <a:pt x="279312" y="80203"/>
                  </a:cubicBezTo>
                  <a:cubicBezTo>
                    <a:pt x="271371" y="90757"/>
                    <a:pt x="262757" y="101128"/>
                    <a:pt x="256892" y="113086"/>
                  </a:cubicBezTo>
                  <a:cubicBezTo>
                    <a:pt x="233801" y="155730"/>
                    <a:pt x="216329" y="200997"/>
                    <a:pt x="194642" y="244312"/>
                  </a:cubicBezTo>
                  <a:cubicBezTo>
                    <a:pt x="175155" y="278781"/>
                    <a:pt x="155851" y="313495"/>
                    <a:pt x="142839" y="351014"/>
                  </a:cubicBezTo>
                  <a:cubicBezTo>
                    <a:pt x="135935" y="375539"/>
                    <a:pt x="127566" y="399454"/>
                    <a:pt x="119686" y="423552"/>
                  </a:cubicBezTo>
                  <a:cubicBezTo>
                    <a:pt x="113638" y="439841"/>
                    <a:pt x="107895" y="479434"/>
                    <a:pt x="83032" y="461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27"/>
            <p:cNvSpPr/>
            <p:nvPr/>
          </p:nvSpPr>
          <p:spPr>
            <a:xfrm>
              <a:off x="1774178" y="587129"/>
              <a:ext cx="99084" cy="181129"/>
            </a:xfrm>
            <a:custGeom>
              <a:rect b="b" l="l" r="r" t="t"/>
              <a:pathLst>
                <a:path extrusionOk="0" h="362258" w="198168">
                  <a:moveTo>
                    <a:pt x="38574" y="360741"/>
                  </a:moveTo>
                  <a:cubicBezTo>
                    <a:pt x="10412" y="357996"/>
                    <a:pt x="-3516" y="345916"/>
                    <a:pt x="760" y="316633"/>
                  </a:cubicBezTo>
                  <a:cubicBezTo>
                    <a:pt x="1432" y="297537"/>
                    <a:pt x="1432" y="277649"/>
                    <a:pt x="2898" y="258737"/>
                  </a:cubicBezTo>
                  <a:cubicBezTo>
                    <a:pt x="7846" y="207796"/>
                    <a:pt x="16399" y="156977"/>
                    <a:pt x="25929" y="106707"/>
                  </a:cubicBezTo>
                  <a:cubicBezTo>
                    <a:pt x="33809" y="76203"/>
                    <a:pt x="38147" y="42954"/>
                    <a:pt x="50426" y="14220"/>
                  </a:cubicBezTo>
                  <a:cubicBezTo>
                    <a:pt x="52319" y="-1764"/>
                    <a:pt x="73884" y="-605"/>
                    <a:pt x="86041" y="676"/>
                  </a:cubicBezTo>
                  <a:cubicBezTo>
                    <a:pt x="118051" y="6289"/>
                    <a:pt x="112614" y="30448"/>
                    <a:pt x="110660" y="54912"/>
                  </a:cubicBezTo>
                  <a:cubicBezTo>
                    <a:pt x="110049" y="85842"/>
                    <a:pt x="102046" y="116895"/>
                    <a:pt x="108460" y="147033"/>
                  </a:cubicBezTo>
                  <a:cubicBezTo>
                    <a:pt x="183783" y="164481"/>
                    <a:pt x="226668" y="237933"/>
                    <a:pt x="176514" y="304797"/>
                  </a:cubicBezTo>
                  <a:cubicBezTo>
                    <a:pt x="146947" y="349943"/>
                    <a:pt x="90561" y="367879"/>
                    <a:pt x="38574" y="360741"/>
                  </a:cubicBezTo>
                  <a:close/>
                  <a:moveTo>
                    <a:pt x="69730" y="334020"/>
                  </a:moveTo>
                  <a:cubicBezTo>
                    <a:pt x="113286" y="332800"/>
                    <a:pt x="152628" y="304614"/>
                    <a:pt x="166923" y="263373"/>
                  </a:cubicBezTo>
                  <a:cubicBezTo>
                    <a:pt x="184700" y="213957"/>
                    <a:pt x="135034" y="181441"/>
                    <a:pt x="93493" y="170825"/>
                  </a:cubicBezTo>
                  <a:cubicBezTo>
                    <a:pt x="64110" y="154231"/>
                    <a:pt x="85674" y="60524"/>
                    <a:pt x="84697" y="28922"/>
                  </a:cubicBezTo>
                  <a:cubicBezTo>
                    <a:pt x="76144" y="24713"/>
                    <a:pt x="66309" y="30082"/>
                    <a:pt x="57817" y="26665"/>
                  </a:cubicBezTo>
                  <a:cubicBezTo>
                    <a:pt x="56290" y="58023"/>
                    <a:pt x="48715" y="88649"/>
                    <a:pt x="44194" y="119640"/>
                  </a:cubicBezTo>
                  <a:cubicBezTo>
                    <a:pt x="35459" y="189494"/>
                    <a:pt x="25684" y="259469"/>
                    <a:pt x="28006" y="329932"/>
                  </a:cubicBezTo>
                  <a:lnTo>
                    <a:pt x="28006" y="329932"/>
                  </a:lnTo>
                  <a:cubicBezTo>
                    <a:pt x="41201" y="334691"/>
                    <a:pt x="55801" y="334447"/>
                    <a:pt x="69730" y="3340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27"/>
            <p:cNvSpPr/>
            <p:nvPr/>
          </p:nvSpPr>
          <p:spPr>
            <a:xfrm>
              <a:off x="1802896" y="682708"/>
              <a:ext cx="38744" cy="53159"/>
            </a:xfrm>
            <a:custGeom>
              <a:rect b="b" l="l" r="r" t="t"/>
              <a:pathLst>
                <a:path extrusionOk="0" h="106317" w="77489">
                  <a:moveTo>
                    <a:pt x="20845" y="106257"/>
                  </a:moveTo>
                  <a:cubicBezTo>
                    <a:pt x="5207" y="105342"/>
                    <a:pt x="-2185" y="92531"/>
                    <a:pt x="564" y="77950"/>
                  </a:cubicBezTo>
                  <a:cubicBezTo>
                    <a:pt x="1969" y="59526"/>
                    <a:pt x="3740" y="40858"/>
                    <a:pt x="8628" y="22983"/>
                  </a:cubicBezTo>
                  <a:cubicBezTo>
                    <a:pt x="3374" y="18163"/>
                    <a:pt x="3924" y="9561"/>
                    <a:pt x="9483" y="5168"/>
                  </a:cubicBezTo>
                  <a:cubicBezTo>
                    <a:pt x="29153" y="-10937"/>
                    <a:pt x="70694" y="13770"/>
                    <a:pt x="76498" y="35794"/>
                  </a:cubicBezTo>
                  <a:cubicBezTo>
                    <a:pt x="83218" y="67518"/>
                    <a:pt x="54811" y="108088"/>
                    <a:pt x="20845" y="106257"/>
                  </a:cubicBezTo>
                  <a:close/>
                  <a:moveTo>
                    <a:pt x="24328" y="84173"/>
                  </a:moveTo>
                  <a:cubicBezTo>
                    <a:pt x="40944" y="81794"/>
                    <a:pt x="52917" y="64223"/>
                    <a:pt x="54933" y="48484"/>
                  </a:cubicBezTo>
                  <a:cubicBezTo>
                    <a:pt x="55666" y="32683"/>
                    <a:pt x="36301" y="26094"/>
                    <a:pt x="23411" y="24142"/>
                  </a:cubicBezTo>
                  <a:cubicBezTo>
                    <a:pt x="22861" y="24386"/>
                    <a:pt x="22312" y="24752"/>
                    <a:pt x="21762" y="24996"/>
                  </a:cubicBezTo>
                  <a:cubicBezTo>
                    <a:pt x="21273" y="44640"/>
                    <a:pt x="21212" y="64406"/>
                    <a:pt x="21640" y="84051"/>
                  </a:cubicBezTo>
                  <a:cubicBezTo>
                    <a:pt x="22556" y="84173"/>
                    <a:pt x="23472" y="84173"/>
                    <a:pt x="24328" y="84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27"/>
            <p:cNvSpPr/>
            <p:nvPr/>
          </p:nvSpPr>
          <p:spPr>
            <a:xfrm>
              <a:off x="1846437" y="587240"/>
              <a:ext cx="50550" cy="75419"/>
            </a:xfrm>
            <a:custGeom>
              <a:rect b="b" l="l" r="r" t="t"/>
              <a:pathLst>
                <a:path extrusionOk="0" h="150837" w="101100">
                  <a:moveTo>
                    <a:pt x="72132" y="150350"/>
                  </a:moveTo>
                  <a:cubicBezTo>
                    <a:pt x="57837" y="149434"/>
                    <a:pt x="43969" y="145530"/>
                    <a:pt x="30163" y="142114"/>
                  </a:cubicBezTo>
                  <a:cubicBezTo>
                    <a:pt x="21061" y="139490"/>
                    <a:pt x="10859" y="137233"/>
                    <a:pt x="4261" y="130095"/>
                  </a:cubicBezTo>
                  <a:cubicBezTo>
                    <a:pt x="-5757" y="118748"/>
                    <a:pt x="4200" y="100690"/>
                    <a:pt x="10554" y="89708"/>
                  </a:cubicBezTo>
                  <a:cubicBezTo>
                    <a:pt x="21061" y="72931"/>
                    <a:pt x="58997" y="76714"/>
                    <a:pt x="54599" y="51457"/>
                  </a:cubicBezTo>
                  <a:cubicBezTo>
                    <a:pt x="54049" y="49078"/>
                    <a:pt x="51911" y="48101"/>
                    <a:pt x="49651" y="49017"/>
                  </a:cubicBezTo>
                  <a:lnTo>
                    <a:pt x="49773" y="49078"/>
                  </a:lnTo>
                  <a:cubicBezTo>
                    <a:pt x="41159" y="52921"/>
                    <a:pt x="34684" y="59937"/>
                    <a:pt x="25337" y="62133"/>
                  </a:cubicBezTo>
                  <a:cubicBezTo>
                    <a:pt x="13180" y="65855"/>
                    <a:pt x="4445" y="54263"/>
                    <a:pt x="7255" y="42977"/>
                  </a:cubicBezTo>
                  <a:cubicBezTo>
                    <a:pt x="10676" y="16561"/>
                    <a:pt x="32485" y="-3450"/>
                    <a:pt x="59792" y="1980"/>
                  </a:cubicBezTo>
                  <a:cubicBezTo>
                    <a:pt x="74147" y="-6744"/>
                    <a:pt x="93207" y="15463"/>
                    <a:pt x="98217" y="27725"/>
                  </a:cubicBezTo>
                  <a:cubicBezTo>
                    <a:pt x="109518" y="56948"/>
                    <a:pt x="84044" y="82815"/>
                    <a:pt x="70116" y="106241"/>
                  </a:cubicBezTo>
                  <a:cubicBezTo>
                    <a:pt x="81051" y="108865"/>
                    <a:pt x="97911" y="108011"/>
                    <a:pt x="100966" y="121737"/>
                  </a:cubicBezTo>
                  <a:cubicBezTo>
                    <a:pt x="101577" y="131193"/>
                    <a:pt x="100416" y="144676"/>
                    <a:pt x="91008" y="149618"/>
                  </a:cubicBezTo>
                  <a:cubicBezTo>
                    <a:pt x="84899" y="151692"/>
                    <a:pt x="78424" y="150533"/>
                    <a:pt x="72132" y="150350"/>
                  </a:cubicBezTo>
                  <a:close/>
                  <a:moveTo>
                    <a:pt x="84349" y="134000"/>
                  </a:moveTo>
                  <a:cubicBezTo>
                    <a:pt x="85632" y="130949"/>
                    <a:pt x="86488" y="127655"/>
                    <a:pt x="86915" y="124361"/>
                  </a:cubicBezTo>
                  <a:lnTo>
                    <a:pt x="86915" y="124361"/>
                  </a:lnTo>
                  <a:cubicBezTo>
                    <a:pt x="68588" y="119602"/>
                    <a:pt x="39082" y="122591"/>
                    <a:pt x="59608" y="95260"/>
                  </a:cubicBezTo>
                  <a:cubicBezTo>
                    <a:pt x="81478" y="63292"/>
                    <a:pt x="105731" y="36205"/>
                    <a:pt x="58386" y="14059"/>
                  </a:cubicBezTo>
                  <a:cubicBezTo>
                    <a:pt x="41282" y="12717"/>
                    <a:pt x="29002" y="26505"/>
                    <a:pt x="27292" y="42611"/>
                  </a:cubicBezTo>
                  <a:cubicBezTo>
                    <a:pt x="35661" y="39133"/>
                    <a:pt x="43969" y="33826"/>
                    <a:pt x="53438" y="34924"/>
                  </a:cubicBezTo>
                  <a:cubicBezTo>
                    <a:pt x="71948" y="37974"/>
                    <a:pt x="73720" y="63902"/>
                    <a:pt x="63151" y="76104"/>
                  </a:cubicBezTo>
                  <a:cubicBezTo>
                    <a:pt x="53560" y="89159"/>
                    <a:pt x="34989" y="89342"/>
                    <a:pt x="23749" y="99714"/>
                  </a:cubicBezTo>
                  <a:cubicBezTo>
                    <a:pt x="20267" y="105204"/>
                    <a:pt x="18923" y="111732"/>
                    <a:pt x="17396" y="117955"/>
                  </a:cubicBezTo>
                  <a:cubicBezTo>
                    <a:pt x="38410" y="126679"/>
                    <a:pt x="61807" y="131010"/>
                    <a:pt x="84349" y="1340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27"/>
            <p:cNvSpPr/>
            <p:nvPr/>
          </p:nvSpPr>
          <p:spPr>
            <a:xfrm>
              <a:off x="1910768" y="676934"/>
              <a:ext cx="63216" cy="38190"/>
            </a:xfrm>
            <a:custGeom>
              <a:rect b="b" l="l" r="r" t="t"/>
              <a:pathLst>
                <a:path extrusionOk="0" h="76381" w="126432">
                  <a:moveTo>
                    <a:pt x="52881" y="76381"/>
                  </a:moveTo>
                  <a:cubicBezTo>
                    <a:pt x="34676" y="75588"/>
                    <a:pt x="-2161" y="77541"/>
                    <a:pt x="99" y="51063"/>
                  </a:cubicBezTo>
                  <a:cubicBezTo>
                    <a:pt x="3215" y="37825"/>
                    <a:pt x="6697" y="24647"/>
                    <a:pt x="9568" y="11409"/>
                  </a:cubicBezTo>
                  <a:cubicBezTo>
                    <a:pt x="10179" y="8602"/>
                    <a:pt x="10424" y="5003"/>
                    <a:pt x="12012" y="2502"/>
                  </a:cubicBezTo>
                  <a:cubicBezTo>
                    <a:pt x="14333" y="-1037"/>
                    <a:pt x="19465" y="-793"/>
                    <a:pt x="21359" y="3051"/>
                  </a:cubicBezTo>
                  <a:cubicBezTo>
                    <a:pt x="36692" y="-61"/>
                    <a:pt x="52514" y="8297"/>
                    <a:pt x="67725" y="10433"/>
                  </a:cubicBezTo>
                  <a:cubicBezTo>
                    <a:pt x="85808" y="15496"/>
                    <a:pt x="108716" y="12141"/>
                    <a:pt x="123133" y="25562"/>
                  </a:cubicBezTo>
                  <a:cubicBezTo>
                    <a:pt x="126005" y="29345"/>
                    <a:pt x="126432" y="33798"/>
                    <a:pt x="126432" y="38374"/>
                  </a:cubicBezTo>
                  <a:cubicBezTo>
                    <a:pt x="126432" y="51246"/>
                    <a:pt x="126676" y="69244"/>
                    <a:pt x="111832" y="74185"/>
                  </a:cubicBezTo>
                  <a:cubicBezTo>
                    <a:pt x="92589" y="77785"/>
                    <a:pt x="72429" y="75466"/>
                    <a:pt x="52881" y="76381"/>
                  </a:cubicBezTo>
                  <a:close/>
                  <a:moveTo>
                    <a:pt x="71024" y="49843"/>
                  </a:moveTo>
                  <a:cubicBezTo>
                    <a:pt x="77316" y="49599"/>
                    <a:pt x="83609" y="49294"/>
                    <a:pt x="89901" y="49050"/>
                  </a:cubicBezTo>
                  <a:cubicBezTo>
                    <a:pt x="94360" y="48928"/>
                    <a:pt x="98881" y="48562"/>
                    <a:pt x="103401" y="48562"/>
                  </a:cubicBezTo>
                  <a:cubicBezTo>
                    <a:pt x="104196" y="45817"/>
                    <a:pt x="104868" y="43010"/>
                    <a:pt x="105173" y="41546"/>
                  </a:cubicBezTo>
                  <a:cubicBezTo>
                    <a:pt x="105418" y="40387"/>
                    <a:pt x="105601" y="39228"/>
                    <a:pt x="105845" y="38069"/>
                  </a:cubicBezTo>
                  <a:cubicBezTo>
                    <a:pt x="77866" y="34042"/>
                    <a:pt x="49460" y="31968"/>
                    <a:pt x="21725" y="26111"/>
                  </a:cubicBezTo>
                  <a:cubicBezTo>
                    <a:pt x="21542" y="28491"/>
                    <a:pt x="21297" y="30809"/>
                    <a:pt x="21114" y="33188"/>
                  </a:cubicBezTo>
                  <a:cubicBezTo>
                    <a:pt x="20748" y="38313"/>
                    <a:pt x="20503" y="43438"/>
                    <a:pt x="20564" y="48623"/>
                  </a:cubicBezTo>
                  <a:cubicBezTo>
                    <a:pt x="37059" y="52040"/>
                    <a:pt x="54225" y="50148"/>
                    <a:pt x="71024" y="498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27"/>
            <p:cNvSpPr/>
            <p:nvPr/>
          </p:nvSpPr>
          <p:spPr>
            <a:xfrm>
              <a:off x="1981938" y="613490"/>
              <a:ext cx="80167" cy="169722"/>
            </a:xfrm>
            <a:custGeom>
              <a:rect b="b" l="l" r="r" t="t"/>
              <a:pathLst>
                <a:path extrusionOk="0" h="339443" w="160335">
                  <a:moveTo>
                    <a:pt x="76030" y="339071"/>
                  </a:moveTo>
                  <a:cubicBezTo>
                    <a:pt x="56971" y="338827"/>
                    <a:pt x="25876" y="335777"/>
                    <a:pt x="31985" y="309177"/>
                  </a:cubicBezTo>
                  <a:cubicBezTo>
                    <a:pt x="36628" y="268730"/>
                    <a:pt x="48540" y="229380"/>
                    <a:pt x="52817" y="188993"/>
                  </a:cubicBezTo>
                  <a:cubicBezTo>
                    <a:pt x="32840" y="185882"/>
                    <a:pt x="-2653" y="181794"/>
                    <a:pt x="157" y="154524"/>
                  </a:cubicBezTo>
                  <a:cubicBezTo>
                    <a:pt x="9932" y="113405"/>
                    <a:pt x="31741" y="76313"/>
                    <a:pt x="45852" y="36597"/>
                  </a:cubicBezTo>
                  <a:cubicBezTo>
                    <a:pt x="39621" y="28666"/>
                    <a:pt x="48907" y="19881"/>
                    <a:pt x="54710" y="14757"/>
                  </a:cubicBezTo>
                  <a:cubicBezTo>
                    <a:pt x="65034" y="9022"/>
                    <a:pt x="81712" y="9266"/>
                    <a:pt x="90020" y="18478"/>
                  </a:cubicBezTo>
                  <a:cubicBezTo>
                    <a:pt x="93807" y="22931"/>
                    <a:pt x="92219" y="28971"/>
                    <a:pt x="90509" y="33913"/>
                  </a:cubicBezTo>
                  <a:cubicBezTo>
                    <a:pt x="85194" y="61549"/>
                    <a:pt x="66745" y="87477"/>
                    <a:pt x="68944" y="116029"/>
                  </a:cubicBezTo>
                  <a:cubicBezTo>
                    <a:pt x="72976" y="116212"/>
                    <a:pt x="78046" y="117310"/>
                    <a:pt x="81345" y="114503"/>
                  </a:cubicBezTo>
                  <a:cubicBezTo>
                    <a:pt x="85255" y="106816"/>
                    <a:pt x="85560" y="97604"/>
                    <a:pt x="87821" y="89307"/>
                  </a:cubicBezTo>
                  <a:cubicBezTo>
                    <a:pt x="95823" y="60939"/>
                    <a:pt x="96251" y="26958"/>
                    <a:pt x="116777" y="4202"/>
                  </a:cubicBezTo>
                  <a:cubicBezTo>
                    <a:pt x="123986" y="-2142"/>
                    <a:pt x="134187" y="176"/>
                    <a:pt x="142801" y="1701"/>
                  </a:cubicBezTo>
                  <a:cubicBezTo>
                    <a:pt x="157218" y="4263"/>
                    <a:pt x="163266" y="13231"/>
                    <a:pt x="158990" y="27385"/>
                  </a:cubicBezTo>
                  <a:cubicBezTo>
                    <a:pt x="156363" y="43674"/>
                    <a:pt x="153614" y="59963"/>
                    <a:pt x="151048" y="76313"/>
                  </a:cubicBezTo>
                  <a:cubicBezTo>
                    <a:pt x="145611" y="109379"/>
                    <a:pt x="139869" y="142384"/>
                    <a:pt x="136631" y="175816"/>
                  </a:cubicBezTo>
                  <a:cubicBezTo>
                    <a:pt x="135837" y="182221"/>
                    <a:pt x="135226" y="189603"/>
                    <a:pt x="129789" y="193935"/>
                  </a:cubicBezTo>
                  <a:cubicBezTo>
                    <a:pt x="130339" y="227672"/>
                    <a:pt x="123375" y="260860"/>
                    <a:pt x="119343" y="294170"/>
                  </a:cubicBezTo>
                  <a:cubicBezTo>
                    <a:pt x="116410" y="322782"/>
                    <a:pt x="108774" y="342426"/>
                    <a:pt x="76030" y="339071"/>
                  </a:cubicBezTo>
                  <a:close/>
                  <a:moveTo>
                    <a:pt x="86965" y="310947"/>
                  </a:moveTo>
                  <a:cubicBezTo>
                    <a:pt x="87210" y="310947"/>
                    <a:pt x="87515" y="310886"/>
                    <a:pt x="87760" y="310886"/>
                  </a:cubicBezTo>
                  <a:cubicBezTo>
                    <a:pt x="93013" y="299355"/>
                    <a:pt x="93196" y="286300"/>
                    <a:pt x="95518" y="274037"/>
                  </a:cubicBezTo>
                  <a:cubicBezTo>
                    <a:pt x="99794" y="248780"/>
                    <a:pt x="105292" y="223645"/>
                    <a:pt x="108652" y="198266"/>
                  </a:cubicBezTo>
                  <a:cubicBezTo>
                    <a:pt x="110729" y="190518"/>
                    <a:pt x="105842" y="181428"/>
                    <a:pt x="112806" y="175206"/>
                  </a:cubicBezTo>
                  <a:cubicBezTo>
                    <a:pt x="119892" y="123044"/>
                    <a:pt x="131805" y="71676"/>
                    <a:pt x="143107" y="20308"/>
                  </a:cubicBezTo>
                  <a:cubicBezTo>
                    <a:pt x="138464" y="18844"/>
                    <a:pt x="133515" y="18295"/>
                    <a:pt x="128689" y="18234"/>
                  </a:cubicBezTo>
                  <a:cubicBezTo>
                    <a:pt x="115372" y="37207"/>
                    <a:pt x="113967" y="62037"/>
                    <a:pt x="107797" y="83878"/>
                  </a:cubicBezTo>
                  <a:cubicBezTo>
                    <a:pt x="103337" y="98458"/>
                    <a:pt x="103948" y="116029"/>
                    <a:pt x="93929" y="128230"/>
                  </a:cubicBezTo>
                  <a:cubicBezTo>
                    <a:pt x="81651" y="139943"/>
                    <a:pt x="52450" y="139882"/>
                    <a:pt x="50617" y="119018"/>
                  </a:cubicBezTo>
                  <a:cubicBezTo>
                    <a:pt x="47868" y="86379"/>
                    <a:pt x="71693" y="58926"/>
                    <a:pt x="79024" y="28239"/>
                  </a:cubicBezTo>
                  <a:cubicBezTo>
                    <a:pt x="74686" y="27934"/>
                    <a:pt x="69738" y="27934"/>
                    <a:pt x="65706" y="29886"/>
                  </a:cubicBezTo>
                  <a:cubicBezTo>
                    <a:pt x="62957" y="32388"/>
                    <a:pt x="61552" y="36170"/>
                    <a:pt x="58681" y="38488"/>
                  </a:cubicBezTo>
                  <a:cubicBezTo>
                    <a:pt x="51289" y="78326"/>
                    <a:pt x="31435" y="114808"/>
                    <a:pt x="25265" y="154890"/>
                  </a:cubicBezTo>
                  <a:cubicBezTo>
                    <a:pt x="42737" y="165383"/>
                    <a:pt x="75969" y="154463"/>
                    <a:pt x="79879" y="181489"/>
                  </a:cubicBezTo>
                  <a:cubicBezTo>
                    <a:pt x="82139" y="197046"/>
                    <a:pt x="77619" y="212664"/>
                    <a:pt x="74809" y="227916"/>
                  </a:cubicBezTo>
                  <a:cubicBezTo>
                    <a:pt x="69494" y="255125"/>
                    <a:pt x="63751" y="282273"/>
                    <a:pt x="59964" y="309788"/>
                  </a:cubicBezTo>
                  <a:cubicBezTo>
                    <a:pt x="68944" y="311130"/>
                    <a:pt x="77985" y="311435"/>
                    <a:pt x="86965" y="310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27"/>
            <p:cNvSpPr/>
            <p:nvPr/>
          </p:nvSpPr>
          <p:spPr>
            <a:xfrm>
              <a:off x="2049823" y="675856"/>
              <a:ext cx="82381" cy="98984"/>
            </a:xfrm>
            <a:custGeom>
              <a:rect b="b" l="l" r="r" t="t"/>
              <a:pathLst>
                <a:path extrusionOk="0" h="197968" w="164763">
                  <a:moveTo>
                    <a:pt x="116014" y="196769"/>
                  </a:moveTo>
                  <a:cubicBezTo>
                    <a:pt x="107706" y="195061"/>
                    <a:pt x="100192" y="189143"/>
                    <a:pt x="97810" y="180785"/>
                  </a:cubicBezTo>
                  <a:cubicBezTo>
                    <a:pt x="97504" y="179687"/>
                    <a:pt x="97260" y="178589"/>
                    <a:pt x="97077" y="177551"/>
                  </a:cubicBezTo>
                  <a:cubicBezTo>
                    <a:pt x="67876" y="197318"/>
                    <a:pt x="21143" y="184018"/>
                    <a:pt x="6053" y="152355"/>
                  </a:cubicBezTo>
                  <a:cubicBezTo>
                    <a:pt x="-8791" y="112152"/>
                    <a:pt x="4893" y="54805"/>
                    <a:pt x="33727" y="23508"/>
                  </a:cubicBezTo>
                  <a:cubicBezTo>
                    <a:pt x="52970" y="2644"/>
                    <a:pt x="87547" y="-8582"/>
                    <a:pt x="112776" y="7951"/>
                  </a:cubicBezTo>
                  <a:cubicBezTo>
                    <a:pt x="122856" y="-5714"/>
                    <a:pt x="153768" y="20214"/>
                    <a:pt x="159876" y="30280"/>
                  </a:cubicBezTo>
                  <a:cubicBezTo>
                    <a:pt x="164275" y="36625"/>
                    <a:pt x="165313" y="44251"/>
                    <a:pt x="164519" y="51755"/>
                  </a:cubicBezTo>
                  <a:cubicBezTo>
                    <a:pt x="163664" y="66335"/>
                    <a:pt x="162625" y="80977"/>
                    <a:pt x="161709" y="95558"/>
                  </a:cubicBezTo>
                  <a:cubicBezTo>
                    <a:pt x="159510" y="118435"/>
                    <a:pt x="157311" y="141252"/>
                    <a:pt x="155417" y="164191"/>
                  </a:cubicBezTo>
                  <a:cubicBezTo>
                    <a:pt x="155112" y="185909"/>
                    <a:pt x="138312" y="202686"/>
                    <a:pt x="116014" y="196769"/>
                  </a:cubicBezTo>
                  <a:close/>
                  <a:moveTo>
                    <a:pt x="128965" y="177368"/>
                  </a:moveTo>
                  <a:cubicBezTo>
                    <a:pt x="142160" y="175599"/>
                    <a:pt x="137518" y="135701"/>
                    <a:pt x="140694" y="124231"/>
                  </a:cubicBezTo>
                  <a:cubicBezTo>
                    <a:pt x="143199" y="101170"/>
                    <a:pt x="145459" y="78110"/>
                    <a:pt x="147414" y="54988"/>
                  </a:cubicBezTo>
                  <a:cubicBezTo>
                    <a:pt x="151935" y="36198"/>
                    <a:pt x="130859" y="28633"/>
                    <a:pt x="117053" y="22715"/>
                  </a:cubicBezTo>
                  <a:cubicBezTo>
                    <a:pt x="105385" y="12039"/>
                    <a:pt x="87486" y="11856"/>
                    <a:pt x="73374" y="17346"/>
                  </a:cubicBezTo>
                  <a:cubicBezTo>
                    <a:pt x="42646" y="29548"/>
                    <a:pt x="28473" y="63468"/>
                    <a:pt x="24991" y="94338"/>
                  </a:cubicBezTo>
                  <a:cubicBezTo>
                    <a:pt x="20654" y="122828"/>
                    <a:pt x="22059" y="156077"/>
                    <a:pt x="56697" y="161934"/>
                  </a:cubicBezTo>
                  <a:cubicBezTo>
                    <a:pt x="100742" y="170597"/>
                    <a:pt x="91518" y="122157"/>
                    <a:pt x="115037" y="126549"/>
                  </a:cubicBezTo>
                  <a:cubicBezTo>
                    <a:pt x="134769" y="134114"/>
                    <a:pt x="119435" y="160408"/>
                    <a:pt x="121268" y="175233"/>
                  </a:cubicBezTo>
                  <a:cubicBezTo>
                    <a:pt x="123589" y="176575"/>
                    <a:pt x="126277" y="177368"/>
                    <a:pt x="128965" y="1773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27"/>
            <p:cNvSpPr/>
            <p:nvPr/>
          </p:nvSpPr>
          <p:spPr>
            <a:xfrm>
              <a:off x="2074172" y="694744"/>
              <a:ext cx="34464" cy="43387"/>
            </a:xfrm>
            <a:custGeom>
              <a:rect b="b" l="l" r="r" t="t"/>
              <a:pathLst>
                <a:path extrusionOk="0" h="86774" w="68928">
                  <a:moveTo>
                    <a:pt x="27914" y="86698"/>
                  </a:moveTo>
                  <a:cubicBezTo>
                    <a:pt x="8793" y="84258"/>
                    <a:pt x="-4464" y="62905"/>
                    <a:pt x="1401" y="44664"/>
                  </a:cubicBezTo>
                  <a:cubicBezTo>
                    <a:pt x="6533" y="25203"/>
                    <a:pt x="18078" y="-420"/>
                    <a:pt x="41659" y="68"/>
                  </a:cubicBezTo>
                  <a:cubicBezTo>
                    <a:pt x="47707" y="-298"/>
                    <a:pt x="57359" y="617"/>
                    <a:pt x="58764" y="7816"/>
                  </a:cubicBezTo>
                  <a:cubicBezTo>
                    <a:pt x="85704" y="20444"/>
                    <a:pt x="53388" y="89382"/>
                    <a:pt x="27914" y="86698"/>
                  </a:cubicBezTo>
                  <a:close/>
                  <a:moveTo>
                    <a:pt x="29991" y="72300"/>
                  </a:moveTo>
                  <a:cubicBezTo>
                    <a:pt x="43430" y="66383"/>
                    <a:pt x="58153" y="36367"/>
                    <a:pt x="53144" y="22641"/>
                  </a:cubicBezTo>
                  <a:cubicBezTo>
                    <a:pt x="48990" y="19834"/>
                    <a:pt x="46424" y="14344"/>
                    <a:pt x="50150" y="10012"/>
                  </a:cubicBezTo>
                  <a:cubicBezTo>
                    <a:pt x="41231" y="9768"/>
                    <a:pt x="32190" y="13489"/>
                    <a:pt x="27669" y="21481"/>
                  </a:cubicBezTo>
                  <a:cubicBezTo>
                    <a:pt x="18751" y="35635"/>
                    <a:pt x="7571" y="65468"/>
                    <a:pt x="30113" y="72300"/>
                  </a:cubicBezTo>
                  <a:cubicBezTo>
                    <a:pt x="30113" y="72300"/>
                    <a:pt x="29991" y="72300"/>
                    <a:pt x="29991" y="723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27"/>
            <p:cNvSpPr/>
            <p:nvPr/>
          </p:nvSpPr>
          <p:spPr>
            <a:xfrm>
              <a:off x="2139230" y="688942"/>
              <a:ext cx="67895" cy="94866"/>
            </a:xfrm>
            <a:custGeom>
              <a:rect b="b" l="l" r="r" t="t"/>
              <a:pathLst>
                <a:path extrusionOk="0" h="189732" w="135790">
                  <a:moveTo>
                    <a:pt x="56325" y="188778"/>
                  </a:moveTo>
                  <a:cubicBezTo>
                    <a:pt x="-28894" y="166694"/>
                    <a:pt x="-14172" y="3011"/>
                    <a:pt x="78623" y="8502"/>
                  </a:cubicBezTo>
                  <a:cubicBezTo>
                    <a:pt x="85343" y="-6140"/>
                    <a:pt x="106968" y="1669"/>
                    <a:pt x="118514" y="5940"/>
                  </a:cubicBezTo>
                  <a:cubicBezTo>
                    <a:pt x="143683" y="16372"/>
                    <a:pt x="139162" y="50902"/>
                    <a:pt x="119003" y="64141"/>
                  </a:cubicBezTo>
                  <a:cubicBezTo>
                    <a:pt x="107396" y="72255"/>
                    <a:pt x="92612" y="65117"/>
                    <a:pt x="80028" y="70180"/>
                  </a:cubicBezTo>
                  <a:cubicBezTo>
                    <a:pt x="62129" y="75549"/>
                    <a:pt x="67016" y="97695"/>
                    <a:pt x="74652" y="109835"/>
                  </a:cubicBezTo>
                  <a:cubicBezTo>
                    <a:pt x="84548" y="125697"/>
                    <a:pt x="111855" y="123440"/>
                    <a:pt x="116193" y="143450"/>
                  </a:cubicBezTo>
                  <a:cubicBezTo>
                    <a:pt x="113993" y="169195"/>
                    <a:pt x="82594" y="195062"/>
                    <a:pt x="56325" y="188778"/>
                  </a:cubicBezTo>
                  <a:close/>
                  <a:moveTo>
                    <a:pt x="70926" y="163277"/>
                  </a:moveTo>
                  <a:cubicBezTo>
                    <a:pt x="80883" y="162179"/>
                    <a:pt x="88641" y="154065"/>
                    <a:pt x="94506" y="146561"/>
                  </a:cubicBezTo>
                  <a:cubicBezTo>
                    <a:pt x="80639" y="139729"/>
                    <a:pt x="66466" y="134726"/>
                    <a:pt x="58158" y="121243"/>
                  </a:cubicBezTo>
                  <a:cubicBezTo>
                    <a:pt x="46307" y="102270"/>
                    <a:pt x="43741" y="71462"/>
                    <a:pt x="64511" y="57674"/>
                  </a:cubicBezTo>
                  <a:cubicBezTo>
                    <a:pt x="72880" y="51939"/>
                    <a:pt x="82777" y="48401"/>
                    <a:pt x="92918" y="47425"/>
                  </a:cubicBezTo>
                  <a:cubicBezTo>
                    <a:pt x="101959" y="46876"/>
                    <a:pt x="108923" y="48523"/>
                    <a:pt x="111672" y="37786"/>
                  </a:cubicBezTo>
                  <a:cubicBezTo>
                    <a:pt x="116743" y="20276"/>
                    <a:pt x="87664" y="30343"/>
                    <a:pt x="80944" y="20948"/>
                  </a:cubicBezTo>
                  <a:cubicBezTo>
                    <a:pt x="13868" y="23266"/>
                    <a:pt x="3605" y="155041"/>
                    <a:pt x="70926" y="163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27"/>
            <p:cNvSpPr/>
            <p:nvPr/>
          </p:nvSpPr>
          <p:spPr>
            <a:xfrm>
              <a:off x="1547501" y="911933"/>
              <a:ext cx="141390" cy="223071"/>
            </a:xfrm>
            <a:custGeom>
              <a:rect b="b" l="l" r="r" t="t"/>
              <a:pathLst>
                <a:path extrusionOk="0" h="446141" w="282780">
                  <a:moveTo>
                    <a:pt x="240239" y="445539"/>
                  </a:moveTo>
                  <a:cubicBezTo>
                    <a:pt x="204625" y="445905"/>
                    <a:pt x="169132" y="444136"/>
                    <a:pt x="133516" y="443831"/>
                  </a:cubicBezTo>
                  <a:cubicBezTo>
                    <a:pt x="103827" y="441939"/>
                    <a:pt x="25389" y="456276"/>
                    <a:pt x="11827" y="425101"/>
                  </a:cubicBezTo>
                  <a:cubicBezTo>
                    <a:pt x="6939" y="398197"/>
                    <a:pt x="13843" y="369707"/>
                    <a:pt x="15248" y="342437"/>
                  </a:cubicBezTo>
                  <a:cubicBezTo>
                    <a:pt x="18302" y="311079"/>
                    <a:pt x="18669" y="269594"/>
                    <a:pt x="52207" y="255135"/>
                  </a:cubicBezTo>
                  <a:cubicBezTo>
                    <a:pt x="83301" y="238236"/>
                    <a:pt x="112318" y="217738"/>
                    <a:pt x="136388" y="191566"/>
                  </a:cubicBezTo>
                  <a:cubicBezTo>
                    <a:pt x="152332" y="172653"/>
                    <a:pt x="169498" y="150996"/>
                    <a:pt x="167055" y="124763"/>
                  </a:cubicBezTo>
                  <a:cubicBezTo>
                    <a:pt x="166199" y="114330"/>
                    <a:pt x="162839" y="100909"/>
                    <a:pt x="151355" y="97797"/>
                  </a:cubicBezTo>
                  <a:cubicBezTo>
                    <a:pt x="115251" y="97920"/>
                    <a:pt x="100284" y="137452"/>
                    <a:pt x="80063" y="160818"/>
                  </a:cubicBezTo>
                  <a:cubicBezTo>
                    <a:pt x="66135" y="177046"/>
                    <a:pt x="48786" y="172714"/>
                    <a:pt x="32169" y="163685"/>
                  </a:cubicBezTo>
                  <a:cubicBezTo>
                    <a:pt x="20807" y="158378"/>
                    <a:pt x="8650" y="152094"/>
                    <a:pt x="2419" y="140747"/>
                  </a:cubicBezTo>
                  <a:cubicBezTo>
                    <a:pt x="-7905" y="118845"/>
                    <a:pt x="17447" y="85596"/>
                    <a:pt x="29054" y="67172"/>
                  </a:cubicBezTo>
                  <a:cubicBezTo>
                    <a:pt x="90387" y="-16225"/>
                    <a:pt x="115434" y="-6891"/>
                    <a:pt x="209756" y="15560"/>
                  </a:cubicBezTo>
                  <a:cubicBezTo>
                    <a:pt x="308293" y="20318"/>
                    <a:pt x="260032" y="142516"/>
                    <a:pt x="232115" y="196019"/>
                  </a:cubicBezTo>
                  <a:cubicBezTo>
                    <a:pt x="209023" y="246960"/>
                    <a:pt x="162900" y="284114"/>
                    <a:pt x="142924" y="336336"/>
                  </a:cubicBezTo>
                  <a:cubicBezTo>
                    <a:pt x="179822" y="346158"/>
                    <a:pt x="249158" y="337495"/>
                    <a:pt x="276404" y="363301"/>
                  </a:cubicBezTo>
                  <a:cubicBezTo>
                    <a:pt x="284590" y="373916"/>
                    <a:pt x="282880" y="388253"/>
                    <a:pt x="282025" y="400759"/>
                  </a:cubicBezTo>
                  <a:cubicBezTo>
                    <a:pt x="280558" y="426749"/>
                    <a:pt x="270601" y="450236"/>
                    <a:pt x="240239" y="445539"/>
                  </a:cubicBezTo>
                  <a:close/>
                  <a:moveTo>
                    <a:pt x="251541" y="418025"/>
                  </a:moveTo>
                  <a:cubicBezTo>
                    <a:pt x="256611" y="406677"/>
                    <a:pt x="259055" y="392585"/>
                    <a:pt x="257345" y="380322"/>
                  </a:cubicBezTo>
                  <a:cubicBezTo>
                    <a:pt x="187397" y="352564"/>
                    <a:pt x="57094" y="401065"/>
                    <a:pt x="142558" y="278562"/>
                  </a:cubicBezTo>
                  <a:cubicBezTo>
                    <a:pt x="176829" y="233661"/>
                    <a:pt x="212138" y="186685"/>
                    <a:pt x="229243" y="132267"/>
                  </a:cubicBezTo>
                  <a:cubicBezTo>
                    <a:pt x="235841" y="108657"/>
                    <a:pt x="249708" y="75164"/>
                    <a:pt x="234925" y="53384"/>
                  </a:cubicBezTo>
                  <a:cubicBezTo>
                    <a:pt x="225700" y="40390"/>
                    <a:pt x="197233" y="48382"/>
                    <a:pt x="199493" y="26968"/>
                  </a:cubicBezTo>
                  <a:cubicBezTo>
                    <a:pt x="166444" y="25565"/>
                    <a:pt x="128690" y="13729"/>
                    <a:pt x="98207" y="30995"/>
                  </a:cubicBezTo>
                  <a:cubicBezTo>
                    <a:pt x="66624" y="56496"/>
                    <a:pt x="40416" y="90965"/>
                    <a:pt x="26610" y="129277"/>
                  </a:cubicBezTo>
                  <a:cubicBezTo>
                    <a:pt x="35102" y="137330"/>
                    <a:pt x="46953" y="141052"/>
                    <a:pt x="57521" y="145688"/>
                  </a:cubicBezTo>
                  <a:cubicBezTo>
                    <a:pt x="76826" y="127081"/>
                    <a:pt x="85989" y="100116"/>
                    <a:pt x="111463" y="86755"/>
                  </a:cubicBezTo>
                  <a:cubicBezTo>
                    <a:pt x="160274" y="56191"/>
                    <a:pt x="195828" y="93039"/>
                    <a:pt x="189352" y="144407"/>
                  </a:cubicBezTo>
                  <a:cubicBezTo>
                    <a:pt x="185198" y="176314"/>
                    <a:pt x="162595" y="202547"/>
                    <a:pt x="140664" y="224693"/>
                  </a:cubicBezTo>
                  <a:cubicBezTo>
                    <a:pt x="122032" y="243361"/>
                    <a:pt x="100773" y="258979"/>
                    <a:pt x="77925" y="272095"/>
                  </a:cubicBezTo>
                  <a:cubicBezTo>
                    <a:pt x="70656" y="276671"/>
                    <a:pt x="62775" y="280453"/>
                    <a:pt x="55872" y="285456"/>
                  </a:cubicBezTo>
                  <a:cubicBezTo>
                    <a:pt x="50985" y="291861"/>
                    <a:pt x="49335" y="300098"/>
                    <a:pt x="47381" y="307784"/>
                  </a:cubicBezTo>
                  <a:cubicBezTo>
                    <a:pt x="42432" y="342986"/>
                    <a:pt x="39256" y="378675"/>
                    <a:pt x="37973" y="414181"/>
                  </a:cubicBezTo>
                  <a:cubicBezTo>
                    <a:pt x="73649" y="421502"/>
                    <a:pt x="110608" y="415035"/>
                    <a:pt x="146773" y="416133"/>
                  </a:cubicBezTo>
                  <a:cubicBezTo>
                    <a:pt x="181655" y="417781"/>
                    <a:pt x="216598" y="417170"/>
                    <a:pt x="251541" y="4180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27"/>
            <p:cNvSpPr/>
            <p:nvPr/>
          </p:nvSpPr>
          <p:spPr>
            <a:xfrm>
              <a:off x="1698956" y="974013"/>
              <a:ext cx="131561" cy="149863"/>
            </a:xfrm>
            <a:custGeom>
              <a:rect b="b" l="l" r="r" t="t"/>
              <a:pathLst>
                <a:path extrusionOk="0" h="299725" w="263122">
                  <a:moveTo>
                    <a:pt x="89747" y="299416"/>
                  </a:moveTo>
                  <a:cubicBezTo>
                    <a:pt x="32323" y="296976"/>
                    <a:pt x="1412" y="236517"/>
                    <a:pt x="68" y="185027"/>
                  </a:cubicBezTo>
                  <a:cubicBezTo>
                    <a:pt x="-360" y="146593"/>
                    <a:pt x="618" y="105474"/>
                    <a:pt x="21632" y="71859"/>
                  </a:cubicBezTo>
                  <a:cubicBezTo>
                    <a:pt x="50528" y="21223"/>
                    <a:pt x="125851" y="-3363"/>
                    <a:pt x="181014" y="10120"/>
                  </a:cubicBezTo>
                  <a:cubicBezTo>
                    <a:pt x="188651" y="-9403"/>
                    <a:pt x="218584" y="4507"/>
                    <a:pt x="232757" y="9143"/>
                  </a:cubicBezTo>
                  <a:cubicBezTo>
                    <a:pt x="266051" y="18905"/>
                    <a:pt x="257437" y="43185"/>
                    <a:pt x="258598" y="70273"/>
                  </a:cubicBezTo>
                  <a:cubicBezTo>
                    <a:pt x="259147" y="104010"/>
                    <a:pt x="258048" y="138052"/>
                    <a:pt x="260003" y="171667"/>
                  </a:cubicBezTo>
                  <a:cubicBezTo>
                    <a:pt x="263241" y="198876"/>
                    <a:pt x="262507" y="226268"/>
                    <a:pt x="263118" y="253599"/>
                  </a:cubicBezTo>
                  <a:cubicBezTo>
                    <a:pt x="262263" y="266289"/>
                    <a:pt x="266051" y="282700"/>
                    <a:pt x="255665" y="292217"/>
                  </a:cubicBezTo>
                  <a:cubicBezTo>
                    <a:pt x="248213" y="297769"/>
                    <a:pt x="238377" y="295389"/>
                    <a:pt x="229825" y="294535"/>
                  </a:cubicBezTo>
                  <a:cubicBezTo>
                    <a:pt x="203923" y="290753"/>
                    <a:pt x="179365" y="270315"/>
                    <a:pt x="182358" y="242313"/>
                  </a:cubicBezTo>
                  <a:cubicBezTo>
                    <a:pt x="167025" y="277575"/>
                    <a:pt x="128600" y="302832"/>
                    <a:pt x="89747" y="299416"/>
                  </a:cubicBezTo>
                  <a:close/>
                  <a:moveTo>
                    <a:pt x="100743" y="271902"/>
                  </a:moveTo>
                  <a:cubicBezTo>
                    <a:pt x="150714" y="268363"/>
                    <a:pt x="163298" y="215165"/>
                    <a:pt x="178937" y="176669"/>
                  </a:cubicBezTo>
                  <a:cubicBezTo>
                    <a:pt x="183641" y="166115"/>
                    <a:pt x="187368" y="147752"/>
                    <a:pt x="202762" y="151595"/>
                  </a:cubicBezTo>
                  <a:cubicBezTo>
                    <a:pt x="214858" y="154829"/>
                    <a:pt x="213208" y="168433"/>
                    <a:pt x="212170" y="178072"/>
                  </a:cubicBezTo>
                  <a:cubicBezTo>
                    <a:pt x="211192" y="201194"/>
                    <a:pt x="209421" y="224377"/>
                    <a:pt x="209971" y="247499"/>
                  </a:cubicBezTo>
                  <a:cubicBezTo>
                    <a:pt x="209971" y="262689"/>
                    <a:pt x="227076" y="268180"/>
                    <a:pt x="239477" y="270742"/>
                  </a:cubicBezTo>
                  <a:cubicBezTo>
                    <a:pt x="245830" y="208637"/>
                    <a:pt x="235689" y="146715"/>
                    <a:pt x="238011" y="84487"/>
                  </a:cubicBezTo>
                  <a:cubicBezTo>
                    <a:pt x="238072" y="69480"/>
                    <a:pt x="238560" y="54411"/>
                    <a:pt x="238255" y="39403"/>
                  </a:cubicBezTo>
                  <a:cubicBezTo>
                    <a:pt x="238316" y="37634"/>
                    <a:pt x="237033" y="36170"/>
                    <a:pt x="235445" y="35498"/>
                  </a:cubicBezTo>
                  <a:cubicBezTo>
                    <a:pt x="220111" y="28788"/>
                    <a:pt x="202640" y="29886"/>
                    <a:pt x="187062" y="25371"/>
                  </a:cubicBezTo>
                  <a:cubicBezTo>
                    <a:pt x="132693" y="15427"/>
                    <a:pt x="57186" y="42514"/>
                    <a:pt x="36905" y="97421"/>
                  </a:cubicBezTo>
                  <a:cubicBezTo>
                    <a:pt x="25053" y="127009"/>
                    <a:pt x="26336" y="160136"/>
                    <a:pt x="27314" y="191433"/>
                  </a:cubicBezTo>
                  <a:cubicBezTo>
                    <a:pt x="31834" y="230356"/>
                    <a:pt x="55292" y="276050"/>
                    <a:pt x="100743" y="2719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27"/>
            <p:cNvSpPr/>
            <p:nvPr/>
          </p:nvSpPr>
          <p:spPr>
            <a:xfrm>
              <a:off x="1722734" y="1000578"/>
              <a:ext cx="64299" cy="84654"/>
            </a:xfrm>
            <a:custGeom>
              <a:rect b="b" l="l" r="r" t="t"/>
              <a:pathLst>
                <a:path extrusionOk="0" h="169308" w="128598">
                  <a:moveTo>
                    <a:pt x="36389" y="168684"/>
                  </a:moveTo>
                  <a:cubicBezTo>
                    <a:pt x="-1303" y="160753"/>
                    <a:pt x="-3686" y="113716"/>
                    <a:pt x="2790" y="82847"/>
                  </a:cubicBezTo>
                  <a:cubicBezTo>
                    <a:pt x="9754" y="33126"/>
                    <a:pt x="54899" y="-13484"/>
                    <a:pt x="107680" y="3598"/>
                  </a:cubicBezTo>
                  <a:cubicBezTo>
                    <a:pt x="144517" y="14457"/>
                    <a:pt x="123564" y="74367"/>
                    <a:pt x="113423" y="99258"/>
                  </a:cubicBezTo>
                  <a:cubicBezTo>
                    <a:pt x="99922" y="130005"/>
                    <a:pt x="76280" y="175151"/>
                    <a:pt x="36389" y="168684"/>
                  </a:cubicBezTo>
                  <a:close/>
                  <a:moveTo>
                    <a:pt x="45797" y="145501"/>
                  </a:moveTo>
                  <a:cubicBezTo>
                    <a:pt x="75914" y="137326"/>
                    <a:pt x="101266" y="68022"/>
                    <a:pt x="102793" y="39226"/>
                  </a:cubicBezTo>
                  <a:cubicBezTo>
                    <a:pt x="102732" y="35078"/>
                    <a:pt x="104198" y="30136"/>
                    <a:pt x="101449" y="26598"/>
                  </a:cubicBezTo>
                  <a:cubicBezTo>
                    <a:pt x="98517" y="24036"/>
                    <a:pt x="96318" y="20680"/>
                    <a:pt x="96379" y="16715"/>
                  </a:cubicBezTo>
                  <a:cubicBezTo>
                    <a:pt x="65712" y="17874"/>
                    <a:pt x="40604" y="40569"/>
                    <a:pt x="31380" y="69059"/>
                  </a:cubicBezTo>
                  <a:cubicBezTo>
                    <a:pt x="24538" y="88886"/>
                    <a:pt x="13542" y="144586"/>
                    <a:pt x="45797" y="1455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27"/>
            <p:cNvSpPr/>
            <p:nvPr/>
          </p:nvSpPr>
          <p:spPr>
            <a:xfrm>
              <a:off x="1720449" y="972268"/>
              <a:ext cx="91588" cy="29144"/>
            </a:xfrm>
            <a:custGeom>
              <a:rect b="b" l="l" r="r" t="t"/>
              <a:pathLst>
                <a:path extrusionOk="0" h="58289" w="183176">
                  <a:moveTo>
                    <a:pt x="1799" y="57411"/>
                  </a:moveTo>
                  <a:cubicBezTo>
                    <a:pt x="-5959" y="50334"/>
                    <a:pt x="13589" y="37339"/>
                    <a:pt x="18476" y="32764"/>
                  </a:cubicBezTo>
                  <a:cubicBezTo>
                    <a:pt x="49388" y="7568"/>
                    <a:pt x="89707" y="-4085"/>
                    <a:pt x="129231" y="1284"/>
                  </a:cubicBezTo>
                  <a:cubicBezTo>
                    <a:pt x="147192" y="2138"/>
                    <a:pt x="164846" y="3419"/>
                    <a:pt x="180241" y="12875"/>
                  </a:cubicBezTo>
                  <a:cubicBezTo>
                    <a:pt x="184578" y="15804"/>
                    <a:pt x="184273" y="19525"/>
                    <a:pt x="178225" y="18610"/>
                  </a:cubicBezTo>
                  <a:cubicBezTo>
                    <a:pt x="150490" y="16109"/>
                    <a:pt x="121656" y="17634"/>
                    <a:pt x="94044" y="17939"/>
                  </a:cubicBezTo>
                  <a:cubicBezTo>
                    <a:pt x="67959" y="20745"/>
                    <a:pt x="42729" y="31178"/>
                    <a:pt x="21164" y="45392"/>
                  </a:cubicBezTo>
                  <a:cubicBezTo>
                    <a:pt x="14506" y="48077"/>
                    <a:pt x="9496" y="61864"/>
                    <a:pt x="1799" y="57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27"/>
            <p:cNvSpPr/>
            <p:nvPr/>
          </p:nvSpPr>
          <p:spPr>
            <a:xfrm>
              <a:off x="1638839" y="918733"/>
              <a:ext cx="21756" cy="17192"/>
            </a:xfrm>
            <a:custGeom>
              <a:rect b="b" l="l" r="r" t="t"/>
              <a:pathLst>
                <a:path extrusionOk="0" h="34384" w="43512">
                  <a:moveTo>
                    <a:pt x="40030" y="32767"/>
                  </a:moveTo>
                  <a:cubicBezTo>
                    <a:pt x="31661" y="20139"/>
                    <a:pt x="18099" y="12208"/>
                    <a:pt x="4782" y="5680"/>
                  </a:cubicBezTo>
                  <a:cubicBezTo>
                    <a:pt x="3071" y="4521"/>
                    <a:pt x="-777" y="4033"/>
                    <a:pt x="139" y="1227"/>
                  </a:cubicBezTo>
                  <a:cubicBezTo>
                    <a:pt x="628" y="67"/>
                    <a:pt x="1972" y="-299"/>
                    <a:pt x="3010" y="250"/>
                  </a:cubicBezTo>
                  <a:cubicBezTo>
                    <a:pt x="17977" y="8242"/>
                    <a:pt x="35571" y="16966"/>
                    <a:pt x="43512" y="32706"/>
                  </a:cubicBezTo>
                  <a:cubicBezTo>
                    <a:pt x="43512" y="34903"/>
                    <a:pt x="40091" y="34964"/>
                    <a:pt x="40030" y="327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27"/>
            <p:cNvSpPr/>
            <p:nvPr/>
          </p:nvSpPr>
          <p:spPr>
            <a:xfrm>
              <a:off x="701740" y="746891"/>
              <a:ext cx="255351" cy="302919"/>
            </a:xfrm>
            <a:custGeom>
              <a:rect b="b" l="l" r="r" t="t"/>
              <a:pathLst>
                <a:path extrusionOk="0" h="605838" w="510702">
                  <a:moveTo>
                    <a:pt x="480769" y="566183"/>
                  </a:moveTo>
                  <a:cubicBezTo>
                    <a:pt x="485167" y="586499"/>
                    <a:pt x="479486" y="595833"/>
                    <a:pt x="459877" y="602178"/>
                  </a:cubicBezTo>
                  <a:cubicBezTo>
                    <a:pt x="435624" y="611390"/>
                    <a:pt x="424323" y="600775"/>
                    <a:pt x="411372" y="581496"/>
                  </a:cubicBezTo>
                  <a:cubicBezTo>
                    <a:pt x="388402" y="552640"/>
                    <a:pt x="373252" y="518781"/>
                    <a:pt x="352909" y="488216"/>
                  </a:cubicBezTo>
                  <a:cubicBezTo>
                    <a:pt x="333788" y="463264"/>
                    <a:pt x="279602" y="336857"/>
                    <a:pt x="243620" y="356929"/>
                  </a:cubicBezTo>
                  <a:cubicBezTo>
                    <a:pt x="196643" y="406833"/>
                    <a:pt x="157790" y="464423"/>
                    <a:pt x="115883" y="518720"/>
                  </a:cubicBezTo>
                  <a:cubicBezTo>
                    <a:pt x="92363" y="546905"/>
                    <a:pt x="75625" y="581862"/>
                    <a:pt x="47646" y="605838"/>
                  </a:cubicBezTo>
                  <a:cubicBezTo>
                    <a:pt x="13680" y="583082"/>
                    <a:pt x="-19003" y="561852"/>
                    <a:pt x="13192" y="520245"/>
                  </a:cubicBezTo>
                  <a:cubicBezTo>
                    <a:pt x="46363" y="471622"/>
                    <a:pt x="78557" y="422023"/>
                    <a:pt x="119792" y="379501"/>
                  </a:cubicBezTo>
                  <a:cubicBezTo>
                    <a:pt x="143006" y="353756"/>
                    <a:pt x="166098" y="326425"/>
                    <a:pt x="181065" y="294945"/>
                  </a:cubicBezTo>
                  <a:cubicBezTo>
                    <a:pt x="190534" y="274386"/>
                    <a:pt x="181065" y="262001"/>
                    <a:pt x="167992" y="246750"/>
                  </a:cubicBezTo>
                  <a:cubicBezTo>
                    <a:pt x="154491" y="229546"/>
                    <a:pt x="141296" y="212158"/>
                    <a:pt x="127917" y="194893"/>
                  </a:cubicBezTo>
                  <a:cubicBezTo>
                    <a:pt x="95601" y="154507"/>
                    <a:pt x="57420" y="118146"/>
                    <a:pt x="34695" y="70744"/>
                  </a:cubicBezTo>
                  <a:cubicBezTo>
                    <a:pt x="27364" y="54333"/>
                    <a:pt x="19545" y="33712"/>
                    <a:pt x="27425" y="16325"/>
                  </a:cubicBezTo>
                  <a:cubicBezTo>
                    <a:pt x="46058" y="4795"/>
                    <a:pt x="74098" y="-9847"/>
                    <a:pt x="92608" y="9187"/>
                  </a:cubicBezTo>
                  <a:cubicBezTo>
                    <a:pt x="125413" y="48720"/>
                    <a:pt x="150948" y="92828"/>
                    <a:pt x="178438" y="136509"/>
                  </a:cubicBezTo>
                  <a:cubicBezTo>
                    <a:pt x="199331" y="166403"/>
                    <a:pt x="221995" y="194893"/>
                    <a:pt x="238183" y="227837"/>
                  </a:cubicBezTo>
                  <a:cubicBezTo>
                    <a:pt x="241055" y="232230"/>
                    <a:pt x="244964" y="238758"/>
                    <a:pt x="251012" y="237049"/>
                  </a:cubicBezTo>
                  <a:cubicBezTo>
                    <a:pt x="248324" y="251996"/>
                    <a:pt x="266895" y="257487"/>
                    <a:pt x="276242" y="247421"/>
                  </a:cubicBezTo>
                  <a:cubicBezTo>
                    <a:pt x="294874" y="227959"/>
                    <a:pt x="312590" y="207583"/>
                    <a:pt x="331345" y="188183"/>
                  </a:cubicBezTo>
                  <a:cubicBezTo>
                    <a:pt x="362073" y="158106"/>
                    <a:pt x="387486" y="123454"/>
                    <a:pt x="414854" y="90388"/>
                  </a:cubicBezTo>
                  <a:cubicBezTo>
                    <a:pt x="436663" y="67449"/>
                    <a:pt x="456883" y="42863"/>
                    <a:pt x="479547" y="20779"/>
                  </a:cubicBezTo>
                  <a:cubicBezTo>
                    <a:pt x="488283" y="37678"/>
                    <a:pt x="506427" y="50184"/>
                    <a:pt x="510703" y="68852"/>
                  </a:cubicBezTo>
                  <a:cubicBezTo>
                    <a:pt x="500929" y="90327"/>
                    <a:pt x="487855" y="110276"/>
                    <a:pt x="475332" y="131019"/>
                  </a:cubicBezTo>
                  <a:cubicBezTo>
                    <a:pt x="447353" y="176774"/>
                    <a:pt x="425056" y="224604"/>
                    <a:pt x="392739" y="267919"/>
                  </a:cubicBezTo>
                  <a:cubicBezTo>
                    <a:pt x="377956" y="290187"/>
                    <a:pt x="353215" y="319897"/>
                    <a:pt x="370320" y="346984"/>
                  </a:cubicBezTo>
                  <a:cubicBezTo>
                    <a:pt x="395672" y="393594"/>
                    <a:pt x="424200" y="438373"/>
                    <a:pt x="448575" y="485532"/>
                  </a:cubicBezTo>
                  <a:cubicBezTo>
                    <a:pt x="462198" y="511155"/>
                    <a:pt x="475149" y="537388"/>
                    <a:pt x="480769" y="5661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27"/>
            <p:cNvSpPr/>
            <p:nvPr/>
          </p:nvSpPr>
          <p:spPr>
            <a:xfrm>
              <a:off x="1025725" y="814719"/>
              <a:ext cx="137970" cy="34966"/>
            </a:xfrm>
            <a:custGeom>
              <a:rect b="b" l="l" r="r" t="t"/>
              <a:pathLst>
                <a:path extrusionOk="0" h="69931" w="275940">
                  <a:moveTo>
                    <a:pt x="275940" y="14642"/>
                  </a:moveTo>
                  <a:cubicBezTo>
                    <a:pt x="275146" y="30382"/>
                    <a:pt x="273619" y="48440"/>
                    <a:pt x="267571" y="64180"/>
                  </a:cubicBezTo>
                  <a:cubicBezTo>
                    <a:pt x="228291" y="67840"/>
                    <a:pt x="191148" y="70158"/>
                    <a:pt x="150463" y="69914"/>
                  </a:cubicBezTo>
                  <a:cubicBezTo>
                    <a:pt x="102813" y="69243"/>
                    <a:pt x="54064" y="71622"/>
                    <a:pt x="7086" y="63020"/>
                  </a:cubicBezTo>
                  <a:cubicBezTo>
                    <a:pt x="-550" y="43071"/>
                    <a:pt x="1161" y="20987"/>
                    <a:pt x="0" y="0"/>
                  </a:cubicBezTo>
                  <a:cubicBezTo>
                    <a:pt x="3604" y="2440"/>
                    <a:pt x="8064" y="2745"/>
                    <a:pt x="12157" y="1586"/>
                  </a:cubicBezTo>
                  <a:cubicBezTo>
                    <a:pt x="56874" y="1098"/>
                    <a:pt x="101653" y="5552"/>
                    <a:pt x="146431" y="5613"/>
                  </a:cubicBezTo>
                  <a:cubicBezTo>
                    <a:pt x="189194" y="9822"/>
                    <a:pt x="234705" y="1220"/>
                    <a:pt x="275940" y="146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27"/>
            <p:cNvSpPr/>
            <p:nvPr/>
          </p:nvSpPr>
          <p:spPr>
            <a:xfrm>
              <a:off x="1025603" y="908485"/>
              <a:ext cx="138764" cy="34042"/>
            </a:xfrm>
            <a:custGeom>
              <a:rect b="b" l="l" r="r" t="t"/>
              <a:pathLst>
                <a:path extrusionOk="0" h="68083" w="277528">
                  <a:moveTo>
                    <a:pt x="277529" y="6471"/>
                  </a:moveTo>
                  <a:cubicBezTo>
                    <a:pt x="277284" y="23797"/>
                    <a:pt x="276429" y="42404"/>
                    <a:pt x="268060" y="58022"/>
                  </a:cubicBezTo>
                  <a:cubicBezTo>
                    <a:pt x="202511" y="70407"/>
                    <a:pt x="132686" y="64977"/>
                    <a:pt x="65732" y="67844"/>
                  </a:cubicBezTo>
                  <a:cubicBezTo>
                    <a:pt x="6659" y="69186"/>
                    <a:pt x="5254" y="66807"/>
                    <a:pt x="0" y="8484"/>
                  </a:cubicBezTo>
                  <a:cubicBezTo>
                    <a:pt x="2505" y="7813"/>
                    <a:pt x="4826" y="6410"/>
                    <a:pt x="6475" y="4397"/>
                  </a:cubicBezTo>
                  <a:cubicBezTo>
                    <a:pt x="51743" y="1041"/>
                    <a:pt x="97926" y="4458"/>
                    <a:pt x="143438" y="3116"/>
                  </a:cubicBezTo>
                  <a:cubicBezTo>
                    <a:pt x="187911" y="3787"/>
                    <a:pt x="234155" y="-6219"/>
                    <a:pt x="277529" y="64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27"/>
            <p:cNvSpPr/>
            <p:nvPr/>
          </p:nvSpPr>
          <p:spPr>
            <a:xfrm>
              <a:off x="1275092" y="822162"/>
              <a:ext cx="925320" cy="61342"/>
            </a:xfrm>
            <a:custGeom>
              <a:rect b="b" l="l" r="r" t="t"/>
              <a:pathLst>
                <a:path extrusionOk="0" h="122685" w="1850639">
                  <a:moveTo>
                    <a:pt x="1850639" y="56432"/>
                  </a:moveTo>
                  <a:cubicBezTo>
                    <a:pt x="1849662" y="78822"/>
                    <a:pt x="1849112" y="101455"/>
                    <a:pt x="1841781" y="122686"/>
                  </a:cubicBezTo>
                  <a:cubicBezTo>
                    <a:pt x="1754546" y="119086"/>
                    <a:pt x="1667188" y="121100"/>
                    <a:pt x="1580014" y="115731"/>
                  </a:cubicBezTo>
                  <a:cubicBezTo>
                    <a:pt x="1482210" y="111460"/>
                    <a:pt x="1384284" y="114328"/>
                    <a:pt x="1286419" y="113535"/>
                  </a:cubicBezTo>
                  <a:cubicBezTo>
                    <a:pt x="1088123" y="112497"/>
                    <a:pt x="890254" y="97734"/>
                    <a:pt x="691959" y="94683"/>
                  </a:cubicBezTo>
                  <a:cubicBezTo>
                    <a:pt x="572223" y="89559"/>
                    <a:pt x="452305" y="90230"/>
                    <a:pt x="332631" y="94927"/>
                  </a:cubicBezTo>
                  <a:cubicBezTo>
                    <a:pt x="259385" y="98588"/>
                    <a:pt x="188827" y="104384"/>
                    <a:pt x="114848" y="108471"/>
                  </a:cubicBezTo>
                  <a:cubicBezTo>
                    <a:pt x="79233" y="109142"/>
                    <a:pt x="41235" y="120306"/>
                    <a:pt x="6109" y="111033"/>
                  </a:cubicBezTo>
                  <a:cubicBezTo>
                    <a:pt x="2810" y="82909"/>
                    <a:pt x="7331" y="53442"/>
                    <a:pt x="1588" y="25989"/>
                  </a:cubicBezTo>
                  <a:cubicBezTo>
                    <a:pt x="1161" y="25257"/>
                    <a:pt x="611" y="24708"/>
                    <a:pt x="0" y="24281"/>
                  </a:cubicBezTo>
                  <a:cubicBezTo>
                    <a:pt x="58096" y="34652"/>
                    <a:pt x="117475" y="23793"/>
                    <a:pt x="175571" y="17265"/>
                  </a:cubicBezTo>
                  <a:cubicBezTo>
                    <a:pt x="245274" y="13788"/>
                    <a:pt x="315282" y="3173"/>
                    <a:pt x="385168" y="0"/>
                  </a:cubicBezTo>
                  <a:cubicBezTo>
                    <a:pt x="450839" y="-61"/>
                    <a:pt x="515349" y="17326"/>
                    <a:pt x="581142" y="18668"/>
                  </a:cubicBezTo>
                  <a:cubicBezTo>
                    <a:pt x="661047" y="22451"/>
                    <a:pt x="741074" y="22878"/>
                    <a:pt x="821101" y="22817"/>
                  </a:cubicBezTo>
                  <a:cubicBezTo>
                    <a:pt x="921227" y="24952"/>
                    <a:pt x="1021230" y="16594"/>
                    <a:pt x="1121355" y="19217"/>
                  </a:cubicBezTo>
                  <a:cubicBezTo>
                    <a:pt x="1264426" y="22695"/>
                    <a:pt x="1407131" y="35201"/>
                    <a:pt x="1550447" y="33493"/>
                  </a:cubicBezTo>
                  <a:cubicBezTo>
                    <a:pt x="1633467" y="36299"/>
                    <a:pt x="1716487" y="36727"/>
                    <a:pt x="1799508" y="36299"/>
                  </a:cubicBezTo>
                  <a:cubicBezTo>
                    <a:pt x="1813375" y="37276"/>
                    <a:pt x="1829197" y="33493"/>
                    <a:pt x="1841537" y="41302"/>
                  </a:cubicBezTo>
                  <a:cubicBezTo>
                    <a:pt x="1844775" y="46183"/>
                    <a:pt x="1844958" y="53320"/>
                    <a:pt x="1850639" y="564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27"/>
            <p:cNvSpPr/>
            <p:nvPr/>
          </p:nvSpPr>
          <p:spPr>
            <a:xfrm>
              <a:off x="1276711" y="711586"/>
              <a:ext cx="70942" cy="18794"/>
            </a:xfrm>
            <a:custGeom>
              <a:rect b="b" l="l" r="r" t="t"/>
              <a:pathLst>
                <a:path extrusionOk="0" h="37589" w="141883">
                  <a:moveTo>
                    <a:pt x="141177" y="1281"/>
                  </a:moveTo>
                  <a:cubicBezTo>
                    <a:pt x="142216" y="9395"/>
                    <a:pt x="142155" y="17692"/>
                    <a:pt x="140689" y="25806"/>
                  </a:cubicBezTo>
                  <a:cubicBezTo>
                    <a:pt x="114054" y="30565"/>
                    <a:pt x="87113" y="33859"/>
                    <a:pt x="60173" y="36787"/>
                  </a:cubicBezTo>
                  <a:cubicBezTo>
                    <a:pt x="40808" y="37580"/>
                    <a:pt x="21687" y="38313"/>
                    <a:pt x="2260" y="36238"/>
                  </a:cubicBezTo>
                  <a:cubicBezTo>
                    <a:pt x="1161" y="24220"/>
                    <a:pt x="611" y="12079"/>
                    <a:pt x="0" y="0"/>
                  </a:cubicBezTo>
                  <a:cubicBezTo>
                    <a:pt x="11912" y="5125"/>
                    <a:pt x="25963" y="366"/>
                    <a:pt x="38670" y="1220"/>
                  </a:cubicBezTo>
                  <a:cubicBezTo>
                    <a:pt x="72757" y="1586"/>
                    <a:pt x="107334" y="-1647"/>
                    <a:pt x="141177" y="1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27"/>
            <p:cNvSpPr/>
            <p:nvPr/>
          </p:nvSpPr>
          <p:spPr>
            <a:xfrm>
              <a:off x="1399758" y="604721"/>
              <a:ext cx="72672" cy="165912"/>
            </a:xfrm>
            <a:custGeom>
              <a:rect b="b" l="l" r="r" t="t"/>
              <a:pathLst>
                <a:path extrusionOk="0" h="331824" w="145343">
                  <a:moveTo>
                    <a:pt x="62283" y="303227"/>
                  </a:moveTo>
                  <a:cubicBezTo>
                    <a:pt x="95393" y="295662"/>
                    <a:pt x="113415" y="236058"/>
                    <a:pt x="102724" y="206836"/>
                  </a:cubicBezTo>
                  <a:cubicBezTo>
                    <a:pt x="95760" y="191035"/>
                    <a:pt x="78594" y="177796"/>
                    <a:pt x="60756" y="179687"/>
                  </a:cubicBezTo>
                  <a:cubicBezTo>
                    <a:pt x="48843" y="180724"/>
                    <a:pt x="36503" y="193170"/>
                    <a:pt x="47927" y="203358"/>
                  </a:cubicBezTo>
                  <a:cubicBezTo>
                    <a:pt x="44201" y="230567"/>
                    <a:pt x="31066" y="257960"/>
                    <a:pt x="34793" y="285657"/>
                  </a:cubicBezTo>
                  <a:cubicBezTo>
                    <a:pt x="38153" y="297370"/>
                    <a:pt x="50432" y="304996"/>
                    <a:pt x="62283" y="303227"/>
                  </a:cubicBezTo>
                  <a:close/>
                  <a:moveTo>
                    <a:pt x="137423" y="201772"/>
                  </a:moveTo>
                  <a:cubicBezTo>
                    <a:pt x="150068" y="229347"/>
                    <a:pt x="146525" y="262291"/>
                    <a:pt x="134185" y="289317"/>
                  </a:cubicBezTo>
                  <a:cubicBezTo>
                    <a:pt x="119401" y="316100"/>
                    <a:pt x="87085" y="328484"/>
                    <a:pt x="58007" y="331778"/>
                  </a:cubicBezTo>
                  <a:cubicBezTo>
                    <a:pt x="39374" y="331900"/>
                    <a:pt x="18115" y="332510"/>
                    <a:pt x="2415" y="321102"/>
                  </a:cubicBezTo>
                  <a:cubicBezTo>
                    <a:pt x="-2166" y="315611"/>
                    <a:pt x="1316" y="306582"/>
                    <a:pt x="583" y="299750"/>
                  </a:cubicBezTo>
                  <a:cubicBezTo>
                    <a:pt x="1377" y="278214"/>
                    <a:pt x="3454" y="256739"/>
                    <a:pt x="4431" y="235143"/>
                  </a:cubicBezTo>
                  <a:cubicBezTo>
                    <a:pt x="6936" y="204883"/>
                    <a:pt x="8463" y="170658"/>
                    <a:pt x="10235" y="139484"/>
                  </a:cubicBezTo>
                  <a:cubicBezTo>
                    <a:pt x="12556" y="94521"/>
                    <a:pt x="19948" y="47668"/>
                    <a:pt x="16344" y="1973"/>
                  </a:cubicBezTo>
                  <a:cubicBezTo>
                    <a:pt x="28012" y="-2968"/>
                    <a:pt x="46400" y="2461"/>
                    <a:pt x="58373" y="6366"/>
                  </a:cubicBezTo>
                  <a:cubicBezTo>
                    <a:pt x="58495" y="39066"/>
                    <a:pt x="33143" y="129417"/>
                    <a:pt x="64055" y="146865"/>
                  </a:cubicBezTo>
                  <a:cubicBezTo>
                    <a:pt x="92339" y="159372"/>
                    <a:pt x="124166" y="171451"/>
                    <a:pt x="137423" y="2017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27"/>
            <p:cNvSpPr/>
            <p:nvPr/>
          </p:nvSpPr>
          <p:spPr>
            <a:xfrm>
              <a:off x="1499167" y="651494"/>
              <a:ext cx="83020" cy="85745"/>
            </a:xfrm>
            <a:custGeom>
              <a:rect b="b" l="l" r="r" t="t"/>
              <a:pathLst>
                <a:path extrusionOk="0" h="171491" w="166040">
                  <a:moveTo>
                    <a:pt x="166041" y="79370"/>
                  </a:moveTo>
                  <a:cubicBezTo>
                    <a:pt x="165246" y="86264"/>
                    <a:pt x="164208" y="92304"/>
                    <a:pt x="162253" y="99198"/>
                  </a:cubicBezTo>
                  <a:cubicBezTo>
                    <a:pt x="143132" y="103712"/>
                    <a:pt x="102874" y="103834"/>
                    <a:pt x="94383" y="123906"/>
                  </a:cubicBezTo>
                  <a:cubicBezTo>
                    <a:pt x="91634" y="139646"/>
                    <a:pt x="92550" y="156789"/>
                    <a:pt x="85586" y="171491"/>
                  </a:cubicBezTo>
                  <a:cubicBezTo>
                    <a:pt x="80455" y="171064"/>
                    <a:pt x="75201" y="170515"/>
                    <a:pt x="70131" y="169539"/>
                  </a:cubicBezTo>
                  <a:cubicBezTo>
                    <a:pt x="69397" y="169356"/>
                    <a:pt x="68725" y="169173"/>
                    <a:pt x="68053" y="168990"/>
                  </a:cubicBezTo>
                  <a:cubicBezTo>
                    <a:pt x="83631" y="83275"/>
                    <a:pt x="66221" y="110118"/>
                    <a:pt x="0" y="94439"/>
                  </a:cubicBezTo>
                  <a:cubicBezTo>
                    <a:pt x="794" y="87423"/>
                    <a:pt x="1649" y="80225"/>
                    <a:pt x="4398" y="73697"/>
                  </a:cubicBezTo>
                  <a:cubicBezTo>
                    <a:pt x="27185" y="75466"/>
                    <a:pt x="62555" y="80347"/>
                    <a:pt x="76789" y="58323"/>
                  </a:cubicBezTo>
                  <a:cubicBezTo>
                    <a:pt x="81371" y="39533"/>
                    <a:pt x="78561" y="19278"/>
                    <a:pt x="80149" y="0"/>
                  </a:cubicBezTo>
                  <a:cubicBezTo>
                    <a:pt x="89129" y="1708"/>
                    <a:pt x="98537" y="366"/>
                    <a:pt x="107578" y="1708"/>
                  </a:cubicBezTo>
                  <a:cubicBezTo>
                    <a:pt x="103302" y="24708"/>
                    <a:pt x="89985" y="65888"/>
                    <a:pt x="120102" y="75771"/>
                  </a:cubicBezTo>
                  <a:cubicBezTo>
                    <a:pt x="135252" y="79126"/>
                    <a:pt x="150891" y="76869"/>
                    <a:pt x="166041" y="793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27"/>
            <p:cNvSpPr/>
            <p:nvPr/>
          </p:nvSpPr>
          <p:spPr>
            <a:xfrm>
              <a:off x="1497365" y="744103"/>
              <a:ext cx="86747" cy="18607"/>
            </a:xfrm>
            <a:custGeom>
              <a:rect b="b" l="l" r="r" t="t"/>
              <a:pathLst>
                <a:path extrusionOk="0" h="37214" w="173493">
                  <a:moveTo>
                    <a:pt x="173494" y="23915"/>
                  </a:moveTo>
                  <a:cubicBezTo>
                    <a:pt x="173249" y="28368"/>
                    <a:pt x="172394" y="32822"/>
                    <a:pt x="171355" y="37214"/>
                  </a:cubicBezTo>
                  <a:cubicBezTo>
                    <a:pt x="154556" y="34835"/>
                    <a:pt x="137512" y="34347"/>
                    <a:pt x="120590" y="33920"/>
                  </a:cubicBezTo>
                  <a:cubicBezTo>
                    <a:pt x="96704" y="33737"/>
                    <a:pt x="72330" y="36299"/>
                    <a:pt x="48261" y="36299"/>
                  </a:cubicBezTo>
                  <a:cubicBezTo>
                    <a:pt x="33233" y="36299"/>
                    <a:pt x="18388" y="35323"/>
                    <a:pt x="3788" y="32151"/>
                  </a:cubicBezTo>
                  <a:lnTo>
                    <a:pt x="3788" y="32151"/>
                  </a:lnTo>
                  <a:cubicBezTo>
                    <a:pt x="2016" y="24769"/>
                    <a:pt x="2138" y="16899"/>
                    <a:pt x="0" y="9517"/>
                  </a:cubicBezTo>
                  <a:cubicBezTo>
                    <a:pt x="977" y="4392"/>
                    <a:pt x="4459" y="-1403"/>
                    <a:pt x="10446" y="305"/>
                  </a:cubicBezTo>
                  <a:cubicBezTo>
                    <a:pt x="32438" y="2562"/>
                    <a:pt x="54308" y="5613"/>
                    <a:pt x="75995" y="9883"/>
                  </a:cubicBezTo>
                  <a:cubicBezTo>
                    <a:pt x="92062" y="11835"/>
                    <a:pt x="107761" y="16228"/>
                    <a:pt x="123950" y="16838"/>
                  </a:cubicBezTo>
                  <a:cubicBezTo>
                    <a:pt x="139894" y="17875"/>
                    <a:pt x="158160" y="18363"/>
                    <a:pt x="173494" y="23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27"/>
            <p:cNvSpPr/>
            <p:nvPr/>
          </p:nvSpPr>
          <p:spPr>
            <a:xfrm>
              <a:off x="1624507" y="528260"/>
              <a:ext cx="565603" cy="240264"/>
            </a:xfrm>
            <a:custGeom>
              <a:rect b="b" l="l" r="r" t="t"/>
              <a:pathLst>
                <a:path extrusionOk="0" h="480529" w="1131206">
                  <a:moveTo>
                    <a:pt x="1131162" y="56981"/>
                  </a:moveTo>
                  <a:cubicBezTo>
                    <a:pt x="1131406" y="65095"/>
                    <a:pt x="1130673" y="73331"/>
                    <a:pt x="1128474" y="81506"/>
                  </a:cubicBezTo>
                  <a:cubicBezTo>
                    <a:pt x="1032380" y="64424"/>
                    <a:pt x="934515" y="58445"/>
                    <a:pt x="836956" y="55334"/>
                  </a:cubicBezTo>
                  <a:cubicBezTo>
                    <a:pt x="751308" y="43559"/>
                    <a:pt x="663218" y="49965"/>
                    <a:pt x="576899" y="49965"/>
                  </a:cubicBezTo>
                  <a:cubicBezTo>
                    <a:pt x="553501" y="51002"/>
                    <a:pt x="313298" y="43437"/>
                    <a:pt x="291978" y="66681"/>
                  </a:cubicBezTo>
                  <a:cubicBezTo>
                    <a:pt x="279821" y="63509"/>
                    <a:pt x="273590" y="77662"/>
                    <a:pt x="270413" y="87484"/>
                  </a:cubicBezTo>
                  <a:cubicBezTo>
                    <a:pt x="264977" y="101516"/>
                    <a:pt x="259662" y="115548"/>
                    <a:pt x="254225" y="129579"/>
                  </a:cubicBezTo>
                  <a:cubicBezTo>
                    <a:pt x="221664" y="213708"/>
                    <a:pt x="178779" y="293384"/>
                    <a:pt x="148907" y="378611"/>
                  </a:cubicBezTo>
                  <a:cubicBezTo>
                    <a:pt x="136506" y="410579"/>
                    <a:pt x="123433" y="442913"/>
                    <a:pt x="104312" y="471464"/>
                  </a:cubicBezTo>
                  <a:cubicBezTo>
                    <a:pt x="92583" y="486777"/>
                    <a:pt x="58067" y="480188"/>
                    <a:pt x="44322" y="470061"/>
                  </a:cubicBezTo>
                  <a:cubicBezTo>
                    <a:pt x="29233" y="447610"/>
                    <a:pt x="28439" y="417839"/>
                    <a:pt x="13716" y="394900"/>
                  </a:cubicBezTo>
                  <a:cubicBezTo>
                    <a:pt x="10723" y="380624"/>
                    <a:pt x="2720" y="368057"/>
                    <a:pt x="154" y="353659"/>
                  </a:cubicBezTo>
                  <a:cubicBezTo>
                    <a:pt x="-1190" y="341946"/>
                    <a:pt x="6324" y="325840"/>
                    <a:pt x="19397" y="336089"/>
                  </a:cubicBezTo>
                  <a:cubicBezTo>
                    <a:pt x="35892" y="356160"/>
                    <a:pt x="43894" y="380136"/>
                    <a:pt x="55868" y="403685"/>
                  </a:cubicBezTo>
                  <a:cubicBezTo>
                    <a:pt x="60816" y="413568"/>
                    <a:pt x="62221" y="425526"/>
                    <a:pt x="69979" y="433822"/>
                  </a:cubicBezTo>
                  <a:cubicBezTo>
                    <a:pt x="94843" y="451637"/>
                    <a:pt x="100585" y="412043"/>
                    <a:pt x="106877" y="395754"/>
                  </a:cubicBezTo>
                  <a:cubicBezTo>
                    <a:pt x="114758" y="371595"/>
                    <a:pt x="123066" y="347680"/>
                    <a:pt x="129969" y="323155"/>
                  </a:cubicBezTo>
                  <a:cubicBezTo>
                    <a:pt x="142981" y="285636"/>
                    <a:pt x="162285" y="250923"/>
                    <a:pt x="181773" y="216454"/>
                  </a:cubicBezTo>
                  <a:cubicBezTo>
                    <a:pt x="203460" y="173200"/>
                    <a:pt x="220931" y="127871"/>
                    <a:pt x="244023" y="85227"/>
                  </a:cubicBezTo>
                  <a:cubicBezTo>
                    <a:pt x="249826" y="73209"/>
                    <a:pt x="258440" y="62898"/>
                    <a:pt x="266443" y="52344"/>
                  </a:cubicBezTo>
                  <a:cubicBezTo>
                    <a:pt x="275178" y="42705"/>
                    <a:pt x="281226" y="27453"/>
                    <a:pt x="293933" y="23061"/>
                  </a:cubicBezTo>
                  <a:cubicBezTo>
                    <a:pt x="326738" y="17997"/>
                    <a:pt x="359665" y="14032"/>
                    <a:pt x="392592" y="9395"/>
                  </a:cubicBezTo>
                  <a:cubicBezTo>
                    <a:pt x="427291" y="7565"/>
                    <a:pt x="462051" y="9090"/>
                    <a:pt x="496688" y="6406"/>
                  </a:cubicBezTo>
                  <a:cubicBezTo>
                    <a:pt x="537374" y="5308"/>
                    <a:pt x="577937" y="2135"/>
                    <a:pt x="618622" y="0"/>
                  </a:cubicBezTo>
                  <a:cubicBezTo>
                    <a:pt x="672442" y="2623"/>
                    <a:pt x="726323" y="10249"/>
                    <a:pt x="780509" y="7321"/>
                  </a:cubicBezTo>
                  <a:cubicBezTo>
                    <a:pt x="856382" y="8053"/>
                    <a:pt x="931950" y="18546"/>
                    <a:pt x="1006845" y="31602"/>
                  </a:cubicBezTo>
                  <a:cubicBezTo>
                    <a:pt x="1036168" y="34469"/>
                    <a:pt x="1065735" y="35018"/>
                    <a:pt x="1094019" y="44596"/>
                  </a:cubicBezTo>
                  <a:cubicBezTo>
                    <a:pt x="1106359" y="48379"/>
                    <a:pt x="1120532" y="49111"/>
                    <a:pt x="1131162" y="569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27"/>
            <p:cNvSpPr/>
            <p:nvPr/>
          </p:nvSpPr>
          <p:spPr>
            <a:xfrm>
              <a:off x="1787977" y="600462"/>
              <a:ext cx="71517" cy="153769"/>
            </a:xfrm>
            <a:custGeom>
              <a:rect b="b" l="l" r="r" t="t"/>
              <a:pathLst>
                <a:path extrusionOk="0" h="307537" w="143034">
                  <a:moveTo>
                    <a:pt x="50684" y="270811"/>
                  </a:moveTo>
                  <a:cubicBezTo>
                    <a:pt x="84650" y="272641"/>
                    <a:pt x="113057" y="232072"/>
                    <a:pt x="106337" y="200348"/>
                  </a:cubicBezTo>
                  <a:cubicBezTo>
                    <a:pt x="100533" y="178324"/>
                    <a:pt x="58932" y="153616"/>
                    <a:pt x="39322" y="169722"/>
                  </a:cubicBezTo>
                  <a:cubicBezTo>
                    <a:pt x="33763" y="174054"/>
                    <a:pt x="33152" y="182717"/>
                    <a:pt x="38467" y="187536"/>
                  </a:cubicBezTo>
                  <a:cubicBezTo>
                    <a:pt x="33579" y="205411"/>
                    <a:pt x="31808" y="224080"/>
                    <a:pt x="30403" y="242504"/>
                  </a:cubicBezTo>
                  <a:cubicBezTo>
                    <a:pt x="27654" y="257024"/>
                    <a:pt x="34984" y="269835"/>
                    <a:pt x="50684" y="270811"/>
                  </a:cubicBezTo>
                  <a:close/>
                  <a:moveTo>
                    <a:pt x="65896" y="144099"/>
                  </a:moveTo>
                  <a:cubicBezTo>
                    <a:pt x="107436" y="154714"/>
                    <a:pt x="157102" y="187231"/>
                    <a:pt x="139325" y="236647"/>
                  </a:cubicBezTo>
                  <a:cubicBezTo>
                    <a:pt x="124969" y="277888"/>
                    <a:pt x="85628" y="306073"/>
                    <a:pt x="42071" y="307293"/>
                  </a:cubicBezTo>
                  <a:cubicBezTo>
                    <a:pt x="38344" y="307416"/>
                    <a:pt x="34618" y="307538"/>
                    <a:pt x="30830" y="307538"/>
                  </a:cubicBezTo>
                  <a:cubicBezTo>
                    <a:pt x="20506" y="307538"/>
                    <a:pt x="10060" y="306744"/>
                    <a:pt x="347" y="303267"/>
                  </a:cubicBezTo>
                  <a:cubicBezTo>
                    <a:pt x="-1975" y="232743"/>
                    <a:pt x="7800" y="162767"/>
                    <a:pt x="16536" y="92975"/>
                  </a:cubicBezTo>
                  <a:cubicBezTo>
                    <a:pt x="21056" y="61983"/>
                    <a:pt x="28631" y="31358"/>
                    <a:pt x="30158" y="0"/>
                  </a:cubicBezTo>
                  <a:cubicBezTo>
                    <a:pt x="38589" y="3355"/>
                    <a:pt x="48485" y="-1952"/>
                    <a:pt x="57038" y="2257"/>
                  </a:cubicBezTo>
                  <a:cubicBezTo>
                    <a:pt x="58076" y="33798"/>
                    <a:pt x="36512" y="127566"/>
                    <a:pt x="65896" y="1440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27"/>
            <p:cNvSpPr/>
            <p:nvPr/>
          </p:nvSpPr>
          <p:spPr>
            <a:xfrm>
              <a:off x="1855135" y="594194"/>
              <a:ext cx="34783" cy="60045"/>
            </a:xfrm>
            <a:custGeom>
              <a:rect b="b" l="l" r="r" t="t"/>
              <a:pathLst>
                <a:path extrusionOk="0" h="120091" w="69565">
                  <a:moveTo>
                    <a:pt x="69520" y="110452"/>
                  </a:moveTo>
                  <a:cubicBezTo>
                    <a:pt x="69581" y="110452"/>
                    <a:pt x="69581" y="110452"/>
                    <a:pt x="69520" y="110452"/>
                  </a:cubicBezTo>
                  <a:cubicBezTo>
                    <a:pt x="69092" y="113747"/>
                    <a:pt x="68237" y="117041"/>
                    <a:pt x="66954" y="120091"/>
                  </a:cubicBezTo>
                  <a:cubicBezTo>
                    <a:pt x="44351" y="117102"/>
                    <a:pt x="21015" y="112831"/>
                    <a:pt x="0" y="103985"/>
                  </a:cubicBezTo>
                  <a:cubicBezTo>
                    <a:pt x="1527" y="97763"/>
                    <a:pt x="2871" y="91174"/>
                    <a:pt x="6353" y="85744"/>
                  </a:cubicBezTo>
                  <a:cubicBezTo>
                    <a:pt x="17655" y="75312"/>
                    <a:pt x="36165" y="75190"/>
                    <a:pt x="45756" y="62134"/>
                  </a:cubicBezTo>
                  <a:cubicBezTo>
                    <a:pt x="56324" y="49933"/>
                    <a:pt x="54553" y="24005"/>
                    <a:pt x="36043" y="20955"/>
                  </a:cubicBezTo>
                  <a:cubicBezTo>
                    <a:pt x="26574" y="19917"/>
                    <a:pt x="18266" y="25225"/>
                    <a:pt x="9896" y="28641"/>
                  </a:cubicBezTo>
                  <a:cubicBezTo>
                    <a:pt x="11607" y="12597"/>
                    <a:pt x="23886" y="-1252"/>
                    <a:pt x="40991" y="90"/>
                  </a:cubicBezTo>
                  <a:cubicBezTo>
                    <a:pt x="88396" y="22297"/>
                    <a:pt x="64144" y="49323"/>
                    <a:pt x="42274" y="81291"/>
                  </a:cubicBezTo>
                  <a:cubicBezTo>
                    <a:pt x="21687" y="108622"/>
                    <a:pt x="51254" y="105694"/>
                    <a:pt x="69520" y="1104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27"/>
            <p:cNvSpPr/>
            <p:nvPr/>
          </p:nvSpPr>
          <p:spPr>
            <a:xfrm>
              <a:off x="1921014" y="689959"/>
              <a:ext cx="42645" cy="12264"/>
            </a:xfrm>
            <a:custGeom>
              <a:rect b="b" l="l" r="r" t="t"/>
              <a:pathLst>
                <a:path extrusionOk="0" h="24528" w="85290">
                  <a:moveTo>
                    <a:pt x="85290" y="12018"/>
                  </a:moveTo>
                  <a:cubicBezTo>
                    <a:pt x="85107" y="13178"/>
                    <a:pt x="84863" y="14337"/>
                    <a:pt x="84618" y="15496"/>
                  </a:cubicBezTo>
                  <a:cubicBezTo>
                    <a:pt x="84374" y="16899"/>
                    <a:pt x="83702" y="19705"/>
                    <a:pt x="82847" y="22451"/>
                  </a:cubicBezTo>
                  <a:cubicBezTo>
                    <a:pt x="78387" y="22512"/>
                    <a:pt x="73867" y="22817"/>
                    <a:pt x="69346" y="22939"/>
                  </a:cubicBezTo>
                  <a:cubicBezTo>
                    <a:pt x="63054" y="23183"/>
                    <a:pt x="56761" y="23427"/>
                    <a:pt x="50469" y="23732"/>
                  </a:cubicBezTo>
                  <a:cubicBezTo>
                    <a:pt x="33731" y="24037"/>
                    <a:pt x="16565" y="25928"/>
                    <a:pt x="9" y="22512"/>
                  </a:cubicBezTo>
                  <a:cubicBezTo>
                    <a:pt x="-52" y="17387"/>
                    <a:pt x="193" y="12201"/>
                    <a:pt x="498" y="7077"/>
                  </a:cubicBezTo>
                  <a:cubicBezTo>
                    <a:pt x="681" y="4698"/>
                    <a:pt x="926" y="2379"/>
                    <a:pt x="1109" y="0"/>
                  </a:cubicBezTo>
                  <a:cubicBezTo>
                    <a:pt x="28905" y="5979"/>
                    <a:pt x="57311" y="7992"/>
                    <a:pt x="85290" y="120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27"/>
            <p:cNvSpPr/>
            <p:nvPr/>
          </p:nvSpPr>
          <p:spPr>
            <a:xfrm>
              <a:off x="1994632" y="622607"/>
              <a:ext cx="58890" cy="146464"/>
            </a:xfrm>
            <a:custGeom>
              <a:rect b="b" l="l" r="r" t="t"/>
              <a:pathLst>
                <a:path extrusionOk="0" h="292928" w="117780">
                  <a:moveTo>
                    <a:pt x="103363" y="0"/>
                  </a:moveTo>
                  <a:cubicBezTo>
                    <a:pt x="108250" y="0"/>
                    <a:pt x="113138" y="610"/>
                    <a:pt x="117780" y="2074"/>
                  </a:cubicBezTo>
                  <a:cubicBezTo>
                    <a:pt x="106479" y="53442"/>
                    <a:pt x="94566" y="104871"/>
                    <a:pt x="87480" y="156972"/>
                  </a:cubicBezTo>
                  <a:cubicBezTo>
                    <a:pt x="80516" y="163194"/>
                    <a:pt x="85403" y="172284"/>
                    <a:pt x="83326" y="180032"/>
                  </a:cubicBezTo>
                  <a:cubicBezTo>
                    <a:pt x="79966" y="205472"/>
                    <a:pt x="74407" y="230546"/>
                    <a:pt x="70192" y="255803"/>
                  </a:cubicBezTo>
                  <a:cubicBezTo>
                    <a:pt x="67809" y="268066"/>
                    <a:pt x="67626" y="281121"/>
                    <a:pt x="62372" y="292652"/>
                  </a:cubicBezTo>
                  <a:cubicBezTo>
                    <a:pt x="62128" y="292652"/>
                    <a:pt x="61883" y="292652"/>
                    <a:pt x="61578" y="292713"/>
                  </a:cubicBezTo>
                  <a:cubicBezTo>
                    <a:pt x="52598" y="293201"/>
                    <a:pt x="43618" y="292896"/>
                    <a:pt x="34699" y="291432"/>
                  </a:cubicBezTo>
                  <a:cubicBezTo>
                    <a:pt x="38547" y="263917"/>
                    <a:pt x="44229" y="236769"/>
                    <a:pt x="49544" y="209560"/>
                  </a:cubicBezTo>
                  <a:cubicBezTo>
                    <a:pt x="52354" y="194308"/>
                    <a:pt x="56874" y="178690"/>
                    <a:pt x="54614" y="163133"/>
                  </a:cubicBezTo>
                  <a:cubicBezTo>
                    <a:pt x="50704" y="136107"/>
                    <a:pt x="17472" y="147027"/>
                    <a:pt x="0" y="136534"/>
                  </a:cubicBezTo>
                  <a:cubicBezTo>
                    <a:pt x="6109" y="96513"/>
                    <a:pt x="26024" y="60031"/>
                    <a:pt x="33416" y="20132"/>
                  </a:cubicBezTo>
                  <a:cubicBezTo>
                    <a:pt x="36287" y="17814"/>
                    <a:pt x="37692" y="14032"/>
                    <a:pt x="40441" y="11530"/>
                  </a:cubicBezTo>
                  <a:cubicBezTo>
                    <a:pt x="44412" y="9578"/>
                    <a:pt x="49421" y="9517"/>
                    <a:pt x="53759" y="9883"/>
                  </a:cubicBezTo>
                  <a:cubicBezTo>
                    <a:pt x="46428" y="40570"/>
                    <a:pt x="22664" y="68023"/>
                    <a:pt x="25352" y="100662"/>
                  </a:cubicBezTo>
                  <a:cubicBezTo>
                    <a:pt x="27124" y="121526"/>
                    <a:pt x="56324" y="121648"/>
                    <a:pt x="68665" y="109874"/>
                  </a:cubicBezTo>
                  <a:cubicBezTo>
                    <a:pt x="78622" y="97673"/>
                    <a:pt x="78072" y="80164"/>
                    <a:pt x="82471" y="65522"/>
                  </a:cubicBezTo>
                  <a:cubicBezTo>
                    <a:pt x="88579" y="43803"/>
                    <a:pt x="89985" y="18973"/>
                    <a:pt x="103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27"/>
            <p:cNvSpPr/>
            <p:nvPr/>
          </p:nvSpPr>
          <p:spPr>
            <a:xfrm>
              <a:off x="2061431" y="682767"/>
              <a:ext cx="62412" cy="81804"/>
            </a:xfrm>
            <a:custGeom>
              <a:rect b="b" l="l" r="r" t="t"/>
              <a:pathLst>
                <a:path extrusionOk="0" h="163608" w="124824">
                  <a:moveTo>
                    <a:pt x="53397" y="110654"/>
                  </a:moveTo>
                  <a:cubicBezTo>
                    <a:pt x="78810" y="113399"/>
                    <a:pt x="111187" y="44400"/>
                    <a:pt x="84185" y="31772"/>
                  </a:cubicBezTo>
                  <a:cubicBezTo>
                    <a:pt x="82780" y="24573"/>
                    <a:pt x="73128" y="23658"/>
                    <a:pt x="67080" y="24024"/>
                  </a:cubicBezTo>
                  <a:cubicBezTo>
                    <a:pt x="43561" y="23536"/>
                    <a:pt x="31954" y="49159"/>
                    <a:pt x="26884" y="68620"/>
                  </a:cubicBezTo>
                  <a:cubicBezTo>
                    <a:pt x="21019" y="86861"/>
                    <a:pt x="34337" y="108214"/>
                    <a:pt x="53397" y="110654"/>
                  </a:cubicBezTo>
                  <a:close/>
                  <a:moveTo>
                    <a:pt x="93838" y="8955"/>
                  </a:moveTo>
                  <a:cubicBezTo>
                    <a:pt x="107705" y="14873"/>
                    <a:pt x="128720" y="22437"/>
                    <a:pt x="124199" y="41228"/>
                  </a:cubicBezTo>
                  <a:cubicBezTo>
                    <a:pt x="122183" y="64288"/>
                    <a:pt x="119923" y="87410"/>
                    <a:pt x="117479" y="110471"/>
                  </a:cubicBezTo>
                  <a:cubicBezTo>
                    <a:pt x="114241" y="121940"/>
                    <a:pt x="118945" y="161839"/>
                    <a:pt x="105750" y="163608"/>
                  </a:cubicBezTo>
                  <a:cubicBezTo>
                    <a:pt x="103062" y="163608"/>
                    <a:pt x="100374" y="162754"/>
                    <a:pt x="98053" y="161473"/>
                  </a:cubicBezTo>
                  <a:cubicBezTo>
                    <a:pt x="96159" y="146648"/>
                    <a:pt x="111492" y="120354"/>
                    <a:pt x="91822" y="112789"/>
                  </a:cubicBezTo>
                  <a:cubicBezTo>
                    <a:pt x="68302" y="108397"/>
                    <a:pt x="77527" y="156836"/>
                    <a:pt x="33481" y="148173"/>
                  </a:cubicBezTo>
                  <a:cubicBezTo>
                    <a:pt x="-1156" y="142317"/>
                    <a:pt x="-2622" y="109068"/>
                    <a:pt x="1776" y="80577"/>
                  </a:cubicBezTo>
                  <a:cubicBezTo>
                    <a:pt x="5258" y="49708"/>
                    <a:pt x="19431" y="15788"/>
                    <a:pt x="50159" y="3586"/>
                  </a:cubicBezTo>
                  <a:cubicBezTo>
                    <a:pt x="64331" y="-1965"/>
                    <a:pt x="82231" y="-1721"/>
                    <a:pt x="93838" y="89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27"/>
            <p:cNvSpPr/>
            <p:nvPr/>
          </p:nvSpPr>
          <p:spPr>
            <a:xfrm>
              <a:off x="2151845" y="699415"/>
              <a:ext cx="43517" cy="71165"/>
            </a:xfrm>
            <a:custGeom>
              <a:rect b="b" l="l" r="r" t="t"/>
              <a:pathLst>
                <a:path extrusionOk="0" h="142329" w="87033">
                  <a:moveTo>
                    <a:pt x="55715" y="0"/>
                  </a:moveTo>
                  <a:cubicBezTo>
                    <a:pt x="62435" y="9395"/>
                    <a:pt x="91513" y="-671"/>
                    <a:pt x="86443" y="16838"/>
                  </a:cubicBezTo>
                  <a:cubicBezTo>
                    <a:pt x="83694" y="27575"/>
                    <a:pt x="76730" y="25989"/>
                    <a:pt x="67689" y="26538"/>
                  </a:cubicBezTo>
                  <a:cubicBezTo>
                    <a:pt x="57548" y="27514"/>
                    <a:pt x="47712" y="30992"/>
                    <a:pt x="39282" y="36787"/>
                  </a:cubicBezTo>
                  <a:cubicBezTo>
                    <a:pt x="18512" y="50575"/>
                    <a:pt x="21077" y="81384"/>
                    <a:pt x="32929" y="100357"/>
                  </a:cubicBezTo>
                  <a:cubicBezTo>
                    <a:pt x="41237" y="113840"/>
                    <a:pt x="55410" y="118842"/>
                    <a:pt x="69277" y="125614"/>
                  </a:cubicBezTo>
                  <a:cubicBezTo>
                    <a:pt x="63412" y="133118"/>
                    <a:pt x="55654" y="141232"/>
                    <a:pt x="45696" y="142330"/>
                  </a:cubicBezTo>
                  <a:cubicBezTo>
                    <a:pt x="-21624" y="134094"/>
                    <a:pt x="-11422" y="2318"/>
                    <a:pt x="55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27"/>
            <p:cNvSpPr/>
            <p:nvPr/>
          </p:nvSpPr>
          <p:spPr>
            <a:xfrm>
              <a:off x="1712374" y="985625"/>
              <a:ext cx="107413" cy="124440"/>
            </a:xfrm>
            <a:custGeom>
              <a:rect b="b" l="l" r="r" t="t"/>
              <a:pathLst>
                <a:path extrusionOk="0" h="248880" w="214827">
                  <a:moveTo>
                    <a:pt x="134141" y="129104"/>
                  </a:moveTo>
                  <a:cubicBezTo>
                    <a:pt x="144282" y="104213"/>
                    <a:pt x="165236" y="44304"/>
                    <a:pt x="128399" y="33444"/>
                  </a:cubicBezTo>
                  <a:cubicBezTo>
                    <a:pt x="75617" y="16362"/>
                    <a:pt x="30473" y="62972"/>
                    <a:pt x="23508" y="112693"/>
                  </a:cubicBezTo>
                  <a:cubicBezTo>
                    <a:pt x="17094" y="143562"/>
                    <a:pt x="19415" y="190599"/>
                    <a:pt x="57107" y="198530"/>
                  </a:cubicBezTo>
                  <a:cubicBezTo>
                    <a:pt x="96999" y="205058"/>
                    <a:pt x="120640" y="159912"/>
                    <a:pt x="134141" y="129104"/>
                  </a:cubicBezTo>
                  <a:close/>
                  <a:moveTo>
                    <a:pt x="211236" y="61203"/>
                  </a:moveTo>
                  <a:cubicBezTo>
                    <a:pt x="208914" y="123369"/>
                    <a:pt x="219055" y="185291"/>
                    <a:pt x="212702" y="247458"/>
                  </a:cubicBezTo>
                  <a:cubicBezTo>
                    <a:pt x="200301" y="244895"/>
                    <a:pt x="183196" y="239405"/>
                    <a:pt x="183196" y="224214"/>
                  </a:cubicBezTo>
                  <a:cubicBezTo>
                    <a:pt x="182646" y="201092"/>
                    <a:pt x="184417" y="177910"/>
                    <a:pt x="185395" y="154788"/>
                  </a:cubicBezTo>
                  <a:cubicBezTo>
                    <a:pt x="186434" y="145149"/>
                    <a:pt x="188022" y="131483"/>
                    <a:pt x="175987" y="128311"/>
                  </a:cubicBezTo>
                  <a:cubicBezTo>
                    <a:pt x="160593" y="124467"/>
                    <a:pt x="156866" y="142891"/>
                    <a:pt x="152162" y="153385"/>
                  </a:cubicBezTo>
                  <a:cubicBezTo>
                    <a:pt x="136523" y="191941"/>
                    <a:pt x="124000" y="245078"/>
                    <a:pt x="73968" y="248617"/>
                  </a:cubicBezTo>
                  <a:cubicBezTo>
                    <a:pt x="28518" y="252765"/>
                    <a:pt x="5059" y="207132"/>
                    <a:pt x="600" y="168087"/>
                  </a:cubicBezTo>
                  <a:cubicBezTo>
                    <a:pt x="-378" y="136852"/>
                    <a:pt x="-1661" y="103664"/>
                    <a:pt x="10191" y="74075"/>
                  </a:cubicBezTo>
                  <a:cubicBezTo>
                    <a:pt x="30411" y="19169"/>
                    <a:pt x="105918" y="-7919"/>
                    <a:pt x="160348" y="2026"/>
                  </a:cubicBezTo>
                  <a:cubicBezTo>
                    <a:pt x="175987" y="6540"/>
                    <a:pt x="193459" y="5381"/>
                    <a:pt x="208792" y="12092"/>
                  </a:cubicBezTo>
                  <a:cubicBezTo>
                    <a:pt x="210380" y="12763"/>
                    <a:pt x="211602" y="14227"/>
                    <a:pt x="211602" y="15996"/>
                  </a:cubicBezTo>
                  <a:cubicBezTo>
                    <a:pt x="211786" y="31126"/>
                    <a:pt x="211297" y="46195"/>
                    <a:pt x="211236" y="612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27"/>
            <p:cNvSpPr/>
            <p:nvPr/>
          </p:nvSpPr>
          <p:spPr>
            <a:xfrm>
              <a:off x="1560807" y="922766"/>
              <a:ext cx="115647" cy="198179"/>
            </a:xfrm>
            <a:custGeom>
              <a:rect b="b" l="l" r="r" t="t"/>
              <a:pathLst>
                <a:path extrusionOk="0" h="396358" w="231294">
                  <a:moveTo>
                    <a:pt x="230734" y="358595"/>
                  </a:moveTo>
                  <a:cubicBezTo>
                    <a:pt x="232506" y="370918"/>
                    <a:pt x="229940" y="384950"/>
                    <a:pt x="224931" y="396358"/>
                  </a:cubicBezTo>
                  <a:cubicBezTo>
                    <a:pt x="189988" y="395504"/>
                    <a:pt x="155045" y="396114"/>
                    <a:pt x="120163" y="394345"/>
                  </a:cubicBezTo>
                  <a:cubicBezTo>
                    <a:pt x="84059" y="393308"/>
                    <a:pt x="47039" y="399714"/>
                    <a:pt x="11363" y="392393"/>
                  </a:cubicBezTo>
                  <a:cubicBezTo>
                    <a:pt x="12646" y="356825"/>
                    <a:pt x="15761" y="321197"/>
                    <a:pt x="20770" y="285996"/>
                  </a:cubicBezTo>
                  <a:cubicBezTo>
                    <a:pt x="22725" y="278309"/>
                    <a:pt x="24375" y="270134"/>
                    <a:pt x="29262" y="263667"/>
                  </a:cubicBezTo>
                  <a:cubicBezTo>
                    <a:pt x="36165" y="258665"/>
                    <a:pt x="44106" y="254882"/>
                    <a:pt x="51315" y="250307"/>
                  </a:cubicBezTo>
                  <a:cubicBezTo>
                    <a:pt x="74101" y="237190"/>
                    <a:pt x="95360" y="221511"/>
                    <a:pt x="114054" y="202904"/>
                  </a:cubicBezTo>
                  <a:cubicBezTo>
                    <a:pt x="135985" y="180820"/>
                    <a:pt x="158588" y="154525"/>
                    <a:pt x="162742" y="122619"/>
                  </a:cubicBezTo>
                  <a:cubicBezTo>
                    <a:pt x="169156" y="71251"/>
                    <a:pt x="133663" y="34402"/>
                    <a:pt x="84853" y="64967"/>
                  </a:cubicBezTo>
                  <a:cubicBezTo>
                    <a:pt x="59379" y="78327"/>
                    <a:pt x="50215" y="105354"/>
                    <a:pt x="30911" y="123900"/>
                  </a:cubicBezTo>
                  <a:cubicBezTo>
                    <a:pt x="20343" y="119324"/>
                    <a:pt x="8492" y="115603"/>
                    <a:pt x="0" y="107550"/>
                  </a:cubicBezTo>
                  <a:cubicBezTo>
                    <a:pt x="13806" y="69176"/>
                    <a:pt x="39952" y="34768"/>
                    <a:pt x="71597" y="9267"/>
                  </a:cubicBezTo>
                  <a:cubicBezTo>
                    <a:pt x="102080" y="-7998"/>
                    <a:pt x="139834" y="3899"/>
                    <a:pt x="172883" y="5241"/>
                  </a:cubicBezTo>
                  <a:cubicBezTo>
                    <a:pt x="171294" y="20065"/>
                    <a:pt x="184429" y="20798"/>
                    <a:pt x="195669" y="24153"/>
                  </a:cubicBezTo>
                  <a:cubicBezTo>
                    <a:pt x="195791" y="24336"/>
                    <a:pt x="195913" y="24519"/>
                    <a:pt x="196036" y="24702"/>
                  </a:cubicBezTo>
                  <a:cubicBezTo>
                    <a:pt x="196097" y="26593"/>
                    <a:pt x="198663" y="26837"/>
                    <a:pt x="199396" y="25434"/>
                  </a:cubicBezTo>
                  <a:cubicBezTo>
                    <a:pt x="203000" y="26837"/>
                    <a:pt x="206115" y="28729"/>
                    <a:pt x="208253" y="31718"/>
                  </a:cubicBezTo>
                  <a:cubicBezTo>
                    <a:pt x="223037" y="53497"/>
                    <a:pt x="209170" y="86990"/>
                    <a:pt x="202572" y="110600"/>
                  </a:cubicBezTo>
                  <a:cubicBezTo>
                    <a:pt x="185406" y="165019"/>
                    <a:pt x="150158" y="211994"/>
                    <a:pt x="115886" y="256896"/>
                  </a:cubicBezTo>
                  <a:cubicBezTo>
                    <a:pt x="30484" y="379337"/>
                    <a:pt x="160726" y="330836"/>
                    <a:pt x="230734" y="3585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4" name="Google Shape;1034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28"/>
          <p:cNvSpPr/>
          <p:nvPr/>
        </p:nvSpPr>
        <p:spPr>
          <a:xfrm>
            <a:off x="0" y="0"/>
            <a:ext cx="115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0" name="Google Shape;1040;p28"/>
          <p:cNvGrpSpPr/>
          <p:nvPr/>
        </p:nvGrpSpPr>
        <p:grpSpPr>
          <a:xfrm>
            <a:off x="911297" y="763871"/>
            <a:ext cx="3301313" cy="820718"/>
            <a:chOff x="0" y="0"/>
            <a:chExt cx="8803500" cy="2188582"/>
          </a:xfrm>
        </p:grpSpPr>
        <p:sp>
          <p:nvSpPr>
            <p:cNvPr id="1041" name="Google Shape;1041;p28"/>
            <p:cNvSpPr txBox="1"/>
            <p:nvPr/>
          </p:nvSpPr>
          <p:spPr>
            <a:xfrm>
              <a:off x="0" y="0"/>
              <a:ext cx="88035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300">
                  <a:solidFill>
                    <a:schemeClr val="lt2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2 out 5</a:t>
              </a:r>
              <a:endParaRPr sz="700">
                <a:solidFill>
                  <a:schemeClr val="lt2"/>
                </a:solidFill>
              </a:endParaRPr>
            </a:p>
          </p:txBody>
        </p:sp>
        <p:sp>
          <p:nvSpPr>
            <p:cNvPr id="1042" name="Google Shape;1042;p28"/>
            <p:cNvSpPr txBox="1"/>
            <p:nvPr/>
          </p:nvSpPr>
          <p:spPr>
            <a:xfrm>
              <a:off x="0" y="1572982"/>
              <a:ext cx="8803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the featured statistic.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043" name="Google Shape;1043;p28"/>
          <p:cNvGrpSpPr/>
          <p:nvPr/>
        </p:nvGrpSpPr>
        <p:grpSpPr>
          <a:xfrm>
            <a:off x="911297" y="2151800"/>
            <a:ext cx="3301313" cy="820718"/>
            <a:chOff x="0" y="0"/>
            <a:chExt cx="8803500" cy="2188582"/>
          </a:xfrm>
        </p:grpSpPr>
        <p:sp>
          <p:nvSpPr>
            <p:cNvPr id="1044" name="Google Shape;1044;p28"/>
            <p:cNvSpPr txBox="1"/>
            <p:nvPr/>
          </p:nvSpPr>
          <p:spPr>
            <a:xfrm>
              <a:off x="0" y="0"/>
              <a:ext cx="88035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300">
                  <a:solidFill>
                    <a:schemeClr val="dk2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95%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1045" name="Google Shape;1045;p28"/>
            <p:cNvSpPr txBox="1"/>
            <p:nvPr/>
          </p:nvSpPr>
          <p:spPr>
            <a:xfrm>
              <a:off x="0" y="1572982"/>
              <a:ext cx="8803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the featured statistic.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046" name="Google Shape;1046;p28"/>
          <p:cNvGrpSpPr/>
          <p:nvPr/>
        </p:nvGrpSpPr>
        <p:grpSpPr>
          <a:xfrm>
            <a:off x="911297" y="3539730"/>
            <a:ext cx="3301313" cy="820718"/>
            <a:chOff x="0" y="0"/>
            <a:chExt cx="8803500" cy="2188582"/>
          </a:xfrm>
        </p:grpSpPr>
        <p:sp>
          <p:nvSpPr>
            <p:cNvPr id="1047" name="Google Shape;1047;p28"/>
            <p:cNvSpPr txBox="1"/>
            <p:nvPr/>
          </p:nvSpPr>
          <p:spPr>
            <a:xfrm>
              <a:off x="0" y="0"/>
              <a:ext cx="88035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300">
                  <a:solidFill>
                    <a:schemeClr val="accent3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123 million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1048" name="Google Shape;1048;p28"/>
            <p:cNvSpPr txBox="1"/>
            <p:nvPr/>
          </p:nvSpPr>
          <p:spPr>
            <a:xfrm>
              <a:off x="0" y="1572982"/>
              <a:ext cx="8803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the featured statistic.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pic>
        <p:nvPicPr>
          <p:cNvPr id="1049" name="Google Shape;1049;p28"/>
          <p:cNvPicPr preferRelativeResize="0"/>
          <p:nvPr/>
        </p:nvPicPr>
        <p:blipFill rotWithShape="1">
          <a:blip r:embed="rId3">
            <a:alphaModFix/>
          </a:blip>
          <a:srcRect b="11484" l="0" r="0" t="11491"/>
          <a:stretch/>
        </p:blipFill>
        <p:spPr>
          <a:xfrm>
            <a:off x="5063566" y="514350"/>
            <a:ext cx="3566085" cy="41148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0" name="Google Shape;1050;p28"/>
          <p:cNvGrpSpPr/>
          <p:nvPr/>
        </p:nvGrpSpPr>
        <p:grpSpPr>
          <a:xfrm>
            <a:off x="7981792" y="4379461"/>
            <a:ext cx="488593" cy="499380"/>
            <a:chOff x="7981792" y="4379461"/>
            <a:chExt cx="488593" cy="499380"/>
          </a:xfrm>
        </p:grpSpPr>
        <p:grpSp>
          <p:nvGrpSpPr>
            <p:cNvPr id="1051" name="Google Shape;1051;p28"/>
            <p:cNvGrpSpPr/>
            <p:nvPr/>
          </p:nvGrpSpPr>
          <p:grpSpPr>
            <a:xfrm>
              <a:off x="7981792" y="4379461"/>
              <a:ext cx="488593" cy="499380"/>
              <a:chOff x="15963584" y="8758922"/>
              <a:chExt cx="977186" cy="998760"/>
            </a:xfrm>
          </p:grpSpPr>
          <p:sp>
            <p:nvSpPr>
              <p:cNvPr id="1052" name="Google Shape;1052;p28"/>
              <p:cNvSpPr/>
              <p:nvPr/>
            </p:nvSpPr>
            <p:spPr>
              <a:xfrm>
                <a:off x="15963584" y="9150668"/>
                <a:ext cx="977186" cy="222157"/>
              </a:xfrm>
              <a:custGeom>
                <a:rect b="b" l="l" r="r" t="t"/>
                <a:pathLst>
                  <a:path extrusionOk="0" h="222157" w="977186">
                    <a:moveTo>
                      <a:pt x="976300" y="18743"/>
                    </a:moveTo>
                    <a:cubicBezTo>
                      <a:pt x="972224" y="8336"/>
                      <a:pt x="959778" y="7976"/>
                      <a:pt x="950188" y="7976"/>
                    </a:cubicBezTo>
                    <a:cubicBezTo>
                      <a:pt x="935203" y="8196"/>
                      <a:pt x="920179" y="9095"/>
                      <a:pt x="905175" y="9075"/>
                    </a:cubicBezTo>
                    <a:cubicBezTo>
                      <a:pt x="874967" y="9634"/>
                      <a:pt x="844819" y="8076"/>
                      <a:pt x="814651" y="6518"/>
                    </a:cubicBezTo>
                    <a:cubicBezTo>
                      <a:pt x="763545" y="5340"/>
                      <a:pt x="712459" y="5120"/>
                      <a:pt x="661353" y="4561"/>
                    </a:cubicBezTo>
                    <a:cubicBezTo>
                      <a:pt x="537524" y="-533"/>
                      <a:pt x="413576" y="-1272"/>
                      <a:pt x="289687" y="1904"/>
                    </a:cubicBezTo>
                    <a:cubicBezTo>
                      <a:pt x="247971" y="1704"/>
                      <a:pt x="206275" y="1724"/>
                      <a:pt x="164719" y="5799"/>
                    </a:cubicBezTo>
                    <a:cubicBezTo>
                      <a:pt x="137688" y="6938"/>
                      <a:pt x="109018" y="9335"/>
                      <a:pt x="81927" y="12591"/>
                    </a:cubicBezTo>
                    <a:cubicBezTo>
                      <a:pt x="63786" y="13549"/>
                      <a:pt x="45605" y="13370"/>
                      <a:pt x="27464" y="14468"/>
                    </a:cubicBezTo>
                    <a:cubicBezTo>
                      <a:pt x="21870" y="15008"/>
                      <a:pt x="15697" y="14408"/>
                      <a:pt x="10522" y="16825"/>
                    </a:cubicBezTo>
                    <a:cubicBezTo>
                      <a:pt x="4469" y="20681"/>
                      <a:pt x="-3863" y="34044"/>
                      <a:pt x="1991" y="40975"/>
                    </a:cubicBezTo>
                    <a:cubicBezTo>
                      <a:pt x="-1425" y="94728"/>
                      <a:pt x="1691" y="148621"/>
                      <a:pt x="892" y="202434"/>
                    </a:cubicBezTo>
                    <a:cubicBezTo>
                      <a:pt x="153" y="216117"/>
                      <a:pt x="15657" y="219074"/>
                      <a:pt x="26305" y="219953"/>
                    </a:cubicBezTo>
                    <a:cubicBezTo>
                      <a:pt x="42368" y="221650"/>
                      <a:pt x="58531" y="221930"/>
                      <a:pt x="74674" y="222150"/>
                    </a:cubicBezTo>
                    <a:cubicBezTo>
                      <a:pt x="199702" y="222450"/>
                      <a:pt x="324530" y="213441"/>
                      <a:pt x="449537" y="216557"/>
                    </a:cubicBezTo>
                    <a:cubicBezTo>
                      <a:pt x="554906" y="217476"/>
                      <a:pt x="660215" y="216976"/>
                      <a:pt x="765583" y="217096"/>
                    </a:cubicBezTo>
                    <a:cubicBezTo>
                      <a:pt x="806859" y="217156"/>
                      <a:pt x="848136" y="217576"/>
                      <a:pt x="889412" y="216876"/>
                    </a:cubicBezTo>
                    <a:cubicBezTo>
                      <a:pt x="904416" y="216617"/>
                      <a:pt x="919400" y="216757"/>
                      <a:pt x="934404" y="216337"/>
                    </a:cubicBezTo>
                    <a:cubicBezTo>
                      <a:pt x="939299" y="215958"/>
                      <a:pt x="944614" y="216797"/>
                      <a:pt x="949109" y="214459"/>
                    </a:cubicBezTo>
                    <a:cubicBezTo>
                      <a:pt x="972644" y="199338"/>
                      <a:pt x="967649" y="103857"/>
                      <a:pt x="972364" y="73755"/>
                    </a:cubicBezTo>
                    <a:cubicBezTo>
                      <a:pt x="973803" y="59013"/>
                      <a:pt x="975641" y="44331"/>
                      <a:pt x="976779" y="29550"/>
                    </a:cubicBezTo>
                    <a:cubicBezTo>
                      <a:pt x="977059" y="26014"/>
                      <a:pt x="977738" y="22099"/>
                      <a:pt x="976300" y="187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28"/>
              <p:cNvSpPr/>
              <p:nvPr/>
            </p:nvSpPr>
            <p:spPr>
              <a:xfrm>
                <a:off x="16349531" y="8758922"/>
                <a:ext cx="228686" cy="243304"/>
              </a:xfrm>
              <a:custGeom>
                <a:rect b="b" l="l" r="r" t="t"/>
                <a:pathLst>
                  <a:path extrusionOk="0" h="243304" w="228686">
                    <a:moveTo>
                      <a:pt x="19878" y="181873"/>
                    </a:moveTo>
                    <a:cubicBezTo>
                      <a:pt x="39497" y="222702"/>
                      <a:pt x="85129" y="242897"/>
                      <a:pt x="128802" y="243256"/>
                    </a:cubicBezTo>
                    <a:cubicBezTo>
                      <a:pt x="176912" y="244894"/>
                      <a:pt x="217069" y="204165"/>
                      <a:pt x="225440" y="158562"/>
                    </a:cubicBezTo>
                    <a:cubicBezTo>
                      <a:pt x="230475" y="123086"/>
                      <a:pt x="231893" y="84054"/>
                      <a:pt x="212774" y="52274"/>
                    </a:cubicBezTo>
                    <a:cubicBezTo>
                      <a:pt x="194153" y="19814"/>
                      <a:pt x="156773" y="-720"/>
                      <a:pt x="119452" y="79"/>
                    </a:cubicBezTo>
                    <a:cubicBezTo>
                      <a:pt x="112560" y="-241"/>
                      <a:pt x="105687" y="379"/>
                      <a:pt x="99094" y="2516"/>
                    </a:cubicBezTo>
                    <a:cubicBezTo>
                      <a:pt x="94918" y="3874"/>
                      <a:pt x="89584" y="3834"/>
                      <a:pt x="86727" y="7610"/>
                    </a:cubicBezTo>
                    <a:cubicBezTo>
                      <a:pt x="28109" y="17238"/>
                      <a:pt x="-3557" y="67535"/>
                      <a:pt x="318" y="124744"/>
                    </a:cubicBezTo>
                    <a:cubicBezTo>
                      <a:pt x="2176" y="145039"/>
                      <a:pt x="10787" y="163895"/>
                      <a:pt x="19878" y="1818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28"/>
              <p:cNvSpPr/>
              <p:nvPr/>
            </p:nvSpPr>
            <p:spPr>
              <a:xfrm>
                <a:off x="16349938" y="9511874"/>
                <a:ext cx="240208" cy="245808"/>
              </a:xfrm>
              <a:custGeom>
                <a:rect b="b" l="l" r="r" t="t"/>
                <a:pathLst>
                  <a:path extrusionOk="0" h="245808" w="240208">
                    <a:moveTo>
                      <a:pt x="218200" y="50747"/>
                    </a:moveTo>
                    <a:cubicBezTo>
                      <a:pt x="207811" y="29554"/>
                      <a:pt x="187213" y="17289"/>
                      <a:pt x="165936" y="8979"/>
                    </a:cubicBezTo>
                    <a:cubicBezTo>
                      <a:pt x="160062" y="6243"/>
                      <a:pt x="153968" y="4145"/>
                      <a:pt x="148095" y="1409"/>
                    </a:cubicBezTo>
                    <a:cubicBezTo>
                      <a:pt x="144898" y="-69"/>
                      <a:pt x="141062" y="1129"/>
                      <a:pt x="138924" y="3766"/>
                    </a:cubicBezTo>
                    <a:cubicBezTo>
                      <a:pt x="121323" y="530"/>
                      <a:pt x="102643" y="-2127"/>
                      <a:pt x="85081" y="2448"/>
                    </a:cubicBezTo>
                    <a:cubicBezTo>
                      <a:pt x="56472" y="10737"/>
                      <a:pt x="32217" y="30572"/>
                      <a:pt x="16933" y="55961"/>
                    </a:cubicBezTo>
                    <a:cubicBezTo>
                      <a:pt x="5825" y="71781"/>
                      <a:pt x="111" y="90298"/>
                      <a:pt x="431" y="109614"/>
                    </a:cubicBezTo>
                    <a:cubicBezTo>
                      <a:pt x="-328" y="124056"/>
                      <a:pt x="-468" y="138798"/>
                      <a:pt x="3308" y="152840"/>
                    </a:cubicBezTo>
                    <a:cubicBezTo>
                      <a:pt x="10420" y="175392"/>
                      <a:pt x="22128" y="197804"/>
                      <a:pt x="40169" y="213485"/>
                    </a:cubicBezTo>
                    <a:cubicBezTo>
                      <a:pt x="59688" y="229006"/>
                      <a:pt x="82444" y="242768"/>
                      <a:pt x="107697" y="245465"/>
                    </a:cubicBezTo>
                    <a:cubicBezTo>
                      <a:pt x="145897" y="247882"/>
                      <a:pt x="187633" y="237815"/>
                      <a:pt x="211887" y="206254"/>
                    </a:cubicBezTo>
                    <a:cubicBezTo>
                      <a:pt x="236221" y="177310"/>
                      <a:pt x="243254" y="137200"/>
                      <a:pt x="239078" y="100406"/>
                    </a:cubicBezTo>
                    <a:cubicBezTo>
                      <a:pt x="235762" y="82628"/>
                      <a:pt x="227351" y="66188"/>
                      <a:pt x="218200" y="507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5" name="Google Shape;1055;p28"/>
            <p:cNvSpPr/>
            <p:nvPr/>
          </p:nvSpPr>
          <p:spPr>
            <a:xfrm>
              <a:off x="7981792" y="4575334"/>
              <a:ext cx="488593" cy="111079"/>
            </a:xfrm>
            <a:custGeom>
              <a:rect b="b" l="l" r="r" t="t"/>
              <a:pathLst>
                <a:path extrusionOk="0" h="222157" w="977186">
                  <a:moveTo>
                    <a:pt x="74674" y="222150"/>
                  </a:moveTo>
                  <a:cubicBezTo>
                    <a:pt x="58531" y="221930"/>
                    <a:pt x="42368" y="221650"/>
                    <a:pt x="26305" y="219953"/>
                  </a:cubicBezTo>
                  <a:cubicBezTo>
                    <a:pt x="15657" y="219074"/>
                    <a:pt x="153" y="216117"/>
                    <a:pt x="892" y="202434"/>
                  </a:cubicBezTo>
                  <a:cubicBezTo>
                    <a:pt x="1691" y="148621"/>
                    <a:pt x="-1425" y="94728"/>
                    <a:pt x="1991" y="40975"/>
                  </a:cubicBezTo>
                  <a:cubicBezTo>
                    <a:pt x="-3863" y="34044"/>
                    <a:pt x="4469" y="20681"/>
                    <a:pt x="10522" y="16825"/>
                  </a:cubicBezTo>
                  <a:cubicBezTo>
                    <a:pt x="15697" y="14408"/>
                    <a:pt x="21870" y="15008"/>
                    <a:pt x="27464" y="14468"/>
                  </a:cubicBezTo>
                  <a:cubicBezTo>
                    <a:pt x="45605" y="13370"/>
                    <a:pt x="63786" y="13549"/>
                    <a:pt x="81927" y="12591"/>
                  </a:cubicBezTo>
                  <a:cubicBezTo>
                    <a:pt x="109018" y="9335"/>
                    <a:pt x="137688" y="6938"/>
                    <a:pt x="164719" y="5799"/>
                  </a:cubicBezTo>
                  <a:cubicBezTo>
                    <a:pt x="206275" y="1724"/>
                    <a:pt x="247971" y="1704"/>
                    <a:pt x="289687" y="1904"/>
                  </a:cubicBezTo>
                  <a:cubicBezTo>
                    <a:pt x="413576" y="-1272"/>
                    <a:pt x="537524" y="-533"/>
                    <a:pt x="661353" y="4561"/>
                  </a:cubicBezTo>
                  <a:cubicBezTo>
                    <a:pt x="712459" y="5120"/>
                    <a:pt x="763545" y="5340"/>
                    <a:pt x="814651" y="6518"/>
                  </a:cubicBezTo>
                  <a:cubicBezTo>
                    <a:pt x="844819" y="8076"/>
                    <a:pt x="874967" y="9634"/>
                    <a:pt x="905175" y="9075"/>
                  </a:cubicBezTo>
                  <a:cubicBezTo>
                    <a:pt x="920179" y="9095"/>
                    <a:pt x="935203" y="8196"/>
                    <a:pt x="950188" y="7976"/>
                  </a:cubicBezTo>
                  <a:cubicBezTo>
                    <a:pt x="959778" y="7976"/>
                    <a:pt x="972224" y="8336"/>
                    <a:pt x="976300" y="18743"/>
                  </a:cubicBezTo>
                  <a:cubicBezTo>
                    <a:pt x="977738" y="22099"/>
                    <a:pt x="977059" y="26014"/>
                    <a:pt x="976779" y="29550"/>
                  </a:cubicBezTo>
                  <a:cubicBezTo>
                    <a:pt x="975641" y="44331"/>
                    <a:pt x="973803" y="59013"/>
                    <a:pt x="972364" y="73755"/>
                  </a:cubicBezTo>
                  <a:cubicBezTo>
                    <a:pt x="967649" y="103857"/>
                    <a:pt x="972644" y="199338"/>
                    <a:pt x="949109" y="214459"/>
                  </a:cubicBezTo>
                  <a:cubicBezTo>
                    <a:pt x="944614" y="216797"/>
                    <a:pt x="939299" y="215958"/>
                    <a:pt x="934404" y="216337"/>
                  </a:cubicBezTo>
                  <a:cubicBezTo>
                    <a:pt x="919400" y="216757"/>
                    <a:pt x="904416" y="216617"/>
                    <a:pt x="889412" y="216876"/>
                  </a:cubicBezTo>
                  <a:cubicBezTo>
                    <a:pt x="848136" y="217576"/>
                    <a:pt x="806859" y="217156"/>
                    <a:pt x="765583" y="217096"/>
                  </a:cubicBezTo>
                  <a:cubicBezTo>
                    <a:pt x="660215" y="216976"/>
                    <a:pt x="554906" y="217476"/>
                    <a:pt x="449537" y="216557"/>
                  </a:cubicBezTo>
                  <a:cubicBezTo>
                    <a:pt x="324530" y="213441"/>
                    <a:pt x="199702" y="222450"/>
                    <a:pt x="74674" y="222150"/>
                  </a:cubicBezTo>
                  <a:close/>
                  <a:moveTo>
                    <a:pt x="101766" y="206749"/>
                  </a:moveTo>
                  <a:cubicBezTo>
                    <a:pt x="163860" y="206449"/>
                    <a:pt x="225914" y="203453"/>
                    <a:pt x="287949" y="201396"/>
                  </a:cubicBezTo>
                  <a:cubicBezTo>
                    <a:pt x="505898" y="199039"/>
                    <a:pt x="723907" y="203973"/>
                    <a:pt x="941836" y="200397"/>
                  </a:cubicBezTo>
                  <a:cubicBezTo>
                    <a:pt x="953184" y="175528"/>
                    <a:pt x="950987" y="146584"/>
                    <a:pt x="953864" y="120017"/>
                  </a:cubicBezTo>
                  <a:cubicBezTo>
                    <a:pt x="954843" y="88097"/>
                    <a:pt x="958539" y="56416"/>
                    <a:pt x="961516" y="24656"/>
                  </a:cubicBezTo>
                  <a:cubicBezTo>
                    <a:pt x="940218" y="22079"/>
                    <a:pt x="918421" y="25694"/>
                    <a:pt x="896944" y="24815"/>
                  </a:cubicBezTo>
                  <a:cubicBezTo>
                    <a:pt x="866256" y="25215"/>
                    <a:pt x="835629" y="22938"/>
                    <a:pt x="804981" y="21899"/>
                  </a:cubicBezTo>
                  <a:cubicBezTo>
                    <a:pt x="692660" y="21380"/>
                    <a:pt x="580399" y="17185"/>
                    <a:pt x="468098" y="15527"/>
                  </a:cubicBezTo>
                  <a:cubicBezTo>
                    <a:pt x="405744" y="14588"/>
                    <a:pt x="343430" y="17225"/>
                    <a:pt x="281056" y="17604"/>
                  </a:cubicBezTo>
                  <a:cubicBezTo>
                    <a:pt x="253905" y="17864"/>
                    <a:pt x="226673" y="16965"/>
                    <a:pt x="199562" y="18883"/>
                  </a:cubicBezTo>
                  <a:cubicBezTo>
                    <a:pt x="166597" y="22059"/>
                    <a:pt x="133212" y="21979"/>
                    <a:pt x="100367" y="26453"/>
                  </a:cubicBezTo>
                  <a:cubicBezTo>
                    <a:pt x="73076" y="30209"/>
                    <a:pt x="45365" y="28131"/>
                    <a:pt x="18014" y="30908"/>
                  </a:cubicBezTo>
                  <a:cubicBezTo>
                    <a:pt x="15617" y="34543"/>
                    <a:pt x="15177" y="39517"/>
                    <a:pt x="11341" y="42054"/>
                  </a:cubicBezTo>
                  <a:cubicBezTo>
                    <a:pt x="13879" y="95428"/>
                    <a:pt x="14758" y="148861"/>
                    <a:pt x="15996" y="202275"/>
                  </a:cubicBezTo>
                  <a:cubicBezTo>
                    <a:pt x="43927" y="208527"/>
                    <a:pt x="73276" y="205910"/>
                    <a:pt x="101766" y="2067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28"/>
            <p:cNvSpPr/>
            <p:nvPr/>
          </p:nvSpPr>
          <p:spPr>
            <a:xfrm>
              <a:off x="8174766" y="4379461"/>
              <a:ext cx="114343" cy="121652"/>
            </a:xfrm>
            <a:custGeom>
              <a:rect b="b" l="l" r="r" t="t"/>
              <a:pathLst>
                <a:path extrusionOk="0" h="243304" w="228686">
                  <a:moveTo>
                    <a:pt x="128802" y="243256"/>
                  </a:moveTo>
                  <a:cubicBezTo>
                    <a:pt x="85129" y="242897"/>
                    <a:pt x="39497" y="222702"/>
                    <a:pt x="19878" y="181873"/>
                  </a:cubicBezTo>
                  <a:cubicBezTo>
                    <a:pt x="10787" y="163895"/>
                    <a:pt x="2176" y="145039"/>
                    <a:pt x="318" y="124744"/>
                  </a:cubicBezTo>
                  <a:cubicBezTo>
                    <a:pt x="-3557" y="67535"/>
                    <a:pt x="28109" y="17238"/>
                    <a:pt x="86727" y="7610"/>
                  </a:cubicBezTo>
                  <a:cubicBezTo>
                    <a:pt x="89584" y="3834"/>
                    <a:pt x="94918" y="3874"/>
                    <a:pt x="99094" y="2516"/>
                  </a:cubicBezTo>
                  <a:cubicBezTo>
                    <a:pt x="105687" y="379"/>
                    <a:pt x="112560" y="-241"/>
                    <a:pt x="119452" y="79"/>
                  </a:cubicBezTo>
                  <a:cubicBezTo>
                    <a:pt x="156773" y="-720"/>
                    <a:pt x="194153" y="19814"/>
                    <a:pt x="212774" y="52274"/>
                  </a:cubicBezTo>
                  <a:cubicBezTo>
                    <a:pt x="231893" y="84054"/>
                    <a:pt x="230475" y="123086"/>
                    <a:pt x="225440" y="158562"/>
                  </a:cubicBezTo>
                  <a:cubicBezTo>
                    <a:pt x="217069" y="204165"/>
                    <a:pt x="176912" y="244894"/>
                    <a:pt x="128802" y="243256"/>
                  </a:cubicBezTo>
                  <a:close/>
                  <a:moveTo>
                    <a:pt x="130880" y="227716"/>
                  </a:moveTo>
                  <a:cubicBezTo>
                    <a:pt x="167941" y="227816"/>
                    <a:pt x="198369" y="198112"/>
                    <a:pt x="208079" y="163835"/>
                  </a:cubicBezTo>
                  <a:cubicBezTo>
                    <a:pt x="213173" y="144779"/>
                    <a:pt x="212913" y="125263"/>
                    <a:pt x="212574" y="105727"/>
                  </a:cubicBezTo>
                  <a:cubicBezTo>
                    <a:pt x="211415" y="65398"/>
                    <a:pt x="183085" y="28444"/>
                    <a:pt x="143747" y="18476"/>
                  </a:cubicBezTo>
                  <a:cubicBezTo>
                    <a:pt x="142868" y="19335"/>
                    <a:pt x="141509" y="19275"/>
                    <a:pt x="141529" y="17937"/>
                  </a:cubicBezTo>
                  <a:cubicBezTo>
                    <a:pt x="128882" y="16379"/>
                    <a:pt x="115457" y="15959"/>
                    <a:pt x="102870" y="17737"/>
                  </a:cubicBezTo>
                  <a:cubicBezTo>
                    <a:pt x="98594" y="18396"/>
                    <a:pt x="93979" y="21332"/>
                    <a:pt x="89764" y="19295"/>
                  </a:cubicBezTo>
                  <a:cubicBezTo>
                    <a:pt x="38718" y="29223"/>
                    <a:pt x="12366" y="71969"/>
                    <a:pt x="15203" y="122147"/>
                  </a:cubicBezTo>
                  <a:cubicBezTo>
                    <a:pt x="18060" y="146577"/>
                    <a:pt x="29368" y="169987"/>
                    <a:pt x="43253" y="190063"/>
                  </a:cubicBezTo>
                  <a:cubicBezTo>
                    <a:pt x="63691" y="216729"/>
                    <a:pt x="98375" y="227356"/>
                    <a:pt x="130880" y="227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28"/>
            <p:cNvSpPr/>
            <p:nvPr/>
          </p:nvSpPr>
          <p:spPr>
            <a:xfrm>
              <a:off x="8174969" y="4755937"/>
              <a:ext cx="120104" cy="122904"/>
            </a:xfrm>
            <a:custGeom>
              <a:rect b="b" l="l" r="r" t="t"/>
              <a:pathLst>
                <a:path extrusionOk="0" h="245808" w="240208">
                  <a:moveTo>
                    <a:pt x="107697" y="245465"/>
                  </a:moveTo>
                  <a:cubicBezTo>
                    <a:pt x="82444" y="242768"/>
                    <a:pt x="59688" y="229006"/>
                    <a:pt x="40169" y="213485"/>
                  </a:cubicBezTo>
                  <a:cubicBezTo>
                    <a:pt x="22128" y="197804"/>
                    <a:pt x="10420" y="175392"/>
                    <a:pt x="3308" y="152840"/>
                  </a:cubicBezTo>
                  <a:cubicBezTo>
                    <a:pt x="-468" y="138798"/>
                    <a:pt x="-328" y="124056"/>
                    <a:pt x="431" y="109614"/>
                  </a:cubicBezTo>
                  <a:cubicBezTo>
                    <a:pt x="111" y="90298"/>
                    <a:pt x="5825" y="71781"/>
                    <a:pt x="16933" y="55961"/>
                  </a:cubicBezTo>
                  <a:cubicBezTo>
                    <a:pt x="32217" y="30572"/>
                    <a:pt x="56472" y="10737"/>
                    <a:pt x="85081" y="2448"/>
                  </a:cubicBezTo>
                  <a:cubicBezTo>
                    <a:pt x="102643" y="-2127"/>
                    <a:pt x="121323" y="530"/>
                    <a:pt x="138924" y="3766"/>
                  </a:cubicBezTo>
                  <a:cubicBezTo>
                    <a:pt x="141062" y="1129"/>
                    <a:pt x="144898" y="-69"/>
                    <a:pt x="148095" y="1409"/>
                  </a:cubicBezTo>
                  <a:cubicBezTo>
                    <a:pt x="153968" y="4145"/>
                    <a:pt x="160062" y="6243"/>
                    <a:pt x="165936" y="8979"/>
                  </a:cubicBezTo>
                  <a:cubicBezTo>
                    <a:pt x="187213" y="17289"/>
                    <a:pt x="207811" y="29554"/>
                    <a:pt x="218200" y="50747"/>
                  </a:cubicBezTo>
                  <a:cubicBezTo>
                    <a:pt x="227351" y="66188"/>
                    <a:pt x="235762" y="82628"/>
                    <a:pt x="239078" y="100406"/>
                  </a:cubicBezTo>
                  <a:cubicBezTo>
                    <a:pt x="243254" y="137200"/>
                    <a:pt x="236221" y="177310"/>
                    <a:pt x="211887" y="206254"/>
                  </a:cubicBezTo>
                  <a:cubicBezTo>
                    <a:pt x="187633" y="237815"/>
                    <a:pt x="145897" y="247882"/>
                    <a:pt x="107697" y="245465"/>
                  </a:cubicBezTo>
                  <a:close/>
                  <a:moveTo>
                    <a:pt x="117986" y="230324"/>
                  </a:moveTo>
                  <a:cubicBezTo>
                    <a:pt x="148154" y="229944"/>
                    <a:pt x="180241" y="221595"/>
                    <a:pt x="199240" y="196965"/>
                  </a:cubicBezTo>
                  <a:cubicBezTo>
                    <a:pt x="225992" y="164506"/>
                    <a:pt x="233324" y="112211"/>
                    <a:pt x="213565" y="74698"/>
                  </a:cubicBezTo>
                  <a:cubicBezTo>
                    <a:pt x="195684" y="36545"/>
                    <a:pt x="181140" y="31871"/>
                    <a:pt x="144119" y="16810"/>
                  </a:cubicBezTo>
                  <a:cubicBezTo>
                    <a:pt x="94112" y="2967"/>
                    <a:pt x="53115" y="22463"/>
                    <a:pt x="27562" y="66608"/>
                  </a:cubicBezTo>
                  <a:cubicBezTo>
                    <a:pt x="20250" y="77654"/>
                    <a:pt x="15675" y="91716"/>
                    <a:pt x="15795" y="104640"/>
                  </a:cubicBezTo>
                  <a:cubicBezTo>
                    <a:pt x="15155" y="121240"/>
                    <a:pt x="13976" y="138398"/>
                    <a:pt x="19810" y="154279"/>
                  </a:cubicBezTo>
                  <a:cubicBezTo>
                    <a:pt x="27482" y="173195"/>
                    <a:pt x="37372" y="192551"/>
                    <a:pt x="54254" y="204816"/>
                  </a:cubicBezTo>
                  <a:cubicBezTo>
                    <a:pt x="72774" y="218459"/>
                    <a:pt x="94311" y="230743"/>
                    <a:pt x="117986" y="2303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28"/>
            <p:cNvSpPr/>
            <p:nvPr/>
          </p:nvSpPr>
          <p:spPr>
            <a:xfrm>
              <a:off x="8182265" y="4387755"/>
              <a:ext cx="98861" cy="105564"/>
            </a:xfrm>
            <a:custGeom>
              <a:rect b="b" l="l" r="r" t="t"/>
              <a:pathLst>
                <a:path extrusionOk="0" h="211128" w="197722">
                  <a:moveTo>
                    <a:pt x="197576" y="89160"/>
                  </a:moveTo>
                  <a:cubicBezTo>
                    <a:pt x="197895" y="108676"/>
                    <a:pt x="198155" y="128212"/>
                    <a:pt x="193081" y="147248"/>
                  </a:cubicBezTo>
                  <a:cubicBezTo>
                    <a:pt x="183391" y="181545"/>
                    <a:pt x="152943" y="211248"/>
                    <a:pt x="115882" y="211129"/>
                  </a:cubicBezTo>
                  <a:cubicBezTo>
                    <a:pt x="83377" y="210769"/>
                    <a:pt x="48713" y="200142"/>
                    <a:pt x="28255" y="173475"/>
                  </a:cubicBezTo>
                  <a:cubicBezTo>
                    <a:pt x="14350" y="153400"/>
                    <a:pt x="3062" y="130010"/>
                    <a:pt x="205" y="105580"/>
                  </a:cubicBezTo>
                  <a:cubicBezTo>
                    <a:pt x="-2612" y="55382"/>
                    <a:pt x="23720" y="12656"/>
                    <a:pt x="74786" y="2728"/>
                  </a:cubicBezTo>
                  <a:cubicBezTo>
                    <a:pt x="79001" y="4765"/>
                    <a:pt x="83616" y="1849"/>
                    <a:pt x="87892" y="1170"/>
                  </a:cubicBezTo>
                  <a:cubicBezTo>
                    <a:pt x="100479" y="-628"/>
                    <a:pt x="113924" y="-188"/>
                    <a:pt x="126571" y="1370"/>
                  </a:cubicBezTo>
                  <a:cubicBezTo>
                    <a:pt x="126531" y="2708"/>
                    <a:pt x="127910" y="2768"/>
                    <a:pt x="128769" y="1909"/>
                  </a:cubicBezTo>
                  <a:cubicBezTo>
                    <a:pt x="168087" y="11857"/>
                    <a:pt x="196417" y="48811"/>
                    <a:pt x="197576" y="891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28"/>
            <p:cNvSpPr/>
            <p:nvPr/>
          </p:nvSpPr>
          <p:spPr>
            <a:xfrm>
              <a:off x="7987473" y="4583007"/>
              <a:ext cx="475077" cy="95701"/>
            </a:xfrm>
            <a:custGeom>
              <a:rect b="b" l="l" r="r" t="t"/>
              <a:pathLst>
                <a:path extrusionOk="0" h="191402" w="950154">
                  <a:moveTo>
                    <a:pt x="950154" y="9310"/>
                  </a:moveTo>
                  <a:cubicBezTo>
                    <a:pt x="947198" y="41070"/>
                    <a:pt x="943481" y="72751"/>
                    <a:pt x="942502" y="104671"/>
                  </a:cubicBezTo>
                  <a:cubicBezTo>
                    <a:pt x="939646" y="131258"/>
                    <a:pt x="941843" y="160182"/>
                    <a:pt x="930495" y="185051"/>
                  </a:cubicBezTo>
                  <a:cubicBezTo>
                    <a:pt x="712546" y="188626"/>
                    <a:pt x="494537" y="183672"/>
                    <a:pt x="276607" y="186050"/>
                  </a:cubicBezTo>
                  <a:cubicBezTo>
                    <a:pt x="214573" y="188107"/>
                    <a:pt x="152499" y="191083"/>
                    <a:pt x="90424" y="191403"/>
                  </a:cubicBezTo>
                  <a:cubicBezTo>
                    <a:pt x="61934" y="190564"/>
                    <a:pt x="32586" y="193181"/>
                    <a:pt x="4655" y="186928"/>
                  </a:cubicBezTo>
                  <a:cubicBezTo>
                    <a:pt x="3396" y="133515"/>
                    <a:pt x="2517" y="80081"/>
                    <a:pt x="0" y="26708"/>
                  </a:cubicBezTo>
                  <a:cubicBezTo>
                    <a:pt x="3856" y="24171"/>
                    <a:pt x="4295" y="19197"/>
                    <a:pt x="6673" y="15562"/>
                  </a:cubicBezTo>
                  <a:cubicBezTo>
                    <a:pt x="34044" y="12785"/>
                    <a:pt x="61735" y="14863"/>
                    <a:pt x="89026" y="11127"/>
                  </a:cubicBezTo>
                  <a:cubicBezTo>
                    <a:pt x="121871" y="6653"/>
                    <a:pt x="155236" y="6753"/>
                    <a:pt x="188221" y="3557"/>
                  </a:cubicBezTo>
                  <a:cubicBezTo>
                    <a:pt x="215332" y="1619"/>
                    <a:pt x="242563" y="2538"/>
                    <a:pt x="269715" y="2278"/>
                  </a:cubicBezTo>
                  <a:cubicBezTo>
                    <a:pt x="332069" y="1899"/>
                    <a:pt x="394383" y="-738"/>
                    <a:pt x="456757" y="201"/>
                  </a:cubicBezTo>
                  <a:cubicBezTo>
                    <a:pt x="569058" y="1839"/>
                    <a:pt x="681299" y="6054"/>
                    <a:pt x="793640" y="6573"/>
                  </a:cubicBezTo>
                  <a:cubicBezTo>
                    <a:pt x="824308" y="7592"/>
                    <a:pt x="854915" y="9889"/>
                    <a:pt x="885603" y="9489"/>
                  </a:cubicBezTo>
                  <a:cubicBezTo>
                    <a:pt x="907060" y="10328"/>
                    <a:pt x="928837" y="6733"/>
                    <a:pt x="950154" y="9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28"/>
            <p:cNvSpPr/>
            <p:nvPr/>
          </p:nvSpPr>
          <p:spPr>
            <a:xfrm>
              <a:off x="8182592" y="4762142"/>
              <a:ext cx="104769" cy="108962"/>
            </a:xfrm>
            <a:custGeom>
              <a:rect b="b" l="l" r="r" t="t"/>
              <a:pathLst>
                <a:path extrusionOk="0" h="217924" w="209538">
                  <a:moveTo>
                    <a:pt x="198319" y="62288"/>
                  </a:moveTo>
                  <a:cubicBezTo>
                    <a:pt x="218078" y="99801"/>
                    <a:pt x="210766" y="152096"/>
                    <a:pt x="184014" y="184556"/>
                  </a:cubicBezTo>
                  <a:cubicBezTo>
                    <a:pt x="165015" y="209185"/>
                    <a:pt x="132909" y="217535"/>
                    <a:pt x="102760" y="217914"/>
                  </a:cubicBezTo>
                  <a:cubicBezTo>
                    <a:pt x="79086" y="218334"/>
                    <a:pt x="57548" y="206049"/>
                    <a:pt x="39008" y="192386"/>
                  </a:cubicBezTo>
                  <a:cubicBezTo>
                    <a:pt x="22126" y="180121"/>
                    <a:pt x="12216" y="160765"/>
                    <a:pt x="4564" y="141849"/>
                  </a:cubicBezTo>
                  <a:cubicBezTo>
                    <a:pt x="-1269" y="125969"/>
                    <a:pt x="-91" y="108810"/>
                    <a:pt x="549" y="92231"/>
                  </a:cubicBezTo>
                  <a:cubicBezTo>
                    <a:pt x="429" y="79307"/>
                    <a:pt x="5004" y="65244"/>
                    <a:pt x="12316" y="54198"/>
                  </a:cubicBezTo>
                  <a:cubicBezTo>
                    <a:pt x="37869" y="10053"/>
                    <a:pt x="78866" y="-9463"/>
                    <a:pt x="128873" y="4400"/>
                  </a:cubicBezTo>
                  <a:cubicBezTo>
                    <a:pt x="165894" y="19441"/>
                    <a:pt x="180438" y="24115"/>
                    <a:pt x="198319" y="62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1" name="Google Shape;1061;p28"/>
          <p:cNvGrpSpPr/>
          <p:nvPr/>
        </p:nvGrpSpPr>
        <p:grpSpPr>
          <a:xfrm>
            <a:off x="7008258" y="4377408"/>
            <a:ext cx="544031" cy="503453"/>
            <a:chOff x="7008258" y="4377408"/>
            <a:chExt cx="544031" cy="503453"/>
          </a:xfrm>
        </p:grpSpPr>
        <p:sp>
          <p:nvSpPr>
            <p:cNvPr id="1062" name="Google Shape;1062;p28"/>
            <p:cNvSpPr/>
            <p:nvPr/>
          </p:nvSpPr>
          <p:spPr>
            <a:xfrm>
              <a:off x="7008258" y="4377408"/>
              <a:ext cx="544031" cy="503453"/>
            </a:xfrm>
            <a:custGeom>
              <a:rect b="b" l="l" r="r" t="t"/>
              <a:pathLst>
                <a:path extrusionOk="0" h="1006905" w="1088062">
                  <a:moveTo>
                    <a:pt x="1087585" y="132399"/>
                  </a:moveTo>
                  <a:cubicBezTo>
                    <a:pt x="1086823" y="131181"/>
                    <a:pt x="1085866" y="130681"/>
                    <a:pt x="1084821" y="130616"/>
                  </a:cubicBezTo>
                  <a:cubicBezTo>
                    <a:pt x="1084778" y="130442"/>
                    <a:pt x="1084756" y="130268"/>
                    <a:pt x="1084712" y="130094"/>
                  </a:cubicBezTo>
                  <a:cubicBezTo>
                    <a:pt x="1081949" y="120764"/>
                    <a:pt x="1072222" y="115958"/>
                    <a:pt x="1065041" y="110260"/>
                  </a:cubicBezTo>
                  <a:cubicBezTo>
                    <a:pt x="1049003" y="98951"/>
                    <a:pt x="1035599" y="84532"/>
                    <a:pt x="1020127" y="72549"/>
                  </a:cubicBezTo>
                  <a:cubicBezTo>
                    <a:pt x="1008158" y="62762"/>
                    <a:pt x="995320" y="54150"/>
                    <a:pt x="982677" y="45299"/>
                  </a:cubicBezTo>
                  <a:cubicBezTo>
                    <a:pt x="971296" y="37578"/>
                    <a:pt x="961395" y="27944"/>
                    <a:pt x="950340" y="19810"/>
                  </a:cubicBezTo>
                  <a:cubicBezTo>
                    <a:pt x="950123" y="19658"/>
                    <a:pt x="949905" y="19506"/>
                    <a:pt x="949687" y="19354"/>
                  </a:cubicBezTo>
                  <a:cubicBezTo>
                    <a:pt x="949557" y="14700"/>
                    <a:pt x="943573" y="10807"/>
                    <a:pt x="939329" y="14308"/>
                  </a:cubicBezTo>
                  <a:cubicBezTo>
                    <a:pt x="922247" y="28879"/>
                    <a:pt x="906188" y="44777"/>
                    <a:pt x="888039" y="58783"/>
                  </a:cubicBezTo>
                  <a:cubicBezTo>
                    <a:pt x="869739" y="75050"/>
                    <a:pt x="851764" y="91665"/>
                    <a:pt x="833659" y="108150"/>
                  </a:cubicBezTo>
                  <a:cubicBezTo>
                    <a:pt x="815685" y="125375"/>
                    <a:pt x="798690" y="143621"/>
                    <a:pt x="780346" y="160454"/>
                  </a:cubicBezTo>
                  <a:cubicBezTo>
                    <a:pt x="740219" y="201927"/>
                    <a:pt x="701180" y="244444"/>
                    <a:pt x="660009" y="284917"/>
                  </a:cubicBezTo>
                  <a:cubicBezTo>
                    <a:pt x="648323" y="296117"/>
                    <a:pt x="637334" y="308057"/>
                    <a:pt x="625409" y="318996"/>
                  </a:cubicBezTo>
                  <a:cubicBezTo>
                    <a:pt x="611265" y="330174"/>
                    <a:pt x="596337" y="341266"/>
                    <a:pt x="579581" y="348116"/>
                  </a:cubicBezTo>
                  <a:cubicBezTo>
                    <a:pt x="552620" y="328543"/>
                    <a:pt x="527051" y="305578"/>
                    <a:pt x="503158" y="281981"/>
                  </a:cubicBezTo>
                  <a:cubicBezTo>
                    <a:pt x="446906" y="223218"/>
                    <a:pt x="381885" y="174133"/>
                    <a:pt x="318801" y="123091"/>
                  </a:cubicBezTo>
                  <a:cubicBezTo>
                    <a:pt x="292601" y="102605"/>
                    <a:pt x="268447" y="79639"/>
                    <a:pt x="242399" y="58978"/>
                  </a:cubicBezTo>
                  <a:cubicBezTo>
                    <a:pt x="228842" y="49409"/>
                    <a:pt x="216178" y="38731"/>
                    <a:pt x="203230" y="28379"/>
                  </a:cubicBezTo>
                  <a:cubicBezTo>
                    <a:pt x="193677" y="21115"/>
                    <a:pt x="184211" y="13721"/>
                    <a:pt x="174985" y="6044"/>
                  </a:cubicBezTo>
                  <a:cubicBezTo>
                    <a:pt x="173026" y="4522"/>
                    <a:pt x="167847" y="-24"/>
                    <a:pt x="164909" y="520"/>
                  </a:cubicBezTo>
                  <a:cubicBezTo>
                    <a:pt x="163691" y="-67"/>
                    <a:pt x="162255" y="-219"/>
                    <a:pt x="160862" y="390"/>
                  </a:cubicBezTo>
                  <a:cubicBezTo>
                    <a:pt x="156814" y="1738"/>
                    <a:pt x="154725" y="5739"/>
                    <a:pt x="152179" y="8871"/>
                  </a:cubicBezTo>
                  <a:cubicBezTo>
                    <a:pt x="136947" y="29184"/>
                    <a:pt x="114555" y="42885"/>
                    <a:pt x="97038" y="61110"/>
                  </a:cubicBezTo>
                  <a:cubicBezTo>
                    <a:pt x="86484" y="71527"/>
                    <a:pt x="77083" y="83031"/>
                    <a:pt x="66551" y="93449"/>
                  </a:cubicBezTo>
                  <a:cubicBezTo>
                    <a:pt x="55867" y="104192"/>
                    <a:pt x="44007" y="113913"/>
                    <a:pt x="34802" y="126005"/>
                  </a:cubicBezTo>
                  <a:cubicBezTo>
                    <a:pt x="33888" y="125918"/>
                    <a:pt x="32953" y="128354"/>
                    <a:pt x="33845" y="128833"/>
                  </a:cubicBezTo>
                  <a:cubicBezTo>
                    <a:pt x="33932" y="128898"/>
                    <a:pt x="34041" y="128920"/>
                    <a:pt x="34128" y="128963"/>
                  </a:cubicBezTo>
                  <a:cubicBezTo>
                    <a:pt x="29623" y="133726"/>
                    <a:pt x="39524" y="141512"/>
                    <a:pt x="42658" y="145578"/>
                  </a:cubicBezTo>
                  <a:cubicBezTo>
                    <a:pt x="52167" y="155626"/>
                    <a:pt x="62112" y="165260"/>
                    <a:pt x="71817" y="175090"/>
                  </a:cubicBezTo>
                  <a:cubicBezTo>
                    <a:pt x="94949" y="200013"/>
                    <a:pt x="122824" y="219499"/>
                    <a:pt x="148437" y="241639"/>
                  </a:cubicBezTo>
                  <a:cubicBezTo>
                    <a:pt x="173004" y="263430"/>
                    <a:pt x="194830" y="287984"/>
                    <a:pt x="218093" y="311123"/>
                  </a:cubicBezTo>
                  <a:cubicBezTo>
                    <a:pt x="236415" y="329131"/>
                    <a:pt x="255608" y="344615"/>
                    <a:pt x="274496" y="362405"/>
                  </a:cubicBezTo>
                  <a:cubicBezTo>
                    <a:pt x="298890" y="384936"/>
                    <a:pt x="321739" y="409098"/>
                    <a:pt x="346633" y="431063"/>
                  </a:cubicBezTo>
                  <a:cubicBezTo>
                    <a:pt x="370592" y="450027"/>
                    <a:pt x="391025" y="472623"/>
                    <a:pt x="412873" y="493849"/>
                  </a:cubicBezTo>
                  <a:cubicBezTo>
                    <a:pt x="397053" y="519142"/>
                    <a:pt x="372332" y="537171"/>
                    <a:pt x="352138" y="558766"/>
                  </a:cubicBezTo>
                  <a:cubicBezTo>
                    <a:pt x="334839" y="577361"/>
                    <a:pt x="316407" y="594824"/>
                    <a:pt x="297519" y="611810"/>
                  </a:cubicBezTo>
                  <a:cubicBezTo>
                    <a:pt x="268055" y="641300"/>
                    <a:pt x="237198" y="669333"/>
                    <a:pt x="207539" y="698627"/>
                  </a:cubicBezTo>
                  <a:cubicBezTo>
                    <a:pt x="177357" y="726834"/>
                    <a:pt x="148545" y="756433"/>
                    <a:pt x="118233" y="784488"/>
                  </a:cubicBezTo>
                  <a:cubicBezTo>
                    <a:pt x="99649" y="801864"/>
                    <a:pt x="82893" y="821068"/>
                    <a:pt x="63983" y="838118"/>
                  </a:cubicBezTo>
                  <a:cubicBezTo>
                    <a:pt x="52254" y="848840"/>
                    <a:pt x="40068" y="859148"/>
                    <a:pt x="29732" y="871305"/>
                  </a:cubicBezTo>
                  <a:cubicBezTo>
                    <a:pt x="21855" y="879787"/>
                    <a:pt x="12585" y="888138"/>
                    <a:pt x="4859" y="897185"/>
                  </a:cubicBezTo>
                  <a:cubicBezTo>
                    <a:pt x="1508" y="896315"/>
                    <a:pt x="-1560" y="900817"/>
                    <a:pt x="877" y="903623"/>
                  </a:cubicBezTo>
                  <a:cubicBezTo>
                    <a:pt x="660" y="905776"/>
                    <a:pt x="1487" y="908016"/>
                    <a:pt x="3271" y="909386"/>
                  </a:cubicBezTo>
                  <a:cubicBezTo>
                    <a:pt x="5208" y="910582"/>
                    <a:pt x="6948" y="910821"/>
                    <a:pt x="8537" y="910430"/>
                  </a:cubicBezTo>
                  <a:cubicBezTo>
                    <a:pt x="31233" y="930112"/>
                    <a:pt x="55736" y="947793"/>
                    <a:pt x="81022" y="963951"/>
                  </a:cubicBezTo>
                  <a:cubicBezTo>
                    <a:pt x="104567" y="977043"/>
                    <a:pt x="127350" y="989940"/>
                    <a:pt x="149351" y="1005772"/>
                  </a:cubicBezTo>
                  <a:cubicBezTo>
                    <a:pt x="151265" y="1006860"/>
                    <a:pt x="153093" y="1006860"/>
                    <a:pt x="154617" y="1006207"/>
                  </a:cubicBezTo>
                  <a:cubicBezTo>
                    <a:pt x="155074" y="1006403"/>
                    <a:pt x="155574" y="1006577"/>
                    <a:pt x="156075" y="1006708"/>
                  </a:cubicBezTo>
                  <a:cubicBezTo>
                    <a:pt x="162342" y="1008012"/>
                    <a:pt x="166998" y="1002597"/>
                    <a:pt x="171133" y="998748"/>
                  </a:cubicBezTo>
                  <a:cubicBezTo>
                    <a:pt x="177531" y="993006"/>
                    <a:pt x="183580" y="986917"/>
                    <a:pt x="190065" y="981263"/>
                  </a:cubicBezTo>
                  <a:cubicBezTo>
                    <a:pt x="196049" y="975934"/>
                    <a:pt x="202273" y="970410"/>
                    <a:pt x="207626" y="964234"/>
                  </a:cubicBezTo>
                  <a:cubicBezTo>
                    <a:pt x="213001" y="959558"/>
                    <a:pt x="218354" y="954904"/>
                    <a:pt x="223729" y="950228"/>
                  </a:cubicBezTo>
                  <a:cubicBezTo>
                    <a:pt x="277913" y="907211"/>
                    <a:pt x="325416" y="862758"/>
                    <a:pt x="373747" y="813304"/>
                  </a:cubicBezTo>
                  <a:cubicBezTo>
                    <a:pt x="422121" y="765654"/>
                    <a:pt x="469820" y="717352"/>
                    <a:pt x="517629" y="669137"/>
                  </a:cubicBezTo>
                  <a:cubicBezTo>
                    <a:pt x="528748" y="657219"/>
                    <a:pt x="539912" y="645301"/>
                    <a:pt x="551488" y="633884"/>
                  </a:cubicBezTo>
                  <a:cubicBezTo>
                    <a:pt x="555993" y="635384"/>
                    <a:pt x="560410" y="637081"/>
                    <a:pt x="564414" y="639799"/>
                  </a:cubicBezTo>
                  <a:cubicBezTo>
                    <a:pt x="573336" y="646389"/>
                    <a:pt x="580169" y="655371"/>
                    <a:pt x="589156" y="661917"/>
                  </a:cubicBezTo>
                  <a:cubicBezTo>
                    <a:pt x="598339" y="668876"/>
                    <a:pt x="607935" y="675335"/>
                    <a:pt x="616836" y="682686"/>
                  </a:cubicBezTo>
                  <a:cubicBezTo>
                    <a:pt x="647605" y="709805"/>
                    <a:pt x="678658" y="736729"/>
                    <a:pt x="708796" y="764719"/>
                  </a:cubicBezTo>
                  <a:cubicBezTo>
                    <a:pt x="720634" y="775375"/>
                    <a:pt x="733060" y="785401"/>
                    <a:pt x="745071" y="795884"/>
                  </a:cubicBezTo>
                  <a:cubicBezTo>
                    <a:pt x="759695" y="808954"/>
                    <a:pt x="773317" y="823112"/>
                    <a:pt x="788723" y="835291"/>
                  </a:cubicBezTo>
                  <a:cubicBezTo>
                    <a:pt x="826217" y="863280"/>
                    <a:pt x="860947" y="894706"/>
                    <a:pt x="898180" y="923022"/>
                  </a:cubicBezTo>
                  <a:cubicBezTo>
                    <a:pt x="899007" y="923805"/>
                    <a:pt x="899877" y="924327"/>
                    <a:pt x="900748" y="924631"/>
                  </a:cubicBezTo>
                  <a:cubicBezTo>
                    <a:pt x="903990" y="926936"/>
                    <a:pt x="907254" y="929220"/>
                    <a:pt x="910344" y="931721"/>
                  </a:cubicBezTo>
                  <a:cubicBezTo>
                    <a:pt x="918243" y="938724"/>
                    <a:pt x="923923" y="948315"/>
                    <a:pt x="933454" y="953360"/>
                  </a:cubicBezTo>
                  <a:cubicBezTo>
                    <a:pt x="940243" y="957383"/>
                    <a:pt x="947533" y="954926"/>
                    <a:pt x="953038" y="949989"/>
                  </a:cubicBezTo>
                  <a:cubicBezTo>
                    <a:pt x="960807" y="943834"/>
                    <a:pt x="967183" y="937767"/>
                    <a:pt x="975321" y="931329"/>
                  </a:cubicBezTo>
                  <a:cubicBezTo>
                    <a:pt x="985897" y="921804"/>
                    <a:pt x="997583" y="913627"/>
                    <a:pt x="1008594" y="904645"/>
                  </a:cubicBezTo>
                  <a:cubicBezTo>
                    <a:pt x="1018669" y="895619"/>
                    <a:pt x="1027373" y="886855"/>
                    <a:pt x="1038297" y="878395"/>
                  </a:cubicBezTo>
                  <a:cubicBezTo>
                    <a:pt x="1044325" y="873328"/>
                    <a:pt x="1049221" y="868804"/>
                    <a:pt x="1055466" y="863498"/>
                  </a:cubicBezTo>
                  <a:cubicBezTo>
                    <a:pt x="1064192" y="856256"/>
                    <a:pt x="1078489" y="845556"/>
                    <a:pt x="1071721" y="832812"/>
                  </a:cubicBezTo>
                  <a:cubicBezTo>
                    <a:pt x="1065998" y="825787"/>
                    <a:pt x="1058708" y="820046"/>
                    <a:pt x="1052267" y="813630"/>
                  </a:cubicBezTo>
                  <a:cubicBezTo>
                    <a:pt x="1020518" y="783444"/>
                    <a:pt x="988900" y="753127"/>
                    <a:pt x="955084" y="725225"/>
                  </a:cubicBezTo>
                  <a:cubicBezTo>
                    <a:pt x="925751" y="700171"/>
                    <a:pt x="897375" y="673726"/>
                    <a:pt x="866823" y="649433"/>
                  </a:cubicBezTo>
                  <a:cubicBezTo>
                    <a:pt x="863907" y="646606"/>
                    <a:pt x="861034" y="643757"/>
                    <a:pt x="858053" y="640995"/>
                  </a:cubicBezTo>
                  <a:cubicBezTo>
                    <a:pt x="815097" y="600609"/>
                    <a:pt x="770031" y="562116"/>
                    <a:pt x="726618" y="522165"/>
                  </a:cubicBezTo>
                  <a:cubicBezTo>
                    <a:pt x="738696" y="506115"/>
                    <a:pt x="749924" y="489217"/>
                    <a:pt x="762872" y="473776"/>
                  </a:cubicBezTo>
                  <a:cubicBezTo>
                    <a:pt x="778648" y="453681"/>
                    <a:pt x="797732" y="435934"/>
                    <a:pt x="816425" y="418427"/>
                  </a:cubicBezTo>
                  <a:cubicBezTo>
                    <a:pt x="884971" y="345137"/>
                    <a:pt x="959871" y="275826"/>
                    <a:pt x="1025523" y="200535"/>
                  </a:cubicBezTo>
                  <a:cubicBezTo>
                    <a:pt x="1042627" y="181158"/>
                    <a:pt x="1062016" y="163934"/>
                    <a:pt x="1080186" y="145600"/>
                  </a:cubicBezTo>
                  <a:cubicBezTo>
                    <a:pt x="1083124" y="141903"/>
                    <a:pt x="1089913" y="137814"/>
                    <a:pt x="1087585" y="1323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28"/>
            <p:cNvSpPr/>
            <p:nvPr/>
          </p:nvSpPr>
          <p:spPr>
            <a:xfrm>
              <a:off x="7008258" y="4377408"/>
              <a:ext cx="544031" cy="503453"/>
            </a:xfrm>
            <a:custGeom>
              <a:rect b="b" l="l" r="r" t="t"/>
              <a:pathLst>
                <a:path extrusionOk="0" h="1006905" w="1088062">
                  <a:moveTo>
                    <a:pt x="1087585" y="132399"/>
                  </a:moveTo>
                  <a:cubicBezTo>
                    <a:pt x="1086823" y="131181"/>
                    <a:pt x="1085866" y="130681"/>
                    <a:pt x="1084821" y="130616"/>
                  </a:cubicBezTo>
                  <a:cubicBezTo>
                    <a:pt x="1084778" y="130442"/>
                    <a:pt x="1084756" y="130268"/>
                    <a:pt x="1084712" y="130094"/>
                  </a:cubicBezTo>
                  <a:cubicBezTo>
                    <a:pt x="1081949" y="120764"/>
                    <a:pt x="1072222" y="115958"/>
                    <a:pt x="1065041" y="110260"/>
                  </a:cubicBezTo>
                  <a:cubicBezTo>
                    <a:pt x="1049003" y="98951"/>
                    <a:pt x="1035599" y="84532"/>
                    <a:pt x="1020127" y="72549"/>
                  </a:cubicBezTo>
                  <a:cubicBezTo>
                    <a:pt x="1008158" y="62762"/>
                    <a:pt x="995320" y="54150"/>
                    <a:pt x="982677" y="45299"/>
                  </a:cubicBezTo>
                  <a:cubicBezTo>
                    <a:pt x="971296" y="37578"/>
                    <a:pt x="961395" y="27944"/>
                    <a:pt x="950340" y="19810"/>
                  </a:cubicBezTo>
                  <a:cubicBezTo>
                    <a:pt x="950123" y="19658"/>
                    <a:pt x="949905" y="19506"/>
                    <a:pt x="949687" y="19354"/>
                  </a:cubicBezTo>
                  <a:cubicBezTo>
                    <a:pt x="949557" y="14700"/>
                    <a:pt x="943573" y="10807"/>
                    <a:pt x="939329" y="14308"/>
                  </a:cubicBezTo>
                  <a:cubicBezTo>
                    <a:pt x="922247" y="28879"/>
                    <a:pt x="906188" y="44777"/>
                    <a:pt x="888039" y="58783"/>
                  </a:cubicBezTo>
                  <a:cubicBezTo>
                    <a:pt x="869739" y="75050"/>
                    <a:pt x="851764" y="91665"/>
                    <a:pt x="833659" y="108150"/>
                  </a:cubicBezTo>
                  <a:cubicBezTo>
                    <a:pt x="815685" y="125375"/>
                    <a:pt x="798690" y="143621"/>
                    <a:pt x="780346" y="160454"/>
                  </a:cubicBezTo>
                  <a:cubicBezTo>
                    <a:pt x="740219" y="201927"/>
                    <a:pt x="701180" y="244444"/>
                    <a:pt x="660009" y="284917"/>
                  </a:cubicBezTo>
                  <a:cubicBezTo>
                    <a:pt x="648323" y="296117"/>
                    <a:pt x="637334" y="308057"/>
                    <a:pt x="625409" y="318996"/>
                  </a:cubicBezTo>
                  <a:cubicBezTo>
                    <a:pt x="611265" y="330174"/>
                    <a:pt x="596337" y="341266"/>
                    <a:pt x="579581" y="348116"/>
                  </a:cubicBezTo>
                  <a:cubicBezTo>
                    <a:pt x="552620" y="328543"/>
                    <a:pt x="527051" y="305578"/>
                    <a:pt x="503158" y="281981"/>
                  </a:cubicBezTo>
                  <a:cubicBezTo>
                    <a:pt x="446906" y="223218"/>
                    <a:pt x="381885" y="174133"/>
                    <a:pt x="318801" y="123091"/>
                  </a:cubicBezTo>
                  <a:cubicBezTo>
                    <a:pt x="292601" y="102605"/>
                    <a:pt x="268447" y="79639"/>
                    <a:pt x="242399" y="58978"/>
                  </a:cubicBezTo>
                  <a:cubicBezTo>
                    <a:pt x="228842" y="49409"/>
                    <a:pt x="216178" y="38731"/>
                    <a:pt x="203230" y="28379"/>
                  </a:cubicBezTo>
                  <a:cubicBezTo>
                    <a:pt x="193677" y="21115"/>
                    <a:pt x="184211" y="13721"/>
                    <a:pt x="174985" y="6044"/>
                  </a:cubicBezTo>
                  <a:cubicBezTo>
                    <a:pt x="173026" y="4522"/>
                    <a:pt x="167847" y="-24"/>
                    <a:pt x="164909" y="520"/>
                  </a:cubicBezTo>
                  <a:cubicBezTo>
                    <a:pt x="163691" y="-67"/>
                    <a:pt x="162255" y="-219"/>
                    <a:pt x="160862" y="390"/>
                  </a:cubicBezTo>
                  <a:cubicBezTo>
                    <a:pt x="156814" y="1738"/>
                    <a:pt x="154725" y="5739"/>
                    <a:pt x="152179" y="8871"/>
                  </a:cubicBezTo>
                  <a:cubicBezTo>
                    <a:pt x="136947" y="29184"/>
                    <a:pt x="114555" y="42885"/>
                    <a:pt x="97038" y="61110"/>
                  </a:cubicBezTo>
                  <a:cubicBezTo>
                    <a:pt x="86484" y="71527"/>
                    <a:pt x="77083" y="83031"/>
                    <a:pt x="66551" y="93449"/>
                  </a:cubicBezTo>
                  <a:cubicBezTo>
                    <a:pt x="55867" y="104192"/>
                    <a:pt x="44007" y="113913"/>
                    <a:pt x="34802" y="126005"/>
                  </a:cubicBezTo>
                  <a:cubicBezTo>
                    <a:pt x="33888" y="125918"/>
                    <a:pt x="32953" y="128354"/>
                    <a:pt x="33845" y="128833"/>
                  </a:cubicBezTo>
                  <a:cubicBezTo>
                    <a:pt x="33932" y="128898"/>
                    <a:pt x="34041" y="128920"/>
                    <a:pt x="34128" y="128963"/>
                  </a:cubicBezTo>
                  <a:cubicBezTo>
                    <a:pt x="29623" y="133726"/>
                    <a:pt x="39524" y="141512"/>
                    <a:pt x="42658" y="145578"/>
                  </a:cubicBezTo>
                  <a:cubicBezTo>
                    <a:pt x="52167" y="155626"/>
                    <a:pt x="62112" y="165260"/>
                    <a:pt x="71817" y="175090"/>
                  </a:cubicBezTo>
                  <a:cubicBezTo>
                    <a:pt x="94949" y="200013"/>
                    <a:pt x="122824" y="219499"/>
                    <a:pt x="148437" y="241639"/>
                  </a:cubicBezTo>
                  <a:cubicBezTo>
                    <a:pt x="173004" y="263430"/>
                    <a:pt x="194830" y="287984"/>
                    <a:pt x="218093" y="311123"/>
                  </a:cubicBezTo>
                  <a:cubicBezTo>
                    <a:pt x="236415" y="329131"/>
                    <a:pt x="255608" y="344615"/>
                    <a:pt x="274496" y="362405"/>
                  </a:cubicBezTo>
                  <a:cubicBezTo>
                    <a:pt x="298890" y="384936"/>
                    <a:pt x="321739" y="409098"/>
                    <a:pt x="346633" y="431063"/>
                  </a:cubicBezTo>
                  <a:cubicBezTo>
                    <a:pt x="370592" y="450027"/>
                    <a:pt x="391025" y="472623"/>
                    <a:pt x="412873" y="493849"/>
                  </a:cubicBezTo>
                  <a:cubicBezTo>
                    <a:pt x="397053" y="519142"/>
                    <a:pt x="372332" y="537171"/>
                    <a:pt x="352138" y="558766"/>
                  </a:cubicBezTo>
                  <a:cubicBezTo>
                    <a:pt x="334839" y="577361"/>
                    <a:pt x="316407" y="594824"/>
                    <a:pt x="297519" y="611810"/>
                  </a:cubicBezTo>
                  <a:cubicBezTo>
                    <a:pt x="268055" y="641300"/>
                    <a:pt x="237198" y="669333"/>
                    <a:pt x="207539" y="698627"/>
                  </a:cubicBezTo>
                  <a:cubicBezTo>
                    <a:pt x="177357" y="726834"/>
                    <a:pt x="148545" y="756433"/>
                    <a:pt x="118233" y="784488"/>
                  </a:cubicBezTo>
                  <a:cubicBezTo>
                    <a:pt x="99649" y="801864"/>
                    <a:pt x="82893" y="821068"/>
                    <a:pt x="63983" y="838118"/>
                  </a:cubicBezTo>
                  <a:cubicBezTo>
                    <a:pt x="52254" y="848840"/>
                    <a:pt x="40068" y="859148"/>
                    <a:pt x="29732" y="871305"/>
                  </a:cubicBezTo>
                  <a:cubicBezTo>
                    <a:pt x="21855" y="879787"/>
                    <a:pt x="12585" y="888138"/>
                    <a:pt x="4859" y="897185"/>
                  </a:cubicBezTo>
                  <a:cubicBezTo>
                    <a:pt x="1508" y="896315"/>
                    <a:pt x="-1560" y="900817"/>
                    <a:pt x="877" y="903623"/>
                  </a:cubicBezTo>
                  <a:cubicBezTo>
                    <a:pt x="660" y="905776"/>
                    <a:pt x="1487" y="908016"/>
                    <a:pt x="3271" y="909386"/>
                  </a:cubicBezTo>
                  <a:cubicBezTo>
                    <a:pt x="5208" y="910582"/>
                    <a:pt x="6948" y="910821"/>
                    <a:pt x="8537" y="910430"/>
                  </a:cubicBezTo>
                  <a:cubicBezTo>
                    <a:pt x="31233" y="930112"/>
                    <a:pt x="55736" y="947793"/>
                    <a:pt x="81022" y="963951"/>
                  </a:cubicBezTo>
                  <a:cubicBezTo>
                    <a:pt x="104567" y="977043"/>
                    <a:pt x="127350" y="989940"/>
                    <a:pt x="149351" y="1005772"/>
                  </a:cubicBezTo>
                  <a:cubicBezTo>
                    <a:pt x="151265" y="1006860"/>
                    <a:pt x="153093" y="1006860"/>
                    <a:pt x="154617" y="1006207"/>
                  </a:cubicBezTo>
                  <a:cubicBezTo>
                    <a:pt x="155074" y="1006403"/>
                    <a:pt x="155574" y="1006577"/>
                    <a:pt x="156075" y="1006708"/>
                  </a:cubicBezTo>
                  <a:cubicBezTo>
                    <a:pt x="162342" y="1008012"/>
                    <a:pt x="166998" y="1002597"/>
                    <a:pt x="171133" y="998748"/>
                  </a:cubicBezTo>
                  <a:cubicBezTo>
                    <a:pt x="177531" y="993006"/>
                    <a:pt x="183580" y="986917"/>
                    <a:pt x="190065" y="981263"/>
                  </a:cubicBezTo>
                  <a:cubicBezTo>
                    <a:pt x="196049" y="975934"/>
                    <a:pt x="202273" y="970410"/>
                    <a:pt x="207626" y="964234"/>
                  </a:cubicBezTo>
                  <a:cubicBezTo>
                    <a:pt x="213001" y="959558"/>
                    <a:pt x="218354" y="954904"/>
                    <a:pt x="223729" y="950228"/>
                  </a:cubicBezTo>
                  <a:cubicBezTo>
                    <a:pt x="277913" y="907211"/>
                    <a:pt x="325416" y="862758"/>
                    <a:pt x="373747" y="813304"/>
                  </a:cubicBezTo>
                  <a:cubicBezTo>
                    <a:pt x="422121" y="765654"/>
                    <a:pt x="469820" y="717352"/>
                    <a:pt x="517629" y="669137"/>
                  </a:cubicBezTo>
                  <a:cubicBezTo>
                    <a:pt x="528748" y="657219"/>
                    <a:pt x="539912" y="645301"/>
                    <a:pt x="551488" y="633884"/>
                  </a:cubicBezTo>
                  <a:cubicBezTo>
                    <a:pt x="555993" y="635384"/>
                    <a:pt x="560410" y="637081"/>
                    <a:pt x="564414" y="639799"/>
                  </a:cubicBezTo>
                  <a:cubicBezTo>
                    <a:pt x="573336" y="646389"/>
                    <a:pt x="580169" y="655371"/>
                    <a:pt x="589156" y="661917"/>
                  </a:cubicBezTo>
                  <a:cubicBezTo>
                    <a:pt x="598339" y="668876"/>
                    <a:pt x="607935" y="675335"/>
                    <a:pt x="616836" y="682686"/>
                  </a:cubicBezTo>
                  <a:cubicBezTo>
                    <a:pt x="647605" y="709805"/>
                    <a:pt x="678658" y="736729"/>
                    <a:pt x="708796" y="764719"/>
                  </a:cubicBezTo>
                  <a:cubicBezTo>
                    <a:pt x="720634" y="775375"/>
                    <a:pt x="733060" y="785401"/>
                    <a:pt x="745071" y="795884"/>
                  </a:cubicBezTo>
                  <a:cubicBezTo>
                    <a:pt x="759695" y="808954"/>
                    <a:pt x="773317" y="823112"/>
                    <a:pt x="788723" y="835291"/>
                  </a:cubicBezTo>
                  <a:cubicBezTo>
                    <a:pt x="826217" y="863280"/>
                    <a:pt x="860947" y="894706"/>
                    <a:pt x="898180" y="923022"/>
                  </a:cubicBezTo>
                  <a:cubicBezTo>
                    <a:pt x="899007" y="923805"/>
                    <a:pt x="899877" y="924327"/>
                    <a:pt x="900748" y="924631"/>
                  </a:cubicBezTo>
                  <a:cubicBezTo>
                    <a:pt x="903990" y="926936"/>
                    <a:pt x="907254" y="929220"/>
                    <a:pt x="910344" y="931721"/>
                  </a:cubicBezTo>
                  <a:cubicBezTo>
                    <a:pt x="918243" y="938724"/>
                    <a:pt x="923923" y="948315"/>
                    <a:pt x="933454" y="953360"/>
                  </a:cubicBezTo>
                  <a:cubicBezTo>
                    <a:pt x="940243" y="957383"/>
                    <a:pt x="947533" y="954926"/>
                    <a:pt x="953038" y="949989"/>
                  </a:cubicBezTo>
                  <a:cubicBezTo>
                    <a:pt x="960807" y="943834"/>
                    <a:pt x="967183" y="937767"/>
                    <a:pt x="975321" y="931329"/>
                  </a:cubicBezTo>
                  <a:cubicBezTo>
                    <a:pt x="985897" y="921804"/>
                    <a:pt x="997583" y="913627"/>
                    <a:pt x="1008594" y="904645"/>
                  </a:cubicBezTo>
                  <a:cubicBezTo>
                    <a:pt x="1018669" y="895619"/>
                    <a:pt x="1027373" y="886855"/>
                    <a:pt x="1038297" y="878395"/>
                  </a:cubicBezTo>
                  <a:cubicBezTo>
                    <a:pt x="1044325" y="873328"/>
                    <a:pt x="1049221" y="868804"/>
                    <a:pt x="1055466" y="863498"/>
                  </a:cubicBezTo>
                  <a:cubicBezTo>
                    <a:pt x="1064192" y="856256"/>
                    <a:pt x="1078489" y="845556"/>
                    <a:pt x="1071721" y="832812"/>
                  </a:cubicBezTo>
                  <a:cubicBezTo>
                    <a:pt x="1065998" y="825787"/>
                    <a:pt x="1058708" y="820046"/>
                    <a:pt x="1052267" y="813630"/>
                  </a:cubicBezTo>
                  <a:cubicBezTo>
                    <a:pt x="1020518" y="783444"/>
                    <a:pt x="988900" y="753127"/>
                    <a:pt x="955084" y="725225"/>
                  </a:cubicBezTo>
                  <a:cubicBezTo>
                    <a:pt x="925751" y="700171"/>
                    <a:pt x="897375" y="673726"/>
                    <a:pt x="866823" y="649433"/>
                  </a:cubicBezTo>
                  <a:cubicBezTo>
                    <a:pt x="863907" y="646606"/>
                    <a:pt x="861034" y="643757"/>
                    <a:pt x="858053" y="640995"/>
                  </a:cubicBezTo>
                  <a:cubicBezTo>
                    <a:pt x="815097" y="600609"/>
                    <a:pt x="770031" y="562116"/>
                    <a:pt x="726618" y="522165"/>
                  </a:cubicBezTo>
                  <a:cubicBezTo>
                    <a:pt x="738696" y="506115"/>
                    <a:pt x="749924" y="489217"/>
                    <a:pt x="762872" y="473776"/>
                  </a:cubicBezTo>
                  <a:cubicBezTo>
                    <a:pt x="778648" y="453681"/>
                    <a:pt x="797732" y="435934"/>
                    <a:pt x="816425" y="418427"/>
                  </a:cubicBezTo>
                  <a:cubicBezTo>
                    <a:pt x="884971" y="345137"/>
                    <a:pt x="959871" y="275826"/>
                    <a:pt x="1025523" y="200535"/>
                  </a:cubicBezTo>
                  <a:cubicBezTo>
                    <a:pt x="1042627" y="181158"/>
                    <a:pt x="1062016" y="163934"/>
                    <a:pt x="1080186" y="145600"/>
                  </a:cubicBezTo>
                  <a:cubicBezTo>
                    <a:pt x="1083124" y="141903"/>
                    <a:pt x="1089913" y="137814"/>
                    <a:pt x="1087585" y="132399"/>
                  </a:cubicBezTo>
                  <a:close/>
                  <a:moveTo>
                    <a:pt x="995581" y="217433"/>
                  </a:moveTo>
                  <a:cubicBezTo>
                    <a:pt x="933476" y="282416"/>
                    <a:pt x="868977" y="345028"/>
                    <a:pt x="807024" y="410120"/>
                  </a:cubicBezTo>
                  <a:cubicBezTo>
                    <a:pt x="790899" y="425430"/>
                    <a:pt x="774231" y="440284"/>
                    <a:pt x="760043" y="457508"/>
                  </a:cubicBezTo>
                  <a:cubicBezTo>
                    <a:pt x="746007" y="473123"/>
                    <a:pt x="734409" y="490609"/>
                    <a:pt x="721766" y="507289"/>
                  </a:cubicBezTo>
                  <a:cubicBezTo>
                    <a:pt x="707991" y="520599"/>
                    <a:pt x="712604" y="536953"/>
                    <a:pt x="725966" y="548436"/>
                  </a:cubicBezTo>
                  <a:cubicBezTo>
                    <a:pt x="728838" y="550828"/>
                    <a:pt x="732015" y="552764"/>
                    <a:pt x="735083" y="554830"/>
                  </a:cubicBezTo>
                  <a:cubicBezTo>
                    <a:pt x="735105" y="554852"/>
                    <a:pt x="735149" y="554895"/>
                    <a:pt x="735170" y="554917"/>
                  </a:cubicBezTo>
                  <a:cubicBezTo>
                    <a:pt x="756648" y="573272"/>
                    <a:pt x="776363" y="593541"/>
                    <a:pt x="798102" y="611614"/>
                  </a:cubicBezTo>
                  <a:cubicBezTo>
                    <a:pt x="818187" y="628729"/>
                    <a:pt x="840079" y="643496"/>
                    <a:pt x="860904" y="659677"/>
                  </a:cubicBezTo>
                  <a:cubicBezTo>
                    <a:pt x="885537" y="679706"/>
                    <a:pt x="908407" y="701041"/>
                    <a:pt x="932496" y="721919"/>
                  </a:cubicBezTo>
                  <a:cubicBezTo>
                    <a:pt x="932453" y="721897"/>
                    <a:pt x="932431" y="721854"/>
                    <a:pt x="932388" y="721832"/>
                  </a:cubicBezTo>
                  <a:cubicBezTo>
                    <a:pt x="946793" y="734620"/>
                    <a:pt x="961960" y="747364"/>
                    <a:pt x="976975" y="760522"/>
                  </a:cubicBezTo>
                  <a:cubicBezTo>
                    <a:pt x="1005460" y="785945"/>
                    <a:pt x="1033074" y="813086"/>
                    <a:pt x="1060797" y="839423"/>
                  </a:cubicBezTo>
                  <a:cubicBezTo>
                    <a:pt x="1058273" y="846143"/>
                    <a:pt x="1051353" y="849840"/>
                    <a:pt x="1046327" y="854581"/>
                  </a:cubicBezTo>
                  <a:cubicBezTo>
                    <a:pt x="1037688" y="862236"/>
                    <a:pt x="1028809" y="869826"/>
                    <a:pt x="1019626" y="877286"/>
                  </a:cubicBezTo>
                  <a:cubicBezTo>
                    <a:pt x="1007157" y="888943"/>
                    <a:pt x="994493" y="900295"/>
                    <a:pt x="980566" y="910277"/>
                  </a:cubicBezTo>
                  <a:cubicBezTo>
                    <a:pt x="967357" y="920934"/>
                    <a:pt x="955084" y="932460"/>
                    <a:pt x="941418" y="942595"/>
                  </a:cubicBezTo>
                  <a:cubicBezTo>
                    <a:pt x="931604" y="939246"/>
                    <a:pt x="926664" y="928154"/>
                    <a:pt x="918635" y="921978"/>
                  </a:cubicBezTo>
                  <a:cubicBezTo>
                    <a:pt x="912498" y="916954"/>
                    <a:pt x="905709" y="912800"/>
                    <a:pt x="899572" y="907755"/>
                  </a:cubicBezTo>
                  <a:cubicBezTo>
                    <a:pt x="899377" y="907603"/>
                    <a:pt x="899137" y="907515"/>
                    <a:pt x="898941" y="907385"/>
                  </a:cubicBezTo>
                  <a:cubicBezTo>
                    <a:pt x="885950" y="897077"/>
                    <a:pt x="872654" y="887160"/>
                    <a:pt x="860012" y="876394"/>
                  </a:cubicBezTo>
                  <a:cubicBezTo>
                    <a:pt x="839121" y="858191"/>
                    <a:pt x="817339" y="841119"/>
                    <a:pt x="795295" y="824330"/>
                  </a:cubicBezTo>
                  <a:cubicBezTo>
                    <a:pt x="782108" y="813739"/>
                    <a:pt x="770183" y="801669"/>
                    <a:pt x="757693" y="790316"/>
                  </a:cubicBezTo>
                  <a:cubicBezTo>
                    <a:pt x="725748" y="763610"/>
                    <a:pt x="695609" y="734946"/>
                    <a:pt x="663904" y="707957"/>
                  </a:cubicBezTo>
                  <a:cubicBezTo>
                    <a:pt x="642840" y="688971"/>
                    <a:pt x="621558" y="669354"/>
                    <a:pt x="597752" y="653435"/>
                  </a:cubicBezTo>
                  <a:cubicBezTo>
                    <a:pt x="584521" y="644083"/>
                    <a:pt x="574946" y="629143"/>
                    <a:pt x="558408" y="625206"/>
                  </a:cubicBezTo>
                  <a:cubicBezTo>
                    <a:pt x="556319" y="624336"/>
                    <a:pt x="552816" y="623793"/>
                    <a:pt x="549900" y="624162"/>
                  </a:cubicBezTo>
                  <a:cubicBezTo>
                    <a:pt x="546897" y="622596"/>
                    <a:pt x="543154" y="624184"/>
                    <a:pt x="540847" y="626663"/>
                  </a:cubicBezTo>
                  <a:cubicBezTo>
                    <a:pt x="497261" y="671486"/>
                    <a:pt x="453717" y="716395"/>
                    <a:pt x="409282" y="760413"/>
                  </a:cubicBezTo>
                  <a:cubicBezTo>
                    <a:pt x="361691" y="808062"/>
                    <a:pt x="314601" y="856169"/>
                    <a:pt x="264769" y="901513"/>
                  </a:cubicBezTo>
                  <a:cubicBezTo>
                    <a:pt x="249667" y="914540"/>
                    <a:pt x="233608" y="927524"/>
                    <a:pt x="218071" y="940899"/>
                  </a:cubicBezTo>
                  <a:cubicBezTo>
                    <a:pt x="217744" y="941007"/>
                    <a:pt x="217440" y="941181"/>
                    <a:pt x="217179" y="941420"/>
                  </a:cubicBezTo>
                  <a:cubicBezTo>
                    <a:pt x="216743" y="941921"/>
                    <a:pt x="216243" y="942356"/>
                    <a:pt x="215808" y="942856"/>
                  </a:cubicBezTo>
                  <a:cubicBezTo>
                    <a:pt x="211260" y="946792"/>
                    <a:pt x="206755" y="950772"/>
                    <a:pt x="202360" y="954795"/>
                  </a:cubicBezTo>
                  <a:cubicBezTo>
                    <a:pt x="199378" y="956992"/>
                    <a:pt x="196354" y="959123"/>
                    <a:pt x="193220" y="961168"/>
                  </a:cubicBezTo>
                  <a:cubicBezTo>
                    <a:pt x="181513" y="971759"/>
                    <a:pt x="169980" y="982633"/>
                    <a:pt x="159034" y="994072"/>
                  </a:cubicBezTo>
                  <a:cubicBezTo>
                    <a:pt x="158272" y="995029"/>
                    <a:pt x="157402" y="995573"/>
                    <a:pt x="156466" y="995855"/>
                  </a:cubicBezTo>
                  <a:cubicBezTo>
                    <a:pt x="156183" y="995616"/>
                    <a:pt x="155922" y="995399"/>
                    <a:pt x="155574" y="995181"/>
                  </a:cubicBezTo>
                  <a:cubicBezTo>
                    <a:pt x="136098" y="982176"/>
                    <a:pt x="116318" y="969714"/>
                    <a:pt x="95340" y="959188"/>
                  </a:cubicBezTo>
                  <a:cubicBezTo>
                    <a:pt x="67313" y="943421"/>
                    <a:pt x="41069" y="924392"/>
                    <a:pt x="15413" y="904971"/>
                  </a:cubicBezTo>
                  <a:cubicBezTo>
                    <a:pt x="17220" y="902753"/>
                    <a:pt x="18895" y="900360"/>
                    <a:pt x="20592" y="898708"/>
                  </a:cubicBezTo>
                  <a:cubicBezTo>
                    <a:pt x="27142" y="891748"/>
                    <a:pt x="34498" y="885572"/>
                    <a:pt x="40678" y="878221"/>
                  </a:cubicBezTo>
                  <a:cubicBezTo>
                    <a:pt x="55431" y="861562"/>
                    <a:pt x="74298" y="847143"/>
                    <a:pt x="89944" y="831028"/>
                  </a:cubicBezTo>
                  <a:cubicBezTo>
                    <a:pt x="101847" y="818936"/>
                    <a:pt x="113467" y="806584"/>
                    <a:pt x="125805" y="794948"/>
                  </a:cubicBezTo>
                  <a:cubicBezTo>
                    <a:pt x="168348" y="755215"/>
                    <a:pt x="209171" y="713677"/>
                    <a:pt x="251648" y="673878"/>
                  </a:cubicBezTo>
                  <a:cubicBezTo>
                    <a:pt x="270318" y="657284"/>
                    <a:pt x="287400" y="639060"/>
                    <a:pt x="305484" y="621835"/>
                  </a:cubicBezTo>
                  <a:cubicBezTo>
                    <a:pt x="324328" y="604850"/>
                    <a:pt x="342847" y="587495"/>
                    <a:pt x="360125" y="568901"/>
                  </a:cubicBezTo>
                  <a:cubicBezTo>
                    <a:pt x="379753" y="547958"/>
                    <a:pt x="402928" y="530168"/>
                    <a:pt x="419771" y="506745"/>
                  </a:cubicBezTo>
                  <a:cubicBezTo>
                    <a:pt x="429672" y="493740"/>
                    <a:pt x="426995" y="488434"/>
                    <a:pt x="415375" y="478843"/>
                  </a:cubicBezTo>
                  <a:cubicBezTo>
                    <a:pt x="395377" y="457943"/>
                    <a:pt x="374748" y="437739"/>
                    <a:pt x="352247" y="419515"/>
                  </a:cubicBezTo>
                  <a:cubicBezTo>
                    <a:pt x="327157" y="396853"/>
                    <a:pt x="303634" y="372561"/>
                    <a:pt x="278631" y="349813"/>
                  </a:cubicBezTo>
                  <a:cubicBezTo>
                    <a:pt x="261266" y="333719"/>
                    <a:pt x="242726" y="318909"/>
                    <a:pt x="225861" y="302272"/>
                  </a:cubicBezTo>
                  <a:cubicBezTo>
                    <a:pt x="204514" y="281307"/>
                    <a:pt x="184472" y="259015"/>
                    <a:pt x="162146" y="239051"/>
                  </a:cubicBezTo>
                  <a:cubicBezTo>
                    <a:pt x="143606" y="221739"/>
                    <a:pt x="122498" y="207560"/>
                    <a:pt x="103283" y="191053"/>
                  </a:cubicBezTo>
                  <a:cubicBezTo>
                    <a:pt x="81892" y="171350"/>
                    <a:pt x="60610" y="151450"/>
                    <a:pt x="40199" y="130746"/>
                  </a:cubicBezTo>
                  <a:cubicBezTo>
                    <a:pt x="40090" y="129441"/>
                    <a:pt x="39241" y="128485"/>
                    <a:pt x="38175" y="128006"/>
                  </a:cubicBezTo>
                  <a:cubicBezTo>
                    <a:pt x="41961" y="126071"/>
                    <a:pt x="45356" y="123374"/>
                    <a:pt x="48816" y="120873"/>
                  </a:cubicBezTo>
                  <a:cubicBezTo>
                    <a:pt x="66747" y="107237"/>
                    <a:pt x="82458" y="91100"/>
                    <a:pt x="97821" y="74724"/>
                  </a:cubicBezTo>
                  <a:cubicBezTo>
                    <a:pt x="116100" y="55020"/>
                    <a:pt x="139536" y="40993"/>
                    <a:pt x="157663" y="21180"/>
                  </a:cubicBezTo>
                  <a:cubicBezTo>
                    <a:pt x="160579" y="17135"/>
                    <a:pt x="165018" y="13525"/>
                    <a:pt x="166911" y="8871"/>
                  </a:cubicBezTo>
                  <a:cubicBezTo>
                    <a:pt x="167325" y="9306"/>
                    <a:pt x="167738" y="9719"/>
                    <a:pt x="168130" y="10176"/>
                  </a:cubicBezTo>
                  <a:cubicBezTo>
                    <a:pt x="176900" y="19375"/>
                    <a:pt x="186692" y="27509"/>
                    <a:pt x="196462" y="35621"/>
                  </a:cubicBezTo>
                  <a:cubicBezTo>
                    <a:pt x="210846" y="48170"/>
                    <a:pt x="225469" y="60501"/>
                    <a:pt x="240658" y="72114"/>
                  </a:cubicBezTo>
                  <a:cubicBezTo>
                    <a:pt x="301980" y="128093"/>
                    <a:pt x="369047" y="177200"/>
                    <a:pt x="431674" y="231657"/>
                  </a:cubicBezTo>
                  <a:cubicBezTo>
                    <a:pt x="474368" y="268128"/>
                    <a:pt x="511013" y="311797"/>
                    <a:pt x="555797" y="345942"/>
                  </a:cubicBezTo>
                  <a:cubicBezTo>
                    <a:pt x="562651" y="350617"/>
                    <a:pt x="568135" y="358099"/>
                    <a:pt x="576165" y="360621"/>
                  </a:cubicBezTo>
                  <a:cubicBezTo>
                    <a:pt x="586980" y="362057"/>
                    <a:pt x="596468" y="353858"/>
                    <a:pt x="605477" y="348921"/>
                  </a:cubicBezTo>
                  <a:cubicBezTo>
                    <a:pt x="621166" y="339243"/>
                    <a:pt x="635876" y="328065"/>
                    <a:pt x="648410" y="314516"/>
                  </a:cubicBezTo>
                  <a:cubicBezTo>
                    <a:pt x="677809" y="285504"/>
                    <a:pt x="706729" y="256036"/>
                    <a:pt x="735323" y="226220"/>
                  </a:cubicBezTo>
                  <a:cubicBezTo>
                    <a:pt x="752840" y="208865"/>
                    <a:pt x="768856" y="190118"/>
                    <a:pt x="786221" y="172589"/>
                  </a:cubicBezTo>
                  <a:cubicBezTo>
                    <a:pt x="804413" y="155648"/>
                    <a:pt x="821734" y="137814"/>
                    <a:pt x="839404" y="120329"/>
                  </a:cubicBezTo>
                  <a:cubicBezTo>
                    <a:pt x="857030" y="103822"/>
                    <a:pt x="875157" y="87859"/>
                    <a:pt x="892892" y="71462"/>
                  </a:cubicBezTo>
                  <a:cubicBezTo>
                    <a:pt x="910975" y="57195"/>
                    <a:pt x="927818" y="41537"/>
                    <a:pt x="945031" y="26269"/>
                  </a:cubicBezTo>
                  <a:cubicBezTo>
                    <a:pt x="963549" y="45560"/>
                    <a:pt x="985941" y="60327"/>
                    <a:pt x="1006874" y="76768"/>
                  </a:cubicBezTo>
                  <a:cubicBezTo>
                    <a:pt x="1022172" y="88621"/>
                    <a:pt x="1035468" y="102735"/>
                    <a:pt x="1050505" y="114849"/>
                  </a:cubicBezTo>
                  <a:cubicBezTo>
                    <a:pt x="1058491" y="121156"/>
                    <a:pt x="1067086" y="126636"/>
                    <a:pt x="1073984" y="134182"/>
                  </a:cubicBezTo>
                  <a:cubicBezTo>
                    <a:pt x="1074050" y="134400"/>
                    <a:pt x="1074289" y="134770"/>
                    <a:pt x="1074550" y="135118"/>
                  </a:cubicBezTo>
                  <a:cubicBezTo>
                    <a:pt x="1074985" y="135748"/>
                    <a:pt x="1075508" y="136227"/>
                    <a:pt x="1076073" y="136575"/>
                  </a:cubicBezTo>
                  <a:cubicBezTo>
                    <a:pt x="1072940" y="139467"/>
                    <a:pt x="1069785" y="142338"/>
                    <a:pt x="1066629" y="145209"/>
                  </a:cubicBezTo>
                  <a:cubicBezTo>
                    <a:pt x="1041148" y="167761"/>
                    <a:pt x="1017733" y="191575"/>
                    <a:pt x="995581" y="217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28"/>
            <p:cNvSpPr/>
            <p:nvPr/>
          </p:nvSpPr>
          <p:spPr>
            <a:xfrm>
              <a:off x="7015954" y="4381898"/>
              <a:ext cx="530363" cy="493459"/>
            </a:xfrm>
            <a:custGeom>
              <a:rect b="b" l="l" r="r" t="t"/>
              <a:pathLst>
                <a:path extrusionOk="0" h="986918" w="1060725">
                  <a:moveTo>
                    <a:pt x="1059159" y="126181"/>
                  </a:moveTo>
                  <a:cubicBezTo>
                    <a:pt x="1059616" y="126812"/>
                    <a:pt x="1060138" y="127312"/>
                    <a:pt x="1060725" y="127638"/>
                  </a:cubicBezTo>
                  <a:cubicBezTo>
                    <a:pt x="1057570" y="130531"/>
                    <a:pt x="1054415" y="133402"/>
                    <a:pt x="1051238" y="136250"/>
                  </a:cubicBezTo>
                  <a:cubicBezTo>
                    <a:pt x="1025778" y="158760"/>
                    <a:pt x="1002341" y="182573"/>
                    <a:pt x="980189" y="208432"/>
                  </a:cubicBezTo>
                  <a:cubicBezTo>
                    <a:pt x="918106" y="273414"/>
                    <a:pt x="853585" y="336027"/>
                    <a:pt x="791633" y="401118"/>
                  </a:cubicBezTo>
                  <a:cubicBezTo>
                    <a:pt x="775508" y="416450"/>
                    <a:pt x="758817" y="431282"/>
                    <a:pt x="744651" y="448507"/>
                  </a:cubicBezTo>
                  <a:cubicBezTo>
                    <a:pt x="730616" y="464122"/>
                    <a:pt x="719039" y="481607"/>
                    <a:pt x="706374" y="498288"/>
                  </a:cubicBezTo>
                  <a:cubicBezTo>
                    <a:pt x="692600" y="511619"/>
                    <a:pt x="697235" y="527952"/>
                    <a:pt x="710574" y="539435"/>
                  </a:cubicBezTo>
                  <a:cubicBezTo>
                    <a:pt x="713446" y="541805"/>
                    <a:pt x="716602" y="543741"/>
                    <a:pt x="719670" y="545807"/>
                  </a:cubicBezTo>
                  <a:cubicBezTo>
                    <a:pt x="719713" y="545850"/>
                    <a:pt x="719735" y="545894"/>
                    <a:pt x="719779" y="545937"/>
                  </a:cubicBezTo>
                  <a:cubicBezTo>
                    <a:pt x="741235" y="564292"/>
                    <a:pt x="760972" y="584561"/>
                    <a:pt x="782711" y="602634"/>
                  </a:cubicBezTo>
                  <a:cubicBezTo>
                    <a:pt x="802796" y="619749"/>
                    <a:pt x="824687" y="634516"/>
                    <a:pt x="845512" y="650697"/>
                  </a:cubicBezTo>
                  <a:cubicBezTo>
                    <a:pt x="870123" y="670683"/>
                    <a:pt x="892950" y="691996"/>
                    <a:pt x="916996" y="712852"/>
                  </a:cubicBezTo>
                  <a:cubicBezTo>
                    <a:pt x="917018" y="712874"/>
                    <a:pt x="917018" y="712874"/>
                    <a:pt x="917039" y="712896"/>
                  </a:cubicBezTo>
                  <a:cubicBezTo>
                    <a:pt x="931423" y="725662"/>
                    <a:pt x="946590" y="738406"/>
                    <a:pt x="961584" y="751542"/>
                  </a:cubicBezTo>
                  <a:cubicBezTo>
                    <a:pt x="990068" y="776965"/>
                    <a:pt x="1017683" y="804106"/>
                    <a:pt x="1045384" y="830443"/>
                  </a:cubicBezTo>
                  <a:cubicBezTo>
                    <a:pt x="1042860" y="837163"/>
                    <a:pt x="1035940" y="840860"/>
                    <a:pt x="1030935" y="845601"/>
                  </a:cubicBezTo>
                  <a:cubicBezTo>
                    <a:pt x="1022296" y="853256"/>
                    <a:pt x="1013418" y="860847"/>
                    <a:pt x="1004235" y="868306"/>
                  </a:cubicBezTo>
                  <a:cubicBezTo>
                    <a:pt x="991744" y="879963"/>
                    <a:pt x="979079" y="891315"/>
                    <a:pt x="965174" y="901298"/>
                  </a:cubicBezTo>
                  <a:cubicBezTo>
                    <a:pt x="951965" y="911954"/>
                    <a:pt x="939692" y="923480"/>
                    <a:pt x="926027" y="933615"/>
                  </a:cubicBezTo>
                  <a:cubicBezTo>
                    <a:pt x="916234" y="930266"/>
                    <a:pt x="911273" y="919174"/>
                    <a:pt x="903243" y="912998"/>
                  </a:cubicBezTo>
                  <a:cubicBezTo>
                    <a:pt x="897107" y="907974"/>
                    <a:pt x="890317" y="903820"/>
                    <a:pt x="884181" y="898775"/>
                  </a:cubicBezTo>
                  <a:cubicBezTo>
                    <a:pt x="883898" y="898557"/>
                    <a:pt x="883615" y="898340"/>
                    <a:pt x="883310" y="898209"/>
                  </a:cubicBezTo>
                  <a:lnTo>
                    <a:pt x="883289" y="898188"/>
                  </a:lnTo>
                  <a:cubicBezTo>
                    <a:pt x="870385" y="887966"/>
                    <a:pt x="857132" y="878114"/>
                    <a:pt x="844598" y="867436"/>
                  </a:cubicBezTo>
                  <a:cubicBezTo>
                    <a:pt x="823686" y="849233"/>
                    <a:pt x="801925" y="832139"/>
                    <a:pt x="779882" y="815372"/>
                  </a:cubicBezTo>
                  <a:cubicBezTo>
                    <a:pt x="766695" y="804780"/>
                    <a:pt x="754770" y="792710"/>
                    <a:pt x="742279" y="781358"/>
                  </a:cubicBezTo>
                  <a:cubicBezTo>
                    <a:pt x="710335" y="754652"/>
                    <a:pt x="680196" y="725988"/>
                    <a:pt x="648491" y="698999"/>
                  </a:cubicBezTo>
                  <a:cubicBezTo>
                    <a:pt x="627426" y="680013"/>
                    <a:pt x="606144" y="660396"/>
                    <a:pt x="582338" y="644477"/>
                  </a:cubicBezTo>
                  <a:cubicBezTo>
                    <a:pt x="569086" y="635125"/>
                    <a:pt x="559533" y="620184"/>
                    <a:pt x="542995" y="616248"/>
                  </a:cubicBezTo>
                  <a:cubicBezTo>
                    <a:pt x="540906" y="615378"/>
                    <a:pt x="537424" y="614813"/>
                    <a:pt x="534508" y="615182"/>
                  </a:cubicBezTo>
                  <a:cubicBezTo>
                    <a:pt x="531505" y="613595"/>
                    <a:pt x="527741" y="615226"/>
                    <a:pt x="525434" y="617727"/>
                  </a:cubicBezTo>
                  <a:cubicBezTo>
                    <a:pt x="481847" y="662549"/>
                    <a:pt x="438304" y="707459"/>
                    <a:pt x="393869" y="751476"/>
                  </a:cubicBezTo>
                  <a:cubicBezTo>
                    <a:pt x="346278" y="799104"/>
                    <a:pt x="299166" y="847232"/>
                    <a:pt x="249356" y="892577"/>
                  </a:cubicBezTo>
                  <a:cubicBezTo>
                    <a:pt x="234254" y="905625"/>
                    <a:pt x="218195" y="918587"/>
                    <a:pt x="202657" y="931962"/>
                  </a:cubicBezTo>
                  <a:cubicBezTo>
                    <a:pt x="202331" y="932071"/>
                    <a:pt x="202026" y="932245"/>
                    <a:pt x="201765" y="932484"/>
                  </a:cubicBezTo>
                  <a:cubicBezTo>
                    <a:pt x="201482" y="932832"/>
                    <a:pt x="201199" y="933136"/>
                    <a:pt x="200895" y="933463"/>
                  </a:cubicBezTo>
                  <a:cubicBezTo>
                    <a:pt x="196042" y="937660"/>
                    <a:pt x="191233" y="941923"/>
                    <a:pt x="186554" y="946229"/>
                  </a:cubicBezTo>
                  <a:cubicBezTo>
                    <a:pt x="183704" y="948317"/>
                    <a:pt x="180788" y="950296"/>
                    <a:pt x="177807" y="952231"/>
                  </a:cubicBezTo>
                  <a:cubicBezTo>
                    <a:pt x="166643" y="962322"/>
                    <a:pt x="155611" y="972696"/>
                    <a:pt x="145122" y="983570"/>
                  </a:cubicBezTo>
                  <a:cubicBezTo>
                    <a:pt x="144883" y="983722"/>
                    <a:pt x="144665" y="983874"/>
                    <a:pt x="144426" y="984027"/>
                  </a:cubicBezTo>
                  <a:cubicBezTo>
                    <a:pt x="143316" y="984875"/>
                    <a:pt x="141989" y="985723"/>
                    <a:pt x="141162" y="986897"/>
                  </a:cubicBezTo>
                  <a:cubicBezTo>
                    <a:pt x="141140" y="986919"/>
                    <a:pt x="141118" y="986919"/>
                    <a:pt x="141096" y="986919"/>
                  </a:cubicBezTo>
                  <a:cubicBezTo>
                    <a:pt x="140813" y="986680"/>
                    <a:pt x="140509" y="986462"/>
                    <a:pt x="140161" y="986245"/>
                  </a:cubicBezTo>
                  <a:cubicBezTo>
                    <a:pt x="120685" y="973240"/>
                    <a:pt x="100904" y="960778"/>
                    <a:pt x="79927" y="950252"/>
                  </a:cubicBezTo>
                  <a:cubicBezTo>
                    <a:pt x="51899" y="934485"/>
                    <a:pt x="25656" y="915455"/>
                    <a:pt x="0" y="896056"/>
                  </a:cubicBezTo>
                  <a:cubicBezTo>
                    <a:pt x="1806" y="893838"/>
                    <a:pt x="3482" y="891446"/>
                    <a:pt x="5179" y="889793"/>
                  </a:cubicBezTo>
                  <a:cubicBezTo>
                    <a:pt x="11729" y="882834"/>
                    <a:pt x="19084" y="876657"/>
                    <a:pt x="25264" y="869306"/>
                  </a:cubicBezTo>
                  <a:cubicBezTo>
                    <a:pt x="40018" y="852648"/>
                    <a:pt x="58884" y="838229"/>
                    <a:pt x="74530" y="822114"/>
                  </a:cubicBezTo>
                  <a:cubicBezTo>
                    <a:pt x="86434" y="810022"/>
                    <a:pt x="98054" y="797691"/>
                    <a:pt x="110392" y="786034"/>
                  </a:cubicBezTo>
                  <a:cubicBezTo>
                    <a:pt x="152934" y="746300"/>
                    <a:pt x="193757" y="704762"/>
                    <a:pt x="236234" y="664963"/>
                  </a:cubicBezTo>
                  <a:cubicBezTo>
                    <a:pt x="254905" y="648370"/>
                    <a:pt x="271987" y="630145"/>
                    <a:pt x="290070" y="612921"/>
                  </a:cubicBezTo>
                  <a:cubicBezTo>
                    <a:pt x="308915" y="595936"/>
                    <a:pt x="327433" y="578602"/>
                    <a:pt x="344711" y="559986"/>
                  </a:cubicBezTo>
                  <a:cubicBezTo>
                    <a:pt x="364339" y="539043"/>
                    <a:pt x="387515" y="521253"/>
                    <a:pt x="404357" y="497831"/>
                  </a:cubicBezTo>
                  <a:cubicBezTo>
                    <a:pt x="414258" y="484826"/>
                    <a:pt x="411560" y="479541"/>
                    <a:pt x="399962" y="469928"/>
                  </a:cubicBezTo>
                  <a:cubicBezTo>
                    <a:pt x="379964" y="449029"/>
                    <a:pt x="359334" y="428825"/>
                    <a:pt x="336812" y="410600"/>
                  </a:cubicBezTo>
                  <a:cubicBezTo>
                    <a:pt x="311722" y="387939"/>
                    <a:pt x="288199" y="363646"/>
                    <a:pt x="263196" y="340876"/>
                  </a:cubicBezTo>
                  <a:cubicBezTo>
                    <a:pt x="245831" y="324783"/>
                    <a:pt x="227291" y="309973"/>
                    <a:pt x="210426" y="293335"/>
                  </a:cubicBezTo>
                  <a:cubicBezTo>
                    <a:pt x="189079" y="272371"/>
                    <a:pt x="169037" y="250079"/>
                    <a:pt x="146711" y="230114"/>
                  </a:cubicBezTo>
                  <a:cubicBezTo>
                    <a:pt x="128171" y="212803"/>
                    <a:pt x="107063" y="198623"/>
                    <a:pt x="87870" y="182139"/>
                  </a:cubicBezTo>
                  <a:cubicBezTo>
                    <a:pt x="66479" y="162435"/>
                    <a:pt x="45197" y="142514"/>
                    <a:pt x="24785" y="121832"/>
                  </a:cubicBezTo>
                  <a:cubicBezTo>
                    <a:pt x="24677" y="120549"/>
                    <a:pt x="23893" y="119592"/>
                    <a:pt x="22827" y="119135"/>
                  </a:cubicBezTo>
                  <a:cubicBezTo>
                    <a:pt x="26613" y="117199"/>
                    <a:pt x="29943" y="114459"/>
                    <a:pt x="33381" y="111980"/>
                  </a:cubicBezTo>
                  <a:cubicBezTo>
                    <a:pt x="51312" y="98322"/>
                    <a:pt x="67023" y="82207"/>
                    <a:pt x="82386" y="65831"/>
                  </a:cubicBezTo>
                  <a:cubicBezTo>
                    <a:pt x="100665" y="46127"/>
                    <a:pt x="124101" y="32100"/>
                    <a:pt x="142228" y="12288"/>
                  </a:cubicBezTo>
                  <a:cubicBezTo>
                    <a:pt x="145166" y="8242"/>
                    <a:pt x="149605" y="4654"/>
                    <a:pt x="151520" y="0"/>
                  </a:cubicBezTo>
                  <a:cubicBezTo>
                    <a:pt x="151933" y="413"/>
                    <a:pt x="152325" y="826"/>
                    <a:pt x="152695" y="1261"/>
                  </a:cubicBezTo>
                  <a:cubicBezTo>
                    <a:pt x="161464" y="10461"/>
                    <a:pt x="171235" y="18594"/>
                    <a:pt x="181027" y="26706"/>
                  </a:cubicBezTo>
                  <a:cubicBezTo>
                    <a:pt x="195411" y="39233"/>
                    <a:pt x="210034" y="51586"/>
                    <a:pt x="225223" y="63199"/>
                  </a:cubicBezTo>
                  <a:cubicBezTo>
                    <a:pt x="286545" y="119178"/>
                    <a:pt x="353611" y="168285"/>
                    <a:pt x="416239" y="222742"/>
                  </a:cubicBezTo>
                  <a:cubicBezTo>
                    <a:pt x="458911" y="259213"/>
                    <a:pt x="495556" y="302861"/>
                    <a:pt x="540362" y="337027"/>
                  </a:cubicBezTo>
                  <a:cubicBezTo>
                    <a:pt x="547216" y="341703"/>
                    <a:pt x="552700" y="349162"/>
                    <a:pt x="560730" y="351707"/>
                  </a:cubicBezTo>
                  <a:cubicBezTo>
                    <a:pt x="571567" y="353142"/>
                    <a:pt x="581032" y="344943"/>
                    <a:pt x="590041" y="340006"/>
                  </a:cubicBezTo>
                  <a:cubicBezTo>
                    <a:pt x="605731" y="330329"/>
                    <a:pt x="620441" y="319150"/>
                    <a:pt x="632975" y="305601"/>
                  </a:cubicBezTo>
                  <a:cubicBezTo>
                    <a:pt x="662374" y="276590"/>
                    <a:pt x="691294" y="247121"/>
                    <a:pt x="719888" y="217305"/>
                  </a:cubicBezTo>
                  <a:cubicBezTo>
                    <a:pt x="737405" y="199950"/>
                    <a:pt x="753421" y="181203"/>
                    <a:pt x="770786" y="163675"/>
                  </a:cubicBezTo>
                  <a:cubicBezTo>
                    <a:pt x="788978" y="146733"/>
                    <a:pt x="806277" y="128900"/>
                    <a:pt x="823969" y="111414"/>
                  </a:cubicBezTo>
                  <a:cubicBezTo>
                    <a:pt x="841595" y="94908"/>
                    <a:pt x="859722" y="78945"/>
                    <a:pt x="877457" y="62547"/>
                  </a:cubicBezTo>
                  <a:cubicBezTo>
                    <a:pt x="895518" y="48280"/>
                    <a:pt x="912339" y="32644"/>
                    <a:pt x="929530" y="17398"/>
                  </a:cubicBezTo>
                  <a:cubicBezTo>
                    <a:pt x="948070" y="36689"/>
                    <a:pt x="970505" y="51412"/>
                    <a:pt x="991439" y="67875"/>
                  </a:cubicBezTo>
                  <a:cubicBezTo>
                    <a:pt x="1006715" y="79728"/>
                    <a:pt x="1020033" y="93820"/>
                    <a:pt x="1035069" y="105956"/>
                  </a:cubicBezTo>
                  <a:cubicBezTo>
                    <a:pt x="1043056" y="112263"/>
                    <a:pt x="1051651" y="117743"/>
                    <a:pt x="1058549" y="125290"/>
                  </a:cubicBezTo>
                  <a:cubicBezTo>
                    <a:pt x="1058658" y="125464"/>
                    <a:pt x="1058919" y="125833"/>
                    <a:pt x="1059159" y="126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5" name="Google Shape;1065;p28"/>
          <p:cNvGrpSpPr/>
          <p:nvPr/>
        </p:nvGrpSpPr>
        <p:grpSpPr>
          <a:xfrm>
            <a:off x="6149825" y="4553092"/>
            <a:ext cx="428947" cy="152464"/>
            <a:chOff x="6149825" y="4553092"/>
            <a:chExt cx="428947" cy="152464"/>
          </a:xfrm>
        </p:grpSpPr>
        <p:sp>
          <p:nvSpPr>
            <p:cNvPr id="1066" name="Google Shape;1066;p28"/>
            <p:cNvSpPr/>
            <p:nvPr/>
          </p:nvSpPr>
          <p:spPr>
            <a:xfrm>
              <a:off x="6149825" y="4553092"/>
              <a:ext cx="428947" cy="152464"/>
            </a:xfrm>
            <a:custGeom>
              <a:rect b="b" l="l" r="r" t="t"/>
              <a:pathLst>
                <a:path extrusionOk="0" h="304928" w="857895">
                  <a:moveTo>
                    <a:pt x="7818" y="64837"/>
                  </a:moveTo>
                  <a:cubicBezTo>
                    <a:pt x="3168" y="64854"/>
                    <a:pt x="2482" y="69941"/>
                    <a:pt x="2739" y="73584"/>
                  </a:cubicBezTo>
                  <a:cubicBezTo>
                    <a:pt x="2585" y="79289"/>
                    <a:pt x="2568" y="84994"/>
                    <a:pt x="2516" y="90699"/>
                  </a:cubicBezTo>
                  <a:cubicBezTo>
                    <a:pt x="2310" y="116853"/>
                    <a:pt x="2053" y="143007"/>
                    <a:pt x="1830" y="169162"/>
                  </a:cubicBezTo>
                  <a:cubicBezTo>
                    <a:pt x="1555" y="205128"/>
                    <a:pt x="1624" y="241129"/>
                    <a:pt x="697" y="277095"/>
                  </a:cubicBezTo>
                  <a:cubicBezTo>
                    <a:pt x="972" y="285464"/>
                    <a:pt x="-3043" y="296582"/>
                    <a:pt x="5587" y="301961"/>
                  </a:cubicBezTo>
                  <a:cubicBezTo>
                    <a:pt x="18627" y="307855"/>
                    <a:pt x="33709" y="303078"/>
                    <a:pt x="47589" y="303490"/>
                  </a:cubicBezTo>
                  <a:cubicBezTo>
                    <a:pt x="84170" y="303129"/>
                    <a:pt x="120492" y="299056"/>
                    <a:pt x="156935" y="296513"/>
                  </a:cubicBezTo>
                  <a:cubicBezTo>
                    <a:pt x="213453" y="294296"/>
                    <a:pt x="269885" y="286564"/>
                    <a:pt x="326316" y="282422"/>
                  </a:cubicBezTo>
                  <a:cubicBezTo>
                    <a:pt x="385476" y="278779"/>
                    <a:pt x="446128" y="272146"/>
                    <a:pt x="505734" y="272593"/>
                  </a:cubicBezTo>
                  <a:cubicBezTo>
                    <a:pt x="598609" y="271820"/>
                    <a:pt x="689013" y="262111"/>
                    <a:pt x="781184" y="254275"/>
                  </a:cubicBezTo>
                  <a:cubicBezTo>
                    <a:pt x="792560" y="253553"/>
                    <a:pt x="805668" y="252694"/>
                    <a:pt x="817250" y="251852"/>
                  </a:cubicBezTo>
                  <a:cubicBezTo>
                    <a:pt x="825245" y="251370"/>
                    <a:pt x="833326" y="250975"/>
                    <a:pt x="841425" y="250718"/>
                  </a:cubicBezTo>
                  <a:cubicBezTo>
                    <a:pt x="845697" y="250803"/>
                    <a:pt x="850038" y="249308"/>
                    <a:pt x="852646" y="245786"/>
                  </a:cubicBezTo>
                  <a:cubicBezTo>
                    <a:pt x="864399" y="227055"/>
                    <a:pt x="853195" y="166103"/>
                    <a:pt x="850038" y="142543"/>
                  </a:cubicBezTo>
                  <a:cubicBezTo>
                    <a:pt x="847396" y="125084"/>
                    <a:pt x="846606" y="107436"/>
                    <a:pt x="843415" y="90063"/>
                  </a:cubicBezTo>
                  <a:cubicBezTo>
                    <a:pt x="838971" y="65748"/>
                    <a:pt x="838937" y="40882"/>
                    <a:pt x="838148" y="16223"/>
                  </a:cubicBezTo>
                  <a:cubicBezTo>
                    <a:pt x="838954" y="-8230"/>
                    <a:pt x="808551" y="1582"/>
                    <a:pt x="793555" y="3902"/>
                  </a:cubicBezTo>
                  <a:cubicBezTo>
                    <a:pt x="766720" y="9745"/>
                    <a:pt x="739199" y="9951"/>
                    <a:pt x="711884" y="11188"/>
                  </a:cubicBezTo>
                  <a:cubicBezTo>
                    <a:pt x="675064" y="12855"/>
                    <a:pt x="638483" y="17546"/>
                    <a:pt x="601715" y="19952"/>
                  </a:cubicBezTo>
                  <a:cubicBezTo>
                    <a:pt x="574005" y="21636"/>
                    <a:pt x="545763" y="21567"/>
                    <a:pt x="517899" y="21687"/>
                  </a:cubicBezTo>
                  <a:cubicBezTo>
                    <a:pt x="472792" y="21756"/>
                    <a:pt x="428147" y="29403"/>
                    <a:pt x="383074" y="30744"/>
                  </a:cubicBezTo>
                  <a:cubicBezTo>
                    <a:pt x="321169" y="32324"/>
                    <a:pt x="255386" y="35452"/>
                    <a:pt x="193396" y="38700"/>
                  </a:cubicBezTo>
                  <a:cubicBezTo>
                    <a:pt x="163078" y="40831"/>
                    <a:pt x="131473" y="39576"/>
                    <a:pt x="101018" y="41346"/>
                  </a:cubicBezTo>
                  <a:cubicBezTo>
                    <a:pt x="85885" y="43821"/>
                    <a:pt x="71250" y="48581"/>
                    <a:pt x="55894" y="50007"/>
                  </a:cubicBezTo>
                  <a:cubicBezTo>
                    <a:pt x="42202" y="51743"/>
                    <a:pt x="29848" y="51983"/>
                    <a:pt x="15642" y="5298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28"/>
            <p:cNvSpPr/>
            <p:nvPr/>
          </p:nvSpPr>
          <p:spPr>
            <a:xfrm>
              <a:off x="6149825" y="4553092"/>
              <a:ext cx="428947" cy="152464"/>
            </a:xfrm>
            <a:custGeom>
              <a:rect b="b" l="l" r="r" t="t"/>
              <a:pathLst>
                <a:path extrusionOk="0" h="304928" w="857895">
                  <a:moveTo>
                    <a:pt x="5587" y="301961"/>
                  </a:moveTo>
                  <a:cubicBezTo>
                    <a:pt x="-3043" y="296582"/>
                    <a:pt x="972" y="285464"/>
                    <a:pt x="697" y="277095"/>
                  </a:cubicBezTo>
                  <a:cubicBezTo>
                    <a:pt x="1624" y="241129"/>
                    <a:pt x="1555" y="205128"/>
                    <a:pt x="1830" y="169162"/>
                  </a:cubicBezTo>
                  <a:cubicBezTo>
                    <a:pt x="2053" y="143007"/>
                    <a:pt x="2310" y="116853"/>
                    <a:pt x="2516" y="90699"/>
                  </a:cubicBezTo>
                  <a:cubicBezTo>
                    <a:pt x="2568" y="84994"/>
                    <a:pt x="2585" y="79289"/>
                    <a:pt x="2739" y="73584"/>
                  </a:cubicBezTo>
                  <a:cubicBezTo>
                    <a:pt x="2482" y="69941"/>
                    <a:pt x="3168" y="64854"/>
                    <a:pt x="7818" y="64837"/>
                  </a:cubicBezTo>
                  <a:cubicBezTo>
                    <a:pt x="15590" y="65713"/>
                    <a:pt x="12124" y="76161"/>
                    <a:pt x="13120" y="81505"/>
                  </a:cubicBezTo>
                  <a:cubicBezTo>
                    <a:pt x="13480" y="95648"/>
                    <a:pt x="13634" y="109808"/>
                    <a:pt x="13806" y="123950"/>
                  </a:cubicBezTo>
                  <a:cubicBezTo>
                    <a:pt x="13960" y="179146"/>
                    <a:pt x="15951" y="234393"/>
                    <a:pt x="14578" y="289588"/>
                  </a:cubicBezTo>
                  <a:cubicBezTo>
                    <a:pt x="78868" y="289210"/>
                    <a:pt x="142935" y="281632"/>
                    <a:pt x="207156" y="278350"/>
                  </a:cubicBezTo>
                  <a:cubicBezTo>
                    <a:pt x="274277" y="271510"/>
                    <a:pt x="339287" y="266218"/>
                    <a:pt x="406494" y="261372"/>
                  </a:cubicBezTo>
                  <a:cubicBezTo>
                    <a:pt x="443332" y="258279"/>
                    <a:pt x="480272" y="257557"/>
                    <a:pt x="517213" y="257316"/>
                  </a:cubicBezTo>
                  <a:cubicBezTo>
                    <a:pt x="562938" y="256491"/>
                    <a:pt x="610362" y="253106"/>
                    <a:pt x="655418" y="250460"/>
                  </a:cubicBezTo>
                  <a:cubicBezTo>
                    <a:pt x="717237" y="245012"/>
                    <a:pt x="778936" y="237847"/>
                    <a:pt x="840996" y="235595"/>
                  </a:cubicBezTo>
                  <a:cubicBezTo>
                    <a:pt x="845337" y="209183"/>
                    <a:pt x="839863" y="181912"/>
                    <a:pt x="836758" y="155569"/>
                  </a:cubicBezTo>
                  <a:cubicBezTo>
                    <a:pt x="833635" y="137921"/>
                    <a:pt x="832331" y="120032"/>
                    <a:pt x="830032" y="102264"/>
                  </a:cubicBezTo>
                  <a:cubicBezTo>
                    <a:pt x="824507" y="73601"/>
                    <a:pt x="823546" y="44405"/>
                    <a:pt x="822997" y="15261"/>
                  </a:cubicBezTo>
                  <a:cubicBezTo>
                    <a:pt x="803369" y="16085"/>
                    <a:pt x="784307" y="22169"/>
                    <a:pt x="764695" y="23664"/>
                  </a:cubicBezTo>
                  <a:cubicBezTo>
                    <a:pt x="739920" y="25932"/>
                    <a:pt x="714990" y="25726"/>
                    <a:pt x="690197" y="27685"/>
                  </a:cubicBezTo>
                  <a:cubicBezTo>
                    <a:pt x="653445" y="30417"/>
                    <a:pt x="616796" y="35005"/>
                    <a:pt x="579924" y="36191"/>
                  </a:cubicBezTo>
                  <a:cubicBezTo>
                    <a:pt x="553501" y="37239"/>
                    <a:pt x="527010" y="36346"/>
                    <a:pt x="500587" y="37222"/>
                  </a:cubicBezTo>
                  <a:cubicBezTo>
                    <a:pt x="469120" y="38579"/>
                    <a:pt x="437858" y="42601"/>
                    <a:pt x="406460" y="44817"/>
                  </a:cubicBezTo>
                  <a:cubicBezTo>
                    <a:pt x="338979" y="47429"/>
                    <a:pt x="271051" y="49801"/>
                    <a:pt x="203656" y="53186"/>
                  </a:cubicBezTo>
                  <a:cubicBezTo>
                    <a:pt x="170696" y="56004"/>
                    <a:pt x="137582" y="54904"/>
                    <a:pt x="104570" y="56279"/>
                  </a:cubicBezTo>
                  <a:cubicBezTo>
                    <a:pt x="95768" y="57018"/>
                    <a:pt x="87412" y="60111"/>
                    <a:pt x="78748" y="61709"/>
                  </a:cubicBezTo>
                  <a:cubicBezTo>
                    <a:pt x="60423" y="65438"/>
                    <a:pt x="40452" y="66933"/>
                    <a:pt x="22076" y="67707"/>
                  </a:cubicBezTo>
                  <a:cubicBezTo>
                    <a:pt x="18661" y="67844"/>
                    <a:pt x="14938" y="68858"/>
                    <a:pt x="12039" y="66504"/>
                  </a:cubicBezTo>
                  <a:cubicBezTo>
                    <a:pt x="6891" y="62826"/>
                    <a:pt x="9070" y="53495"/>
                    <a:pt x="15642" y="52980"/>
                  </a:cubicBezTo>
                  <a:cubicBezTo>
                    <a:pt x="29848" y="51983"/>
                    <a:pt x="42202" y="51743"/>
                    <a:pt x="55894" y="50007"/>
                  </a:cubicBezTo>
                  <a:cubicBezTo>
                    <a:pt x="71250" y="48581"/>
                    <a:pt x="85885" y="43821"/>
                    <a:pt x="101018" y="41346"/>
                  </a:cubicBezTo>
                  <a:cubicBezTo>
                    <a:pt x="131473" y="39576"/>
                    <a:pt x="163078" y="40831"/>
                    <a:pt x="193396" y="38700"/>
                  </a:cubicBezTo>
                  <a:cubicBezTo>
                    <a:pt x="255386" y="35452"/>
                    <a:pt x="321169" y="32324"/>
                    <a:pt x="383074" y="30744"/>
                  </a:cubicBezTo>
                  <a:cubicBezTo>
                    <a:pt x="428147" y="29403"/>
                    <a:pt x="472792" y="21756"/>
                    <a:pt x="517899" y="21687"/>
                  </a:cubicBezTo>
                  <a:cubicBezTo>
                    <a:pt x="545763" y="21567"/>
                    <a:pt x="574005" y="21636"/>
                    <a:pt x="601715" y="19952"/>
                  </a:cubicBezTo>
                  <a:cubicBezTo>
                    <a:pt x="638483" y="17546"/>
                    <a:pt x="675064" y="12855"/>
                    <a:pt x="711884" y="11188"/>
                  </a:cubicBezTo>
                  <a:cubicBezTo>
                    <a:pt x="739199" y="9951"/>
                    <a:pt x="766720" y="9745"/>
                    <a:pt x="793555" y="3902"/>
                  </a:cubicBezTo>
                  <a:cubicBezTo>
                    <a:pt x="808551" y="1582"/>
                    <a:pt x="838954" y="-8230"/>
                    <a:pt x="838148" y="16223"/>
                  </a:cubicBezTo>
                  <a:cubicBezTo>
                    <a:pt x="838937" y="40882"/>
                    <a:pt x="838971" y="65748"/>
                    <a:pt x="843415" y="90063"/>
                  </a:cubicBezTo>
                  <a:cubicBezTo>
                    <a:pt x="846606" y="107436"/>
                    <a:pt x="847396" y="125084"/>
                    <a:pt x="850038" y="142543"/>
                  </a:cubicBezTo>
                  <a:cubicBezTo>
                    <a:pt x="853195" y="166103"/>
                    <a:pt x="864399" y="227055"/>
                    <a:pt x="852646" y="245786"/>
                  </a:cubicBezTo>
                  <a:cubicBezTo>
                    <a:pt x="850038" y="249308"/>
                    <a:pt x="845697" y="250803"/>
                    <a:pt x="841425" y="250718"/>
                  </a:cubicBezTo>
                  <a:cubicBezTo>
                    <a:pt x="833326" y="250975"/>
                    <a:pt x="825245" y="251370"/>
                    <a:pt x="817250" y="251852"/>
                  </a:cubicBezTo>
                  <a:cubicBezTo>
                    <a:pt x="805668" y="252694"/>
                    <a:pt x="792560" y="253553"/>
                    <a:pt x="781184" y="254275"/>
                  </a:cubicBezTo>
                  <a:cubicBezTo>
                    <a:pt x="689013" y="262111"/>
                    <a:pt x="598609" y="271820"/>
                    <a:pt x="505734" y="272593"/>
                  </a:cubicBezTo>
                  <a:cubicBezTo>
                    <a:pt x="446128" y="272146"/>
                    <a:pt x="385476" y="278779"/>
                    <a:pt x="326316" y="282422"/>
                  </a:cubicBezTo>
                  <a:cubicBezTo>
                    <a:pt x="269885" y="286564"/>
                    <a:pt x="213453" y="294296"/>
                    <a:pt x="156935" y="296513"/>
                  </a:cubicBezTo>
                  <a:cubicBezTo>
                    <a:pt x="120492" y="299056"/>
                    <a:pt x="84170" y="303129"/>
                    <a:pt x="47589" y="303490"/>
                  </a:cubicBezTo>
                  <a:cubicBezTo>
                    <a:pt x="33709" y="303078"/>
                    <a:pt x="18627" y="307855"/>
                    <a:pt x="5587" y="301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28"/>
            <p:cNvSpPr/>
            <p:nvPr/>
          </p:nvSpPr>
          <p:spPr>
            <a:xfrm>
              <a:off x="6156286" y="4560723"/>
              <a:ext cx="414828" cy="137155"/>
            </a:xfrm>
            <a:custGeom>
              <a:rect b="b" l="l" r="r" t="t"/>
              <a:pathLst>
                <a:path extrusionOk="0" h="274310" w="829656">
                  <a:moveTo>
                    <a:pt x="823816" y="140308"/>
                  </a:moveTo>
                  <a:cubicBezTo>
                    <a:pt x="826921" y="166652"/>
                    <a:pt x="832378" y="193923"/>
                    <a:pt x="828054" y="220335"/>
                  </a:cubicBezTo>
                  <a:cubicBezTo>
                    <a:pt x="766012" y="222569"/>
                    <a:pt x="704312" y="229735"/>
                    <a:pt x="642493" y="235182"/>
                  </a:cubicBezTo>
                  <a:cubicBezTo>
                    <a:pt x="597437" y="237828"/>
                    <a:pt x="550030" y="241214"/>
                    <a:pt x="504288" y="242038"/>
                  </a:cubicBezTo>
                  <a:cubicBezTo>
                    <a:pt x="467347" y="242296"/>
                    <a:pt x="430390" y="243001"/>
                    <a:pt x="393569" y="246094"/>
                  </a:cubicBezTo>
                  <a:cubicBezTo>
                    <a:pt x="326345" y="250940"/>
                    <a:pt x="261352" y="256215"/>
                    <a:pt x="194231" y="263072"/>
                  </a:cubicBezTo>
                  <a:cubicBezTo>
                    <a:pt x="130010" y="266354"/>
                    <a:pt x="65943" y="273932"/>
                    <a:pt x="1653" y="274310"/>
                  </a:cubicBezTo>
                  <a:cubicBezTo>
                    <a:pt x="3026" y="219132"/>
                    <a:pt x="1053" y="163885"/>
                    <a:pt x="881" y="108672"/>
                  </a:cubicBezTo>
                  <a:cubicBezTo>
                    <a:pt x="709" y="94513"/>
                    <a:pt x="555" y="80370"/>
                    <a:pt x="195" y="66228"/>
                  </a:cubicBezTo>
                  <a:cubicBezTo>
                    <a:pt x="-337" y="63341"/>
                    <a:pt x="435" y="58942"/>
                    <a:pt x="23" y="55384"/>
                  </a:cubicBezTo>
                  <a:cubicBezTo>
                    <a:pt x="504" y="54577"/>
                    <a:pt x="830" y="53477"/>
                    <a:pt x="1104" y="52326"/>
                  </a:cubicBezTo>
                  <a:cubicBezTo>
                    <a:pt x="3626" y="53185"/>
                    <a:pt x="6474" y="52532"/>
                    <a:pt x="9151" y="52429"/>
                  </a:cubicBezTo>
                  <a:cubicBezTo>
                    <a:pt x="27510" y="51655"/>
                    <a:pt x="47481" y="50178"/>
                    <a:pt x="65823" y="46449"/>
                  </a:cubicBezTo>
                  <a:cubicBezTo>
                    <a:pt x="74488" y="44851"/>
                    <a:pt x="82826" y="41757"/>
                    <a:pt x="91628" y="41001"/>
                  </a:cubicBezTo>
                  <a:cubicBezTo>
                    <a:pt x="124640" y="39644"/>
                    <a:pt x="157754" y="40726"/>
                    <a:pt x="190714" y="37908"/>
                  </a:cubicBezTo>
                  <a:cubicBezTo>
                    <a:pt x="258109" y="34523"/>
                    <a:pt x="326037" y="32134"/>
                    <a:pt x="393518" y="29540"/>
                  </a:cubicBezTo>
                  <a:cubicBezTo>
                    <a:pt x="424916" y="27323"/>
                    <a:pt x="456178" y="23319"/>
                    <a:pt x="487645" y="21944"/>
                  </a:cubicBezTo>
                  <a:cubicBezTo>
                    <a:pt x="514068" y="21068"/>
                    <a:pt x="540559" y="21961"/>
                    <a:pt x="566982" y="20913"/>
                  </a:cubicBezTo>
                  <a:cubicBezTo>
                    <a:pt x="603837" y="19745"/>
                    <a:pt x="640486" y="15139"/>
                    <a:pt x="677238" y="12424"/>
                  </a:cubicBezTo>
                  <a:cubicBezTo>
                    <a:pt x="702030" y="10448"/>
                    <a:pt x="726961" y="10654"/>
                    <a:pt x="751736" y="8386"/>
                  </a:cubicBezTo>
                  <a:cubicBezTo>
                    <a:pt x="771348" y="6908"/>
                    <a:pt x="790410" y="808"/>
                    <a:pt x="810038" y="0"/>
                  </a:cubicBezTo>
                  <a:cubicBezTo>
                    <a:pt x="810587" y="29144"/>
                    <a:pt x="811565" y="58323"/>
                    <a:pt x="817090" y="87003"/>
                  </a:cubicBezTo>
                  <a:cubicBezTo>
                    <a:pt x="819389" y="104789"/>
                    <a:pt x="820693" y="122660"/>
                    <a:pt x="823816" y="1403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9" name="Google Shape;1069;p28"/>
          <p:cNvGrpSpPr/>
          <p:nvPr/>
        </p:nvGrpSpPr>
        <p:grpSpPr>
          <a:xfrm>
            <a:off x="5222932" y="4366602"/>
            <a:ext cx="497454" cy="525081"/>
            <a:chOff x="5222932" y="4366602"/>
            <a:chExt cx="497454" cy="525081"/>
          </a:xfrm>
        </p:grpSpPr>
        <p:sp>
          <p:nvSpPr>
            <p:cNvPr id="1070" name="Google Shape;1070;p28"/>
            <p:cNvSpPr/>
            <p:nvPr/>
          </p:nvSpPr>
          <p:spPr>
            <a:xfrm>
              <a:off x="5222932" y="4366602"/>
              <a:ext cx="497454" cy="525081"/>
            </a:xfrm>
            <a:custGeom>
              <a:rect b="b" l="l" r="r" t="t"/>
              <a:pathLst>
                <a:path extrusionOk="0" h="1050161" w="994908">
                  <a:moveTo>
                    <a:pt x="990312" y="414055"/>
                  </a:moveTo>
                  <a:cubicBezTo>
                    <a:pt x="986891" y="412206"/>
                    <a:pt x="982820" y="412416"/>
                    <a:pt x="979042" y="412458"/>
                  </a:cubicBezTo>
                  <a:cubicBezTo>
                    <a:pt x="971697" y="412605"/>
                    <a:pt x="964373" y="412521"/>
                    <a:pt x="957027" y="411975"/>
                  </a:cubicBezTo>
                  <a:cubicBezTo>
                    <a:pt x="909493" y="407754"/>
                    <a:pt x="862169" y="403238"/>
                    <a:pt x="814404" y="401621"/>
                  </a:cubicBezTo>
                  <a:cubicBezTo>
                    <a:pt x="779041" y="397967"/>
                    <a:pt x="743511" y="396349"/>
                    <a:pt x="708128" y="392905"/>
                  </a:cubicBezTo>
                  <a:cubicBezTo>
                    <a:pt x="679062" y="392002"/>
                    <a:pt x="649912" y="391330"/>
                    <a:pt x="620867" y="391435"/>
                  </a:cubicBezTo>
                  <a:cubicBezTo>
                    <a:pt x="616690" y="338697"/>
                    <a:pt x="620762" y="285750"/>
                    <a:pt x="625022" y="233076"/>
                  </a:cubicBezTo>
                  <a:cubicBezTo>
                    <a:pt x="627519" y="188109"/>
                    <a:pt x="629072" y="143101"/>
                    <a:pt x="629177" y="98071"/>
                  </a:cubicBezTo>
                  <a:cubicBezTo>
                    <a:pt x="629261" y="76523"/>
                    <a:pt x="629429" y="54953"/>
                    <a:pt x="630940" y="33447"/>
                  </a:cubicBezTo>
                  <a:cubicBezTo>
                    <a:pt x="631423" y="27377"/>
                    <a:pt x="632011" y="21307"/>
                    <a:pt x="632367" y="15237"/>
                  </a:cubicBezTo>
                  <a:cubicBezTo>
                    <a:pt x="632934" y="10785"/>
                    <a:pt x="632745" y="5555"/>
                    <a:pt x="628800" y="2636"/>
                  </a:cubicBezTo>
                  <a:cubicBezTo>
                    <a:pt x="618915" y="-3539"/>
                    <a:pt x="606869" y="2867"/>
                    <a:pt x="596397" y="4400"/>
                  </a:cubicBezTo>
                  <a:cubicBezTo>
                    <a:pt x="571654" y="8159"/>
                    <a:pt x="546974" y="13368"/>
                    <a:pt x="521853" y="13494"/>
                  </a:cubicBezTo>
                  <a:cubicBezTo>
                    <a:pt x="504224" y="13830"/>
                    <a:pt x="486700" y="16077"/>
                    <a:pt x="469156" y="17506"/>
                  </a:cubicBezTo>
                  <a:cubicBezTo>
                    <a:pt x="460824" y="18010"/>
                    <a:pt x="452472" y="18451"/>
                    <a:pt x="444140" y="18850"/>
                  </a:cubicBezTo>
                  <a:cubicBezTo>
                    <a:pt x="439040" y="18220"/>
                    <a:pt x="434276" y="20803"/>
                    <a:pt x="432199" y="25529"/>
                  </a:cubicBezTo>
                  <a:cubicBezTo>
                    <a:pt x="427582" y="35148"/>
                    <a:pt x="429219" y="46279"/>
                    <a:pt x="428799" y="56633"/>
                  </a:cubicBezTo>
                  <a:cubicBezTo>
                    <a:pt x="428799" y="74359"/>
                    <a:pt x="429554" y="92065"/>
                    <a:pt x="431044" y="109728"/>
                  </a:cubicBezTo>
                  <a:cubicBezTo>
                    <a:pt x="432975" y="138081"/>
                    <a:pt x="430184" y="168409"/>
                    <a:pt x="432828" y="197056"/>
                  </a:cubicBezTo>
                  <a:cubicBezTo>
                    <a:pt x="434780" y="227279"/>
                    <a:pt x="430583" y="257733"/>
                    <a:pt x="429093" y="288207"/>
                  </a:cubicBezTo>
                  <a:cubicBezTo>
                    <a:pt x="427351" y="327398"/>
                    <a:pt x="425357" y="366043"/>
                    <a:pt x="421496" y="405191"/>
                  </a:cubicBezTo>
                  <a:cubicBezTo>
                    <a:pt x="391968" y="407943"/>
                    <a:pt x="362503" y="411723"/>
                    <a:pt x="332891" y="413613"/>
                  </a:cubicBezTo>
                  <a:cubicBezTo>
                    <a:pt x="308085" y="414811"/>
                    <a:pt x="283237" y="414349"/>
                    <a:pt x="258410" y="414433"/>
                  </a:cubicBezTo>
                  <a:cubicBezTo>
                    <a:pt x="225713" y="414769"/>
                    <a:pt x="193100" y="412437"/>
                    <a:pt x="160424" y="411261"/>
                  </a:cubicBezTo>
                  <a:cubicBezTo>
                    <a:pt x="113016" y="410064"/>
                    <a:pt x="65608" y="407922"/>
                    <a:pt x="18220" y="406956"/>
                  </a:cubicBezTo>
                  <a:cubicBezTo>
                    <a:pt x="3509" y="406305"/>
                    <a:pt x="5880" y="437283"/>
                    <a:pt x="4852" y="447512"/>
                  </a:cubicBezTo>
                  <a:cubicBezTo>
                    <a:pt x="4306" y="466687"/>
                    <a:pt x="2355" y="485799"/>
                    <a:pt x="2438" y="504996"/>
                  </a:cubicBezTo>
                  <a:cubicBezTo>
                    <a:pt x="2145" y="532509"/>
                    <a:pt x="1683" y="560043"/>
                    <a:pt x="235" y="587515"/>
                  </a:cubicBezTo>
                  <a:cubicBezTo>
                    <a:pt x="46" y="590014"/>
                    <a:pt x="-584" y="594508"/>
                    <a:pt x="1536" y="596819"/>
                  </a:cubicBezTo>
                  <a:cubicBezTo>
                    <a:pt x="12176" y="609357"/>
                    <a:pt x="60655" y="599045"/>
                    <a:pt x="77864" y="599171"/>
                  </a:cubicBezTo>
                  <a:cubicBezTo>
                    <a:pt x="109154" y="596000"/>
                    <a:pt x="140613" y="594886"/>
                    <a:pt x="172030" y="593584"/>
                  </a:cubicBezTo>
                  <a:cubicBezTo>
                    <a:pt x="215115" y="590875"/>
                    <a:pt x="258221" y="593689"/>
                    <a:pt x="301327" y="593353"/>
                  </a:cubicBezTo>
                  <a:cubicBezTo>
                    <a:pt x="340110" y="593185"/>
                    <a:pt x="378935" y="592240"/>
                    <a:pt x="417739" y="592408"/>
                  </a:cubicBezTo>
                  <a:cubicBezTo>
                    <a:pt x="420006" y="608790"/>
                    <a:pt x="418662" y="625445"/>
                    <a:pt x="417802" y="641890"/>
                  </a:cubicBezTo>
                  <a:cubicBezTo>
                    <a:pt x="416669" y="663103"/>
                    <a:pt x="416417" y="684336"/>
                    <a:pt x="415766" y="705570"/>
                  </a:cubicBezTo>
                  <a:cubicBezTo>
                    <a:pt x="414591" y="758769"/>
                    <a:pt x="414150" y="811969"/>
                    <a:pt x="411884" y="865147"/>
                  </a:cubicBezTo>
                  <a:cubicBezTo>
                    <a:pt x="409680" y="916393"/>
                    <a:pt x="409806" y="967787"/>
                    <a:pt x="405189" y="1018907"/>
                  </a:cubicBezTo>
                  <a:cubicBezTo>
                    <a:pt x="403636" y="1039363"/>
                    <a:pt x="398683" y="1049928"/>
                    <a:pt x="424895" y="1050159"/>
                  </a:cubicBezTo>
                  <a:cubicBezTo>
                    <a:pt x="437844" y="1050264"/>
                    <a:pt x="450625" y="1047533"/>
                    <a:pt x="463510" y="1046777"/>
                  </a:cubicBezTo>
                  <a:cubicBezTo>
                    <a:pt x="482629" y="1045853"/>
                    <a:pt x="501811" y="1046231"/>
                    <a:pt x="520950" y="1046189"/>
                  </a:cubicBezTo>
                  <a:cubicBezTo>
                    <a:pt x="545651" y="1046525"/>
                    <a:pt x="570122" y="1049486"/>
                    <a:pt x="594907" y="1048121"/>
                  </a:cubicBezTo>
                  <a:cubicBezTo>
                    <a:pt x="609093" y="1046168"/>
                    <a:pt x="603826" y="1013908"/>
                    <a:pt x="605526" y="1002819"/>
                  </a:cubicBezTo>
                  <a:cubicBezTo>
                    <a:pt x="609933" y="971063"/>
                    <a:pt x="611108" y="939076"/>
                    <a:pt x="612178" y="907089"/>
                  </a:cubicBezTo>
                  <a:cubicBezTo>
                    <a:pt x="615158" y="849311"/>
                    <a:pt x="619251" y="790651"/>
                    <a:pt x="622000" y="732558"/>
                  </a:cubicBezTo>
                  <a:cubicBezTo>
                    <a:pt x="624162" y="686815"/>
                    <a:pt x="625379" y="641449"/>
                    <a:pt x="630017" y="595748"/>
                  </a:cubicBezTo>
                  <a:cubicBezTo>
                    <a:pt x="639419" y="594508"/>
                    <a:pt x="649156" y="594823"/>
                    <a:pt x="658474" y="596441"/>
                  </a:cubicBezTo>
                  <a:cubicBezTo>
                    <a:pt x="672095" y="597260"/>
                    <a:pt x="685757" y="596861"/>
                    <a:pt x="699377" y="596021"/>
                  </a:cubicBezTo>
                  <a:cubicBezTo>
                    <a:pt x="749870" y="593290"/>
                    <a:pt x="800427" y="597197"/>
                    <a:pt x="850941" y="595349"/>
                  </a:cubicBezTo>
                  <a:cubicBezTo>
                    <a:pt x="881182" y="595664"/>
                    <a:pt x="911487" y="595769"/>
                    <a:pt x="941749" y="595832"/>
                  </a:cubicBezTo>
                  <a:cubicBezTo>
                    <a:pt x="950102" y="595958"/>
                    <a:pt x="958455" y="595664"/>
                    <a:pt x="966786" y="596063"/>
                  </a:cubicBezTo>
                  <a:cubicBezTo>
                    <a:pt x="969179" y="596294"/>
                    <a:pt x="971550" y="595643"/>
                    <a:pt x="973376" y="594067"/>
                  </a:cubicBezTo>
                  <a:cubicBezTo>
                    <a:pt x="981225" y="585519"/>
                    <a:pt x="977510" y="572078"/>
                    <a:pt x="979987" y="561492"/>
                  </a:cubicBezTo>
                  <a:cubicBezTo>
                    <a:pt x="985464" y="531501"/>
                    <a:pt x="987731" y="501110"/>
                    <a:pt x="990018" y="470740"/>
                  </a:cubicBezTo>
                  <a:cubicBezTo>
                    <a:pt x="990963" y="460869"/>
                    <a:pt x="991907" y="450998"/>
                    <a:pt x="992851" y="441148"/>
                  </a:cubicBezTo>
                  <a:cubicBezTo>
                    <a:pt x="992516" y="432516"/>
                    <a:pt x="999105" y="419956"/>
                    <a:pt x="990312" y="4140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1" name="Google Shape;1071;p28"/>
            <p:cNvGrpSpPr/>
            <p:nvPr/>
          </p:nvGrpSpPr>
          <p:grpSpPr>
            <a:xfrm>
              <a:off x="5222932" y="4366602"/>
              <a:ext cx="497454" cy="525081"/>
              <a:chOff x="10445863" y="8733204"/>
              <a:chExt cx="994908" cy="1050161"/>
            </a:xfrm>
          </p:grpSpPr>
          <p:sp>
            <p:nvSpPr>
              <p:cNvPr id="1072" name="Google Shape;1072;p28"/>
              <p:cNvSpPr/>
              <p:nvPr/>
            </p:nvSpPr>
            <p:spPr>
              <a:xfrm>
                <a:off x="10445863" y="8733204"/>
                <a:ext cx="994908" cy="1050161"/>
              </a:xfrm>
              <a:custGeom>
                <a:rect b="b" l="l" r="r" t="t"/>
                <a:pathLst>
                  <a:path extrusionOk="0" h="1050161" w="994908">
                    <a:moveTo>
                      <a:pt x="424895" y="1050159"/>
                    </a:moveTo>
                    <a:cubicBezTo>
                      <a:pt x="398683" y="1049928"/>
                      <a:pt x="403636" y="1039363"/>
                      <a:pt x="405189" y="1018907"/>
                    </a:cubicBezTo>
                    <a:cubicBezTo>
                      <a:pt x="409806" y="967787"/>
                      <a:pt x="409680" y="916393"/>
                      <a:pt x="411884" y="865147"/>
                    </a:cubicBezTo>
                    <a:cubicBezTo>
                      <a:pt x="414150" y="811969"/>
                      <a:pt x="414591" y="758769"/>
                      <a:pt x="415766" y="705570"/>
                    </a:cubicBezTo>
                    <a:cubicBezTo>
                      <a:pt x="416417" y="684336"/>
                      <a:pt x="416669" y="663103"/>
                      <a:pt x="417802" y="641890"/>
                    </a:cubicBezTo>
                    <a:cubicBezTo>
                      <a:pt x="418662" y="625445"/>
                      <a:pt x="420006" y="608790"/>
                      <a:pt x="417739" y="592408"/>
                    </a:cubicBezTo>
                    <a:cubicBezTo>
                      <a:pt x="378935" y="592240"/>
                      <a:pt x="340110" y="593185"/>
                      <a:pt x="301327" y="593353"/>
                    </a:cubicBezTo>
                    <a:cubicBezTo>
                      <a:pt x="258221" y="593689"/>
                      <a:pt x="215115" y="590875"/>
                      <a:pt x="172030" y="593584"/>
                    </a:cubicBezTo>
                    <a:cubicBezTo>
                      <a:pt x="140613" y="594886"/>
                      <a:pt x="109154" y="596000"/>
                      <a:pt x="77864" y="599171"/>
                    </a:cubicBezTo>
                    <a:cubicBezTo>
                      <a:pt x="60655" y="599045"/>
                      <a:pt x="12176" y="609357"/>
                      <a:pt x="1536" y="596819"/>
                    </a:cubicBezTo>
                    <a:cubicBezTo>
                      <a:pt x="-584" y="594508"/>
                      <a:pt x="46" y="590014"/>
                      <a:pt x="235" y="587515"/>
                    </a:cubicBezTo>
                    <a:cubicBezTo>
                      <a:pt x="1683" y="560043"/>
                      <a:pt x="2145" y="532509"/>
                      <a:pt x="2438" y="504996"/>
                    </a:cubicBezTo>
                    <a:cubicBezTo>
                      <a:pt x="2355" y="485799"/>
                      <a:pt x="4306" y="466687"/>
                      <a:pt x="4852" y="447512"/>
                    </a:cubicBezTo>
                    <a:cubicBezTo>
                      <a:pt x="5880" y="437283"/>
                      <a:pt x="3509" y="406305"/>
                      <a:pt x="18220" y="406956"/>
                    </a:cubicBezTo>
                    <a:cubicBezTo>
                      <a:pt x="65608" y="407922"/>
                      <a:pt x="113016" y="410064"/>
                      <a:pt x="160424" y="411261"/>
                    </a:cubicBezTo>
                    <a:cubicBezTo>
                      <a:pt x="193100" y="412437"/>
                      <a:pt x="225713" y="414769"/>
                      <a:pt x="258410" y="414433"/>
                    </a:cubicBezTo>
                    <a:cubicBezTo>
                      <a:pt x="283237" y="414349"/>
                      <a:pt x="308085" y="414811"/>
                      <a:pt x="332891" y="413613"/>
                    </a:cubicBezTo>
                    <a:cubicBezTo>
                      <a:pt x="362503" y="411723"/>
                      <a:pt x="391968" y="407943"/>
                      <a:pt x="421496" y="405191"/>
                    </a:cubicBezTo>
                    <a:cubicBezTo>
                      <a:pt x="425357" y="366043"/>
                      <a:pt x="427351" y="327398"/>
                      <a:pt x="429093" y="288207"/>
                    </a:cubicBezTo>
                    <a:cubicBezTo>
                      <a:pt x="430583" y="257733"/>
                      <a:pt x="434780" y="227279"/>
                      <a:pt x="432828" y="197056"/>
                    </a:cubicBezTo>
                    <a:cubicBezTo>
                      <a:pt x="430184" y="168409"/>
                      <a:pt x="432975" y="138081"/>
                      <a:pt x="431044" y="109728"/>
                    </a:cubicBezTo>
                    <a:cubicBezTo>
                      <a:pt x="429554" y="92065"/>
                      <a:pt x="428799" y="74359"/>
                      <a:pt x="428799" y="56633"/>
                    </a:cubicBezTo>
                    <a:cubicBezTo>
                      <a:pt x="429219" y="46279"/>
                      <a:pt x="427582" y="35148"/>
                      <a:pt x="432199" y="25529"/>
                    </a:cubicBezTo>
                    <a:cubicBezTo>
                      <a:pt x="434276" y="20803"/>
                      <a:pt x="439040" y="18220"/>
                      <a:pt x="444140" y="18850"/>
                    </a:cubicBezTo>
                    <a:cubicBezTo>
                      <a:pt x="452472" y="18451"/>
                      <a:pt x="460824" y="18010"/>
                      <a:pt x="469156" y="17506"/>
                    </a:cubicBezTo>
                    <a:cubicBezTo>
                      <a:pt x="486700" y="16077"/>
                      <a:pt x="504224" y="13830"/>
                      <a:pt x="521853" y="13494"/>
                    </a:cubicBezTo>
                    <a:cubicBezTo>
                      <a:pt x="546974" y="13368"/>
                      <a:pt x="571654" y="8159"/>
                      <a:pt x="596397" y="4400"/>
                    </a:cubicBezTo>
                    <a:cubicBezTo>
                      <a:pt x="606869" y="2867"/>
                      <a:pt x="618915" y="-3539"/>
                      <a:pt x="628800" y="2636"/>
                    </a:cubicBezTo>
                    <a:cubicBezTo>
                      <a:pt x="632745" y="5555"/>
                      <a:pt x="632934" y="10785"/>
                      <a:pt x="632367" y="15237"/>
                    </a:cubicBezTo>
                    <a:cubicBezTo>
                      <a:pt x="632011" y="21307"/>
                      <a:pt x="631423" y="27377"/>
                      <a:pt x="630940" y="33447"/>
                    </a:cubicBezTo>
                    <a:cubicBezTo>
                      <a:pt x="629429" y="54953"/>
                      <a:pt x="629261" y="76523"/>
                      <a:pt x="629177" y="98071"/>
                    </a:cubicBezTo>
                    <a:cubicBezTo>
                      <a:pt x="629072" y="143101"/>
                      <a:pt x="627519" y="188109"/>
                      <a:pt x="625022" y="233076"/>
                    </a:cubicBezTo>
                    <a:cubicBezTo>
                      <a:pt x="620762" y="285750"/>
                      <a:pt x="616690" y="338697"/>
                      <a:pt x="620867" y="391435"/>
                    </a:cubicBezTo>
                    <a:cubicBezTo>
                      <a:pt x="649912" y="391330"/>
                      <a:pt x="679062" y="392002"/>
                      <a:pt x="708128" y="392905"/>
                    </a:cubicBezTo>
                    <a:cubicBezTo>
                      <a:pt x="743511" y="396349"/>
                      <a:pt x="779041" y="397967"/>
                      <a:pt x="814404" y="401621"/>
                    </a:cubicBezTo>
                    <a:cubicBezTo>
                      <a:pt x="862169" y="403238"/>
                      <a:pt x="909493" y="407754"/>
                      <a:pt x="957027" y="411975"/>
                    </a:cubicBezTo>
                    <a:cubicBezTo>
                      <a:pt x="964373" y="412521"/>
                      <a:pt x="971697" y="412605"/>
                      <a:pt x="979042" y="412458"/>
                    </a:cubicBezTo>
                    <a:cubicBezTo>
                      <a:pt x="982820" y="412416"/>
                      <a:pt x="986891" y="412206"/>
                      <a:pt x="990312" y="414055"/>
                    </a:cubicBezTo>
                    <a:cubicBezTo>
                      <a:pt x="999105" y="419956"/>
                      <a:pt x="992516" y="432516"/>
                      <a:pt x="992851" y="441148"/>
                    </a:cubicBezTo>
                    <a:cubicBezTo>
                      <a:pt x="991907" y="450998"/>
                      <a:pt x="990963" y="460869"/>
                      <a:pt x="990018" y="470740"/>
                    </a:cubicBezTo>
                    <a:cubicBezTo>
                      <a:pt x="987731" y="501110"/>
                      <a:pt x="985464" y="531501"/>
                      <a:pt x="979987" y="561492"/>
                    </a:cubicBezTo>
                    <a:cubicBezTo>
                      <a:pt x="977510" y="572078"/>
                      <a:pt x="981225" y="585519"/>
                      <a:pt x="973376" y="594067"/>
                    </a:cubicBezTo>
                    <a:cubicBezTo>
                      <a:pt x="971550" y="595643"/>
                      <a:pt x="969179" y="596294"/>
                      <a:pt x="966786" y="596063"/>
                    </a:cubicBezTo>
                    <a:cubicBezTo>
                      <a:pt x="958455" y="595664"/>
                      <a:pt x="950102" y="595958"/>
                      <a:pt x="941749" y="595832"/>
                    </a:cubicBezTo>
                    <a:cubicBezTo>
                      <a:pt x="911487" y="595769"/>
                      <a:pt x="881182" y="595664"/>
                      <a:pt x="850941" y="595349"/>
                    </a:cubicBezTo>
                    <a:cubicBezTo>
                      <a:pt x="800427" y="597197"/>
                      <a:pt x="749870" y="593290"/>
                      <a:pt x="699377" y="596021"/>
                    </a:cubicBezTo>
                    <a:cubicBezTo>
                      <a:pt x="685757" y="596861"/>
                      <a:pt x="672095" y="597260"/>
                      <a:pt x="658474" y="596441"/>
                    </a:cubicBezTo>
                    <a:cubicBezTo>
                      <a:pt x="649156" y="594823"/>
                      <a:pt x="639419" y="594508"/>
                      <a:pt x="630017" y="595748"/>
                    </a:cubicBezTo>
                    <a:cubicBezTo>
                      <a:pt x="625379" y="641449"/>
                      <a:pt x="624162" y="686815"/>
                      <a:pt x="622000" y="732558"/>
                    </a:cubicBezTo>
                    <a:cubicBezTo>
                      <a:pt x="619251" y="790651"/>
                      <a:pt x="615158" y="849311"/>
                      <a:pt x="612178" y="907089"/>
                    </a:cubicBezTo>
                    <a:cubicBezTo>
                      <a:pt x="611108" y="939076"/>
                      <a:pt x="609933" y="971063"/>
                      <a:pt x="605526" y="1002819"/>
                    </a:cubicBezTo>
                    <a:cubicBezTo>
                      <a:pt x="603826" y="1013908"/>
                      <a:pt x="609093" y="1046168"/>
                      <a:pt x="594907" y="1048121"/>
                    </a:cubicBezTo>
                    <a:cubicBezTo>
                      <a:pt x="570122" y="1049486"/>
                      <a:pt x="545651" y="1046525"/>
                      <a:pt x="520950" y="1046189"/>
                    </a:cubicBezTo>
                    <a:cubicBezTo>
                      <a:pt x="501811" y="1046231"/>
                      <a:pt x="482629" y="1045853"/>
                      <a:pt x="463510" y="1046777"/>
                    </a:cubicBezTo>
                    <a:cubicBezTo>
                      <a:pt x="450625" y="1047533"/>
                      <a:pt x="437844" y="1050264"/>
                      <a:pt x="424895" y="1050159"/>
                    </a:cubicBezTo>
                    <a:close/>
                    <a:moveTo>
                      <a:pt x="431443" y="1037200"/>
                    </a:moveTo>
                    <a:cubicBezTo>
                      <a:pt x="484350" y="1029450"/>
                      <a:pt x="538159" y="1035499"/>
                      <a:pt x="591150" y="1035436"/>
                    </a:cubicBezTo>
                    <a:cubicBezTo>
                      <a:pt x="592871" y="1022645"/>
                      <a:pt x="591884" y="1009687"/>
                      <a:pt x="593207" y="996875"/>
                    </a:cubicBezTo>
                    <a:cubicBezTo>
                      <a:pt x="595872" y="977868"/>
                      <a:pt x="597740" y="959092"/>
                      <a:pt x="597971" y="940063"/>
                    </a:cubicBezTo>
                    <a:cubicBezTo>
                      <a:pt x="602420" y="841750"/>
                      <a:pt x="609408" y="743899"/>
                      <a:pt x="613207" y="645608"/>
                    </a:cubicBezTo>
                    <a:cubicBezTo>
                      <a:pt x="614088" y="631116"/>
                      <a:pt x="615305" y="616645"/>
                      <a:pt x="616460" y="602174"/>
                    </a:cubicBezTo>
                    <a:cubicBezTo>
                      <a:pt x="617383" y="596273"/>
                      <a:pt x="616355" y="588544"/>
                      <a:pt x="622378" y="585141"/>
                    </a:cubicBezTo>
                    <a:cubicBezTo>
                      <a:pt x="634382" y="579933"/>
                      <a:pt x="648674" y="582390"/>
                      <a:pt x="661287" y="583797"/>
                    </a:cubicBezTo>
                    <a:cubicBezTo>
                      <a:pt x="677173" y="584469"/>
                      <a:pt x="693039" y="583587"/>
                      <a:pt x="708884" y="582684"/>
                    </a:cubicBezTo>
                    <a:cubicBezTo>
                      <a:pt x="736397" y="581151"/>
                      <a:pt x="763931" y="582852"/>
                      <a:pt x="791444" y="583020"/>
                    </a:cubicBezTo>
                    <a:cubicBezTo>
                      <a:pt x="849325" y="582474"/>
                      <a:pt x="907227" y="582726"/>
                      <a:pt x="965107" y="583167"/>
                    </a:cubicBezTo>
                    <a:cubicBezTo>
                      <a:pt x="966408" y="560694"/>
                      <a:pt x="971277" y="538705"/>
                      <a:pt x="973355" y="516316"/>
                    </a:cubicBezTo>
                    <a:cubicBezTo>
                      <a:pt x="976293" y="485988"/>
                      <a:pt x="977972" y="455556"/>
                      <a:pt x="981770" y="425333"/>
                    </a:cubicBezTo>
                    <a:cubicBezTo>
                      <a:pt x="949200" y="425795"/>
                      <a:pt x="916817" y="421111"/>
                      <a:pt x="884435" y="418129"/>
                    </a:cubicBezTo>
                    <a:cubicBezTo>
                      <a:pt x="860952" y="417079"/>
                      <a:pt x="838160" y="415567"/>
                      <a:pt x="814907" y="414538"/>
                    </a:cubicBezTo>
                    <a:cubicBezTo>
                      <a:pt x="790920" y="412080"/>
                      <a:pt x="767310" y="410337"/>
                      <a:pt x="743470" y="409014"/>
                    </a:cubicBezTo>
                    <a:cubicBezTo>
                      <a:pt x="724750" y="407229"/>
                      <a:pt x="706051" y="405023"/>
                      <a:pt x="687184" y="405212"/>
                    </a:cubicBezTo>
                    <a:cubicBezTo>
                      <a:pt x="664980" y="405086"/>
                      <a:pt x="642357" y="403616"/>
                      <a:pt x="620258" y="404540"/>
                    </a:cubicBezTo>
                    <a:cubicBezTo>
                      <a:pt x="617866" y="405233"/>
                      <a:pt x="615179" y="405254"/>
                      <a:pt x="613081" y="403805"/>
                    </a:cubicBezTo>
                    <a:cubicBezTo>
                      <a:pt x="606155" y="398807"/>
                      <a:pt x="608527" y="388452"/>
                      <a:pt x="607477" y="381102"/>
                    </a:cubicBezTo>
                    <a:cubicBezTo>
                      <a:pt x="606785" y="371860"/>
                      <a:pt x="606470" y="362598"/>
                      <a:pt x="606449" y="353315"/>
                    </a:cubicBezTo>
                    <a:cubicBezTo>
                      <a:pt x="605253" y="312570"/>
                      <a:pt x="609450" y="271972"/>
                      <a:pt x="612304" y="231416"/>
                    </a:cubicBezTo>
                    <a:cubicBezTo>
                      <a:pt x="613647" y="200228"/>
                      <a:pt x="615662" y="169081"/>
                      <a:pt x="615872" y="137871"/>
                    </a:cubicBezTo>
                    <a:cubicBezTo>
                      <a:pt x="616523" y="96349"/>
                      <a:pt x="615767" y="54239"/>
                      <a:pt x="619713" y="12948"/>
                    </a:cubicBezTo>
                    <a:cubicBezTo>
                      <a:pt x="592409" y="17779"/>
                      <a:pt x="565064" y="23617"/>
                      <a:pt x="537320" y="25823"/>
                    </a:cubicBezTo>
                    <a:cubicBezTo>
                      <a:pt x="505924" y="26264"/>
                      <a:pt x="474822" y="30716"/>
                      <a:pt x="443447" y="31766"/>
                    </a:cubicBezTo>
                    <a:cubicBezTo>
                      <a:pt x="439775" y="46531"/>
                      <a:pt x="442335" y="62388"/>
                      <a:pt x="441978" y="77510"/>
                    </a:cubicBezTo>
                    <a:cubicBezTo>
                      <a:pt x="442356" y="77804"/>
                      <a:pt x="442608" y="78224"/>
                      <a:pt x="442713" y="78665"/>
                    </a:cubicBezTo>
                    <a:cubicBezTo>
                      <a:pt x="442713" y="78665"/>
                      <a:pt x="442713" y="78665"/>
                      <a:pt x="442734" y="78644"/>
                    </a:cubicBezTo>
                    <a:cubicBezTo>
                      <a:pt x="445252" y="122098"/>
                      <a:pt x="444392" y="165868"/>
                      <a:pt x="444958" y="209448"/>
                    </a:cubicBezTo>
                    <a:cubicBezTo>
                      <a:pt x="443678" y="247126"/>
                      <a:pt x="441475" y="284742"/>
                      <a:pt x="439964" y="322399"/>
                    </a:cubicBezTo>
                    <a:cubicBezTo>
                      <a:pt x="438956" y="346594"/>
                      <a:pt x="437550" y="370810"/>
                      <a:pt x="435242" y="394900"/>
                    </a:cubicBezTo>
                    <a:cubicBezTo>
                      <a:pt x="433605" y="410988"/>
                      <a:pt x="436333" y="418003"/>
                      <a:pt x="416501" y="418591"/>
                    </a:cubicBezTo>
                    <a:cubicBezTo>
                      <a:pt x="387099" y="421342"/>
                      <a:pt x="357760" y="425228"/>
                      <a:pt x="328232" y="426719"/>
                    </a:cubicBezTo>
                    <a:cubicBezTo>
                      <a:pt x="284244" y="427685"/>
                      <a:pt x="240131" y="427811"/>
                      <a:pt x="196164" y="425795"/>
                    </a:cubicBezTo>
                    <a:cubicBezTo>
                      <a:pt x="137738" y="422813"/>
                      <a:pt x="78871" y="421720"/>
                      <a:pt x="20466" y="419830"/>
                    </a:cubicBezTo>
                    <a:cubicBezTo>
                      <a:pt x="12932" y="475760"/>
                      <a:pt x="16709" y="532824"/>
                      <a:pt x="12932" y="589132"/>
                    </a:cubicBezTo>
                    <a:cubicBezTo>
                      <a:pt x="31169" y="591673"/>
                      <a:pt x="49553" y="588124"/>
                      <a:pt x="67790" y="587074"/>
                    </a:cubicBezTo>
                    <a:cubicBezTo>
                      <a:pt x="89616" y="585099"/>
                      <a:pt x="111442" y="583503"/>
                      <a:pt x="133331" y="582390"/>
                    </a:cubicBezTo>
                    <a:cubicBezTo>
                      <a:pt x="165356" y="581046"/>
                      <a:pt x="197402" y="579240"/>
                      <a:pt x="229470" y="579618"/>
                    </a:cubicBezTo>
                    <a:cubicBezTo>
                      <a:pt x="256374" y="579744"/>
                      <a:pt x="283258" y="581088"/>
                      <a:pt x="310163" y="580479"/>
                    </a:cubicBezTo>
                    <a:cubicBezTo>
                      <a:pt x="345986" y="580206"/>
                      <a:pt x="381789" y="579387"/>
                      <a:pt x="417613" y="579597"/>
                    </a:cubicBezTo>
                    <a:cubicBezTo>
                      <a:pt x="431401" y="577412"/>
                      <a:pt x="431191" y="594298"/>
                      <a:pt x="431611" y="603833"/>
                    </a:cubicBezTo>
                    <a:cubicBezTo>
                      <a:pt x="431968" y="635463"/>
                      <a:pt x="428862" y="667030"/>
                      <a:pt x="428778" y="698660"/>
                    </a:cubicBezTo>
                    <a:cubicBezTo>
                      <a:pt x="427393" y="752216"/>
                      <a:pt x="427204" y="805794"/>
                      <a:pt x="424874" y="859329"/>
                    </a:cubicBezTo>
                    <a:cubicBezTo>
                      <a:pt x="422587" y="918410"/>
                      <a:pt x="422314" y="977616"/>
                      <a:pt x="416585" y="1036486"/>
                    </a:cubicBezTo>
                    <a:cubicBezTo>
                      <a:pt x="421454" y="1037599"/>
                      <a:pt x="426511" y="1037305"/>
                      <a:pt x="431443" y="10372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28"/>
              <p:cNvSpPr/>
              <p:nvPr/>
            </p:nvSpPr>
            <p:spPr>
              <a:xfrm>
                <a:off x="10458816" y="8746110"/>
                <a:ext cx="968838" cy="1024388"/>
              </a:xfrm>
              <a:custGeom>
                <a:rect b="b" l="l" r="r" t="t"/>
                <a:pathLst>
                  <a:path extrusionOk="0" h="1024388" w="968838">
                    <a:moveTo>
                      <a:pt x="871504" y="405202"/>
                    </a:moveTo>
                    <a:cubicBezTo>
                      <a:pt x="903886" y="408205"/>
                      <a:pt x="936268" y="412868"/>
                      <a:pt x="968839" y="412406"/>
                    </a:cubicBezTo>
                    <a:cubicBezTo>
                      <a:pt x="965040" y="442629"/>
                      <a:pt x="963361" y="473061"/>
                      <a:pt x="960423" y="503410"/>
                    </a:cubicBezTo>
                    <a:cubicBezTo>
                      <a:pt x="958346" y="525799"/>
                      <a:pt x="953477" y="547788"/>
                      <a:pt x="952155" y="570240"/>
                    </a:cubicBezTo>
                    <a:cubicBezTo>
                      <a:pt x="894274" y="569820"/>
                      <a:pt x="836393" y="569547"/>
                      <a:pt x="778492" y="570093"/>
                    </a:cubicBezTo>
                    <a:cubicBezTo>
                      <a:pt x="750958" y="569925"/>
                      <a:pt x="723444" y="568224"/>
                      <a:pt x="695931" y="569757"/>
                    </a:cubicBezTo>
                    <a:cubicBezTo>
                      <a:pt x="680065" y="570660"/>
                      <a:pt x="664200" y="571542"/>
                      <a:pt x="648334" y="570870"/>
                    </a:cubicBezTo>
                    <a:cubicBezTo>
                      <a:pt x="635721" y="569463"/>
                      <a:pt x="621429" y="566985"/>
                      <a:pt x="609425" y="572193"/>
                    </a:cubicBezTo>
                    <a:cubicBezTo>
                      <a:pt x="603402" y="575596"/>
                      <a:pt x="604430" y="583325"/>
                      <a:pt x="603507" y="589247"/>
                    </a:cubicBezTo>
                    <a:cubicBezTo>
                      <a:pt x="602332" y="603718"/>
                      <a:pt x="601114" y="618168"/>
                      <a:pt x="600254" y="632681"/>
                    </a:cubicBezTo>
                    <a:cubicBezTo>
                      <a:pt x="596477" y="730972"/>
                      <a:pt x="589467" y="828802"/>
                      <a:pt x="585018" y="927136"/>
                    </a:cubicBezTo>
                    <a:cubicBezTo>
                      <a:pt x="584766" y="946143"/>
                      <a:pt x="582919" y="964941"/>
                      <a:pt x="580254" y="983948"/>
                    </a:cubicBezTo>
                    <a:cubicBezTo>
                      <a:pt x="578932" y="996760"/>
                      <a:pt x="579918" y="1009718"/>
                      <a:pt x="578197" y="1022509"/>
                    </a:cubicBezTo>
                    <a:cubicBezTo>
                      <a:pt x="525207" y="1022551"/>
                      <a:pt x="471397" y="1016523"/>
                      <a:pt x="418491" y="1024273"/>
                    </a:cubicBezTo>
                    <a:cubicBezTo>
                      <a:pt x="413559" y="1024378"/>
                      <a:pt x="408501" y="1024672"/>
                      <a:pt x="403653" y="1023580"/>
                    </a:cubicBezTo>
                    <a:cubicBezTo>
                      <a:pt x="409403" y="964689"/>
                      <a:pt x="409676" y="905483"/>
                      <a:pt x="411943" y="846423"/>
                    </a:cubicBezTo>
                    <a:cubicBezTo>
                      <a:pt x="414251" y="792888"/>
                      <a:pt x="414440" y="739289"/>
                      <a:pt x="415846" y="685754"/>
                    </a:cubicBezTo>
                    <a:cubicBezTo>
                      <a:pt x="415930" y="654124"/>
                      <a:pt x="419036" y="622536"/>
                      <a:pt x="418679" y="590927"/>
                    </a:cubicBezTo>
                    <a:cubicBezTo>
                      <a:pt x="418260" y="581371"/>
                      <a:pt x="418470" y="564485"/>
                      <a:pt x="404681" y="566670"/>
                    </a:cubicBezTo>
                    <a:cubicBezTo>
                      <a:pt x="368858" y="566460"/>
                      <a:pt x="333034" y="567279"/>
                      <a:pt x="297231" y="567552"/>
                    </a:cubicBezTo>
                    <a:cubicBezTo>
                      <a:pt x="270326" y="568140"/>
                      <a:pt x="243443" y="566817"/>
                      <a:pt x="216538" y="566691"/>
                    </a:cubicBezTo>
                    <a:cubicBezTo>
                      <a:pt x="184471" y="566292"/>
                      <a:pt x="152424" y="568098"/>
                      <a:pt x="120399" y="569463"/>
                    </a:cubicBezTo>
                    <a:cubicBezTo>
                      <a:pt x="98510" y="570576"/>
                      <a:pt x="76684" y="572151"/>
                      <a:pt x="54859" y="574146"/>
                    </a:cubicBezTo>
                    <a:cubicBezTo>
                      <a:pt x="36621" y="575176"/>
                      <a:pt x="18237" y="578746"/>
                      <a:pt x="0" y="576184"/>
                    </a:cubicBezTo>
                    <a:cubicBezTo>
                      <a:pt x="3757" y="519876"/>
                      <a:pt x="-21" y="462833"/>
                      <a:pt x="7534" y="406882"/>
                    </a:cubicBezTo>
                    <a:cubicBezTo>
                      <a:pt x="65939" y="408793"/>
                      <a:pt x="124785" y="409865"/>
                      <a:pt x="183233" y="412847"/>
                    </a:cubicBezTo>
                    <a:cubicBezTo>
                      <a:pt x="227199" y="414863"/>
                      <a:pt x="271292" y="414737"/>
                      <a:pt x="315300" y="413771"/>
                    </a:cubicBezTo>
                    <a:cubicBezTo>
                      <a:pt x="344807" y="412259"/>
                      <a:pt x="374167" y="408394"/>
                      <a:pt x="403569" y="405643"/>
                    </a:cubicBezTo>
                    <a:cubicBezTo>
                      <a:pt x="423380" y="405055"/>
                      <a:pt x="420673" y="398019"/>
                      <a:pt x="422310" y="381952"/>
                    </a:cubicBezTo>
                    <a:cubicBezTo>
                      <a:pt x="424598" y="357841"/>
                      <a:pt x="426004" y="333625"/>
                      <a:pt x="427032" y="309451"/>
                    </a:cubicBezTo>
                    <a:cubicBezTo>
                      <a:pt x="428543" y="271773"/>
                      <a:pt x="430747" y="234157"/>
                      <a:pt x="432027" y="196500"/>
                    </a:cubicBezTo>
                    <a:cubicBezTo>
                      <a:pt x="431481" y="152920"/>
                      <a:pt x="432321" y="109129"/>
                      <a:pt x="429802" y="65696"/>
                    </a:cubicBezTo>
                    <a:cubicBezTo>
                      <a:pt x="429781" y="65696"/>
                      <a:pt x="429781" y="65696"/>
                      <a:pt x="429781" y="65717"/>
                    </a:cubicBezTo>
                    <a:cubicBezTo>
                      <a:pt x="429676" y="65255"/>
                      <a:pt x="429424" y="64856"/>
                      <a:pt x="429047" y="64562"/>
                    </a:cubicBezTo>
                    <a:cubicBezTo>
                      <a:pt x="429403" y="49440"/>
                      <a:pt x="426843" y="33583"/>
                      <a:pt x="430516" y="18818"/>
                    </a:cubicBezTo>
                    <a:cubicBezTo>
                      <a:pt x="461869" y="17768"/>
                      <a:pt x="492992" y="13316"/>
                      <a:pt x="524388" y="12875"/>
                    </a:cubicBezTo>
                    <a:cubicBezTo>
                      <a:pt x="552111" y="10669"/>
                      <a:pt x="579456" y="4831"/>
                      <a:pt x="606760" y="0"/>
                    </a:cubicBezTo>
                    <a:cubicBezTo>
                      <a:pt x="602814" y="41312"/>
                      <a:pt x="603570" y="83401"/>
                      <a:pt x="602919" y="124944"/>
                    </a:cubicBezTo>
                    <a:cubicBezTo>
                      <a:pt x="602709" y="156175"/>
                      <a:pt x="600695" y="187301"/>
                      <a:pt x="599331" y="218489"/>
                    </a:cubicBezTo>
                    <a:cubicBezTo>
                      <a:pt x="596477" y="259024"/>
                      <a:pt x="592279" y="299643"/>
                      <a:pt x="593475" y="340388"/>
                    </a:cubicBezTo>
                    <a:cubicBezTo>
                      <a:pt x="593496" y="349650"/>
                      <a:pt x="593811" y="358912"/>
                      <a:pt x="594504" y="368154"/>
                    </a:cubicBezTo>
                    <a:cubicBezTo>
                      <a:pt x="595553" y="375504"/>
                      <a:pt x="593182" y="385859"/>
                      <a:pt x="600128" y="390878"/>
                    </a:cubicBezTo>
                    <a:cubicBezTo>
                      <a:pt x="602227" y="392327"/>
                      <a:pt x="604913" y="392327"/>
                      <a:pt x="607305" y="391613"/>
                    </a:cubicBezTo>
                    <a:cubicBezTo>
                      <a:pt x="629404" y="390689"/>
                      <a:pt x="652028" y="392159"/>
                      <a:pt x="674231" y="392285"/>
                    </a:cubicBezTo>
                    <a:cubicBezTo>
                      <a:pt x="693077" y="392096"/>
                      <a:pt x="711776" y="394302"/>
                      <a:pt x="730517" y="396087"/>
                    </a:cubicBezTo>
                    <a:cubicBezTo>
                      <a:pt x="754336" y="397410"/>
                      <a:pt x="777946" y="399132"/>
                      <a:pt x="801955" y="401611"/>
                    </a:cubicBezTo>
                    <a:cubicBezTo>
                      <a:pt x="825229" y="402640"/>
                      <a:pt x="848041" y="404152"/>
                      <a:pt x="871504" y="4052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74" name="Google Shape;1074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Google Shape;1079;p29"/>
          <p:cNvPicPr preferRelativeResize="0"/>
          <p:nvPr/>
        </p:nvPicPr>
        <p:blipFill rotWithShape="1">
          <a:blip r:embed="rId3">
            <a:alphaModFix/>
          </a:blip>
          <a:srcRect b="37577" l="97" r="11360" t="11477"/>
          <a:stretch/>
        </p:blipFill>
        <p:spPr>
          <a:xfrm>
            <a:off x="0" y="0"/>
            <a:ext cx="9144002" cy="29593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0" name="Google Shape;1080;p29"/>
          <p:cNvGrpSpPr/>
          <p:nvPr/>
        </p:nvGrpSpPr>
        <p:grpSpPr>
          <a:xfrm>
            <a:off x="1645358" y="3419923"/>
            <a:ext cx="5853263" cy="1082676"/>
            <a:chOff x="0" y="-9525"/>
            <a:chExt cx="15608700" cy="2887137"/>
          </a:xfrm>
        </p:grpSpPr>
        <p:sp>
          <p:nvSpPr>
            <p:cNvPr id="1081" name="Google Shape;1081;p29"/>
            <p:cNvSpPr txBox="1"/>
            <p:nvPr/>
          </p:nvSpPr>
          <p:spPr>
            <a:xfrm>
              <a:off x="0" y="-9525"/>
              <a:ext cx="156087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l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Thank you!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082" name="Google Shape;1082;p29"/>
            <p:cNvSpPr txBox="1"/>
            <p:nvPr/>
          </p:nvSpPr>
          <p:spPr>
            <a:xfrm>
              <a:off x="0" y="2262012"/>
              <a:ext cx="15608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Write a closing statement or call-to-action here.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083" name="Google Shape;1083;p29"/>
          <p:cNvGrpSpPr/>
          <p:nvPr/>
        </p:nvGrpSpPr>
        <p:grpSpPr>
          <a:xfrm>
            <a:off x="-175608" y="-290"/>
            <a:ext cx="2492924" cy="1303293"/>
            <a:chOff x="-175608" y="-290"/>
            <a:chExt cx="2492924" cy="1303293"/>
          </a:xfrm>
        </p:grpSpPr>
        <p:grpSp>
          <p:nvGrpSpPr>
            <p:cNvPr id="1084" name="Google Shape;1084;p29"/>
            <p:cNvGrpSpPr/>
            <p:nvPr/>
          </p:nvGrpSpPr>
          <p:grpSpPr>
            <a:xfrm rot="-636799">
              <a:off x="-114697" y="210523"/>
              <a:ext cx="2371102" cy="881667"/>
              <a:chOff x="-229097" y="421274"/>
              <a:chExt cx="4741685" cy="1763142"/>
            </a:xfrm>
          </p:grpSpPr>
          <p:sp>
            <p:nvSpPr>
              <p:cNvPr id="1085" name="Google Shape;1085;p29"/>
              <p:cNvSpPr/>
              <p:nvPr/>
            </p:nvSpPr>
            <p:spPr>
              <a:xfrm>
                <a:off x="-229097" y="1149212"/>
                <a:ext cx="908898" cy="991206"/>
              </a:xfrm>
              <a:custGeom>
                <a:rect b="b" l="l" r="r" t="t"/>
                <a:pathLst>
                  <a:path extrusionOk="0" h="991206" w="908898">
                    <a:moveTo>
                      <a:pt x="877109" y="870818"/>
                    </a:moveTo>
                    <a:cubicBezTo>
                      <a:pt x="864022" y="854950"/>
                      <a:pt x="857289" y="835185"/>
                      <a:pt x="852547" y="815516"/>
                    </a:cubicBezTo>
                    <a:cubicBezTo>
                      <a:pt x="835761" y="707097"/>
                      <a:pt x="850176" y="596208"/>
                      <a:pt x="857478" y="487409"/>
                    </a:cubicBezTo>
                    <a:cubicBezTo>
                      <a:pt x="863927" y="389537"/>
                      <a:pt x="873221" y="292141"/>
                      <a:pt x="888679" y="195314"/>
                    </a:cubicBezTo>
                    <a:cubicBezTo>
                      <a:pt x="893800" y="161962"/>
                      <a:pt x="900534" y="128895"/>
                      <a:pt x="902904" y="95162"/>
                    </a:cubicBezTo>
                    <a:cubicBezTo>
                      <a:pt x="904137" y="80719"/>
                      <a:pt x="904991" y="64851"/>
                      <a:pt x="896930" y="52118"/>
                    </a:cubicBezTo>
                    <a:cubicBezTo>
                      <a:pt x="875592" y="22186"/>
                      <a:pt x="837942" y="9168"/>
                      <a:pt x="803327" y="1852"/>
                    </a:cubicBezTo>
                    <a:cubicBezTo>
                      <a:pt x="746141" y="-12116"/>
                      <a:pt x="726985" y="57819"/>
                      <a:pt x="714371" y="100103"/>
                    </a:cubicBezTo>
                    <a:cubicBezTo>
                      <a:pt x="691895" y="42236"/>
                      <a:pt x="633761" y="12779"/>
                      <a:pt x="574868" y="6033"/>
                    </a:cubicBezTo>
                    <a:cubicBezTo>
                      <a:pt x="519864" y="-2139"/>
                      <a:pt x="463152" y="-2994"/>
                      <a:pt x="408622" y="9643"/>
                    </a:cubicBezTo>
                    <a:cubicBezTo>
                      <a:pt x="326684" y="27792"/>
                      <a:pt x="254704" y="79769"/>
                      <a:pt x="195337" y="137637"/>
                    </a:cubicBezTo>
                    <a:cubicBezTo>
                      <a:pt x="147824" y="189898"/>
                      <a:pt x="110459" y="250236"/>
                      <a:pt x="72999" y="310100"/>
                    </a:cubicBezTo>
                    <a:cubicBezTo>
                      <a:pt x="17141" y="405026"/>
                      <a:pt x="-1257" y="517625"/>
                      <a:pt x="260" y="626614"/>
                    </a:cubicBezTo>
                    <a:cubicBezTo>
                      <a:pt x="-2585" y="697405"/>
                      <a:pt x="17994" y="767055"/>
                      <a:pt x="57730" y="825588"/>
                    </a:cubicBezTo>
                    <a:cubicBezTo>
                      <a:pt x="119089" y="919089"/>
                      <a:pt x="177982" y="988549"/>
                      <a:pt x="298138" y="989879"/>
                    </a:cubicBezTo>
                    <a:cubicBezTo>
                      <a:pt x="409096" y="998621"/>
                      <a:pt x="494543" y="963939"/>
                      <a:pt x="577903" y="892673"/>
                    </a:cubicBezTo>
                    <a:cubicBezTo>
                      <a:pt x="617829" y="863216"/>
                      <a:pt x="650927" y="823783"/>
                      <a:pt x="673877" y="779693"/>
                    </a:cubicBezTo>
                    <a:cubicBezTo>
                      <a:pt x="669230" y="847728"/>
                      <a:pt x="675963" y="918233"/>
                      <a:pt x="733718" y="963273"/>
                    </a:cubicBezTo>
                    <a:cubicBezTo>
                      <a:pt x="791662" y="1006793"/>
                      <a:pt x="816889" y="991685"/>
                      <a:pt x="871135" y="954627"/>
                    </a:cubicBezTo>
                    <a:cubicBezTo>
                      <a:pt x="886972" y="943604"/>
                      <a:pt x="914664" y="933342"/>
                      <a:pt x="907836" y="909206"/>
                    </a:cubicBezTo>
                    <a:cubicBezTo>
                      <a:pt x="903284" y="892673"/>
                      <a:pt x="887826" y="883171"/>
                      <a:pt x="877109" y="870818"/>
                    </a:cubicBezTo>
                    <a:close/>
                    <a:moveTo>
                      <a:pt x="630632" y="464414"/>
                    </a:moveTo>
                    <a:cubicBezTo>
                      <a:pt x="608156" y="557059"/>
                      <a:pt x="580179" y="653315"/>
                      <a:pt x="513131" y="724201"/>
                    </a:cubicBezTo>
                    <a:cubicBezTo>
                      <a:pt x="469317" y="779503"/>
                      <a:pt x="412795" y="814281"/>
                      <a:pt x="341194" y="820077"/>
                    </a:cubicBezTo>
                    <a:cubicBezTo>
                      <a:pt x="171154" y="828249"/>
                      <a:pt x="200268" y="598488"/>
                      <a:pt x="218097" y="485793"/>
                    </a:cubicBezTo>
                    <a:cubicBezTo>
                      <a:pt x="229193" y="424600"/>
                      <a:pt x="258497" y="369393"/>
                      <a:pt x="293207" y="318556"/>
                    </a:cubicBezTo>
                    <a:cubicBezTo>
                      <a:pt x="356936" y="215554"/>
                      <a:pt x="452531" y="138872"/>
                      <a:pt x="579041" y="179921"/>
                    </a:cubicBezTo>
                    <a:cubicBezTo>
                      <a:pt x="624657" y="208522"/>
                      <a:pt x="634425" y="227336"/>
                      <a:pt x="638408" y="281213"/>
                    </a:cubicBezTo>
                    <a:cubicBezTo>
                      <a:pt x="647987" y="342122"/>
                      <a:pt x="642960" y="404265"/>
                      <a:pt x="630632" y="4644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29"/>
              <p:cNvSpPr/>
              <p:nvPr/>
            </p:nvSpPr>
            <p:spPr>
              <a:xfrm>
                <a:off x="717434" y="890398"/>
                <a:ext cx="310640" cy="465551"/>
              </a:xfrm>
              <a:custGeom>
                <a:rect b="b" l="l" r="r" t="t"/>
                <a:pathLst>
                  <a:path extrusionOk="0" h="465551" w="310640">
                    <a:moveTo>
                      <a:pt x="283365" y="406523"/>
                    </a:moveTo>
                    <a:cubicBezTo>
                      <a:pt x="296358" y="358157"/>
                      <a:pt x="231585" y="355497"/>
                      <a:pt x="199626" y="347800"/>
                    </a:cubicBezTo>
                    <a:cubicBezTo>
                      <a:pt x="223998" y="312072"/>
                      <a:pt x="255104" y="281095"/>
                      <a:pt x="275494" y="242517"/>
                    </a:cubicBezTo>
                    <a:cubicBezTo>
                      <a:pt x="299013" y="197952"/>
                      <a:pt x="313049" y="147116"/>
                      <a:pt x="310299" y="96470"/>
                    </a:cubicBezTo>
                    <a:cubicBezTo>
                      <a:pt x="307738" y="40312"/>
                      <a:pt x="246190" y="-13565"/>
                      <a:pt x="190237" y="3064"/>
                    </a:cubicBezTo>
                    <a:cubicBezTo>
                      <a:pt x="182934" y="4965"/>
                      <a:pt x="173166" y="2779"/>
                      <a:pt x="167950" y="9240"/>
                    </a:cubicBezTo>
                    <a:cubicBezTo>
                      <a:pt x="105264" y="13516"/>
                      <a:pt x="47225" y="53045"/>
                      <a:pt x="14507" y="105877"/>
                    </a:cubicBezTo>
                    <a:cubicBezTo>
                      <a:pt x="7015" y="121365"/>
                      <a:pt x="-4935" y="138944"/>
                      <a:pt x="2178" y="156618"/>
                    </a:cubicBezTo>
                    <a:cubicBezTo>
                      <a:pt x="16024" y="183604"/>
                      <a:pt x="49122" y="200423"/>
                      <a:pt x="78805" y="200138"/>
                    </a:cubicBezTo>
                    <a:cubicBezTo>
                      <a:pt x="112092" y="193296"/>
                      <a:pt x="122998" y="153387"/>
                      <a:pt x="151259" y="137899"/>
                    </a:cubicBezTo>
                    <a:cubicBezTo>
                      <a:pt x="164631" y="128777"/>
                      <a:pt x="182650" y="134668"/>
                      <a:pt x="187487" y="150252"/>
                    </a:cubicBezTo>
                    <a:cubicBezTo>
                      <a:pt x="192323" y="166595"/>
                      <a:pt x="185116" y="183604"/>
                      <a:pt x="178477" y="198427"/>
                    </a:cubicBezTo>
                    <a:cubicBezTo>
                      <a:pt x="152397" y="253444"/>
                      <a:pt x="85159" y="266462"/>
                      <a:pt x="46940" y="309697"/>
                    </a:cubicBezTo>
                    <a:cubicBezTo>
                      <a:pt x="32810" y="329366"/>
                      <a:pt x="34422" y="355402"/>
                      <a:pt x="31672" y="378492"/>
                    </a:cubicBezTo>
                    <a:cubicBezTo>
                      <a:pt x="29775" y="398826"/>
                      <a:pt x="25887" y="423817"/>
                      <a:pt x="47035" y="435409"/>
                    </a:cubicBezTo>
                    <a:cubicBezTo>
                      <a:pt x="73115" y="450328"/>
                      <a:pt x="104316" y="452893"/>
                      <a:pt x="133715" y="455649"/>
                    </a:cubicBezTo>
                    <a:cubicBezTo>
                      <a:pt x="168425" y="460210"/>
                      <a:pt x="202281" y="462680"/>
                      <a:pt x="237370" y="465436"/>
                    </a:cubicBezTo>
                    <a:cubicBezTo>
                      <a:pt x="269235" y="467906"/>
                      <a:pt x="276063" y="430088"/>
                      <a:pt x="283365" y="4065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29"/>
              <p:cNvSpPr/>
              <p:nvPr/>
            </p:nvSpPr>
            <p:spPr>
              <a:xfrm>
                <a:off x="928254" y="1255700"/>
                <a:ext cx="664829" cy="727290"/>
              </a:xfrm>
              <a:custGeom>
                <a:rect b="b" l="l" r="r" t="t"/>
                <a:pathLst>
                  <a:path extrusionOk="0" h="727290" w="664829">
                    <a:moveTo>
                      <a:pt x="649809" y="311936"/>
                    </a:moveTo>
                    <a:cubicBezTo>
                      <a:pt x="639851" y="305760"/>
                      <a:pt x="627807" y="305285"/>
                      <a:pt x="616427" y="303764"/>
                    </a:cubicBezTo>
                    <a:cubicBezTo>
                      <a:pt x="575648" y="298823"/>
                      <a:pt x="534679" y="295117"/>
                      <a:pt x="494469" y="286090"/>
                    </a:cubicBezTo>
                    <a:cubicBezTo>
                      <a:pt x="485175" y="217200"/>
                      <a:pt x="498262" y="149165"/>
                      <a:pt x="502340" y="79325"/>
                    </a:cubicBezTo>
                    <a:cubicBezTo>
                      <a:pt x="502530" y="62791"/>
                      <a:pt x="508694" y="44262"/>
                      <a:pt x="499780" y="29154"/>
                    </a:cubicBezTo>
                    <a:cubicBezTo>
                      <a:pt x="478916" y="-6764"/>
                      <a:pt x="372321" y="-493"/>
                      <a:pt x="333722" y="2168"/>
                    </a:cubicBezTo>
                    <a:cubicBezTo>
                      <a:pt x="314850" y="6349"/>
                      <a:pt x="313143" y="35140"/>
                      <a:pt x="330972" y="41982"/>
                    </a:cubicBezTo>
                    <a:cubicBezTo>
                      <a:pt x="315514" y="119994"/>
                      <a:pt x="310014" y="199431"/>
                      <a:pt x="300151" y="278204"/>
                    </a:cubicBezTo>
                    <a:cubicBezTo>
                      <a:pt x="291046" y="288941"/>
                      <a:pt x="272364" y="286280"/>
                      <a:pt x="259371" y="288561"/>
                    </a:cubicBezTo>
                    <a:cubicBezTo>
                      <a:pt x="238887" y="289606"/>
                      <a:pt x="218403" y="290176"/>
                      <a:pt x="197918" y="288941"/>
                    </a:cubicBezTo>
                    <a:cubicBezTo>
                      <a:pt x="157139" y="286185"/>
                      <a:pt x="115696" y="285330"/>
                      <a:pt x="73209" y="281149"/>
                    </a:cubicBezTo>
                    <a:cubicBezTo>
                      <a:pt x="36318" y="275923"/>
                      <a:pt x="14506" y="283430"/>
                      <a:pt x="6730" y="322864"/>
                    </a:cubicBezTo>
                    <a:cubicBezTo>
                      <a:pt x="2178" y="345954"/>
                      <a:pt x="1134" y="369519"/>
                      <a:pt x="376" y="393084"/>
                    </a:cubicBezTo>
                    <a:cubicBezTo>
                      <a:pt x="-952" y="407527"/>
                      <a:pt x="850" y="423396"/>
                      <a:pt x="12135" y="433753"/>
                    </a:cubicBezTo>
                    <a:cubicBezTo>
                      <a:pt x="63631" y="476797"/>
                      <a:pt x="199910" y="462734"/>
                      <a:pt x="268286" y="467390"/>
                    </a:cubicBezTo>
                    <a:cubicBezTo>
                      <a:pt x="275114" y="535425"/>
                      <a:pt x="260225" y="605456"/>
                      <a:pt x="263544" y="674916"/>
                    </a:cubicBezTo>
                    <a:cubicBezTo>
                      <a:pt x="257664" y="714445"/>
                      <a:pt x="295883" y="723377"/>
                      <a:pt x="326989" y="725467"/>
                    </a:cubicBezTo>
                    <a:cubicBezTo>
                      <a:pt x="362932" y="726512"/>
                      <a:pt x="401909" y="731073"/>
                      <a:pt x="436429" y="720051"/>
                    </a:cubicBezTo>
                    <a:cubicBezTo>
                      <a:pt x="469053" y="694870"/>
                      <a:pt x="461845" y="633772"/>
                      <a:pt x="465828" y="596144"/>
                    </a:cubicBezTo>
                    <a:cubicBezTo>
                      <a:pt x="467630" y="562411"/>
                      <a:pt x="469148" y="528774"/>
                      <a:pt x="473889" y="494376"/>
                    </a:cubicBezTo>
                    <a:cubicBezTo>
                      <a:pt x="524721" y="486965"/>
                      <a:pt x="576501" y="484779"/>
                      <a:pt x="627618" y="479933"/>
                    </a:cubicBezTo>
                    <a:cubicBezTo>
                      <a:pt x="660810" y="475372"/>
                      <a:pt x="660431" y="435083"/>
                      <a:pt x="662138" y="409047"/>
                    </a:cubicBezTo>
                    <a:cubicBezTo>
                      <a:pt x="663466" y="390423"/>
                      <a:pt x="664129" y="371799"/>
                      <a:pt x="664604" y="353175"/>
                    </a:cubicBezTo>
                    <a:cubicBezTo>
                      <a:pt x="665552" y="338067"/>
                      <a:pt x="664035" y="320488"/>
                      <a:pt x="649809" y="3119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29"/>
              <p:cNvSpPr/>
              <p:nvPr/>
            </p:nvSpPr>
            <p:spPr>
              <a:xfrm>
                <a:off x="1764960" y="421274"/>
                <a:ext cx="752199" cy="1763142"/>
              </a:xfrm>
              <a:custGeom>
                <a:rect b="b" l="l" r="r" t="t"/>
                <a:pathLst>
                  <a:path extrusionOk="0" h="1763142" w="752199">
                    <a:moveTo>
                      <a:pt x="366752" y="882868"/>
                    </a:moveTo>
                    <a:cubicBezTo>
                      <a:pt x="335836" y="874412"/>
                      <a:pt x="304920" y="866050"/>
                      <a:pt x="274003" y="857878"/>
                    </a:cubicBezTo>
                    <a:cubicBezTo>
                      <a:pt x="263571" y="849611"/>
                      <a:pt x="266416" y="831747"/>
                      <a:pt x="264045" y="819680"/>
                    </a:cubicBezTo>
                    <a:cubicBezTo>
                      <a:pt x="263856" y="717247"/>
                      <a:pt x="302928" y="619185"/>
                      <a:pt x="307765" y="516943"/>
                    </a:cubicBezTo>
                    <a:cubicBezTo>
                      <a:pt x="319429" y="394271"/>
                      <a:pt x="322843" y="274354"/>
                      <a:pt x="334888" y="151017"/>
                    </a:cubicBezTo>
                    <a:cubicBezTo>
                      <a:pt x="337353" y="110728"/>
                      <a:pt x="359165" y="56376"/>
                      <a:pt x="319714" y="27965"/>
                    </a:cubicBezTo>
                    <a:cubicBezTo>
                      <a:pt x="274667" y="-3012"/>
                      <a:pt x="185522" y="-15364"/>
                      <a:pt x="145311" y="28535"/>
                    </a:cubicBezTo>
                    <a:cubicBezTo>
                      <a:pt x="139811" y="40508"/>
                      <a:pt x="131371" y="62458"/>
                      <a:pt x="146924" y="69964"/>
                    </a:cubicBezTo>
                    <a:cubicBezTo>
                      <a:pt x="105860" y="309797"/>
                      <a:pt x="90971" y="553146"/>
                      <a:pt x="74943" y="795639"/>
                    </a:cubicBezTo>
                    <a:cubicBezTo>
                      <a:pt x="63563" y="906149"/>
                      <a:pt x="48674" y="1016278"/>
                      <a:pt x="39854" y="1127072"/>
                    </a:cubicBezTo>
                    <a:cubicBezTo>
                      <a:pt x="27146" y="1273879"/>
                      <a:pt x="10076" y="1420497"/>
                      <a:pt x="782" y="1567589"/>
                    </a:cubicBezTo>
                    <a:cubicBezTo>
                      <a:pt x="-71" y="1594955"/>
                      <a:pt x="-356" y="1622321"/>
                      <a:pt x="592" y="1649687"/>
                    </a:cubicBezTo>
                    <a:cubicBezTo>
                      <a:pt x="972" y="1668311"/>
                      <a:pt x="1446" y="1688361"/>
                      <a:pt x="14628" y="1702899"/>
                    </a:cubicBezTo>
                    <a:cubicBezTo>
                      <a:pt x="63373" y="1749554"/>
                      <a:pt x="136397" y="1759341"/>
                      <a:pt x="201169" y="1763142"/>
                    </a:cubicBezTo>
                    <a:cubicBezTo>
                      <a:pt x="362390" y="1762572"/>
                      <a:pt x="548931" y="1702709"/>
                      <a:pt x="646896" y="1567684"/>
                    </a:cubicBezTo>
                    <a:cubicBezTo>
                      <a:pt x="688814" y="1507346"/>
                      <a:pt x="719256" y="1439596"/>
                      <a:pt x="733102" y="1367285"/>
                    </a:cubicBezTo>
                    <a:cubicBezTo>
                      <a:pt x="765156" y="1254495"/>
                      <a:pt x="761742" y="1121846"/>
                      <a:pt x="684925" y="1027680"/>
                    </a:cubicBezTo>
                    <a:cubicBezTo>
                      <a:pt x="610100" y="928193"/>
                      <a:pt x="478658" y="914130"/>
                      <a:pt x="366752" y="882868"/>
                    </a:cubicBezTo>
                    <a:close/>
                    <a:moveTo>
                      <a:pt x="273719" y="1085168"/>
                    </a:moveTo>
                    <a:cubicBezTo>
                      <a:pt x="281400" y="1085643"/>
                      <a:pt x="289272" y="1081842"/>
                      <a:pt x="293160" y="1074906"/>
                    </a:cubicBezTo>
                    <a:cubicBezTo>
                      <a:pt x="293539" y="1074146"/>
                      <a:pt x="293919" y="1073480"/>
                      <a:pt x="294298" y="1072815"/>
                    </a:cubicBezTo>
                    <a:cubicBezTo>
                      <a:pt x="383823" y="1069870"/>
                      <a:pt x="473063" y="1111014"/>
                      <a:pt x="529206" y="1181234"/>
                    </a:cubicBezTo>
                    <a:cubicBezTo>
                      <a:pt x="562872" y="1229980"/>
                      <a:pt x="585158" y="1283952"/>
                      <a:pt x="570838" y="1344385"/>
                    </a:cubicBezTo>
                    <a:cubicBezTo>
                      <a:pt x="562019" y="1389805"/>
                      <a:pt x="533189" y="1426388"/>
                      <a:pt x="498100" y="1454894"/>
                    </a:cubicBezTo>
                    <a:cubicBezTo>
                      <a:pt x="456277" y="1494613"/>
                      <a:pt x="405161" y="1527110"/>
                      <a:pt x="346363" y="1531291"/>
                    </a:cubicBezTo>
                    <a:cubicBezTo>
                      <a:pt x="314024" y="1529676"/>
                      <a:pt x="277607" y="1529771"/>
                      <a:pt x="249630" y="1511907"/>
                    </a:cubicBezTo>
                    <a:cubicBezTo>
                      <a:pt x="238155" y="1499269"/>
                      <a:pt x="244130" y="1478840"/>
                      <a:pt x="243371" y="1463161"/>
                    </a:cubicBezTo>
                    <a:cubicBezTo>
                      <a:pt x="245837" y="1409284"/>
                      <a:pt x="251907" y="1355883"/>
                      <a:pt x="255036" y="1301341"/>
                    </a:cubicBezTo>
                    <a:cubicBezTo>
                      <a:pt x="255036" y="1301531"/>
                      <a:pt x="255036" y="1301626"/>
                      <a:pt x="255036" y="1301816"/>
                    </a:cubicBezTo>
                    <a:cubicBezTo>
                      <a:pt x="255036" y="1302291"/>
                      <a:pt x="254941" y="1302671"/>
                      <a:pt x="254941" y="1303146"/>
                    </a:cubicBezTo>
                    <a:cubicBezTo>
                      <a:pt x="262528" y="1230645"/>
                      <a:pt x="271632" y="1158239"/>
                      <a:pt x="273719" y="10851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29"/>
              <p:cNvSpPr/>
              <p:nvPr/>
            </p:nvSpPr>
            <p:spPr>
              <a:xfrm>
                <a:off x="2382597" y="867466"/>
                <a:ext cx="302737" cy="446553"/>
              </a:xfrm>
              <a:custGeom>
                <a:rect b="b" l="l" r="r" t="t"/>
                <a:pathLst>
                  <a:path extrusionOk="0" h="446553" w="302737">
                    <a:moveTo>
                      <a:pt x="182893" y="4141"/>
                    </a:moveTo>
                    <a:cubicBezTo>
                      <a:pt x="106551" y="-14293"/>
                      <a:pt x="38649" y="48706"/>
                      <a:pt x="18069" y="118547"/>
                    </a:cubicBezTo>
                    <a:cubicBezTo>
                      <a:pt x="11241" y="138881"/>
                      <a:pt x="-5260" y="159311"/>
                      <a:pt x="1663" y="181641"/>
                    </a:cubicBezTo>
                    <a:cubicBezTo>
                      <a:pt x="13896" y="214518"/>
                      <a:pt x="65582" y="222120"/>
                      <a:pt x="92800" y="204541"/>
                    </a:cubicBezTo>
                    <a:cubicBezTo>
                      <a:pt x="122957" y="185631"/>
                      <a:pt x="134148" y="151519"/>
                      <a:pt x="157193" y="125578"/>
                    </a:cubicBezTo>
                    <a:cubicBezTo>
                      <a:pt x="172556" y="134035"/>
                      <a:pt x="168099" y="157505"/>
                      <a:pt x="163452" y="171568"/>
                    </a:cubicBezTo>
                    <a:cubicBezTo>
                      <a:pt x="140976" y="257942"/>
                      <a:pt x="30208" y="300797"/>
                      <a:pt x="27648" y="393252"/>
                    </a:cubicBezTo>
                    <a:cubicBezTo>
                      <a:pt x="34476" y="424134"/>
                      <a:pt x="72789" y="428220"/>
                      <a:pt x="99059" y="429645"/>
                    </a:cubicBezTo>
                    <a:cubicBezTo>
                      <a:pt x="148183" y="432591"/>
                      <a:pt x="196645" y="441618"/>
                      <a:pt x="245485" y="446464"/>
                    </a:cubicBezTo>
                    <a:cubicBezTo>
                      <a:pt x="285790" y="449029"/>
                      <a:pt x="296317" y="396103"/>
                      <a:pt x="295747" y="364651"/>
                    </a:cubicBezTo>
                    <a:cubicBezTo>
                      <a:pt x="287687" y="326547"/>
                      <a:pt x="238183" y="331584"/>
                      <a:pt x="209163" y="320466"/>
                    </a:cubicBezTo>
                    <a:cubicBezTo>
                      <a:pt x="214284" y="295761"/>
                      <a:pt x="229552" y="274856"/>
                      <a:pt x="241976" y="253381"/>
                    </a:cubicBezTo>
                    <a:cubicBezTo>
                      <a:pt x="268435" y="208532"/>
                      <a:pt x="294989" y="161306"/>
                      <a:pt x="301343" y="108855"/>
                    </a:cubicBezTo>
                    <a:cubicBezTo>
                      <a:pt x="313387" y="43860"/>
                      <a:pt x="245200" y="-16573"/>
                      <a:pt x="182893" y="41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29"/>
              <p:cNvSpPr/>
              <p:nvPr/>
            </p:nvSpPr>
            <p:spPr>
              <a:xfrm>
                <a:off x="2806812" y="1375035"/>
                <a:ext cx="559317" cy="204051"/>
              </a:xfrm>
              <a:custGeom>
                <a:rect b="b" l="l" r="r" t="t"/>
                <a:pathLst>
                  <a:path extrusionOk="0" h="204051" w="559317">
                    <a:moveTo>
                      <a:pt x="92594" y="199062"/>
                    </a:moveTo>
                    <a:cubicBezTo>
                      <a:pt x="170169" y="203433"/>
                      <a:pt x="247555" y="196211"/>
                      <a:pt x="325035" y="196496"/>
                    </a:cubicBezTo>
                    <a:cubicBezTo>
                      <a:pt x="385066" y="202673"/>
                      <a:pt x="445856" y="200487"/>
                      <a:pt x="506076" y="204003"/>
                    </a:cubicBezTo>
                    <a:cubicBezTo>
                      <a:pt x="553684" y="206093"/>
                      <a:pt x="549701" y="139674"/>
                      <a:pt x="555486" y="106606"/>
                    </a:cubicBezTo>
                    <a:cubicBezTo>
                      <a:pt x="555391" y="81996"/>
                      <a:pt x="570565" y="45128"/>
                      <a:pt x="541166" y="32395"/>
                    </a:cubicBezTo>
                    <a:cubicBezTo>
                      <a:pt x="507878" y="19472"/>
                      <a:pt x="470513" y="25174"/>
                      <a:pt x="435614" y="21183"/>
                    </a:cubicBezTo>
                    <a:cubicBezTo>
                      <a:pt x="373496" y="15006"/>
                      <a:pt x="313560" y="16432"/>
                      <a:pt x="251064" y="11396"/>
                    </a:cubicBezTo>
                    <a:cubicBezTo>
                      <a:pt x="192171" y="6074"/>
                      <a:pt x="133183" y="-862"/>
                      <a:pt x="73911" y="88"/>
                    </a:cubicBezTo>
                    <a:cubicBezTo>
                      <a:pt x="59686" y="183"/>
                      <a:pt x="45650" y="1038"/>
                      <a:pt x="31804" y="4554"/>
                    </a:cubicBezTo>
                    <a:cubicBezTo>
                      <a:pt x="17104" y="8070"/>
                      <a:pt x="11509" y="28024"/>
                      <a:pt x="21941" y="38762"/>
                    </a:cubicBezTo>
                    <a:cubicBezTo>
                      <a:pt x="13785" y="45223"/>
                      <a:pt x="15113" y="58336"/>
                      <a:pt x="13122" y="67838"/>
                    </a:cubicBezTo>
                    <a:cubicBezTo>
                      <a:pt x="9802" y="95299"/>
                      <a:pt x="5819" y="122760"/>
                      <a:pt x="888" y="150031"/>
                    </a:cubicBezTo>
                    <a:cubicBezTo>
                      <a:pt x="-8501" y="201057"/>
                      <a:pt x="58927" y="197256"/>
                      <a:pt x="92594" y="1990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29"/>
              <p:cNvSpPr/>
              <p:nvPr/>
            </p:nvSpPr>
            <p:spPr>
              <a:xfrm>
                <a:off x="2779413" y="1682349"/>
                <a:ext cx="629506" cy="196775"/>
              </a:xfrm>
              <a:custGeom>
                <a:rect b="b" l="l" r="r" t="t"/>
                <a:pathLst>
                  <a:path extrusionOk="0" h="196775" w="629506">
                    <a:moveTo>
                      <a:pt x="512517" y="11950"/>
                    </a:moveTo>
                    <a:cubicBezTo>
                      <a:pt x="406586" y="8624"/>
                      <a:pt x="300560" y="12805"/>
                      <a:pt x="194629" y="9860"/>
                    </a:cubicBezTo>
                    <a:cubicBezTo>
                      <a:pt x="159160" y="6344"/>
                      <a:pt x="116958" y="3683"/>
                      <a:pt x="79878" y="1973"/>
                    </a:cubicBezTo>
                    <a:cubicBezTo>
                      <a:pt x="67834" y="1688"/>
                      <a:pt x="53703" y="-3348"/>
                      <a:pt x="42986" y="3873"/>
                    </a:cubicBezTo>
                    <a:cubicBezTo>
                      <a:pt x="26390" y="-6959"/>
                      <a:pt x="5242" y="12615"/>
                      <a:pt x="14157" y="30099"/>
                    </a:cubicBezTo>
                    <a:cubicBezTo>
                      <a:pt x="9130" y="66112"/>
                      <a:pt x="4009" y="102220"/>
                      <a:pt x="1164" y="138518"/>
                    </a:cubicBezTo>
                    <a:cubicBezTo>
                      <a:pt x="-4621" y="163699"/>
                      <a:pt x="11786" y="184223"/>
                      <a:pt x="36443" y="188689"/>
                    </a:cubicBezTo>
                    <a:cubicBezTo>
                      <a:pt x="144176" y="203037"/>
                      <a:pt x="254090" y="193250"/>
                      <a:pt x="362582" y="196386"/>
                    </a:cubicBezTo>
                    <a:cubicBezTo>
                      <a:pt x="432665" y="196196"/>
                      <a:pt x="502844" y="195245"/>
                      <a:pt x="573117" y="195816"/>
                    </a:cubicBezTo>
                    <a:cubicBezTo>
                      <a:pt x="609060" y="200757"/>
                      <a:pt x="622906" y="161133"/>
                      <a:pt x="626035" y="132152"/>
                    </a:cubicBezTo>
                    <a:cubicBezTo>
                      <a:pt x="638838" y="18507"/>
                      <a:pt x="619492" y="17556"/>
                      <a:pt x="512517" y="1195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29"/>
              <p:cNvSpPr/>
              <p:nvPr/>
            </p:nvSpPr>
            <p:spPr>
              <a:xfrm>
                <a:off x="3582455" y="1203712"/>
                <a:ext cx="624934" cy="858658"/>
              </a:xfrm>
              <a:custGeom>
                <a:rect b="b" l="l" r="r" t="t"/>
                <a:pathLst>
                  <a:path extrusionOk="0" h="858658" w="624934">
                    <a:moveTo>
                      <a:pt x="521551" y="488592"/>
                    </a:moveTo>
                    <a:cubicBezTo>
                      <a:pt x="443312" y="475289"/>
                      <a:pt x="444735" y="581902"/>
                      <a:pt x="412016" y="627132"/>
                    </a:cubicBezTo>
                    <a:cubicBezTo>
                      <a:pt x="381195" y="653548"/>
                      <a:pt x="314146" y="656114"/>
                      <a:pt x="286644" y="623141"/>
                    </a:cubicBezTo>
                    <a:cubicBezTo>
                      <a:pt x="251460" y="576961"/>
                      <a:pt x="224621" y="521089"/>
                      <a:pt x="218173" y="463031"/>
                    </a:cubicBezTo>
                    <a:cubicBezTo>
                      <a:pt x="215612" y="389295"/>
                      <a:pt x="234105" y="313373"/>
                      <a:pt x="269194" y="248664"/>
                    </a:cubicBezTo>
                    <a:cubicBezTo>
                      <a:pt x="293093" y="205905"/>
                      <a:pt x="330458" y="195072"/>
                      <a:pt x="375884" y="210561"/>
                    </a:cubicBezTo>
                    <a:cubicBezTo>
                      <a:pt x="408792" y="220443"/>
                      <a:pt x="435061" y="249614"/>
                      <a:pt x="471478" y="245908"/>
                    </a:cubicBezTo>
                    <a:cubicBezTo>
                      <a:pt x="499075" y="244483"/>
                      <a:pt x="525250" y="234316"/>
                      <a:pt x="550382" y="223483"/>
                    </a:cubicBezTo>
                    <a:cubicBezTo>
                      <a:pt x="566219" y="216642"/>
                      <a:pt x="584807" y="210275"/>
                      <a:pt x="595523" y="195927"/>
                    </a:cubicBezTo>
                    <a:cubicBezTo>
                      <a:pt x="626534" y="144711"/>
                      <a:pt x="586703" y="72020"/>
                      <a:pt x="530276" y="60237"/>
                    </a:cubicBezTo>
                    <a:cubicBezTo>
                      <a:pt x="498601" y="31541"/>
                      <a:pt x="457253" y="15578"/>
                      <a:pt x="415999" y="6646"/>
                    </a:cubicBezTo>
                    <a:cubicBezTo>
                      <a:pt x="168479" y="-49132"/>
                      <a:pt x="1379" y="258451"/>
                      <a:pt x="146" y="470728"/>
                    </a:cubicBezTo>
                    <a:cubicBezTo>
                      <a:pt x="-2225" y="556152"/>
                      <a:pt x="24329" y="640435"/>
                      <a:pt x="80092" y="705620"/>
                    </a:cubicBezTo>
                    <a:cubicBezTo>
                      <a:pt x="140313" y="801401"/>
                      <a:pt x="250796" y="855182"/>
                      <a:pt x="362133" y="858603"/>
                    </a:cubicBezTo>
                    <a:cubicBezTo>
                      <a:pt x="435725" y="860409"/>
                      <a:pt x="502584" y="817839"/>
                      <a:pt x="549718" y="764152"/>
                    </a:cubicBezTo>
                    <a:cubicBezTo>
                      <a:pt x="583479" y="723579"/>
                      <a:pt x="602162" y="672552"/>
                      <a:pt x="614490" y="621716"/>
                    </a:cubicBezTo>
                    <a:cubicBezTo>
                      <a:pt x="642372" y="521089"/>
                      <a:pt x="615439" y="507691"/>
                      <a:pt x="521551" y="4885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29"/>
              <p:cNvSpPr/>
              <p:nvPr/>
            </p:nvSpPr>
            <p:spPr>
              <a:xfrm>
                <a:off x="4162232" y="840789"/>
                <a:ext cx="350356" cy="439958"/>
              </a:xfrm>
              <a:custGeom>
                <a:rect b="b" l="l" r="r" t="t"/>
                <a:pathLst>
                  <a:path extrusionOk="0" h="439958" w="350356">
                    <a:moveTo>
                      <a:pt x="349377" y="351799"/>
                    </a:moveTo>
                    <a:cubicBezTo>
                      <a:pt x="334583" y="316546"/>
                      <a:pt x="283182" y="321202"/>
                      <a:pt x="252455" y="308470"/>
                    </a:cubicBezTo>
                    <a:cubicBezTo>
                      <a:pt x="276164" y="211168"/>
                      <a:pt x="386458" y="90207"/>
                      <a:pt x="251033" y="21601"/>
                    </a:cubicBezTo>
                    <a:cubicBezTo>
                      <a:pt x="203520" y="-5099"/>
                      <a:pt x="144817" y="-5289"/>
                      <a:pt x="93985" y="11434"/>
                    </a:cubicBezTo>
                    <a:cubicBezTo>
                      <a:pt x="43817" y="32244"/>
                      <a:pt x="18496" y="85075"/>
                      <a:pt x="4650" y="134676"/>
                    </a:cubicBezTo>
                    <a:cubicBezTo>
                      <a:pt x="-8248" y="161852"/>
                      <a:pt x="7306" y="186938"/>
                      <a:pt x="31394" y="200716"/>
                    </a:cubicBezTo>
                    <a:cubicBezTo>
                      <a:pt x="46757" y="210503"/>
                      <a:pt x="63733" y="221050"/>
                      <a:pt x="82700" y="219720"/>
                    </a:cubicBezTo>
                    <a:cubicBezTo>
                      <a:pt x="135239" y="213924"/>
                      <a:pt x="138747" y="144369"/>
                      <a:pt x="181992" y="124414"/>
                    </a:cubicBezTo>
                    <a:cubicBezTo>
                      <a:pt x="201718" y="181332"/>
                      <a:pt x="153542" y="235494"/>
                      <a:pt x="122246" y="278823"/>
                    </a:cubicBezTo>
                    <a:cubicBezTo>
                      <a:pt x="99770" y="312841"/>
                      <a:pt x="68854" y="346858"/>
                      <a:pt x="76725" y="390853"/>
                    </a:cubicBezTo>
                    <a:cubicBezTo>
                      <a:pt x="76061" y="430667"/>
                      <a:pt x="109254" y="437318"/>
                      <a:pt x="141972" y="438173"/>
                    </a:cubicBezTo>
                    <a:cubicBezTo>
                      <a:pt x="185786" y="440644"/>
                      <a:pt x="229695" y="439504"/>
                      <a:pt x="273509" y="439789"/>
                    </a:cubicBezTo>
                    <a:cubicBezTo>
                      <a:pt x="293519" y="440359"/>
                      <a:pt x="316849" y="440549"/>
                      <a:pt x="329462" y="422210"/>
                    </a:cubicBezTo>
                    <a:cubicBezTo>
                      <a:pt x="342359" y="401970"/>
                      <a:pt x="353834" y="376125"/>
                      <a:pt x="349377" y="35179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4" name="Google Shape;1094;p29"/>
            <p:cNvGrpSpPr/>
            <p:nvPr/>
          </p:nvGrpSpPr>
          <p:grpSpPr>
            <a:xfrm rot="-636799">
              <a:off x="-114697" y="210523"/>
              <a:ext cx="2371102" cy="881667"/>
              <a:chOff x="-229097" y="421274"/>
              <a:chExt cx="4741685" cy="1763142"/>
            </a:xfrm>
          </p:grpSpPr>
          <p:sp>
            <p:nvSpPr>
              <p:cNvPr id="1095" name="Google Shape;1095;p29"/>
              <p:cNvSpPr/>
              <p:nvPr/>
            </p:nvSpPr>
            <p:spPr>
              <a:xfrm>
                <a:off x="-229097" y="1149212"/>
                <a:ext cx="908898" cy="991206"/>
              </a:xfrm>
              <a:custGeom>
                <a:rect b="b" l="l" r="r" t="t"/>
                <a:pathLst>
                  <a:path extrusionOk="0" h="991206" w="908898">
                    <a:moveTo>
                      <a:pt x="298138" y="989879"/>
                    </a:moveTo>
                    <a:cubicBezTo>
                      <a:pt x="177982" y="988549"/>
                      <a:pt x="119089" y="919089"/>
                      <a:pt x="57730" y="825588"/>
                    </a:cubicBezTo>
                    <a:cubicBezTo>
                      <a:pt x="17994" y="767055"/>
                      <a:pt x="-2585" y="697405"/>
                      <a:pt x="260" y="626614"/>
                    </a:cubicBezTo>
                    <a:cubicBezTo>
                      <a:pt x="-1257" y="517625"/>
                      <a:pt x="17141" y="405026"/>
                      <a:pt x="72999" y="310100"/>
                    </a:cubicBezTo>
                    <a:cubicBezTo>
                      <a:pt x="110459" y="250236"/>
                      <a:pt x="147824" y="189898"/>
                      <a:pt x="195337" y="137637"/>
                    </a:cubicBezTo>
                    <a:cubicBezTo>
                      <a:pt x="254704" y="79769"/>
                      <a:pt x="326684" y="27792"/>
                      <a:pt x="408622" y="9643"/>
                    </a:cubicBezTo>
                    <a:cubicBezTo>
                      <a:pt x="463152" y="-2994"/>
                      <a:pt x="519864" y="-2139"/>
                      <a:pt x="574868" y="6033"/>
                    </a:cubicBezTo>
                    <a:cubicBezTo>
                      <a:pt x="633761" y="12779"/>
                      <a:pt x="691895" y="42236"/>
                      <a:pt x="714371" y="100103"/>
                    </a:cubicBezTo>
                    <a:cubicBezTo>
                      <a:pt x="726985" y="57819"/>
                      <a:pt x="746141" y="-12116"/>
                      <a:pt x="803327" y="1852"/>
                    </a:cubicBezTo>
                    <a:cubicBezTo>
                      <a:pt x="837942" y="9168"/>
                      <a:pt x="875592" y="22186"/>
                      <a:pt x="896930" y="52118"/>
                    </a:cubicBezTo>
                    <a:cubicBezTo>
                      <a:pt x="904991" y="64851"/>
                      <a:pt x="904137" y="80719"/>
                      <a:pt x="902904" y="95162"/>
                    </a:cubicBezTo>
                    <a:cubicBezTo>
                      <a:pt x="900534" y="128895"/>
                      <a:pt x="893800" y="161962"/>
                      <a:pt x="888679" y="195314"/>
                    </a:cubicBezTo>
                    <a:cubicBezTo>
                      <a:pt x="873221" y="292141"/>
                      <a:pt x="863927" y="389537"/>
                      <a:pt x="857478" y="487409"/>
                    </a:cubicBezTo>
                    <a:cubicBezTo>
                      <a:pt x="850176" y="596208"/>
                      <a:pt x="835761" y="707097"/>
                      <a:pt x="852547" y="815516"/>
                    </a:cubicBezTo>
                    <a:cubicBezTo>
                      <a:pt x="857289" y="835185"/>
                      <a:pt x="864022" y="854950"/>
                      <a:pt x="877109" y="870818"/>
                    </a:cubicBezTo>
                    <a:cubicBezTo>
                      <a:pt x="887826" y="883171"/>
                      <a:pt x="903284" y="892673"/>
                      <a:pt x="907836" y="909206"/>
                    </a:cubicBezTo>
                    <a:cubicBezTo>
                      <a:pt x="914664" y="933342"/>
                      <a:pt x="886972" y="943604"/>
                      <a:pt x="871135" y="954627"/>
                    </a:cubicBezTo>
                    <a:cubicBezTo>
                      <a:pt x="816889" y="991685"/>
                      <a:pt x="791662" y="1006793"/>
                      <a:pt x="733718" y="963273"/>
                    </a:cubicBezTo>
                    <a:cubicBezTo>
                      <a:pt x="675963" y="918233"/>
                      <a:pt x="669230" y="847728"/>
                      <a:pt x="673877" y="779693"/>
                    </a:cubicBezTo>
                    <a:cubicBezTo>
                      <a:pt x="650927" y="823783"/>
                      <a:pt x="617829" y="863216"/>
                      <a:pt x="577903" y="892673"/>
                    </a:cubicBezTo>
                    <a:cubicBezTo>
                      <a:pt x="494543" y="963939"/>
                      <a:pt x="409096" y="998621"/>
                      <a:pt x="298138" y="989879"/>
                    </a:cubicBezTo>
                    <a:close/>
                    <a:moveTo>
                      <a:pt x="330857" y="948640"/>
                    </a:moveTo>
                    <a:cubicBezTo>
                      <a:pt x="387473" y="948545"/>
                      <a:pt x="445987" y="934862"/>
                      <a:pt x="493500" y="903030"/>
                    </a:cubicBezTo>
                    <a:cubicBezTo>
                      <a:pt x="528115" y="876329"/>
                      <a:pt x="566238" y="853144"/>
                      <a:pt x="595163" y="819982"/>
                    </a:cubicBezTo>
                    <a:cubicBezTo>
                      <a:pt x="636891" y="775227"/>
                      <a:pt x="656522" y="715459"/>
                      <a:pt x="682317" y="661962"/>
                    </a:cubicBezTo>
                    <a:cubicBezTo>
                      <a:pt x="692370" y="651510"/>
                      <a:pt x="711337" y="655121"/>
                      <a:pt x="716648" y="668708"/>
                    </a:cubicBezTo>
                    <a:cubicBezTo>
                      <a:pt x="721010" y="679256"/>
                      <a:pt x="719018" y="690943"/>
                      <a:pt x="718734" y="702061"/>
                    </a:cubicBezTo>
                    <a:cubicBezTo>
                      <a:pt x="716837" y="748526"/>
                      <a:pt x="714846" y="795086"/>
                      <a:pt x="716079" y="841647"/>
                    </a:cubicBezTo>
                    <a:cubicBezTo>
                      <a:pt x="717122" y="857610"/>
                      <a:pt x="719872" y="873574"/>
                      <a:pt x="727648" y="887732"/>
                    </a:cubicBezTo>
                    <a:cubicBezTo>
                      <a:pt x="740736" y="916618"/>
                      <a:pt x="765298" y="939613"/>
                      <a:pt x="795835" y="948545"/>
                    </a:cubicBezTo>
                    <a:cubicBezTo>
                      <a:pt x="819165" y="941799"/>
                      <a:pt x="838132" y="924410"/>
                      <a:pt x="858996" y="912437"/>
                    </a:cubicBezTo>
                    <a:cubicBezTo>
                      <a:pt x="781230" y="844212"/>
                      <a:pt x="805129" y="679636"/>
                      <a:pt x="808069" y="584140"/>
                    </a:cubicBezTo>
                    <a:cubicBezTo>
                      <a:pt x="816130" y="486458"/>
                      <a:pt x="820303" y="388397"/>
                      <a:pt x="833106" y="291285"/>
                    </a:cubicBezTo>
                    <a:cubicBezTo>
                      <a:pt x="839934" y="219925"/>
                      <a:pt x="856909" y="149609"/>
                      <a:pt x="861841" y="78058"/>
                    </a:cubicBezTo>
                    <a:cubicBezTo>
                      <a:pt x="851883" y="56204"/>
                      <a:pt x="820587" y="50502"/>
                      <a:pt x="799154" y="44041"/>
                    </a:cubicBezTo>
                    <a:cubicBezTo>
                      <a:pt x="777627" y="34824"/>
                      <a:pt x="770988" y="68556"/>
                      <a:pt x="764539" y="81574"/>
                    </a:cubicBezTo>
                    <a:cubicBezTo>
                      <a:pt x="754961" y="100673"/>
                      <a:pt x="754866" y="143053"/>
                      <a:pt x="730493" y="147519"/>
                    </a:cubicBezTo>
                    <a:cubicBezTo>
                      <a:pt x="727364" y="155596"/>
                      <a:pt x="720346" y="150940"/>
                      <a:pt x="718070" y="144953"/>
                    </a:cubicBezTo>
                    <a:cubicBezTo>
                      <a:pt x="712380" y="141628"/>
                      <a:pt x="708492" y="135451"/>
                      <a:pt x="708018" y="128800"/>
                    </a:cubicBezTo>
                    <a:cubicBezTo>
                      <a:pt x="692370" y="105805"/>
                      <a:pt x="678429" y="81669"/>
                      <a:pt x="655194" y="65801"/>
                    </a:cubicBezTo>
                    <a:cubicBezTo>
                      <a:pt x="579326" y="23136"/>
                      <a:pt x="458695" y="29408"/>
                      <a:pt x="378464" y="58104"/>
                    </a:cubicBezTo>
                    <a:cubicBezTo>
                      <a:pt x="322701" y="82144"/>
                      <a:pt x="270352" y="119963"/>
                      <a:pt x="227391" y="161962"/>
                    </a:cubicBezTo>
                    <a:cubicBezTo>
                      <a:pt x="180542" y="213843"/>
                      <a:pt x="143367" y="274182"/>
                      <a:pt x="106855" y="333665"/>
                    </a:cubicBezTo>
                    <a:cubicBezTo>
                      <a:pt x="40850" y="444459"/>
                      <a:pt x="8985" y="678876"/>
                      <a:pt x="84569" y="789195"/>
                    </a:cubicBezTo>
                    <a:cubicBezTo>
                      <a:pt x="152756" y="894478"/>
                      <a:pt x="196001" y="952821"/>
                      <a:pt x="330857" y="9486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29"/>
              <p:cNvSpPr/>
              <p:nvPr/>
            </p:nvSpPr>
            <p:spPr>
              <a:xfrm>
                <a:off x="-67175" y="1279919"/>
                <a:ext cx="523503" cy="731939"/>
              </a:xfrm>
              <a:custGeom>
                <a:rect b="b" l="l" r="r" t="t"/>
                <a:pathLst>
                  <a:path extrusionOk="0" h="731939" w="523503">
                    <a:moveTo>
                      <a:pt x="169693" y="731940"/>
                    </a:moveTo>
                    <a:cubicBezTo>
                      <a:pt x="-35246" y="730040"/>
                      <a:pt x="-10589" y="459990"/>
                      <a:pt x="21276" y="319549"/>
                    </a:cubicBezTo>
                    <a:cubicBezTo>
                      <a:pt x="37588" y="252559"/>
                      <a:pt x="75427" y="193741"/>
                      <a:pt x="115163" y="138344"/>
                    </a:cubicBezTo>
                    <a:cubicBezTo>
                      <a:pt x="179367" y="35342"/>
                      <a:pt x="308058" y="-34689"/>
                      <a:pt x="426413" y="17953"/>
                    </a:cubicBezTo>
                    <a:cubicBezTo>
                      <a:pt x="446423" y="12822"/>
                      <a:pt x="465201" y="30210"/>
                      <a:pt x="478952" y="42753"/>
                    </a:cubicBezTo>
                    <a:cubicBezTo>
                      <a:pt x="507308" y="70119"/>
                      <a:pt x="514800" y="109078"/>
                      <a:pt x="517740" y="146801"/>
                    </a:cubicBezTo>
                    <a:cubicBezTo>
                      <a:pt x="521059" y="173027"/>
                      <a:pt x="524283" y="199253"/>
                      <a:pt x="523335" y="225669"/>
                    </a:cubicBezTo>
                    <a:cubicBezTo>
                      <a:pt x="522292" y="319549"/>
                      <a:pt x="495643" y="411434"/>
                      <a:pt x="461882" y="498284"/>
                    </a:cubicBezTo>
                    <a:cubicBezTo>
                      <a:pt x="428974" y="574395"/>
                      <a:pt x="374728" y="642715"/>
                      <a:pt x="307584" y="691271"/>
                    </a:cubicBezTo>
                    <a:cubicBezTo>
                      <a:pt x="266236" y="716071"/>
                      <a:pt x="217870" y="730515"/>
                      <a:pt x="169693" y="731940"/>
                    </a:cubicBezTo>
                    <a:close/>
                    <a:moveTo>
                      <a:pt x="179272" y="689371"/>
                    </a:moveTo>
                    <a:cubicBezTo>
                      <a:pt x="250873" y="683574"/>
                      <a:pt x="307395" y="648797"/>
                      <a:pt x="351209" y="593495"/>
                    </a:cubicBezTo>
                    <a:cubicBezTo>
                      <a:pt x="418257" y="522609"/>
                      <a:pt x="446234" y="426353"/>
                      <a:pt x="468710" y="333707"/>
                    </a:cubicBezTo>
                    <a:cubicBezTo>
                      <a:pt x="481038" y="273559"/>
                      <a:pt x="486065" y="211415"/>
                      <a:pt x="476486" y="150507"/>
                    </a:cubicBezTo>
                    <a:cubicBezTo>
                      <a:pt x="472503" y="96630"/>
                      <a:pt x="462735" y="77816"/>
                      <a:pt x="417119" y="49215"/>
                    </a:cubicBezTo>
                    <a:cubicBezTo>
                      <a:pt x="290609" y="8166"/>
                      <a:pt x="195014" y="84848"/>
                      <a:pt x="131285" y="187850"/>
                    </a:cubicBezTo>
                    <a:cubicBezTo>
                      <a:pt x="96575" y="238686"/>
                      <a:pt x="67271" y="293894"/>
                      <a:pt x="56175" y="355087"/>
                    </a:cubicBezTo>
                    <a:cubicBezTo>
                      <a:pt x="38346" y="467782"/>
                      <a:pt x="9232" y="697542"/>
                      <a:pt x="179272" y="68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29"/>
              <p:cNvSpPr/>
              <p:nvPr/>
            </p:nvSpPr>
            <p:spPr>
              <a:xfrm>
                <a:off x="717434" y="890398"/>
                <a:ext cx="310640" cy="465551"/>
              </a:xfrm>
              <a:custGeom>
                <a:rect b="b" l="l" r="r" t="t"/>
                <a:pathLst>
                  <a:path extrusionOk="0" h="465551" w="310640">
                    <a:moveTo>
                      <a:pt x="237370" y="465436"/>
                    </a:moveTo>
                    <a:cubicBezTo>
                      <a:pt x="202281" y="462680"/>
                      <a:pt x="168425" y="460210"/>
                      <a:pt x="133715" y="455649"/>
                    </a:cubicBezTo>
                    <a:cubicBezTo>
                      <a:pt x="104316" y="452893"/>
                      <a:pt x="73115" y="450328"/>
                      <a:pt x="47035" y="435409"/>
                    </a:cubicBezTo>
                    <a:cubicBezTo>
                      <a:pt x="25887" y="423817"/>
                      <a:pt x="29775" y="398826"/>
                      <a:pt x="31672" y="378492"/>
                    </a:cubicBezTo>
                    <a:cubicBezTo>
                      <a:pt x="34422" y="355402"/>
                      <a:pt x="32810" y="329366"/>
                      <a:pt x="46940" y="309697"/>
                    </a:cubicBezTo>
                    <a:cubicBezTo>
                      <a:pt x="85159" y="266462"/>
                      <a:pt x="152397" y="253444"/>
                      <a:pt x="178477" y="198427"/>
                    </a:cubicBezTo>
                    <a:cubicBezTo>
                      <a:pt x="185116" y="183604"/>
                      <a:pt x="192323" y="166595"/>
                      <a:pt x="187487" y="150252"/>
                    </a:cubicBezTo>
                    <a:cubicBezTo>
                      <a:pt x="182650" y="134668"/>
                      <a:pt x="164631" y="128777"/>
                      <a:pt x="151259" y="137899"/>
                    </a:cubicBezTo>
                    <a:cubicBezTo>
                      <a:pt x="122998" y="153387"/>
                      <a:pt x="112092" y="193296"/>
                      <a:pt x="78805" y="200138"/>
                    </a:cubicBezTo>
                    <a:cubicBezTo>
                      <a:pt x="49122" y="200423"/>
                      <a:pt x="16024" y="183604"/>
                      <a:pt x="2178" y="156618"/>
                    </a:cubicBezTo>
                    <a:cubicBezTo>
                      <a:pt x="-4935" y="138944"/>
                      <a:pt x="7015" y="121365"/>
                      <a:pt x="14507" y="105877"/>
                    </a:cubicBezTo>
                    <a:cubicBezTo>
                      <a:pt x="47225" y="53045"/>
                      <a:pt x="105264" y="13516"/>
                      <a:pt x="167950" y="9240"/>
                    </a:cubicBezTo>
                    <a:cubicBezTo>
                      <a:pt x="173166" y="2779"/>
                      <a:pt x="182934" y="4965"/>
                      <a:pt x="190237" y="3064"/>
                    </a:cubicBezTo>
                    <a:cubicBezTo>
                      <a:pt x="246190" y="-13565"/>
                      <a:pt x="307738" y="40312"/>
                      <a:pt x="310299" y="96470"/>
                    </a:cubicBezTo>
                    <a:cubicBezTo>
                      <a:pt x="313049" y="147116"/>
                      <a:pt x="299013" y="197952"/>
                      <a:pt x="275494" y="242517"/>
                    </a:cubicBezTo>
                    <a:cubicBezTo>
                      <a:pt x="255104" y="281095"/>
                      <a:pt x="223998" y="312072"/>
                      <a:pt x="199626" y="347800"/>
                    </a:cubicBezTo>
                    <a:cubicBezTo>
                      <a:pt x="231585" y="355497"/>
                      <a:pt x="296358" y="358157"/>
                      <a:pt x="283365" y="406523"/>
                    </a:cubicBezTo>
                    <a:cubicBezTo>
                      <a:pt x="276063" y="430088"/>
                      <a:pt x="269235" y="467906"/>
                      <a:pt x="237370" y="465436"/>
                    </a:cubicBezTo>
                    <a:close/>
                    <a:moveTo>
                      <a:pt x="236991" y="424197"/>
                    </a:moveTo>
                    <a:cubicBezTo>
                      <a:pt x="240689" y="416310"/>
                      <a:pt x="243819" y="408138"/>
                      <a:pt x="246759" y="399871"/>
                    </a:cubicBezTo>
                    <a:cubicBezTo>
                      <a:pt x="246854" y="399681"/>
                      <a:pt x="246854" y="399491"/>
                      <a:pt x="246948" y="399301"/>
                    </a:cubicBezTo>
                    <a:cubicBezTo>
                      <a:pt x="227317" y="392555"/>
                      <a:pt x="205979" y="392365"/>
                      <a:pt x="185874" y="387044"/>
                    </a:cubicBezTo>
                    <a:cubicBezTo>
                      <a:pt x="117972" y="373741"/>
                      <a:pt x="170701" y="314258"/>
                      <a:pt x="196591" y="285561"/>
                    </a:cubicBezTo>
                    <a:cubicBezTo>
                      <a:pt x="214989" y="264942"/>
                      <a:pt x="232059" y="242992"/>
                      <a:pt x="244862" y="218382"/>
                    </a:cubicBezTo>
                    <a:cubicBezTo>
                      <a:pt x="266390" y="168686"/>
                      <a:pt x="296263" y="80791"/>
                      <a:pt x="233956" y="49529"/>
                    </a:cubicBezTo>
                    <a:cubicBezTo>
                      <a:pt x="222007" y="43258"/>
                      <a:pt x="208825" y="40027"/>
                      <a:pt x="196875" y="33756"/>
                    </a:cubicBezTo>
                    <a:cubicBezTo>
                      <a:pt x="189763" y="29670"/>
                      <a:pt x="182176" y="30810"/>
                      <a:pt x="174494" y="32616"/>
                    </a:cubicBezTo>
                    <a:cubicBezTo>
                      <a:pt x="117688" y="47629"/>
                      <a:pt x="62114" y="86017"/>
                      <a:pt x="41819" y="143125"/>
                    </a:cubicBezTo>
                    <a:cubicBezTo>
                      <a:pt x="51018" y="151772"/>
                      <a:pt x="62683" y="157663"/>
                      <a:pt x="74632" y="161369"/>
                    </a:cubicBezTo>
                    <a:cubicBezTo>
                      <a:pt x="103367" y="128967"/>
                      <a:pt x="148794" y="80601"/>
                      <a:pt x="193651" y="115189"/>
                    </a:cubicBezTo>
                    <a:cubicBezTo>
                      <a:pt x="236232" y="152057"/>
                      <a:pt x="206738" y="218857"/>
                      <a:pt x="174779" y="253159"/>
                    </a:cubicBezTo>
                    <a:cubicBezTo>
                      <a:pt x="146707" y="284706"/>
                      <a:pt x="104695" y="300575"/>
                      <a:pt x="78046" y="332977"/>
                    </a:cubicBezTo>
                    <a:cubicBezTo>
                      <a:pt x="71503" y="356542"/>
                      <a:pt x="72546" y="378207"/>
                      <a:pt x="70934" y="401012"/>
                    </a:cubicBezTo>
                    <a:cubicBezTo>
                      <a:pt x="124231" y="419066"/>
                      <a:pt x="182176" y="415455"/>
                      <a:pt x="236991" y="4241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29"/>
              <p:cNvSpPr/>
              <p:nvPr/>
            </p:nvSpPr>
            <p:spPr>
              <a:xfrm>
                <a:off x="928254" y="1255700"/>
                <a:ext cx="664829" cy="727290"/>
              </a:xfrm>
              <a:custGeom>
                <a:rect b="b" l="l" r="r" t="t"/>
                <a:pathLst>
                  <a:path extrusionOk="0" h="727290" w="664829">
                    <a:moveTo>
                      <a:pt x="326989" y="725467"/>
                    </a:moveTo>
                    <a:cubicBezTo>
                      <a:pt x="295883" y="723377"/>
                      <a:pt x="257664" y="714445"/>
                      <a:pt x="263544" y="674916"/>
                    </a:cubicBezTo>
                    <a:cubicBezTo>
                      <a:pt x="260225" y="605456"/>
                      <a:pt x="275114" y="535425"/>
                      <a:pt x="268286" y="467390"/>
                    </a:cubicBezTo>
                    <a:cubicBezTo>
                      <a:pt x="199910" y="462734"/>
                      <a:pt x="63631" y="476797"/>
                      <a:pt x="12135" y="433753"/>
                    </a:cubicBezTo>
                    <a:cubicBezTo>
                      <a:pt x="850" y="423396"/>
                      <a:pt x="-952" y="407527"/>
                      <a:pt x="376" y="393084"/>
                    </a:cubicBezTo>
                    <a:cubicBezTo>
                      <a:pt x="1134" y="369519"/>
                      <a:pt x="2178" y="345954"/>
                      <a:pt x="6730" y="322864"/>
                    </a:cubicBezTo>
                    <a:cubicBezTo>
                      <a:pt x="14506" y="283430"/>
                      <a:pt x="36318" y="275923"/>
                      <a:pt x="73209" y="281149"/>
                    </a:cubicBezTo>
                    <a:cubicBezTo>
                      <a:pt x="115696" y="285330"/>
                      <a:pt x="157139" y="286185"/>
                      <a:pt x="197918" y="288941"/>
                    </a:cubicBezTo>
                    <a:cubicBezTo>
                      <a:pt x="218403" y="290176"/>
                      <a:pt x="238887" y="289606"/>
                      <a:pt x="259371" y="288561"/>
                    </a:cubicBezTo>
                    <a:cubicBezTo>
                      <a:pt x="272364" y="286280"/>
                      <a:pt x="291046" y="288941"/>
                      <a:pt x="300151" y="278204"/>
                    </a:cubicBezTo>
                    <a:cubicBezTo>
                      <a:pt x="310014" y="199431"/>
                      <a:pt x="315514" y="119994"/>
                      <a:pt x="330972" y="41982"/>
                    </a:cubicBezTo>
                    <a:cubicBezTo>
                      <a:pt x="313143" y="35140"/>
                      <a:pt x="314850" y="6349"/>
                      <a:pt x="333722" y="2168"/>
                    </a:cubicBezTo>
                    <a:cubicBezTo>
                      <a:pt x="372321" y="-493"/>
                      <a:pt x="478916" y="-6764"/>
                      <a:pt x="499780" y="29154"/>
                    </a:cubicBezTo>
                    <a:cubicBezTo>
                      <a:pt x="508694" y="44262"/>
                      <a:pt x="502530" y="62791"/>
                      <a:pt x="502340" y="79325"/>
                    </a:cubicBezTo>
                    <a:cubicBezTo>
                      <a:pt x="498262" y="149165"/>
                      <a:pt x="485175" y="217200"/>
                      <a:pt x="494469" y="286090"/>
                    </a:cubicBezTo>
                    <a:cubicBezTo>
                      <a:pt x="534679" y="295117"/>
                      <a:pt x="575648" y="298823"/>
                      <a:pt x="616427" y="303764"/>
                    </a:cubicBezTo>
                    <a:cubicBezTo>
                      <a:pt x="627807" y="305285"/>
                      <a:pt x="639851" y="305760"/>
                      <a:pt x="649809" y="311936"/>
                    </a:cubicBezTo>
                    <a:cubicBezTo>
                      <a:pt x="664035" y="320488"/>
                      <a:pt x="665552" y="338067"/>
                      <a:pt x="664604" y="353175"/>
                    </a:cubicBezTo>
                    <a:cubicBezTo>
                      <a:pt x="664129" y="371799"/>
                      <a:pt x="663466" y="390423"/>
                      <a:pt x="662138" y="409047"/>
                    </a:cubicBezTo>
                    <a:cubicBezTo>
                      <a:pt x="660431" y="435083"/>
                      <a:pt x="660810" y="475372"/>
                      <a:pt x="627618" y="479933"/>
                    </a:cubicBezTo>
                    <a:cubicBezTo>
                      <a:pt x="576501" y="484779"/>
                      <a:pt x="524721" y="486965"/>
                      <a:pt x="473889" y="494376"/>
                    </a:cubicBezTo>
                    <a:cubicBezTo>
                      <a:pt x="469148" y="528774"/>
                      <a:pt x="467630" y="562411"/>
                      <a:pt x="465828" y="596144"/>
                    </a:cubicBezTo>
                    <a:cubicBezTo>
                      <a:pt x="461845" y="633772"/>
                      <a:pt x="469053" y="694870"/>
                      <a:pt x="436429" y="720051"/>
                    </a:cubicBezTo>
                    <a:cubicBezTo>
                      <a:pt x="401909" y="731073"/>
                      <a:pt x="362932" y="726512"/>
                      <a:pt x="326989" y="725467"/>
                    </a:cubicBezTo>
                    <a:close/>
                    <a:moveTo>
                      <a:pt x="399538" y="683848"/>
                    </a:moveTo>
                    <a:cubicBezTo>
                      <a:pt x="404375" y="683468"/>
                      <a:pt x="409212" y="683183"/>
                      <a:pt x="414048" y="682613"/>
                    </a:cubicBezTo>
                    <a:cubicBezTo>
                      <a:pt x="427799" y="627311"/>
                      <a:pt x="422014" y="569158"/>
                      <a:pt x="429317" y="512810"/>
                    </a:cubicBezTo>
                    <a:cubicBezTo>
                      <a:pt x="431119" y="492571"/>
                      <a:pt x="431972" y="468721"/>
                      <a:pt x="452077" y="457793"/>
                    </a:cubicBezTo>
                    <a:cubicBezTo>
                      <a:pt x="466397" y="450096"/>
                      <a:pt x="483563" y="450192"/>
                      <a:pt x="499400" y="448386"/>
                    </a:cubicBezTo>
                    <a:cubicBezTo>
                      <a:pt x="538662" y="445631"/>
                      <a:pt x="577734" y="441165"/>
                      <a:pt x="616996" y="438219"/>
                    </a:cubicBezTo>
                    <a:cubicBezTo>
                      <a:pt x="621169" y="406007"/>
                      <a:pt x="621738" y="378546"/>
                      <a:pt x="622497" y="347094"/>
                    </a:cubicBezTo>
                    <a:cubicBezTo>
                      <a:pt x="586649" y="342438"/>
                      <a:pt x="550706" y="339397"/>
                      <a:pt x="515048" y="333126"/>
                    </a:cubicBezTo>
                    <a:cubicBezTo>
                      <a:pt x="494753" y="328185"/>
                      <a:pt x="466682" y="329705"/>
                      <a:pt x="457009" y="307280"/>
                    </a:cubicBezTo>
                    <a:cubicBezTo>
                      <a:pt x="436240" y="224422"/>
                      <a:pt x="459474" y="135197"/>
                      <a:pt x="462130" y="50819"/>
                    </a:cubicBezTo>
                    <a:cubicBezTo>
                      <a:pt x="424954" y="40176"/>
                      <a:pt x="385218" y="43312"/>
                      <a:pt x="346905" y="42647"/>
                    </a:cubicBezTo>
                    <a:cubicBezTo>
                      <a:pt x="349844" y="118188"/>
                      <a:pt x="338275" y="193635"/>
                      <a:pt x="336852" y="269177"/>
                    </a:cubicBezTo>
                    <a:cubicBezTo>
                      <a:pt x="342827" y="333601"/>
                      <a:pt x="263355" y="328660"/>
                      <a:pt x="219066" y="330655"/>
                    </a:cubicBezTo>
                    <a:cubicBezTo>
                      <a:pt x="163303" y="329325"/>
                      <a:pt x="106212" y="325429"/>
                      <a:pt x="50923" y="322103"/>
                    </a:cubicBezTo>
                    <a:cubicBezTo>
                      <a:pt x="42198" y="348519"/>
                      <a:pt x="43146" y="376930"/>
                      <a:pt x="42388" y="404296"/>
                    </a:cubicBezTo>
                    <a:cubicBezTo>
                      <a:pt x="90375" y="427577"/>
                      <a:pt x="146897" y="420355"/>
                      <a:pt x="198392" y="423966"/>
                    </a:cubicBezTo>
                    <a:cubicBezTo>
                      <a:pt x="224472" y="424821"/>
                      <a:pt x="250457" y="424821"/>
                      <a:pt x="276537" y="425201"/>
                    </a:cubicBezTo>
                    <a:cubicBezTo>
                      <a:pt x="290572" y="425201"/>
                      <a:pt x="302427" y="435558"/>
                      <a:pt x="306599" y="448576"/>
                    </a:cubicBezTo>
                    <a:cubicBezTo>
                      <a:pt x="318264" y="488010"/>
                      <a:pt x="310772" y="530009"/>
                      <a:pt x="308591" y="570298"/>
                    </a:cubicBezTo>
                    <a:cubicBezTo>
                      <a:pt x="306315" y="606501"/>
                      <a:pt x="305651" y="642799"/>
                      <a:pt x="305651" y="679192"/>
                    </a:cubicBezTo>
                    <a:cubicBezTo>
                      <a:pt x="336473" y="686604"/>
                      <a:pt x="368717" y="685083"/>
                      <a:pt x="400107" y="683848"/>
                    </a:cubicBezTo>
                    <a:cubicBezTo>
                      <a:pt x="400013" y="683753"/>
                      <a:pt x="399538" y="683848"/>
                      <a:pt x="399538" y="68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29"/>
              <p:cNvSpPr/>
              <p:nvPr/>
            </p:nvSpPr>
            <p:spPr>
              <a:xfrm>
                <a:off x="1764960" y="421274"/>
                <a:ext cx="752199" cy="1763142"/>
              </a:xfrm>
              <a:custGeom>
                <a:rect b="b" l="l" r="r" t="t"/>
                <a:pathLst>
                  <a:path extrusionOk="0" h="1763142" w="752199">
                    <a:moveTo>
                      <a:pt x="201169" y="1763142"/>
                    </a:moveTo>
                    <a:cubicBezTo>
                      <a:pt x="136397" y="1759341"/>
                      <a:pt x="63373" y="1749554"/>
                      <a:pt x="14628" y="1702899"/>
                    </a:cubicBezTo>
                    <a:cubicBezTo>
                      <a:pt x="1446" y="1688361"/>
                      <a:pt x="972" y="1668311"/>
                      <a:pt x="592" y="1649687"/>
                    </a:cubicBezTo>
                    <a:cubicBezTo>
                      <a:pt x="-356" y="1622321"/>
                      <a:pt x="-71" y="1594955"/>
                      <a:pt x="782" y="1567589"/>
                    </a:cubicBezTo>
                    <a:cubicBezTo>
                      <a:pt x="10076" y="1420497"/>
                      <a:pt x="27146" y="1273879"/>
                      <a:pt x="39854" y="1127072"/>
                    </a:cubicBezTo>
                    <a:cubicBezTo>
                      <a:pt x="48674" y="1016278"/>
                      <a:pt x="63563" y="906149"/>
                      <a:pt x="74943" y="795639"/>
                    </a:cubicBezTo>
                    <a:cubicBezTo>
                      <a:pt x="90971" y="553146"/>
                      <a:pt x="105860" y="309797"/>
                      <a:pt x="146924" y="69964"/>
                    </a:cubicBezTo>
                    <a:cubicBezTo>
                      <a:pt x="131371" y="62458"/>
                      <a:pt x="139811" y="40508"/>
                      <a:pt x="145311" y="28535"/>
                    </a:cubicBezTo>
                    <a:cubicBezTo>
                      <a:pt x="185522" y="-15364"/>
                      <a:pt x="274667" y="-3012"/>
                      <a:pt x="319714" y="27965"/>
                    </a:cubicBezTo>
                    <a:cubicBezTo>
                      <a:pt x="359165" y="56376"/>
                      <a:pt x="337353" y="110728"/>
                      <a:pt x="334888" y="151017"/>
                    </a:cubicBezTo>
                    <a:cubicBezTo>
                      <a:pt x="322843" y="274354"/>
                      <a:pt x="319429" y="394271"/>
                      <a:pt x="307765" y="516943"/>
                    </a:cubicBezTo>
                    <a:cubicBezTo>
                      <a:pt x="302928" y="619185"/>
                      <a:pt x="263856" y="717247"/>
                      <a:pt x="264045" y="819680"/>
                    </a:cubicBezTo>
                    <a:cubicBezTo>
                      <a:pt x="266416" y="831747"/>
                      <a:pt x="263571" y="849611"/>
                      <a:pt x="274003" y="857878"/>
                    </a:cubicBezTo>
                    <a:cubicBezTo>
                      <a:pt x="304920" y="866050"/>
                      <a:pt x="335836" y="874412"/>
                      <a:pt x="366752" y="882868"/>
                    </a:cubicBezTo>
                    <a:cubicBezTo>
                      <a:pt x="478658" y="914130"/>
                      <a:pt x="610100" y="928193"/>
                      <a:pt x="684925" y="1027680"/>
                    </a:cubicBezTo>
                    <a:cubicBezTo>
                      <a:pt x="761742" y="1121846"/>
                      <a:pt x="765156" y="1254495"/>
                      <a:pt x="733102" y="1367285"/>
                    </a:cubicBezTo>
                    <a:cubicBezTo>
                      <a:pt x="719256" y="1439596"/>
                      <a:pt x="688814" y="1507346"/>
                      <a:pt x="646896" y="1567684"/>
                    </a:cubicBezTo>
                    <a:cubicBezTo>
                      <a:pt x="548931" y="1702709"/>
                      <a:pt x="362390" y="1762572"/>
                      <a:pt x="201169" y="1763142"/>
                    </a:cubicBezTo>
                    <a:close/>
                    <a:moveTo>
                      <a:pt x="212645" y="1721238"/>
                    </a:moveTo>
                    <a:cubicBezTo>
                      <a:pt x="359829" y="1715822"/>
                      <a:pt x="525317" y="1664320"/>
                      <a:pt x="614463" y="1540128"/>
                    </a:cubicBezTo>
                    <a:cubicBezTo>
                      <a:pt x="647940" y="1489387"/>
                      <a:pt x="676106" y="1434275"/>
                      <a:pt x="687771" y="1374222"/>
                    </a:cubicBezTo>
                    <a:cubicBezTo>
                      <a:pt x="707117" y="1301721"/>
                      <a:pt x="720868" y="1222758"/>
                      <a:pt x="698582" y="1149497"/>
                    </a:cubicBezTo>
                    <a:cubicBezTo>
                      <a:pt x="685305" y="1088684"/>
                      <a:pt x="645379" y="1037087"/>
                      <a:pt x="595590" y="1001074"/>
                    </a:cubicBezTo>
                    <a:cubicBezTo>
                      <a:pt x="510333" y="953374"/>
                      <a:pt x="410851" y="941116"/>
                      <a:pt x="318197" y="913560"/>
                    </a:cubicBezTo>
                    <a:cubicBezTo>
                      <a:pt x="291358" y="903108"/>
                      <a:pt x="255605" y="905483"/>
                      <a:pt x="236922" y="880683"/>
                    </a:cubicBezTo>
                    <a:cubicBezTo>
                      <a:pt x="205722" y="821960"/>
                      <a:pt x="227534" y="750409"/>
                      <a:pt x="237491" y="688361"/>
                    </a:cubicBezTo>
                    <a:cubicBezTo>
                      <a:pt x="268408" y="556091"/>
                      <a:pt x="272391" y="420402"/>
                      <a:pt x="282444" y="285472"/>
                    </a:cubicBezTo>
                    <a:cubicBezTo>
                      <a:pt x="284909" y="213446"/>
                      <a:pt x="295626" y="142180"/>
                      <a:pt x="300178" y="70535"/>
                    </a:cubicBezTo>
                    <a:cubicBezTo>
                      <a:pt x="295341" y="54476"/>
                      <a:pt x="269451" y="50770"/>
                      <a:pt x="256648" y="46874"/>
                    </a:cubicBezTo>
                    <a:cubicBezTo>
                      <a:pt x="226775" y="38988"/>
                      <a:pt x="195953" y="42979"/>
                      <a:pt x="168451" y="56567"/>
                    </a:cubicBezTo>
                    <a:cubicBezTo>
                      <a:pt x="167029" y="59132"/>
                      <a:pt x="166270" y="61983"/>
                      <a:pt x="164753" y="64453"/>
                    </a:cubicBezTo>
                    <a:cubicBezTo>
                      <a:pt x="150243" y="274164"/>
                      <a:pt x="127767" y="483781"/>
                      <a:pt x="119611" y="694062"/>
                    </a:cubicBezTo>
                    <a:cubicBezTo>
                      <a:pt x="115533" y="843530"/>
                      <a:pt x="90876" y="991382"/>
                      <a:pt x="80159" y="1140375"/>
                    </a:cubicBezTo>
                    <a:cubicBezTo>
                      <a:pt x="68400" y="1273785"/>
                      <a:pt x="54838" y="1407099"/>
                      <a:pt x="44217" y="1540603"/>
                    </a:cubicBezTo>
                    <a:cubicBezTo>
                      <a:pt x="41846" y="1581462"/>
                      <a:pt x="41182" y="1622416"/>
                      <a:pt x="43363" y="1663180"/>
                    </a:cubicBezTo>
                    <a:cubicBezTo>
                      <a:pt x="42699" y="1672017"/>
                      <a:pt x="48105" y="1678574"/>
                      <a:pt x="55502" y="1682850"/>
                    </a:cubicBezTo>
                    <a:cubicBezTo>
                      <a:pt x="102635" y="1713066"/>
                      <a:pt x="158588" y="1719147"/>
                      <a:pt x="212645" y="17212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29"/>
              <p:cNvSpPr/>
              <p:nvPr/>
            </p:nvSpPr>
            <p:spPr>
              <a:xfrm>
                <a:off x="1967158" y="1451230"/>
                <a:ext cx="415030" cy="543351"/>
              </a:xfrm>
              <a:custGeom>
                <a:rect b="b" l="l" r="r" t="t"/>
                <a:pathLst>
                  <a:path extrusionOk="0" h="543351" w="415030">
                    <a:moveTo>
                      <a:pt x="134396" y="543335"/>
                    </a:moveTo>
                    <a:cubicBezTo>
                      <a:pt x="91531" y="539534"/>
                      <a:pt x="37759" y="539154"/>
                      <a:pt x="9782" y="501146"/>
                    </a:cubicBezTo>
                    <a:cubicBezTo>
                      <a:pt x="-8141" y="469314"/>
                      <a:pt x="3808" y="430450"/>
                      <a:pt x="5041" y="395863"/>
                    </a:cubicBezTo>
                    <a:cubicBezTo>
                      <a:pt x="16706" y="277372"/>
                      <a:pt x="35578" y="159926"/>
                      <a:pt x="53786" y="42290"/>
                    </a:cubicBezTo>
                    <a:cubicBezTo>
                      <a:pt x="43639" y="-25555"/>
                      <a:pt x="162183" y="6467"/>
                      <a:pt x="198410" y="15209"/>
                    </a:cubicBezTo>
                    <a:cubicBezTo>
                      <a:pt x="247630" y="28987"/>
                      <a:pt x="291823" y="57873"/>
                      <a:pt x="329188" y="91986"/>
                    </a:cubicBezTo>
                    <a:cubicBezTo>
                      <a:pt x="363140" y="120302"/>
                      <a:pt x="383150" y="161066"/>
                      <a:pt x="401643" y="200405"/>
                    </a:cubicBezTo>
                    <a:cubicBezTo>
                      <a:pt x="430473" y="275756"/>
                      <a:pt x="411695" y="369067"/>
                      <a:pt x="355363" y="426840"/>
                    </a:cubicBezTo>
                    <a:cubicBezTo>
                      <a:pt x="296186" y="486988"/>
                      <a:pt x="222783" y="544476"/>
                      <a:pt x="134396" y="543335"/>
                    </a:cubicBezTo>
                    <a:close/>
                    <a:moveTo>
                      <a:pt x="144164" y="501336"/>
                    </a:moveTo>
                    <a:cubicBezTo>
                      <a:pt x="202962" y="497155"/>
                      <a:pt x="254079" y="464658"/>
                      <a:pt x="295901" y="424939"/>
                    </a:cubicBezTo>
                    <a:cubicBezTo>
                      <a:pt x="330990" y="396433"/>
                      <a:pt x="359820" y="359850"/>
                      <a:pt x="368640" y="314430"/>
                    </a:cubicBezTo>
                    <a:cubicBezTo>
                      <a:pt x="382960" y="253997"/>
                      <a:pt x="360674" y="200025"/>
                      <a:pt x="327007" y="151279"/>
                    </a:cubicBezTo>
                    <a:cubicBezTo>
                      <a:pt x="270865" y="81058"/>
                      <a:pt x="181624" y="39914"/>
                      <a:pt x="92100" y="42860"/>
                    </a:cubicBezTo>
                    <a:cubicBezTo>
                      <a:pt x="91720" y="43525"/>
                      <a:pt x="91341" y="44190"/>
                      <a:pt x="90962" y="44951"/>
                    </a:cubicBezTo>
                    <a:cubicBezTo>
                      <a:pt x="87073" y="51887"/>
                      <a:pt x="79202" y="55688"/>
                      <a:pt x="71520" y="55213"/>
                    </a:cubicBezTo>
                    <a:cubicBezTo>
                      <a:pt x="69434" y="128284"/>
                      <a:pt x="60330" y="200690"/>
                      <a:pt x="52743" y="273191"/>
                    </a:cubicBezTo>
                    <a:cubicBezTo>
                      <a:pt x="52743" y="272716"/>
                      <a:pt x="52838" y="272336"/>
                      <a:pt x="52838" y="271861"/>
                    </a:cubicBezTo>
                    <a:cubicBezTo>
                      <a:pt x="52838" y="271670"/>
                      <a:pt x="52838" y="271575"/>
                      <a:pt x="52838" y="271385"/>
                    </a:cubicBezTo>
                    <a:cubicBezTo>
                      <a:pt x="49708" y="325927"/>
                      <a:pt x="43639" y="379329"/>
                      <a:pt x="41173" y="433206"/>
                    </a:cubicBezTo>
                    <a:cubicBezTo>
                      <a:pt x="41932" y="448885"/>
                      <a:pt x="35957" y="469314"/>
                      <a:pt x="47432" y="481952"/>
                    </a:cubicBezTo>
                    <a:cubicBezTo>
                      <a:pt x="75409" y="499816"/>
                      <a:pt x="111826" y="499721"/>
                      <a:pt x="144164" y="5013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29"/>
              <p:cNvSpPr/>
              <p:nvPr/>
            </p:nvSpPr>
            <p:spPr>
              <a:xfrm>
                <a:off x="2382597" y="867466"/>
                <a:ext cx="302737" cy="446553"/>
              </a:xfrm>
              <a:custGeom>
                <a:rect b="b" l="l" r="r" t="t"/>
                <a:pathLst>
                  <a:path extrusionOk="0" h="446553" w="302737">
                    <a:moveTo>
                      <a:pt x="245485" y="446464"/>
                    </a:moveTo>
                    <a:cubicBezTo>
                      <a:pt x="196645" y="441618"/>
                      <a:pt x="148183" y="432591"/>
                      <a:pt x="99059" y="429645"/>
                    </a:cubicBezTo>
                    <a:cubicBezTo>
                      <a:pt x="72789" y="428220"/>
                      <a:pt x="34476" y="424134"/>
                      <a:pt x="27648" y="393252"/>
                    </a:cubicBezTo>
                    <a:cubicBezTo>
                      <a:pt x="30208" y="300797"/>
                      <a:pt x="140976" y="257942"/>
                      <a:pt x="163452" y="171568"/>
                    </a:cubicBezTo>
                    <a:cubicBezTo>
                      <a:pt x="168099" y="157505"/>
                      <a:pt x="172556" y="134035"/>
                      <a:pt x="157193" y="125578"/>
                    </a:cubicBezTo>
                    <a:cubicBezTo>
                      <a:pt x="134148" y="151519"/>
                      <a:pt x="122957" y="185631"/>
                      <a:pt x="92800" y="204541"/>
                    </a:cubicBezTo>
                    <a:cubicBezTo>
                      <a:pt x="65582" y="222120"/>
                      <a:pt x="13896" y="214518"/>
                      <a:pt x="1663" y="181641"/>
                    </a:cubicBezTo>
                    <a:cubicBezTo>
                      <a:pt x="-5260" y="159311"/>
                      <a:pt x="11241" y="138881"/>
                      <a:pt x="18069" y="118547"/>
                    </a:cubicBezTo>
                    <a:cubicBezTo>
                      <a:pt x="38649" y="48706"/>
                      <a:pt x="106551" y="-14293"/>
                      <a:pt x="182893" y="4141"/>
                    </a:cubicBezTo>
                    <a:cubicBezTo>
                      <a:pt x="245200" y="-16573"/>
                      <a:pt x="313387" y="43860"/>
                      <a:pt x="301343" y="108855"/>
                    </a:cubicBezTo>
                    <a:cubicBezTo>
                      <a:pt x="294989" y="161306"/>
                      <a:pt x="268435" y="208532"/>
                      <a:pt x="241976" y="253381"/>
                    </a:cubicBezTo>
                    <a:cubicBezTo>
                      <a:pt x="229552" y="274856"/>
                      <a:pt x="214284" y="295761"/>
                      <a:pt x="209163" y="320466"/>
                    </a:cubicBezTo>
                    <a:cubicBezTo>
                      <a:pt x="238183" y="331584"/>
                      <a:pt x="287687" y="326547"/>
                      <a:pt x="295747" y="364651"/>
                    </a:cubicBezTo>
                    <a:cubicBezTo>
                      <a:pt x="296317" y="396103"/>
                      <a:pt x="285790" y="449029"/>
                      <a:pt x="245485" y="446464"/>
                    </a:cubicBezTo>
                    <a:close/>
                    <a:moveTo>
                      <a:pt x="138795" y="391352"/>
                    </a:moveTo>
                    <a:cubicBezTo>
                      <a:pt x="150649" y="392492"/>
                      <a:pt x="162409" y="393917"/>
                      <a:pt x="174263" y="395438"/>
                    </a:cubicBezTo>
                    <a:cubicBezTo>
                      <a:pt x="198352" y="398478"/>
                      <a:pt x="222440" y="401804"/>
                      <a:pt x="246623" y="404655"/>
                    </a:cubicBezTo>
                    <a:cubicBezTo>
                      <a:pt x="251365" y="395058"/>
                      <a:pt x="254494" y="384605"/>
                      <a:pt x="256486" y="374058"/>
                    </a:cubicBezTo>
                    <a:cubicBezTo>
                      <a:pt x="231734" y="365411"/>
                      <a:pt x="203283" y="366551"/>
                      <a:pt x="180333" y="353248"/>
                    </a:cubicBezTo>
                    <a:cubicBezTo>
                      <a:pt x="145718" y="320751"/>
                      <a:pt x="186971" y="266494"/>
                      <a:pt x="204611" y="234472"/>
                    </a:cubicBezTo>
                    <a:cubicBezTo>
                      <a:pt x="222819" y="204446"/>
                      <a:pt x="239510" y="173374"/>
                      <a:pt x="251554" y="140306"/>
                    </a:cubicBezTo>
                    <a:cubicBezTo>
                      <a:pt x="269952" y="93081"/>
                      <a:pt x="259900" y="40915"/>
                      <a:pt x="199869" y="42720"/>
                    </a:cubicBezTo>
                    <a:cubicBezTo>
                      <a:pt x="190385" y="42625"/>
                      <a:pt x="180048" y="40535"/>
                      <a:pt x="175591" y="31222"/>
                    </a:cubicBezTo>
                    <a:cubicBezTo>
                      <a:pt x="90050" y="35213"/>
                      <a:pt x="67384" y="99067"/>
                      <a:pt x="42252" y="168528"/>
                    </a:cubicBezTo>
                    <a:cubicBezTo>
                      <a:pt x="102568" y="197224"/>
                      <a:pt x="106266" y="73127"/>
                      <a:pt x="168478" y="95457"/>
                    </a:cubicBezTo>
                    <a:cubicBezTo>
                      <a:pt x="218741" y="120637"/>
                      <a:pt x="196645" y="187532"/>
                      <a:pt x="175970" y="226300"/>
                    </a:cubicBezTo>
                    <a:cubicBezTo>
                      <a:pt x="147614" y="283598"/>
                      <a:pt x="83790" y="318946"/>
                      <a:pt x="69565" y="383370"/>
                    </a:cubicBezTo>
                    <a:cubicBezTo>
                      <a:pt x="92610" y="391352"/>
                      <a:pt x="115370" y="387741"/>
                      <a:pt x="138795" y="3913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2806812" y="1375035"/>
                <a:ext cx="559317" cy="204051"/>
              </a:xfrm>
              <a:custGeom>
                <a:rect b="b" l="l" r="r" t="t"/>
                <a:pathLst>
                  <a:path extrusionOk="0" h="204051" w="559317">
                    <a:moveTo>
                      <a:pt x="506076" y="204003"/>
                    </a:moveTo>
                    <a:cubicBezTo>
                      <a:pt x="445856" y="200487"/>
                      <a:pt x="385066" y="202673"/>
                      <a:pt x="325035" y="196496"/>
                    </a:cubicBezTo>
                    <a:cubicBezTo>
                      <a:pt x="247555" y="196211"/>
                      <a:pt x="170169" y="203433"/>
                      <a:pt x="92594" y="199062"/>
                    </a:cubicBezTo>
                    <a:cubicBezTo>
                      <a:pt x="58927" y="197256"/>
                      <a:pt x="-8501" y="201057"/>
                      <a:pt x="888" y="150031"/>
                    </a:cubicBezTo>
                    <a:cubicBezTo>
                      <a:pt x="5819" y="122760"/>
                      <a:pt x="9802" y="95299"/>
                      <a:pt x="13122" y="67838"/>
                    </a:cubicBezTo>
                    <a:cubicBezTo>
                      <a:pt x="15113" y="58336"/>
                      <a:pt x="13785" y="45223"/>
                      <a:pt x="21941" y="38762"/>
                    </a:cubicBezTo>
                    <a:cubicBezTo>
                      <a:pt x="11509" y="28024"/>
                      <a:pt x="17104" y="8070"/>
                      <a:pt x="31804" y="4554"/>
                    </a:cubicBezTo>
                    <a:cubicBezTo>
                      <a:pt x="45650" y="1038"/>
                      <a:pt x="59686" y="183"/>
                      <a:pt x="73911" y="88"/>
                    </a:cubicBezTo>
                    <a:cubicBezTo>
                      <a:pt x="133183" y="-862"/>
                      <a:pt x="192171" y="6074"/>
                      <a:pt x="251064" y="11396"/>
                    </a:cubicBezTo>
                    <a:cubicBezTo>
                      <a:pt x="313560" y="16432"/>
                      <a:pt x="373496" y="15006"/>
                      <a:pt x="435614" y="21183"/>
                    </a:cubicBezTo>
                    <a:cubicBezTo>
                      <a:pt x="470513" y="25174"/>
                      <a:pt x="507878" y="19472"/>
                      <a:pt x="541166" y="32395"/>
                    </a:cubicBezTo>
                    <a:cubicBezTo>
                      <a:pt x="570565" y="45128"/>
                      <a:pt x="555391" y="81996"/>
                      <a:pt x="555486" y="106606"/>
                    </a:cubicBezTo>
                    <a:cubicBezTo>
                      <a:pt x="549701" y="139674"/>
                      <a:pt x="553684" y="206093"/>
                      <a:pt x="506076" y="204003"/>
                    </a:cubicBezTo>
                    <a:close/>
                    <a:moveTo>
                      <a:pt x="433717" y="159628"/>
                    </a:moveTo>
                    <a:cubicBezTo>
                      <a:pt x="457141" y="159723"/>
                      <a:pt x="480566" y="160578"/>
                      <a:pt x="503895" y="161624"/>
                    </a:cubicBezTo>
                    <a:cubicBezTo>
                      <a:pt x="512430" y="131407"/>
                      <a:pt x="513568" y="99670"/>
                      <a:pt x="516508" y="68503"/>
                    </a:cubicBezTo>
                    <a:cubicBezTo>
                      <a:pt x="434381" y="61377"/>
                      <a:pt x="349503" y="58906"/>
                      <a:pt x="268419" y="54725"/>
                    </a:cubicBezTo>
                    <a:cubicBezTo>
                      <a:pt x="188662" y="48549"/>
                      <a:pt x="109759" y="38096"/>
                      <a:pt x="30856" y="44463"/>
                    </a:cubicBezTo>
                    <a:cubicBezTo>
                      <a:pt x="38442" y="80286"/>
                      <a:pt x="32942" y="118294"/>
                      <a:pt x="32752" y="154782"/>
                    </a:cubicBezTo>
                    <a:cubicBezTo>
                      <a:pt x="64617" y="163524"/>
                      <a:pt x="99422" y="158773"/>
                      <a:pt x="132235" y="160198"/>
                    </a:cubicBezTo>
                    <a:cubicBezTo>
                      <a:pt x="187334" y="161054"/>
                      <a:pt x="242434" y="157538"/>
                      <a:pt x="296964" y="154972"/>
                    </a:cubicBezTo>
                    <a:cubicBezTo>
                      <a:pt x="342580" y="154497"/>
                      <a:pt x="388006" y="160768"/>
                      <a:pt x="433717" y="1596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29"/>
              <p:cNvSpPr/>
              <p:nvPr/>
            </p:nvSpPr>
            <p:spPr>
              <a:xfrm>
                <a:off x="2779413" y="1682349"/>
                <a:ext cx="629506" cy="196775"/>
              </a:xfrm>
              <a:custGeom>
                <a:rect b="b" l="l" r="r" t="t"/>
                <a:pathLst>
                  <a:path extrusionOk="0" h="196775" w="629506">
                    <a:moveTo>
                      <a:pt x="362582" y="196386"/>
                    </a:moveTo>
                    <a:cubicBezTo>
                      <a:pt x="254090" y="193250"/>
                      <a:pt x="144176" y="203037"/>
                      <a:pt x="36443" y="188689"/>
                    </a:cubicBezTo>
                    <a:cubicBezTo>
                      <a:pt x="11786" y="184223"/>
                      <a:pt x="-4621" y="163699"/>
                      <a:pt x="1164" y="138518"/>
                    </a:cubicBezTo>
                    <a:cubicBezTo>
                      <a:pt x="4009" y="102220"/>
                      <a:pt x="9130" y="66112"/>
                      <a:pt x="14157" y="30099"/>
                    </a:cubicBezTo>
                    <a:cubicBezTo>
                      <a:pt x="5242" y="12615"/>
                      <a:pt x="26390" y="-6959"/>
                      <a:pt x="42986" y="3873"/>
                    </a:cubicBezTo>
                    <a:cubicBezTo>
                      <a:pt x="53703" y="-3348"/>
                      <a:pt x="67834" y="1688"/>
                      <a:pt x="79878" y="1973"/>
                    </a:cubicBezTo>
                    <a:cubicBezTo>
                      <a:pt x="116958" y="3683"/>
                      <a:pt x="159160" y="6344"/>
                      <a:pt x="194629" y="9860"/>
                    </a:cubicBezTo>
                    <a:cubicBezTo>
                      <a:pt x="300560" y="12805"/>
                      <a:pt x="406586" y="8624"/>
                      <a:pt x="512517" y="11950"/>
                    </a:cubicBezTo>
                    <a:cubicBezTo>
                      <a:pt x="619492" y="17556"/>
                      <a:pt x="638838" y="18507"/>
                      <a:pt x="626035" y="132152"/>
                    </a:cubicBezTo>
                    <a:cubicBezTo>
                      <a:pt x="622906" y="161133"/>
                      <a:pt x="609060" y="200757"/>
                      <a:pt x="573117" y="195816"/>
                    </a:cubicBezTo>
                    <a:cubicBezTo>
                      <a:pt x="502844" y="195245"/>
                      <a:pt x="432665" y="196196"/>
                      <a:pt x="362582" y="196386"/>
                    </a:cubicBezTo>
                    <a:close/>
                    <a:moveTo>
                      <a:pt x="172247" y="155242"/>
                    </a:moveTo>
                    <a:cubicBezTo>
                      <a:pt x="307103" y="155432"/>
                      <a:pt x="441770" y="154197"/>
                      <a:pt x="576626" y="153721"/>
                    </a:cubicBezTo>
                    <a:cubicBezTo>
                      <a:pt x="589334" y="125880"/>
                      <a:pt x="585635" y="93573"/>
                      <a:pt x="586394" y="63642"/>
                    </a:cubicBezTo>
                    <a:cubicBezTo>
                      <a:pt x="540209" y="49388"/>
                      <a:pt x="489757" y="55280"/>
                      <a:pt x="441865" y="53094"/>
                    </a:cubicBezTo>
                    <a:cubicBezTo>
                      <a:pt x="406112" y="52904"/>
                      <a:pt x="370359" y="52999"/>
                      <a:pt x="334701" y="52999"/>
                    </a:cubicBezTo>
                    <a:cubicBezTo>
                      <a:pt x="270687" y="52809"/>
                      <a:pt x="202974" y="54900"/>
                      <a:pt x="139908" y="47393"/>
                    </a:cubicBezTo>
                    <a:cubicBezTo>
                      <a:pt x="108233" y="43402"/>
                      <a:pt x="73808" y="48628"/>
                      <a:pt x="43461" y="38366"/>
                    </a:cubicBezTo>
                    <a:cubicBezTo>
                      <a:pt x="43176" y="38556"/>
                      <a:pt x="42986" y="38651"/>
                      <a:pt x="42702" y="38841"/>
                    </a:cubicBezTo>
                    <a:cubicBezTo>
                      <a:pt x="41279" y="39696"/>
                      <a:pt x="39857" y="40266"/>
                      <a:pt x="38340" y="40742"/>
                    </a:cubicBezTo>
                    <a:cubicBezTo>
                      <a:pt x="34641" y="75994"/>
                      <a:pt x="33124" y="112387"/>
                      <a:pt x="36348" y="147545"/>
                    </a:cubicBezTo>
                    <a:cubicBezTo>
                      <a:pt x="80067" y="159518"/>
                      <a:pt x="127200" y="153531"/>
                      <a:pt x="172247" y="1552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29"/>
              <p:cNvSpPr/>
              <p:nvPr/>
            </p:nvSpPr>
            <p:spPr>
              <a:xfrm>
                <a:off x="3582455" y="1203712"/>
                <a:ext cx="624934" cy="858658"/>
              </a:xfrm>
              <a:custGeom>
                <a:rect b="b" l="l" r="r" t="t"/>
                <a:pathLst>
                  <a:path extrusionOk="0" h="858658" w="624934">
                    <a:moveTo>
                      <a:pt x="362133" y="858603"/>
                    </a:moveTo>
                    <a:cubicBezTo>
                      <a:pt x="250796" y="855182"/>
                      <a:pt x="140313" y="801401"/>
                      <a:pt x="80092" y="705620"/>
                    </a:cubicBezTo>
                    <a:cubicBezTo>
                      <a:pt x="24329" y="640435"/>
                      <a:pt x="-2225" y="556152"/>
                      <a:pt x="146" y="470728"/>
                    </a:cubicBezTo>
                    <a:cubicBezTo>
                      <a:pt x="1379" y="258451"/>
                      <a:pt x="168479" y="-49132"/>
                      <a:pt x="415999" y="6646"/>
                    </a:cubicBezTo>
                    <a:cubicBezTo>
                      <a:pt x="457253" y="15578"/>
                      <a:pt x="498601" y="31541"/>
                      <a:pt x="530276" y="60237"/>
                    </a:cubicBezTo>
                    <a:cubicBezTo>
                      <a:pt x="586703" y="72020"/>
                      <a:pt x="626534" y="144711"/>
                      <a:pt x="595523" y="195927"/>
                    </a:cubicBezTo>
                    <a:cubicBezTo>
                      <a:pt x="584807" y="210275"/>
                      <a:pt x="566219" y="216642"/>
                      <a:pt x="550382" y="223483"/>
                    </a:cubicBezTo>
                    <a:cubicBezTo>
                      <a:pt x="525250" y="234316"/>
                      <a:pt x="499075" y="244483"/>
                      <a:pt x="471478" y="245908"/>
                    </a:cubicBezTo>
                    <a:cubicBezTo>
                      <a:pt x="435061" y="249614"/>
                      <a:pt x="408792" y="220443"/>
                      <a:pt x="375884" y="210561"/>
                    </a:cubicBezTo>
                    <a:cubicBezTo>
                      <a:pt x="330458" y="195072"/>
                      <a:pt x="293093" y="205905"/>
                      <a:pt x="269194" y="248664"/>
                    </a:cubicBezTo>
                    <a:cubicBezTo>
                      <a:pt x="234105" y="313373"/>
                      <a:pt x="215612" y="389295"/>
                      <a:pt x="218173" y="463031"/>
                    </a:cubicBezTo>
                    <a:cubicBezTo>
                      <a:pt x="224621" y="521089"/>
                      <a:pt x="251460" y="576961"/>
                      <a:pt x="286644" y="623141"/>
                    </a:cubicBezTo>
                    <a:cubicBezTo>
                      <a:pt x="314146" y="656114"/>
                      <a:pt x="381195" y="653548"/>
                      <a:pt x="412016" y="627132"/>
                    </a:cubicBezTo>
                    <a:cubicBezTo>
                      <a:pt x="444735" y="581902"/>
                      <a:pt x="443312" y="475289"/>
                      <a:pt x="521551" y="488592"/>
                    </a:cubicBezTo>
                    <a:cubicBezTo>
                      <a:pt x="615439" y="507691"/>
                      <a:pt x="642372" y="521089"/>
                      <a:pt x="614490" y="621716"/>
                    </a:cubicBezTo>
                    <a:cubicBezTo>
                      <a:pt x="602162" y="672552"/>
                      <a:pt x="583479" y="723579"/>
                      <a:pt x="549718" y="764152"/>
                    </a:cubicBezTo>
                    <a:cubicBezTo>
                      <a:pt x="502584" y="817839"/>
                      <a:pt x="435725" y="860409"/>
                      <a:pt x="362133" y="858603"/>
                    </a:cubicBezTo>
                    <a:close/>
                    <a:moveTo>
                      <a:pt x="371522" y="816224"/>
                    </a:moveTo>
                    <a:cubicBezTo>
                      <a:pt x="435061" y="813088"/>
                      <a:pt x="492342" y="771754"/>
                      <a:pt x="529138" y="721678"/>
                    </a:cubicBezTo>
                    <a:cubicBezTo>
                      <a:pt x="560244" y="671317"/>
                      <a:pt x="579686" y="611264"/>
                      <a:pt x="582531" y="552161"/>
                    </a:cubicBezTo>
                    <a:cubicBezTo>
                      <a:pt x="560150" y="538003"/>
                      <a:pt x="531414" y="532871"/>
                      <a:pt x="505809" y="529546"/>
                    </a:cubicBezTo>
                    <a:cubicBezTo>
                      <a:pt x="470814" y="561853"/>
                      <a:pt x="475651" y="619150"/>
                      <a:pt x="444166" y="654593"/>
                    </a:cubicBezTo>
                    <a:cubicBezTo>
                      <a:pt x="411163" y="689371"/>
                      <a:pt x="356632" y="693837"/>
                      <a:pt x="311870" y="685760"/>
                    </a:cubicBezTo>
                    <a:cubicBezTo>
                      <a:pt x="235338" y="666376"/>
                      <a:pt x="196929" y="559097"/>
                      <a:pt x="179006" y="489827"/>
                    </a:cubicBezTo>
                    <a:cubicBezTo>
                      <a:pt x="164401" y="400602"/>
                      <a:pt x="202620" y="214266"/>
                      <a:pt x="289773" y="171317"/>
                    </a:cubicBezTo>
                    <a:cubicBezTo>
                      <a:pt x="329604" y="154783"/>
                      <a:pt x="375030" y="161625"/>
                      <a:pt x="412965" y="179964"/>
                    </a:cubicBezTo>
                    <a:cubicBezTo>
                      <a:pt x="435915" y="190986"/>
                      <a:pt x="457063" y="210846"/>
                      <a:pt x="484281" y="201819"/>
                    </a:cubicBezTo>
                    <a:cubicBezTo>
                      <a:pt x="510171" y="195927"/>
                      <a:pt x="530561" y="186520"/>
                      <a:pt x="553985" y="175688"/>
                    </a:cubicBezTo>
                    <a:cubicBezTo>
                      <a:pt x="558063" y="173407"/>
                      <a:pt x="562995" y="171412"/>
                      <a:pt x="563374" y="166091"/>
                    </a:cubicBezTo>
                    <a:cubicBezTo>
                      <a:pt x="566503" y="139390"/>
                      <a:pt x="551614" y="112499"/>
                      <a:pt x="526957" y="101667"/>
                    </a:cubicBezTo>
                    <a:cubicBezTo>
                      <a:pt x="514439" y="95110"/>
                      <a:pt x="493859" y="90454"/>
                      <a:pt x="497274" y="72210"/>
                    </a:cubicBezTo>
                    <a:cubicBezTo>
                      <a:pt x="230312" y="-75167"/>
                      <a:pt x="31442" y="260542"/>
                      <a:pt x="42158" y="495718"/>
                    </a:cubicBezTo>
                    <a:cubicBezTo>
                      <a:pt x="45098" y="536862"/>
                      <a:pt x="52874" y="578196"/>
                      <a:pt x="70134" y="615920"/>
                    </a:cubicBezTo>
                    <a:cubicBezTo>
                      <a:pt x="83032" y="639865"/>
                      <a:pt x="100008" y="661245"/>
                      <a:pt x="115750" y="683385"/>
                    </a:cubicBezTo>
                    <a:cubicBezTo>
                      <a:pt x="170186" y="769188"/>
                      <a:pt x="271470" y="816319"/>
                      <a:pt x="371522" y="8162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29"/>
              <p:cNvSpPr/>
              <p:nvPr/>
            </p:nvSpPr>
            <p:spPr>
              <a:xfrm>
                <a:off x="4162232" y="840789"/>
                <a:ext cx="350356" cy="439958"/>
              </a:xfrm>
              <a:custGeom>
                <a:rect b="b" l="l" r="r" t="t"/>
                <a:pathLst>
                  <a:path extrusionOk="0" h="439958" w="350356">
                    <a:moveTo>
                      <a:pt x="273509" y="439789"/>
                    </a:moveTo>
                    <a:cubicBezTo>
                      <a:pt x="229695" y="439504"/>
                      <a:pt x="185786" y="440644"/>
                      <a:pt x="141972" y="438173"/>
                    </a:cubicBezTo>
                    <a:cubicBezTo>
                      <a:pt x="109254" y="437318"/>
                      <a:pt x="76061" y="430667"/>
                      <a:pt x="76725" y="390853"/>
                    </a:cubicBezTo>
                    <a:cubicBezTo>
                      <a:pt x="68854" y="346858"/>
                      <a:pt x="99770" y="312841"/>
                      <a:pt x="122246" y="278823"/>
                    </a:cubicBezTo>
                    <a:cubicBezTo>
                      <a:pt x="153542" y="235494"/>
                      <a:pt x="201718" y="181332"/>
                      <a:pt x="181992" y="124414"/>
                    </a:cubicBezTo>
                    <a:cubicBezTo>
                      <a:pt x="138747" y="144369"/>
                      <a:pt x="135239" y="213924"/>
                      <a:pt x="82700" y="219720"/>
                    </a:cubicBezTo>
                    <a:cubicBezTo>
                      <a:pt x="63733" y="221050"/>
                      <a:pt x="46757" y="210503"/>
                      <a:pt x="31394" y="200716"/>
                    </a:cubicBezTo>
                    <a:cubicBezTo>
                      <a:pt x="7306" y="186938"/>
                      <a:pt x="-8248" y="161852"/>
                      <a:pt x="4650" y="134676"/>
                    </a:cubicBezTo>
                    <a:cubicBezTo>
                      <a:pt x="18496" y="85075"/>
                      <a:pt x="43817" y="32244"/>
                      <a:pt x="93985" y="11434"/>
                    </a:cubicBezTo>
                    <a:cubicBezTo>
                      <a:pt x="144817" y="-5289"/>
                      <a:pt x="203520" y="-5099"/>
                      <a:pt x="251033" y="21601"/>
                    </a:cubicBezTo>
                    <a:cubicBezTo>
                      <a:pt x="386458" y="90207"/>
                      <a:pt x="276164" y="211168"/>
                      <a:pt x="252455" y="308470"/>
                    </a:cubicBezTo>
                    <a:lnTo>
                      <a:pt x="252455" y="308470"/>
                    </a:lnTo>
                    <a:cubicBezTo>
                      <a:pt x="283182" y="321202"/>
                      <a:pt x="334583" y="316546"/>
                      <a:pt x="349377" y="351799"/>
                    </a:cubicBezTo>
                    <a:cubicBezTo>
                      <a:pt x="353834" y="376125"/>
                      <a:pt x="342359" y="401970"/>
                      <a:pt x="329462" y="422210"/>
                    </a:cubicBezTo>
                    <a:cubicBezTo>
                      <a:pt x="316849" y="440549"/>
                      <a:pt x="293519" y="440359"/>
                      <a:pt x="273509" y="439789"/>
                    </a:cubicBezTo>
                    <a:close/>
                    <a:moveTo>
                      <a:pt x="152783" y="396649"/>
                    </a:moveTo>
                    <a:cubicBezTo>
                      <a:pt x="200391" y="397504"/>
                      <a:pt x="248188" y="398549"/>
                      <a:pt x="295700" y="396839"/>
                    </a:cubicBezTo>
                    <a:lnTo>
                      <a:pt x="295700" y="396839"/>
                    </a:lnTo>
                    <a:cubicBezTo>
                      <a:pt x="302149" y="388192"/>
                      <a:pt x="304710" y="377265"/>
                      <a:pt x="307649" y="367098"/>
                    </a:cubicBezTo>
                    <a:cubicBezTo>
                      <a:pt x="240222" y="346858"/>
                      <a:pt x="184743" y="352749"/>
                      <a:pt x="221823" y="262004"/>
                    </a:cubicBezTo>
                    <a:cubicBezTo>
                      <a:pt x="259094" y="172780"/>
                      <a:pt x="331643" y="78424"/>
                      <a:pt x="191855" y="44216"/>
                    </a:cubicBezTo>
                    <a:cubicBezTo>
                      <a:pt x="170517" y="40606"/>
                      <a:pt x="148800" y="40416"/>
                      <a:pt x="127177" y="41936"/>
                    </a:cubicBezTo>
                    <a:cubicBezTo>
                      <a:pt x="122436" y="42221"/>
                      <a:pt x="118073" y="40321"/>
                      <a:pt x="114659" y="37185"/>
                    </a:cubicBezTo>
                    <a:cubicBezTo>
                      <a:pt x="68474" y="57329"/>
                      <a:pt x="50551" y="109116"/>
                      <a:pt x="40214" y="154821"/>
                    </a:cubicBezTo>
                    <a:cubicBezTo>
                      <a:pt x="49318" y="164893"/>
                      <a:pt x="62026" y="171545"/>
                      <a:pt x="74354" y="176961"/>
                    </a:cubicBezTo>
                    <a:cubicBezTo>
                      <a:pt x="77294" y="178196"/>
                      <a:pt x="80424" y="178576"/>
                      <a:pt x="82984" y="176391"/>
                    </a:cubicBezTo>
                    <a:cubicBezTo>
                      <a:pt x="111150" y="148549"/>
                      <a:pt x="124522" y="102844"/>
                      <a:pt x="167293" y="92202"/>
                    </a:cubicBezTo>
                    <a:cubicBezTo>
                      <a:pt x="225996" y="79279"/>
                      <a:pt x="223720" y="160807"/>
                      <a:pt x="211012" y="197960"/>
                    </a:cubicBezTo>
                    <a:cubicBezTo>
                      <a:pt x="197925" y="247941"/>
                      <a:pt x="160180" y="285285"/>
                      <a:pt x="135713" y="329469"/>
                    </a:cubicBezTo>
                    <a:cubicBezTo>
                      <a:pt x="121772" y="348188"/>
                      <a:pt x="113332" y="369568"/>
                      <a:pt x="119211" y="393038"/>
                    </a:cubicBezTo>
                    <a:cubicBezTo>
                      <a:pt x="130212" y="395604"/>
                      <a:pt x="141593" y="395889"/>
                      <a:pt x="152783" y="3966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29"/>
              <p:cNvSpPr/>
              <p:nvPr/>
            </p:nvSpPr>
            <p:spPr>
              <a:xfrm>
                <a:off x="-188363" y="1184450"/>
                <a:ext cx="821106" cy="913613"/>
              </a:xfrm>
              <a:custGeom>
                <a:rect b="b" l="l" r="r" t="t"/>
                <a:pathLst>
                  <a:path extrusionOk="0" h="913613" w="821106">
                    <a:moveTo>
                      <a:pt x="644523" y="321137"/>
                    </a:moveTo>
                    <a:cubicBezTo>
                      <a:pt x="645566" y="294721"/>
                      <a:pt x="642342" y="268495"/>
                      <a:pt x="638927" y="242270"/>
                    </a:cubicBezTo>
                    <a:cubicBezTo>
                      <a:pt x="636082" y="204546"/>
                      <a:pt x="628496" y="165588"/>
                      <a:pt x="600140" y="138222"/>
                    </a:cubicBezTo>
                    <a:cubicBezTo>
                      <a:pt x="586294" y="125774"/>
                      <a:pt x="567516" y="108290"/>
                      <a:pt x="547601" y="113421"/>
                    </a:cubicBezTo>
                    <a:cubicBezTo>
                      <a:pt x="429246" y="60780"/>
                      <a:pt x="300554" y="130810"/>
                      <a:pt x="236351" y="233813"/>
                    </a:cubicBezTo>
                    <a:cubicBezTo>
                      <a:pt x="196710" y="289210"/>
                      <a:pt x="158775" y="348028"/>
                      <a:pt x="142464" y="415018"/>
                    </a:cubicBezTo>
                    <a:cubicBezTo>
                      <a:pt x="110599" y="555459"/>
                      <a:pt x="85942" y="825508"/>
                      <a:pt x="290881" y="827409"/>
                    </a:cubicBezTo>
                    <a:cubicBezTo>
                      <a:pt x="339058" y="825983"/>
                      <a:pt x="387329" y="811540"/>
                      <a:pt x="428677" y="786740"/>
                    </a:cubicBezTo>
                    <a:cubicBezTo>
                      <a:pt x="495821" y="738184"/>
                      <a:pt x="550067" y="669864"/>
                      <a:pt x="582975" y="593752"/>
                    </a:cubicBezTo>
                    <a:cubicBezTo>
                      <a:pt x="616736" y="506903"/>
                      <a:pt x="643480" y="415018"/>
                      <a:pt x="644523" y="321137"/>
                    </a:cubicBezTo>
                    <a:close/>
                    <a:moveTo>
                      <a:pt x="821106" y="42821"/>
                    </a:moveTo>
                    <a:cubicBezTo>
                      <a:pt x="816175" y="114372"/>
                      <a:pt x="799294" y="184592"/>
                      <a:pt x="792371" y="256048"/>
                    </a:cubicBezTo>
                    <a:cubicBezTo>
                      <a:pt x="779569" y="353159"/>
                      <a:pt x="775396" y="451221"/>
                      <a:pt x="767335" y="548902"/>
                    </a:cubicBezTo>
                    <a:cubicBezTo>
                      <a:pt x="764300" y="644493"/>
                      <a:pt x="740496" y="808974"/>
                      <a:pt x="818261" y="877200"/>
                    </a:cubicBezTo>
                    <a:cubicBezTo>
                      <a:pt x="797303" y="889172"/>
                      <a:pt x="778430" y="906561"/>
                      <a:pt x="755101" y="913307"/>
                    </a:cubicBezTo>
                    <a:cubicBezTo>
                      <a:pt x="724564" y="904376"/>
                      <a:pt x="700002" y="881475"/>
                      <a:pt x="686914" y="852494"/>
                    </a:cubicBezTo>
                    <a:cubicBezTo>
                      <a:pt x="679138" y="838336"/>
                      <a:pt x="676388" y="822372"/>
                      <a:pt x="675344" y="806409"/>
                    </a:cubicBezTo>
                    <a:cubicBezTo>
                      <a:pt x="674111" y="759944"/>
                      <a:pt x="676103" y="713288"/>
                      <a:pt x="678000" y="666823"/>
                    </a:cubicBezTo>
                    <a:cubicBezTo>
                      <a:pt x="678284" y="655706"/>
                      <a:pt x="680276" y="644113"/>
                      <a:pt x="675913" y="633471"/>
                    </a:cubicBezTo>
                    <a:cubicBezTo>
                      <a:pt x="670603" y="619883"/>
                      <a:pt x="651635" y="616272"/>
                      <a:pt x="641583" y="626724"/>
                    </a:cubicBezTo>
                    <a:cubicBezTo>
                      <a:pt x="615788" y="680221"/>
                      <a:pt x="596157" y="739989"/>
                      <a:pt x="554429" y="784744"/>
                    </a:cubicBezTo>
                    <a:cubicBezTo>
                      <a:pt x="525409" y="817906"/>
                      <a:pt x="487380" y="841092"/>
                      <a:pt x="452671" y="867792"/>
                    </a:cubicBezTo>
                    <a:cubicBezTo>
                      <a:pt x="405158" y="899624"/>
                      <a:pt x="346739" y="913307"/>
                      <a:pt x="290122" y="913402"/>
                    </a:cubicBezTo>
                    <a:cubicBezTo>
                      <a:pt x="155266" y="917583"/>
                      <a:pt x="112021" y="859336"/>
                      <a:pt x="43835" y="754052"/>
                    </a:cubicBezTo>
                    <a:cubicBezTo>
                      <a:pt x="-31749" y="643733"/>
                      <a:pt x="116" y="409412"/>
                      <a:pt x="66121" y="298522"/>
                    </a:cubicBezTo>
                    <a:cubicBezTo>
                      <a:pt x="102633" y="239134"/>
                      <a:pt x="139808" y="178796"/>
                      <a:pt x="186657" y="126819"/>
                    </a:cubicBezTo>
                    <a:cubicBezTo>
                      <a:pt x="229617" y="84820"/>
                      <a:pt x="282061" y="47002"/>
                      <a:pt x="337730" y="22961"/>
                    </a:cubicBezTo>
                    <a:cubicBezTo>
                      <a:pt x="417961" y="-5735"/>
                      <a:pt x="538592" y="-12101"/>
                      <a:pt x="614460" y="30563"/>
                    </a:cubicBezTo>
                    <a:cubicBezTo>
                      <a:pt x="637789" y="46432"/>
                      <a:pt x="651635" y="70567"/>
                      <a:pt x="667283" y="93562"/>
                    </a:cubicBezTo>
                    <a:cubicBezTo>
                      <a:pt x="667663" y="100213"/>
                      <a:pt x="671646" y="106390"/>
                      <a:pt x="677336" y="109811"/>
                    </a:cubicBezTo>
                    <a:cubicBezTo>
                      <a:pt x="679612" y="115702"/>
                      <a:pt x="686725" y="120453"/>
                      <a:pt x="689759" y="112376"/>
                    </a:cubicBezTo>
                    <a:cubicBezTo>
                      <a:pt x="714227" y="108005"/>
                      <a:pt x="714322" y="65531"/>
                      <a:pt x="723805" y="46432"/>
                    </a:cubicBezTo>
                    <a:cubicBezTo>
                      <a:pt x="730254" y="33319"/>
                      <a:pt x="736798" y="-319"/>
                      <a:pt x="758420" y="8898"/>
                    </a:cubicBezTo>
                    <a:cubicBezTo>
                      <a:pt x="779853" y="15360"/>
                      <a:pt x="811149" y="21061"/>
                      <a:pt x="821106" y="428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29"/>
              <p:cNvSpPr/>
              <p:nvPr/>
            </p:nvSpPr>
            <p:spPr>
              <a:xfrm>
                <a:off x="759538" y="921624"/>
                <a:ext cx="229413" cy="393066"/>
              </a:xfrm>
              <a:custGeom>
                <a:rect b="b" l="l" r="r" t="t"/>
                <a:pathLst>
                  <a:path extrusionOk="0" h="393066" w="229413">
                    <a:moveTo>
                      <a:pt x="204845" y="368076"/>
                    </a:moveTo>
                    <a:cubicBezTo>
                      <a:pt x="204750" y="368266"/>
                      <a:pt x="204750" y="368456"/>
                      <a:pt x="204655" y="368741"/>
                    </a:cubicBezTo>
                    <a:cubicBezTo>
                      <a:pt x="201715" y="376912"/>
                      <a:pt x="198680" y="385179"/>
                      <a:pt x="194887" y="393066"/>
                    </a:cubicBezTo>
                    <a:cubicBezTo>
                      <a:pt x="140072" y="384324"/>
                      <a:pt x="82128" y="387935"/>
                      <a:pt x="29114" y="370071"/>
                    </a:cubicBezTo>
                    <a:cubicBezTo>
                      <a:pt x="30727" y="347266"/>
                      <a:pt x="29683" y="325601"/>
                      <a:pt x="36227" y="302036"/>
                    </a:cubicBezTo>
                    <a:cubicBezTo>
                      <a:pt x="62876" y="269634"/>
                      <a:pt x="104888" y="253765"/>
                      <a:pt x="132959" y="222218"/>
                    </a:cubicBezTo>
                    <a:cubicBezTo>
                      <a:pt x="164824" y="187916"/>
                      <a:pt x="194413" y="121116"/>
                      <a:pt x="151832" y="84248"/>
                    </a:cubicBezTo>
                    <a:cubicBezTo>
                      <a:pt x="106974" y="49660"/>
                      <a:pt x="61453" y="98026"/>
                      <a:pt x="32813" y="130428"/>
                    </a:cubicBezTo>
                    <a:cubicBezTo>
                      <a:pt x="20864" y="126627"/>
                      <a:pt x="9199" y="120736"/>
                      <a:pt x="0" y="112184"/>
                    </a:cubicBezTo>
                    <a:cubicBezTo>
                      <a:pt x="20295" y="55077"/>
                      <a:pt x="75868" y="16688"/>
                      <a:pt x="132675" y="1675"/>
                    </a:cubicBezTo>
                    <a:cubicBezTo>
                      <a:pt x="140262" y="-131"/>
                      <a:pt x="147943" y="-1366"/>
                      <a:pt x="155056" y="2815"/>
                    </a:cubicBezTo>
                    <a:cubicBezTo>
                      <a:pt x="167005" y="8991"/>
                      <a:pt x="180187" y="12317"/>
                      <a:pt x="192137" y="18589"/>
                    </a:cubicBezTo>
                    <a:cubicBezTo>
                      <a:pt x="254444" y="49851"/>
                      <a:pt x="224570" y="137745"/>
                      <a:pt x="203043" y="187441"/>
                    </a:cubicBezTo>
                    <a:cubicBezTo>
                      <a:pt x="190145" y="212051"/>
                      <a:pt x="173170" y="234001"/>
                      <a:pt x="154772" y="254621"/>
                    </a:cubicBezTo>
                    <a:cubicBezTo>
                      <a:pt x="128881" y="283317"/>
                      <a:pt x="76058" y="342800"/>
                      <a:pt x="144055" y="356103"/>
                    </a:cubicBezTo>
                    <a:cubicBezTo>
                      <a:pt x="163876" y="361139"/>
                      <a:pt x="185214" y="361329"/>
                      <a:pt x="204845" y="3680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29"/>
              <p:cNvSpPr/>
              <p:nvPr/>
            </p:nvSpPr>
            <p:spPr>
              <a:xfrm>
                <a:off x="970641" y="1298156"/>
                <a:ext cx="580203" cy="642319"/>
              </a:xfrm>
              <a:custGeom>
                <a:rect b="b" l="l" r="r" t="t"/>
                <a:pathLst>
                  <a:path extrusionOk="0" h="642319" w="580203">
                    <a:moveTo>
                      <a:pt x="580204" y="304637"/>
                    </a:moveTo>
                    <a:cubicBezTo>
                      <a:pt x="579350" y="336184"/>
                      <a:pt x="578781" y="363550"/>
                      <a:pt x="574608" y="395762"/>
                    </a:cubicBezTo>
                    <a:cubicBezTo>
                      <a:pt x="535346" y="398708"/>
                      <a:pt x="496274" y="403079"/>
                      <a:pt x="457012" y="405834"/>
                    </a:cubicBezTo>
                    <a:cubicBezTo>
                      <a:pt x="441175" y="407640"/>
                      <a:pt x="424010" y="407545"/>
                      <a:pt x="409689" y="415241"/>
                    </a:cubicBezTo>
                    <a:cubicBezTo>
                      <a:pt x="389584" y="426169"/>
                      <a:pt x="388825" y="450019"/>
                      <a:pt x="387024" y="470259"/>
                    </a:cubicBezTo>
                    <a:cubicBezTo>
                      <a:pt x="379721" y="526606"/>
                      <a:pt x="385506" y="584759"/>
                      <a:pt x="371660" y="640061"/>
                    </a:cubicBezTo>
                    <a:cubicBezTo>
                      <a:pt x="367013" y="640631"/>
                      <a:pt x="362366" y="640916"/>
                      <a:pt x="357719" y="641296"/>
                    </a:cubicBezTo>
                    <a:cubicBezTo>
                      <a:pt x="326329" y="642531"/>
                      <a:pt x="294085" y="644052"/>
                      <a:pt x="263263" y="636545"/>
                    </a:cubicBezTo>
                    <a:cubicBezTo>
                      <a:pt x="263263" y="600247"/>
                      <a:pt x="263927" y="563949"/>
                      <a:pt x="266203" y="527651"/>
                    </a:cubicBezTo>
                    <a:cubicBezTo>
                      <a:pt x="268384" y="487362"/>
                      <a:pt x="275971" y="445363"/>
                      <a:pt x="264307" y="405929"/>
                    </a:cubicBezTo>
                    <a:cubicBezTo>
                      <a:pt x="260134" y="392912"/>
                      <a:pt x="248184" y="382554"/>
                      <a:pt x="234149" y="382554"/>
                    </a:cubicBezTo>
                    <a:cubicBezTo>
                      <a:pt x="208069" y="382174"/>
                      <a:pt x="182084" y="382174"/>
                      <a:pt x="156004" y="381319"/>
                    </a:cubicBezTo>
                    <a:cubicBezTo>
                      <a:pt x="104509" y="377708"/>
                      <a:pt x="47987" y="384930"/>
                      <a:pt x="0" y="361650"/>
                    </a:cubicBezTo>
                    <a:cubicBezTo>
                      <a:pt x="759" y="334284"/>
                      <a:pt x="-190" y="305872"/>
                      <a:pt x="8535" y="279457"/>
                    </a:cubicBezTo>
                    <a:cubicBezTo>
                      <a:pt x="63824" y="282877"/>
                      <a:pt x="120915" y="286773"/>
                      <a:pt x="176679" y="288008"/>
                    </a:cubicBezTo>
                    <a:cubicBezTo>
                      <a:pt x="220967" y="286013"/>
                      <a:pt x="300439" y="290954"/>
                      <a:pt x="294464" y="226530"/>
                    </a:cubicBezTo>
                    <a:cubicBezTo>
                      <a:pt x="295982" y="150988"/>
                      <a:pt x="307457" y="75542"/>
                      <a:pt x="304517" y="0"/>
                    </a:cubicBezTo>
                    <a:cubicBezTo>
                      <a:pt x="342830" y="665"/>
                      <a:pt x="382566" y="-2566"/>
                      <a:pt x="419742" y="8172"/>
                    </a:cubicBezTo>
                    <a:cubicBezTo>
                      <a:pt x="417087" y="92455"/>
                      <a:pt x="393852" y="181775"/>
                      <a:pt x="414621" y="264633"/>
                    </a:cubicBezTo>
                    <a:cubicBezTo>
                      <a:pt x="424294" y="287058"/>
                      <a:pt x="452460" y="285538"/>
                      <a:pt x="472660" y="290479"/>
                    </a:cubicBezTo>
                    <a:cubicBezTo>
                      <a:pt x="508318" y="296845"/>
                      <a:pt x="544261" y="299981"/>
                      <a:pt x="580204" y="3046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29"/>
              <p:cNvSpPr/>
              <p:nvPr/>
            </p:nvSpPr>
            <p:spPr>
              <a:xfrm>
                <a:off x="1806996" y="464038"/>
                <a:ext cx="668121" cy="1678473"/>
              </a:xfrm>
              <a:custGeom>
                <a:rect b="b" l="l" r="r" t="t"/>
                <a:pathLst>
                  <a:path extrusionOk="0" h="1678473" w="668121">
                    <a:moveTo>
                      <a:pt x="515525" y="1414031"/>
                    </a:moveTo>
                    <a:cubicBezTo>
                      <a:pt x="571857" y="1356258"/>
                      <a:pt x="590730" y="1262947"/>
                      <a:pt x="561805" y="1187596"/>
                    </a:cubicBezTo>
                    <a:cubicBezTo>
                      <a:pt x="543312" y="1148257"/>
                      <a:pt x="523302" y="1107493"/>
                      <a:pt x="489350" y="1079177"/>
                    </a:cubicBezTo>
                    <a:cubicBezTo>
                      <a:pt x="451985" y="1045065"/>
                      <a:pt x="407792" y="1016178"/>
                      <a:pt x="358572" y="1002400"/>
                    </a:cubicBezTo>
                    <a:cubicBezTo>
                      <a:pt x="322345" y="993658"/>
                      <a:pt x="203706" y="961731"/>
                      <a:pt x="213948" y="1029576"/>
                    </a:cubicBezTo>
                    <a:cubicBezTo>
                      <a:pt x="195740" y="1147117"/>
                      <a:pt x="176773" y="1264658"/>
                      <a:pt x="165203" y="1383054"/>
                    </a:cubicBezTo>
                    <a:cubicBezTo>
                      <a:pt x="163970" y="1417642"/>
                      <a:pt x="152021" y="1456505"/>
                      <a:pt x="169945" y="1488337"/>
                    </a:cubicBezTo>
                    <a:cubicBezTo>
                      <a:pt x="197921" y="1526345"/>
                      <a:pt x="251693" y="1526820"/>
                      <a:pt x="294558" y="1530526"/>
                    </a:cubicBezTo>
                    <a:cubicBezTo>
                      <a:pt x="382945" y="1531667"/>
                      <a:pt x="456348" y="1474179"/>
                      <a:pt x="515525" y="1414031"/>
                    </a:cubicBezTo>
                    <a:close/>
                    <a:moveTo>
                      <a:pt x="656640" y="1106733"/>
                    </a:moveTo>
                    <a:cubicBezTo>
                      <a:pt x="678927" y="1179994"/>
                      <a:pt x="665176" y="1258957"/>
                      <a:pt x="645829" y="1331457"/>
                    </a:cubicBezTo>
                    <a:cubicBezTo>
                      <a:pt x="634070" y="1391511"/>
                      <a:pt x="605903" y="1446623"/>
                      <a:pt x="572426" y="1497364"/>
                    </a:cubicBezTo>
                    <a:cubicBezTo>
                      <a:pt x="483281" y="1621556"/>
                      <a:pt x="317698" y="1673058"/>
                      <a:pt x="170608" y="1678474"/>
                    </a:cubicBezTo>
                    <a:cubicBezTo>
                      <a:pt x="116457" y="1676383"/>
                      <a:pt x="60599" y="1670302"/>
                      <a:pt x="13466" y="1639990"/>
                    </a:cubicBezTo>
                    <a:cubicBezTo>
                      <a:pt x="6069" y="1635809"/>
                      <a:pt x="663" y="1629158"/>
                      <a:pt x="1327" y="1620321"/>
                    </a:cubicBezTo>
                    <a:cubicBezTo>
                      <a:pt x="-854" y="1579462"/>
                      <a:pt x="-190" y="1538603"/>
                      <a:pt x="2181" y="1497744"/>
                    </a:cubicBezTo>
                    <a:cubicBezTo>
                      <a:pt x="12802" y="1364240"/>
                      <a:pt x="26269" y="1230925"/>
                      <a:pt x="38123" y="1097516"/>
                    </a:cubicBezTo>
                    <a:cubicBezTo>
                      <a:pt x="48745" y="948428"/>
                      <a:pt x="73497" y="800576"/>
                      <a:pt x="77575" y="651203"/>
                    </a:cubicBezTo>
                    <a:cubicBezTo>
                      <a:pt x="85731" y="440826"/>
                      <a:pt x="108207" y="231305"/>
                      <a:pt x="122717" y="21594"/>
                    </a:cubicBezTo>
                    <a:cubicBezTo>
                      <a:pt x="124234" y="19124"/>
                      <a:pt x="124993" y="16273"/>
                      <a:pt x="126415" y="13707"/>
                    </a:cubicBezTo>
                    <a:cubicBezTo>
                      <a:pt x="153917" y="119"/>
                      <a:pt x="184739" y="-3871"/>
                      <a:pt x="214612" y="4015"/>
                    </a:cubicBezTo>
                    <a:cubicBezTo>
                      <a:pt x="227415" y="7911"/>
                      <a:pt x="253305" y="11617"/>
                      <a:pt x="258142" y="27676"/>
                    </a:cubicBezTo>
                    <a:cubicBezTo>
                      <a:pt x="253495" y="99321"/>
                      <a:pt x="242873" y="170587"/>
                      <a:pt x="240407" y="242613"/>
                    </a:cubicBezTo>
                    <a:cubicBezTo>
                      <a:pt x="230355" y="377543"/>
                      <a:pt x="226467" y="513232"/>
                      <a:pt x="195455" y="645502"/>
                    </a:cubicBezTo>
                    <a:cubicBezTo>
                      <a:pt x="185498" y="707550"/>
                      <a:pt x="163686" y="779101"/>
                      <a:pt x="194886" y="837824"/>
                    </a:cubicBezTo>
                    <a:cubicBezTo>
                      <a:pt x="213569" y="862529"/>
                      <a:pt x="249322" y="860249"/>
                      <a:pt x="276160" y="870701"/>
                    </a:cubicBezTo>
                    <a:cubicBezTo>
                      <a:pt x="368720" y="898352"/>
                      <a:pt x="468202" y="910610"/>
                      <a:pt x="553554" y="958215"/>
                    </a:cubicBezTo>
                    <a:cubicBezTo>
                      <a:pt x="603438" y="994323"/>
                      <a:pt x="643364" y="1046015"/>
                      <a:pt x="656640" y="11067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29"/>
              <p:cNvSpPr/>
              <p:nvPr/>
            </p:nvSpPr>
            <p:spPr>
              <a:xfrm>
                <a:off x="2424659" y="898594"/>
                <a:ext cx="217700" cy="373527"/>
              </a:xfrm>
              <a:custGeom>
                <a:rect b="b" l="l" r="r" t="t"/>
                <a:pathLst>
                  <a:path extrusionOk="0" h="373527" w="217700">
                    <a:moveTo>
                      <a:pt x="157711" y="11593"/>
                    </a:moveTo>
                    <a:cubicBezTo>
                      <a:pt x="217743" y="9692"/>
                      <a:pt x="227795" y="61954"/>
                      <a:pt x="209397" y="109179"/>
                    </a:cubicBezTo>
                    <a:cubicBezTo>
                      <a:pt x="197448" y="142246"/>
                      <a:pt x="180757" y="173318"/>
                      <a:pt x="162453" y="203345"/>
                    </a:cubicBezTo>
                    <a:cubicBezTo>
                      <a:pt x="144909" y="235367"/>
                      <a:pt x="103655" y="289624"/>
                      <a:pt x="138175" y="322121"/>
                    </a:cubicBezTo>
                    <a:cubicBezTo>
                      <a:pt x="161126" y="335424"/>
                      <a:pt x="189576" y="334284"/>
                      <a:pt x="214328" y="342930"/>
                    </a:cubicBezTo>
                    <a:cubicBezTo>
                      <a:pt x="212432" y="353478"/>
                      <a:pt x="209207" y="363835"/>
                      <a:pt x="204560" y="373527"/>
                    </a:cubicBezTo>
                    <a:cubicBezTo>
                      <a:pt x="180377" y="370677"/>
                      <a:pt x="156384" y="367351"/>
                      <a:pt x="132201" y="364310"/>
                    </a:cubicBezTo>
                    <a:cubicBezTo>
                      <a:pt x="120441" y="362790"/>
                      <a:pt x="108587" y="361365"/>
                      <a:pt x="96732" y="360224"/>
                    </a:cubicBezTo>
                    <a:cubicBezTo>
                      <a:pt x="73308" y="356708"/>
                      <a:pt x="50547" y="360224"/>
                      <a:pt x="27313" y="352148"/>
                    </a:cubicBezTo>
                    <a:cubicBezTo>
                      <a:pt x="41538" y="287818"/>
                      <a:pt x="105457" y="252376"/>
                      <a:pt x="133718" y="195078"/>
                    </a:cubicBezTo>
                    <a:cubicBezTo>
                      <a:pt x="154392" y="156309"/>
                      <a:pt x="176489" y="89415"/>
                      <a:pt x="126226" y="64234"/>
                    </a:cubicBezTo>
                    <a:cubicBezTo>
                      <a:pt x="64014" y="41999"/>
                      <a:pt x="60316" y="166002"/>
                      <a:pt x="0" y="137305"/>
                    </a:cubicBezTo>
                    <a:cubicBezTo>
                      <a:pt x="25132" y="67845"/>
                      <a:pt x="47797" y="3991"/>
                      <a:pt x="133339" y="0"/>
                    </a:cubicBezTo>
                    <a:cubicBezTo>
                      <a:pt x="137891" y="9407"/>
                      <a:pt x="148228" y="11498"/>
                      <a:pt x="157711" y="11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29"/>
              <p:cNvSpPr/>
              <p:nvPr/>
            </p:nvSpPr>
            <p:spPr>
              <a:xfrm>
                <a:off x="2837668" y="1417513"/>
                <a:ext cx="485652" cy="119241"/>
              </a:xfrm>
              <a:custGeom>
                <a:rect b="b" l="l" r="r" t="t"/>
                <a:pathLst>
                  <a:path extrusionOk="0" h="119241" w="485652">
                    <a:moveTo>
                      <a:pt x="485653" y="26121"/>
                    </a:moveTo>
                    <a:cubicBezTo>
                      <a:pt x="482713" y="57288"/>
                      <a:pt x="481575" y="89025"/>
                      <a:pt x="473040" y="119241"/>
                    </a:cubicBezTo>
                    <a:cubicBezTo>
                      <a:pt x="449710" y="118101"/>
                      <a:pt x="426285" y="117341"/>
                      <a:pt x="402861" y="117151"/>
                    </a:cubicBezTo>
                    <a:cubicBezTo>
                      <a:pt x="357151" y="118291"/>
                      <a:pt x="311724" y="112020"/>
                      <a:pt x="266108" y="112495"/>
                    </a:cubicBezTo>
                    <a:cubicBezTo>
                      <a:pt x="211578" y="115060"/>
                      <a:pt x="156479" y="118576"/>
                      <a:pt x="101379" y="117721"/>
                    </a:cubicBezTo>
                    <a:cubicBezTo>
                      <a:pt x="68471" y="116296"/>
                      <a:pt x="33666" y="121142"/>
                      <a:pt x="1897" y="112305"/>
                    </a:cubicBezTo>
                    <a:cubicBezTo>
                      <a:pt x="2086" y="75817"/>
                      <a:pt x="7587" y="37808"/>
                      <a:pt x="0" y="1985"/>
                    </a:cubicBezTo>
                    <a:cubicBezTo>
                      <a:pt x="78903" y="-4381"/>
                      <a:pt x="157806" y="6071"/>
                      <a:pt x="237563" y="12153"/>
                    </a:cubicBezTo>
                    <a:cubicBezTo>
                      <a:pt x="318552" y="16524"/>
                      <a:pt x="403430" y="18899"/>
                      <a:pt x="485653" y="261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29"/>
              <p:cNvSpPr/>
              <p:nvPr/>
            </p:nvSpPr>
            <p:spPr>
              <a:xfrm>
                <a:off x="2813904" y="1720714"/>
                <a:ext cx="551808" cy="116904"/>
              </a:xfrm>
              <a:custGeom>
                <a:rect b="b" l="l" r="r" t="t"/>
                <a:pathLst>
                  <a:path extrusionOk="0" h="116904" w="551808">
                    <a:moveTo>
                      <a:pt x="551808" y="25276"/>
                    </a:moveTo>
                    <a:cubicBezTo>
                      <a:pt x="551050" y="55207"/>
                      <a:pt x="554748" y="87419"/>
                      <a:pt x="542040" y="115260"/>
                    </a:cubicBezTo>
                    <a:cubicBezTo>
                      <a:pt x="407279" y="115735"/>
                      <a:pt x="272517" y="116971"/>
                      <a:pt x="137662" y="116876"/>
                    </a:cubicBezTo>
                    <a:cubicBezTo>
                      <a:pt x="92615" y="115165"/>
                      <a:pt x="45481" y="121152"/>
                      <a:pt x="1762" y="109179"/>
                    </a:cubicBezTo>
                    <a:cubicBezTo>
                      <a:pt x="-1462" y="74021"/>
                      <a:pt x="55" y="37628"/>
                      <a:pt x="3754" y="2376"/>
                    </a:cubicBezTo>
                    <a:cubicBezTo>
                      <a:pt x="5271" y="1900"/>
                      <a:pt x="6694" y="1330"/>
                      <a:pt x="8116" y="475"/>
                    </a:cubicBezTo>
                    <a:cubicBezTo>
                      <a:pt x="8401" y="380"/>
                      <a:pt x="8685" y="190"/>
                      <a:pt x="8875" y="0"/>
                    </a:cubicBezTo>
                    <a:cubicBezTo>
                      <a:pt x="39127" y="10262"/>
                      <a:pt x="73553" y="5036"/>
                      <a:pt x="105228" y="9027"/>
                    </a:cubicBezTo>
                    <a:cubicBezTo>
                      <a:pt x="168293" y="16439"/>
                      <a:pt x="236006" y="14443"/>
                      <a:pt x="300020" y="14633"/>
                    </a:cubicBezTo>
                    <a:cubicBezTo>
                      <a:pt x="335773" y="14633"/>
                      <a:pt x="371526" y="14633"/>
                      <a:pt x="407184" y="14728"/>
                    </a:cubicBezTo>
                    <a:cubicBezTo>
                      <a:pt x="455171" y="16914"/>
                      <a:pt x="505623" y="10927"/>
                      <a:pt x="551808" y="252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29"/>
              <p:cNvSpPr/>
              <p:nvPr/>
            </p:nvSpPr>
            <p:spPr>
              <a:xfrm>
                <a:off x="3624199" y="1239680"/>
                <a:ext cx="540786" cy="780255"/>
              </a:xfrm>
              <a:custGeom>
                <a:rect b="b" l="l" r="r" t="t"/>
                <a:pathLst>
                  <a:path extrusionOk="0" h="780255" w="540786">
                    <a:moveTo>
                      <a:pt x="485307" y="65698"/>
                    </a:moveTo>
                    <a:cubicBezTo>
                      <a:pt x="509965" y="76530"/>
                      <a:pt x="524854" y="103516"/>
                      <a:pt x="521724" y="130122"/>
                    </a:cubicBezTo>
                    <a:cubicBezTo>
                      <a:pt x="521345" y="135443"/>
                      <a:pt x="516413" y="137438"/>
                      <a:pt x="512241" y="139719"/>
                    </a:cubicBezTo>
                    <a:cubicBezTo>
                      <a:pt x="488911" y="150551"/>
                      <a:pt x="468522" y="159958"/>
                      <a:pt x="442537" y="165850"/>
                    </a:cubicBezTo>
                    <a:cubicBezTo>
                      <a:pt x="415319" y="174877"/>
                      <a:pt x="394171" y="155017"/>
                      <a:pt x="371220" y="143995"/>
                    </a:cubicBezTo>
                    <a:cubicBezTo>
                      <a:pt x="333286" y="125656"/>
                      <a:pt x="287765" y="118814"/>
                      <a:pt x="248029" y="135348"/>
                    </a:cubicBezTo>
                    <a:cubicBezTo>
                      <a:pt x="160970" y="178298"/>
                      <a:pt x="122656" y="364634"/>
                      <a:pt x="137261" y="453858"/>
                    </a:cubicBezTo>
                    <a:cubicBezTo>
                      <a:pt x="155185" y="523128"/>
                      <a:pt x="193593" y="630407"/>
                      <a:pt x="270126" y="649791"/>
                    </a:cubicBezTo>
                    <a:cubicBezTo>
                      <a:pt x="314888" y="657868"/>
                      <a:pt x="369513" y="653402"/>
                      <a:pt x="402421" y="618624"/>
                    </a:cubicBezTo>
                    <a:cubicBezTo>
                      <a:pt x="433907" y="583182"/>
                      <a:pt x="429070" y="525884"/>
                      <a:pt x="464064" y="493672"/>
                    </a:cubicBezTo>
                    <a:cubicBezTo>
                      <a:pt x="489670" y="496903"/>
                      <a:pt x="518405" y="502034"/>
                      <a:pt x="540786" y="516192"/>
                    </a:cubicBezTo>
                    <a:cubicBezTo>
                      <a:pt x="537941" y="575390"/>
                      <a:pt x="518500" y="635348"/>
                      <a:pt x="487394" y="685709"/>
                    </a:cubicBezTo>
                    <a:cubicBezTo>
                      <a:pt x="450597" y="735880"/>
                      <a:pt x="393317" y="777214"/>
                      <a:pt x="329777" y="780255"/>
                    </a:cubicBezTo>
                    <a:cubicBezTo>
                      <a:pt x="229726" y="780255"/>
                      <a:pt x="128536" y="733220"/>
                      <a:pt x="74101" y="647321"/>
                    </a:cubicBezTo>
                    <a:cubicBezTo>
                      <a:pt x="58263" y="625276"/>
                      <a:pt x="41382" y="603801"/>
                      <a:pt x="28390" y="579856"/>
                    </a:cubicBezTo>
                    <a:cubicBezTo>
                      <a:pt x="11130" y="542228"/>
                      <a:pt x="3354" y="500799"/>
                      <a:pt x="413" y="459654"/>
                    </a:cubicBezTo>
                    <a:cubicBezTo>
                      <a:pt x="-10303" y="224478"/>
                      <a:pt x="188567" y="-111231"/>
                      <a:pt x="455529" y="36146"/>
                    </a:cubicBezTo>
                    <a:cubicBezTo>
                      <a:pt x="452210" y="54485"/>
                      <a:pt x="472789" y="59141"/>
                      <a:pt x="485307" y="656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29"/>
              <p:cNvSpPr/>
              <p:nvPr/>
            </p:nvSpPr>
            <p:spPr>
              <a:xfrm>
                <a:off x="4202446" y="877974"/>
                <a:ext cx="267530" cy="360436"/>
              </a:xfrm>
              <a:custGeom>
                <a:rect b="b" l="l" r="r" t="t"/>
                <a:pathLst>
                  <a:path extrusionOk="0" h="360436" w="267530">
                    <a:moveTo>
                      <a:pt x="267531" y="329818"/>
                    </a:moveTo>
                    <a:cubicBezTo>
                      <a:pt x="264591" y="339985"/>
                      <a:pt x="262031" y="351007"/>
                      <a:pt x="255582" y="359559"/>
                    </a:cubicBezTo>
                    <a:lnTo>
                      <a:pt x="255582" y="359559"/>
                    </a:lnTo>
                    <a:cubicBezTo>
                      <a:pt x="208069" y="361174"/>
                      <a:pt x="160272" y="360224"/>
                      <a:pt x="112570" y="359369"/>
                    </a:cubicBezTo>
                    <a:cubicBezTo>
                      <a:pt x="101379" y="358609"/>
                      <a:pt x="89999" y="358324"/>
                      <a:pt x="78998" y="355853"/>
                    </a:cubicBezTo>
                    <a:cubicBezTo>
                      <a:pt x="73118" y="332288"/>
                      <a:pt x="81559" y="310908"/>
                      <a:pt x="95499" y="292284"/>
                    </a:cubicBezTo>
                    <a:cubicBezTo>
                      <a:pt x="119967" y="248100"/>
                      <a:pt x="157806" y="210756"/>
                      <a:pt x="170799" y="160775"/>
                    </a:cubicBezTo>
                    <a:cubicBezTo>
                      <a:pt x="183507" y="123622"/>
                      <a:pt x="185878" y="42094"/>
                      <a:pt x="127080" y="55017"/>
                    </a:cubicBezTo>
                    <a:cubicBezTo>
                      <a:pt x="84309" y="65659"/>
                      <a:pt x="70937" y="111364"/>
                      <a:pt x="42771" y="139206"/>
                    </a:cubicBezTo>
                    <a:cubicBezTo>
                      <a:pt x="40210" y="141391"/>
                      <a:pt x="37081" y="141011"/>
                      <a:pt x="34141" y="139776"/>
                    </a:cubicBezTo>
                    <a:cubicBezTo>
                      <a:pt x="21812" y="134360"/>
                      <a:pt x="9104" y="127803"/>
                      <a:pt x="0" y="117731"/>
                    </a:cubicBezTo>
                    <a:cubicBezTo>
                      <a:pt x="10242" y="71931"/>
                      <a:pt x="28261" y="20239"/>
                      <a:pt x="74446" y="0"/>
                    </a:cubicBezTo>
                    <a:cubicBezTo>
                      <a:pt x="77860" y="3136"/>
                      <a:pt x="82317" y="5036"/>
                      <a:pt x="86964" y="4751"/>
                    </a:cubicBezTo>
                    <a:cubicBezTo>
                      <a:pt x="108586" y="3136"/>
                      <a:pt x="130304" y="3421"/>
                      <a:pt x="151642" y="7032"/>
                    </a:cubicBezTo>
                    <a:cubicBezTo>
                      <a:pt x="291524" y="41144"/>
                      <a:pt x="218880" y="135595"/>
                      <a:pt x="181610" y="224819"/>
                    </a:cubicBezTo>
                    <a:cubicBezTo>
                      <a:pt x="144529" y="315564"/>
                      <a:pt x="200103" y="309673"/>
                      <a:pt x="267531" y="3298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15" name="Google Shape;1115;p29"/>
          <p:cNvSpPr/>
          <p:nvPr/>
        </p:nvSpPr>
        <p:spPr>
          <a:xfrm>
            <a:off x="7374133" y="2007582"/>
            <a:ext cx="1254451" cy="1494669"/>
          </a:xfrm>
          <a:custGeom>
            <a:rect b="b" l="l" r="r" t="t"/>
            <a:pathLst>
              <a:path extrusionOk="0" h="2989337" w="2508901">
                <a:moveTo>
                  <a:pt x="2466911" y="2651863"/>
                </a:moveTo>
                <a:cubicBezTo>
                  <a:pt x="2444311" y="2610969"/>
                  <a:pt x="2418363" y="2575994"/>
                  <a:pt x="2383448" y="2544426"/>
                </a:cubicBezTo>
                <a:cubicBezTo>
                  <a:pt x="2377290" y="2538268"/>
                  <a:pt x="2370833" y="2532289"/>
                  <a:pt x="2364436" y="2526370"/>
                </a:cubicBezTo>
                <a:cubicBezTo>
                  <a:pt x="2363240" y="2525234"/>
                  <a:pt x="2361984" y="2524457"/>
                  <a:pt x="2360609" y="2523919"/>
                </a:cubicBezTo>
                <a:cubicBezTo>
                  <a:pt x="2360250" y="2522664"/>
                  <a:pt x="2359832" y="2521528"/>
                  <a:pt x="2359413" y="2520511"/>
                </a:cubicBezTo>
                <a:cubicBezTo>
                  <a:pt x="2345782" y="2485775"/>
                  <a:pt x="2319296" y="2457795"/>
                  <a:pt x="2297653" y="2427961"/>
                </a:cubicBezTo>
                <a:cubicBezTo>
                  <a:pt x="2262020" y="2383659"/>
                  <a:pt x="2226148" y="2339596"/>
                  <a:pt x="2189140" y="2296489"/>
                </a:cubicBezTo>
                <a:cubicBezTo>
                  <a:pt x="2170307" y="2274189"/>
                  <a:pt x="2130489" y="2203341"/>
                  <a:pt x="2095693" y="2205613"/>
                </a:cubicBezTo>
                <a:cubicBezTo>
                  <a:pt x="2089236" y="2195628"/>
                  <a:pt x="2082719" y="2185763"/>
                  <a:pt x="2075843" y="2176138"/>
                </a:cubicBezTo>
                <a:cubicBezTo>
                  <a:pt x="2048461" y="2132672"/>
                  <a:pt x="2023530" y="2087414"/>
                  <a:pt x="1990647" y="2047655"/>
                </a:cubicBezTo>
                <a:cubicBezTo>
                  <a:pt x="1868083" y="1884317"/>
                  <a:pt x="1743188" y="1722713"/>
                  <a:pt x="1620027" y="1559793"/>
                </a:cubicBezTo>
                <a:cubicBezTo>
                  <a:pt x="1580328" y="1511903"/>
                  <a:pt x="1544157" y="1461264"/>
                  <a:pt x="1508643" y="1410265"/>
                </a:cubicBezTo>
                <a:cubicBezTo>
                  <a:pt x="1460156" y="1346592"/>
                  <a:pt x="1412625" y="1282321"/>
                  <a:pt x="1366111" y="1217213"/>
                </a:cubicBezTo>
                <a:cubicBezTo>
                  <a:pt x="1326651" y="1168546"/>
                  <a:pt x="1290420" y="1117548"/>
                  <a:pt x="1253054" y="1067326"/>
                </a:cubicBezTo>
                <a:cubicBezTo>
                  <a:pt x="1215328" y="1019736"/>
                  <a:pt x="1175629" y="973760"/>
                  <a:pt x="1141850" y="923120"/>
                </a:cubicBezTo>
                <a:cubicBezTo>
                  <a:pt x="1093661" y="856398"/>
                  <a:pt x="1042962" y="791588"/>
                  <a:pt x="995431" y="724328"/>
                </a:cubicBezTo>
                <a:cubicBezTo>
                  <a:pt x="963565" y="682597"/>
                  <a:pt x="929366" y="642778"/>
                  <a:pt x="897679" y="600808"/>
                </a:cubicBezTo>
                <a:cubicBezTo>
                  <a:pt x="855948" y="545923"/>
                  <a:pt x="803335" y="500724"/>
                  <a:pt x="760886" y="446497"/>
                </a:cubicBezTo>
                <a:cubicBezTo>
                  <a:pt x="736613" y="416783"/>
                  <a:pt x="710127" y="389102"/>
                  <a:pt x="683522" y="361540"/>
                </a:cubicBezTo>
                <a:cubicBezTo>
                  <a:pt x="671863" y="351077"/>
                  <a:pt x="662836" y="336190"/>
                  <a:pt x="649742" y="327581"/>
                </a:cubicBezTo>
                <a:cubicBezTo>
                  <a:pt x="649384" y="323037"/>
                  <a:pt x="646992" y="318613"/>
                  <a:pt x="642030" y="315683"/>
                </a:cubicBezTo>
                <a:cubicBezTo>
                  <a:pt x="633540" y="310960"/>
                  <a:pt x="624452" y="307074"/>
                  <a:pt x="615544" y="303068"/>
                </a:cubicBezTo>
                <a:cubicBezTo>
                  <a:pt x="591270" y="292307"/>
                  <a:pt x="566399" y="282800"/>
                  <a:pt x="542424" y="271381"/>
                </a:cubicBezTo>
                <a:cubicBezTo>
                  <a:pt x="519048" y="259842"/>
                  <a:pt x="497883" y="244297"/>
                  <a:pt x="474207" y="233297"/>
                </a:cubicBezTo>
                <a:cubicBezTo>
                  <a:pt x="325577" y="159579"/>
                  <a:pt x="180055" y="80421"/>
                  <a:pt x="29930" y="9693"/>
                </a:cubicBezTo>
                <a:cubicBezTo>
                  <a:pt x="22815" y="6285"/>
                  <a:pt x="15999" y="785"/>
                  <a:pt x="7988" y="7"/>
                </a:cubicBezTo>
                <a:cubicBezTo>
                  <a:pt x="2547" y="-232"/>
                  <a:pt x="-921" y="5329"/>
                  <a:pt x="215" y="10231"/>
                </a:cubicBezTo>
                <a:cubicBezTo>
                  <a:pt x="335" y="10948"/>
                  <a:pt x="574" y="11666"/>
                  <a:pt x="873" y="12264"/>
                </a:cubicBezTo>
                <a:cubicBezTo>
                  <a:pt x="754" y="13878"/>
                  <a:pt x="873" y="15552"/>
                  <a:pt x="1112" y="17107"/>
                </a:cubicBezTo>
                <a:cubicBezTo>
                  <a:pt x="4042" y="37494"/>
                  <a:pt x="9363" y="57463"/>
                  <a:pt x="14325" y="77492"/>
                </a:cubicBezTo>
                <a:cubicBezTo>
                  <a:pt x="36925" y="162509"/>
                  <a:pt x="77998" y="241129"/>
                  <a:pt x="105441" y="324532"/>
                </a:cubicBezTo>
                <a:cubicBezTo>
                  <a:pt x="130731" y="398488"/>
                  <a:pt x="155004" y="472983"/>
                  <a:pt x="189322" y="543352"/>
                </a:cubicBezTo>
                <a:cubicBezTo>
                  <a:pt x="198290" y="562723"/>
                  <a:pt x="205823" y="582692"/>
                  <a:pt x="215030" y="602004"/>
                </a:cubicBezTo>
                <a:cubicBezTo>
                  <a:pt x="216884" y="605770"/>
                  <a:pt x="219574" y="608760"/>
                  <a:pt x="223460" y="610434"/>
                </a:cubicBezTo>
                <a:cubicBezTo>
                  <a:pt x="224417" y="610852"/>
                  <a:pt x="225433" y="611151"/>
                  <a:pt x="226390" y="611390"/>
                </a:cubicBezTo>
                <a:cubicBezTo>
                  <a:pt x="227048" y="613303"/>
                  <a:pt x="228483" y="615336"/>
                  <a:pt x="229917" y="616592"/>
                </a:cubicBezTo>
                <a:cubicBezTo>
                  <a:pt x="252636" y="644034"/>
                  <a:pt x="270931" y="674764"/>
                  <a:pt x="292933" y="702864"/>
                </a:cubicBezTo>
                <a:cubicBezTo>
                  <a:pt x="334246" y="752249"/>
                  <a:pt x="365036" y="809345"/>
                  <a:pt x="406229" y="858789"/>
                </a:cubicBezTo>
                <a:cubicBezTo>
                  <a:pt x="454119" y="913554"/>
                  <a:pt x="497405" y="971966"/>
                  <a:pt x="543261" y="1028345"/>
                </a:cubicBezTo>
                <a:cubicBezTo>
                  <a:pt x="588759" y="1078447"/>
                  <a:pt x="630132" y="1131777"/>
                  <a:pt x="673179" y="1183971"/>
                </a:cubicBezTo>
                <a:cubicBezTo>
                  <a:pt x="713475" y="1228333"/>
                  <a:pt x="746538" y="1278375"/>
                  <a:pt x="783665" y="1325308"/>
                </a:cubicBezTo>
                <a:cubicBezTo>
                  <a:pt x="850208" y="1399922"/>
                  <a:pt x="907365" y="1482249"/>
                  <a:pt x="975582" y="1555368"/>
                </a:cubicBezTo>
                <a:cubicBezTo>
                  <a:pt x="1043141" y="1635124"/>
                  <a:pt x="1108548" y="1717870"/>
                  <a:pt x="1173059" y="1800197"/>
                </a:cubicBezTo>
                <a:cubicBezTo>
                  <a:pt x="1212040" y="1844499"/>
                  <a:pt x="1248091" y="1891252"/>
                  <a:pt x="1284023" y="1938066"/>
                </a:cubicBezTo>
                <a:cubicBezTo>
                  <a:pt x="1322466" y="1983444"/>
                  <a:pt x="1360192" y="2029301"/>
                  <a:pt x="1394271" y="2078147"/>
                </a:cubicBezTo>
                <a:cubicBezTo>
                  <a:pt x="1455253" y="2153598"/>
                  <a:pt x="1515758" y="2229408"/>
                  <a:pt x="1576502" y="2305039"/>
                </a:cubicBezTo>
                <a:cubicBezTo>
                  <a:pt x="1626005" y="2361896"/>
                  <a:pt x="1668335" y="2424493"/>
                  <a:pt x="1716045" y="2482786"/>
                </a:cubicBezTo>
                <a:cubicBezTo>
                  <a:pt x="1717360" y="2484101"/>
                  <a:pt x="1718855" y="2485117"/>
                  <a:pt x="1720469" y="2485895"/>
                </a:cubicBezTo>
                <a:cubicBezTo>
                  <a:pt x="1720589" y="2486672"/>
                  <a:pt x="1720828" y="2487509"/>
                  <a:pt x="1721425" y="2488346"/>
                </a:cubicBezTo>
                <a:cubicBezTo>
                  <a:pt x="1723339" y="2490438"/>
                  <a:pt x="1725790" y="2491754"/>
                  <a:pt x="1728361" y="2492710"/>
                </a:cubicBezTo>
                <a:cubicBezTo>
                  <a:pt x="1727703" y="2522843"/>
                  <a:pt x="1773500" y="2552139"/>
                  <a:pt x="1789164" y="2575515"/>
                </a:cubicBezTo>
                <a:cubicBezTo>
                  <a:pt x="1833227" y="2643732"/>
                  <a:pt x="1883568" y="2707286"/>
                  <a:pt x="1939409" y="2766356"/>
                </a:cubicBezTo>
                <a:cubicBezTo>
                  <a:pt x="1951068" y="2779150"/>
                  <a:pt x="1962427" y="2792244"/>
                  <a:pt x="1974325" y="2804799"/>
                </a:cubicBezTo>
                <a:cubicBezTo>
                  <a:pt x="1976776" y="2807250"/>
                  <a:pt x="1979646" y="2808864"/>
                  <a:pt x="1983173" y="2809104"/>
                </a:cubicBezTo>
                <a:cubicBezTo>
                  <a:pt x="1984130" y="2809223"/>
                  <a:pt x="1985086" y="2809163"/>
                  <a:pt x="1986043" y="2809044"/>
                </a:cubicBezTo>
                <a:cubicBezTo>
                  <a:pt x="1991185" y="2812033"/>
                  <a:pt x="1997044" y="2813767"/>
                  <a:pt x="2003142" y="2814783"/>
                </a:cubicBezTo>
                <a:cubicBezTo>
                  <a:pt x="2008344" y="2826143"/>
                  <a:pt x="2028492" y="2846052"/>
                  <a:pt x="2031960" y="2850357"/>
                </a:cubicBezTo>
                <a:cubicBezTo>
                  <a:pt x="2083018" y="2906437"/>
                  <a:pt x="2136467" y="2977464"/>
                  <a:pt x="2216582" y="2988166"/>
                </a:cubicBezTo>
                <a:lnTo>
                  <a:pt x="2216642" y="2988166"/>
                </a:lnTo>
                <a:cubicBezTo>
                  <a:pt x="2339265" y="3000422"/>
                  <a:pt x="2475819" y="2915226"/>
                  <a:pt x="2505174" y="2792961"/>
                </a:cubicBezTo>
                <a:cubicBezTo>
                  <a:pt x="2518447" y="2742381"/>
                  <a:pt x="2494054" y="2693236"/>
                  <a:pt x="2466911" y="265186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6" name="Google Shape;1116;p29"/>
          <p:cNvGrpSpPr/>
          <p:nvPr/>
        </p:nvGrpSpPr>
        <p:grpSpPr>
          <a:xfrm>
            <a:off x="7374133" y="2007582"/>
            <a:ext cx="1254451" cy="1494669"/>
            <a:chOff x="14748266" y="4015165"/>
            <a:chExt cx="2508901" cy="2989337"/>
          </a:xfrm>
        </p:grpSpPr>
        <p:sp>
          <p:nvSpPr>
            <p:cNvPr id="1117" name="Google Shape;1117;p29"/>
            <p:cNvSpPr/>
            <p:nvPr/>
          </p:nvSpPr>
          <p:spPr>
            <a:xfrm>
              <a:off x="14986434" y="4400859"/>
              <a:ext cx="1835403" cy="2089917"/>
            </a:xfrm>
            <a:custGeom>
              <a:rect b="b" l="l" r="r" t="t"/>
              <a:pathLst>
                <a:path extrusionOk="0" h="2089917" w="1835403">
                  <a:moveTo>
                    <a:pt x="1833191" y="1841741"/>
                  </a:moveTo>
                  <a:cubicBezTo>
                    <a:pt x="1825060" y="1829006"/>
                    <a:pt x="1817467" y="1817826"/>
                    <a:pt x="1809097" y="1805749"/>
                  </a:cubicBezTo>
                  <a:cubicBezTo>
                    <a:pt x="1782432" y="1763241"/>
                    <a:pt x="1758577" y="1720134"/>
                    <a:pt x="1726950" y="1681691"/>
                  </a:cubicBezTo>
                  <a:cubicBezTo>
                    <a:pt x="1688626" y="1634041"/>
                    <a:pt x="1653890" y="1583700"/>
                    <a:pt x="1617061" y="1534854"/>
                  </a:cubicBezTo>
                  <a:cubicBezTo>
                    <a:pt x="1542148" y="1437521"/>
                    <a:pt x="1466218" y="1340845"/>
                    <a:pt x="1393158" y="1242077"/>
                  </a:cubicBezTo>
                  <a:cubicBezTo>
                    <a:pt x="1343475" y="1176311"/>
                    <a:pt x="1290863" y="1112817"/>
                    <a:pt x="1245126" y="1044122"/>
                  </a:cubicBezTo>
                  <a:cubicBezTo>
                    <a:pt x="1196578" y="980448"/>
                    <a:pt x="1149167" y="916117"/>
                    <a:pt x="1102773" y="850890"/>
                  </a:cubicBezTo>
                  <a:cubicBezTo>
                    <a:pt x="1063373" y="802223"/>
                    <a:pt x="1027202" y="751165"/>
                    <a:pt x="989954" y="700824"/>
                  </a:cubicBezTo>
                  <a:cubicBezTo>
                    <a:pt x="924547" y="623400"/>
                    <a:pt x="868288" y="539160"/>
                    <a:pt x="806886" y="458627"/>
                  </a:cubicBezTo>
                  <a:cubicBezTo>
                    <a:pt x="744230" y="369783"/>
                    <a:pt x="677926" y="283630"/>
                    <a:pt x="609948" y="198732"/>
                  </a:cubicBezTo>
                  <a:cubicBezTo>
                    <a:pt x="563254" y="147674"/>
                    <a:pt x="517397" y="96078"/>
                    <a:pt x="475008" y="41253"/>
                  </a:cubicBezTo>
                  <a:cubicBezTo>
                    <a:pt x="470166" y="34258"/>
                    <a:pt x="454621" y="17697"/>
                    <a:pt x="439076" y="0"/>
                  </a:cubicBezTo>
                  <a:cubicBezTo>
                    <a:pt x="438897" y="7234"/>
                    <a:pt x="435728" y="14110"/>
                    <a:pt x="428255" y="17278"/>
                  </a:cubicBezTo>
                  <a:cubicBezTo>
                    <a:pt x="414324" y="22540"/>
                    <a:pt x="401769" y="10463"/>
                    <a:pt x="388975" y="6636"/>
                  </a:cubicBezTo>
                  <a:cubicBezTo>
                    <a:pt x="392442" y="32524"/>
                    <a:pt x="403264" y="82925"/>
                    <a:pt x="363864" y="83762"/>
                  </a:cubicBezTo>
                  <a:cubicBezTo>
                    <a:pt x="333074" y="76229"/>
                    <a:pt x="302224" y="68576"/>
                    <a:pt x="270776" y="64152"/>
                  </a:cubicBezTo>
                  <a:cubicBezTo>
                    <a:pt x="270596" y="89382"/>
                    <a:pt x="288831" y="159093"/>
                    <a:pt x="248176" y="158137"/>
                  </a:cubicBezTo>
                  <a:cubicBezTo>
                    <a:pt x="214456" y="152636"/>
                    <a:pt x="181035" y="144924"/>
                    <a:pt x="147136" y="140380"/>
                  </a:cubicBezTo>
                  <a:cubicBezTo>
                    <a:pt x="150066" y="167045"/>
                    <a:pt x="176312" y="266112"/>
                    <a:pt x="125075" y="254992"/>
                  </a:cubicBezTo>
                  <a:cubicBezTo>
                    <a:pt x="85914" y="240822"/>
                    <a:pt x="44661" y="231436"/>
                    <a:pt x="6038" y="215712"/>
                  </a:cubicBezTo>
                  <a:cubicBezTo>
                    <a:pt x="4783" y="218761"/>
                    <a:pt x="2690" y="221511"/>
                    <a:pt x="0" y="223305"/>
                  </a:cubicBezTo>
                  <a:cubicBezTo>
                    <a:pt x="12197" y="231735"/>
                    <a:pt x="21942" y="243274"/>
                    <a:pt x="31568" y="254274"/>
                  </a:cubicBezTo>
                  <a:cubicBezTo>
                    <a:pt x="53928" y="281179"/>
                    <a:pt x="76886" y="307545"/>
                    <a:pt x="99247" y="334389"/>
                  </a:cubicBezTo>
                  <a:cubicBezTo>
                    <a:pt x="123520" y="364582"/>
                    <a:pt x="144087" y="397405"/>
                    <a:pt x="167523" y="428195"/>
                  </a:cubicBezTo>
                  <a:cubicBezTo>
                    <a:pt x="199151" y="468372"/>
                    <a:pt x="234485" y="505440"/>
                    <a:pt x="266232" y="545557"/>
                  </a:cubicBezTo>
                  <a:cubicBezTo>
                    <a:pt x="326736" y="623938"/>
                    <a:pt x="394356" y="696280"/>
                    <a:pt x="455637" y="774063"/>
                  </a:cubicBezTo>
                  <a:cubicBezTo>
                    <a:pt x="496591" y="818665"/>
                    <a:pt x="530670" y="868826"/>
                    <a:pt x="567798" y="916476"/>
                  </a:cubicBezTo>
                  <a:cubicBezTo>
                    <a:pt x="621188" y="976921"/>
                    <a:pt x="670751" y="1042986"/>
                    <a:pt x="722288" y="1104447"/>
                  </a:cubicBezTo>
                  <a:cubicBezTo>
                    <a:pt x="802701" y="1193948"/>
                    <a:pt x="877555" y="1288471"/>
                    <a:pt x="951272" y="1383593"/>
                  </a:cubicBezTo>
                  <a:cubicBezTo>
                    <a:pt x="1003167" y="1442662"/>
                    <a:pt x="1049442" y="1506216"/>
                    <a:pt x="1099723" y="1566661"/>
                  </a:cubicBezTo>
                  <a:cubicBezTo>
                    <a:pt x="1139841" y="1611441"/>
                    <a:pt x="1171946" y="1662440"/>
                    <a:pt x="1210090" y="1708834"/>
                  </a:cubicBezTo>
                  <a:cubicBezTo>
                    <a:pt x="1260610" y="1767725"/>
                    <a:pt x="1307005" y="1830023"/>
                    <a:pt x="1356090" y="1890109"/>
                  </a:cubicBezTo>
                  <a:cubicBezTo>
                    <a:pt x="1402007" y="1942183"/>
                    <a:pt x="1441227" y="1999519"/>
                    <a:pt x="1484872" y="2053387"/>
                  </a:cubicBezTo>
                  <a:cubicBezTo>
                    <a:pt x="1490791" y="2061578"/>
                    <a:pt x="1497606" y="2069171"/>
                    <a:pt x="1502927" y="2077661"/>
                  </a:cubicBezTo>
                  <a:cubicBezTo>
                    <a:pt x="1505080" y="2081487"/>
                    <a:pt x="1505558" y="2085911"/>
                    <a:pt x="1504482" y="2089917"/>
                  </a:cubicBezTo>
                  <a:cubicBezTo>
                    <a:pt x="1525527" y="2087047"/>
                    <a:pt x="1546871" y="2086091"/>
                    <a:pt x="1566959" y="2078378"/>
                  </a:cubicBezTo>
                  <a:cubicBezTo>
                    <a:pt x="1623398" y="2057632"/>
                    <a:pt x="1676489" y="2029472"/>
                    <a:pt x="1723960" y="1992943"/>
                  </a:cubicBezTo>
                  <a:cubicBezTo>
                    <a:pt x="1774540" y="1959223"/>
                    <a:pt x="1813940" y="1908463"/>
                    <a:pt x="1833670" y="1850888"/>
                  </a:cubicBezTo>
                  <a:cubicBezTo>
                    <a:pt x="1834208" y="1848916"/>
                    <a:pt x="1834746" y="1846763"/>
                    <a:pt x="1835403" y="1844491"/>
                  </a:cubicBezTo>
                  <a:cubicBezTo>
                    <a:pt x="1834626" y="1843714"/>
                    <a:pt x="1833849" y="1842757"/>
                    <a:pt x="1833191" y="18417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29"/>
            <p:cNvSpPr/>
            <p:nvPr/>
          </p:nvSpPr>
          <p:spPr>
            <a:xfrm>
              <a:off x="14853469" y="4160395"/>
              <a:ext cx="532702" cy="467893"/>
            </a:xfrm>
            <a:custGeom>
              <a:rect b="b" l="l" r="r" t="t"/>
              <a:pathLst>
                <a:path extrusionOk="0" h="467893" w="532702">
                  <a:moveTo>
                    <a:pt x="532284" y="200048"/>
                  </a:moveTo>
                  <a:cubicBezTo>
                    <a:pt x="529953" y="204890"/>
                    <a:pt x="529713" y="210929"/>
                    <a:pt x="532703" y="216609"/>
                  </a:cubicBezTo>
                  <a:cubicBezTo>
                    <a:pt x="518473" y="210510"/>
                    <a:pt x="496472" y="208179"/>
                    <a:pt x="489656" y="225636"/>
                  </a:cubicBezTo>
                  <a:cubicBezTo>
                    <a:pt x="484873" y="246801"/>
                    <a:pt x="494738" y="268922"/>
                    <a:pt x="493602" y="290386"/>
                  </a:cubicBezTo>
                  <a:cubicBezTo>
                    <a:pt x="468850" y="282972"/>
                    <a:pt x="443441" y="278369"/>
                    <a:pt x="418031" y="274124"/>
                  </a:cubicBezTo>
                  <a:cubicBezTo>
                    <a:pt x="404579" y="272450"/>
                    <a:pt x="387779" y="266411"/>
                    <a:pt x="376659" y="277053"/>
                  </a:cubicBezTo>
                  <a:cubicBezTo>
                    <a:pt x="369245" y="284527"/>
                    <a:pt x="370620" y="296185"/>
                    <a:pt x="371338" y="305811"/>
                  </a:cubicBezTo>
                  <a:cubicBezTo>
                    <a:pt x="372234" y="326139"/>
                    <a:pt x="375822" y="344015"/>
                    <a:pt x="374686" y="364821"/>
                  </a:cubicBezTo>
                  <a:cubicBezTo>
                    <a:pt x="346885" y="360038"/>
                    <a:pt x="319203" y="354059"/>
                    <a:pt x="291283" y="349994"/>
                  </a:cubicBezTo>
                  <a:cubicBezTo>
                    <a:pt x="269819" y="345151"/>
                    <a:pt x="242975" y="348499"/>
                    <a:pt x="247758" y="376958"/>
                  </a:cubicBezTo>
                  <a:cubicBezTo>
                    <a:pt x="252600" y="407090"/>
                    <a:pt x="261030" y="437163"/>
                    <a:pt x="259237" y="467894"/>
                  </a:cubicBezTo>
                  <a:cubicBezTo>
                    <a:pt x="232990" y="460899"/>
                    <a:pt x="206385" y="455338"/>
                    <a:pt x="180079" y="448284"/>
                  </a:cubicBezTo>
                  <a:cubicBezTo>
                    <a:pt x="175296" y="447028"/>
                    <a:pt x="152397" y="439794"/>
                    <a:pt x="135896" y="437881"/>
                  </a:cubicBezTo>
                  <a:cubicBezTo>
                    <a:pt x="118498" y="399258"/>
                    <a:pt x="99306" y="361473"/>
                    <a:pt x="82626" y="322551"/>
                  </a:cubicBezTo>
                  <a:cubicBezTo>
                    <a:pt x="53569" y="251166"/>
                    <a:pt x="28518" y="178166"/>
                    <a:pt x="0" y="106481"/>
                  </a:cubicBezTo>
                  <a:cubicBezTo>
                    <a:pt x="4604" y="91833"/>
                    <a:pt x="5201" y="59309"/>
                    <a:pt x="7354" y="53509"/>
                  </a:cubicBezTo>
                  <a:cubicBezTo>
                    <a:pt x="27502" y="50460"/>
                    <a:pt x="47591" y="61342"/>
                    <a:pt x="67978" y="59369"/>
                  </a:cubicBezTo>
                  <a:cubicBezTo>
                    <a:pt x="96257" y="53450"/>
                    <a:pt x="80354" y="20088"/>
                    <a:pt x="75391" y="1853"/>
                  </a:cubicBezTo>
                  <a:cubicBezTo>
                    <a:pt x="91115" y="1136"/>
                    <a:pt x="106899" y="9387"/>
                    <a:pt x="122384" y="5261"/>
                  </a:cubicBezTo>
                  <a:cubicBezTo>
                    <a:pt x="125792" y="4006"/>
                    <a:pt x="128243" y="2212"/>
                    <a:pt x="129977" y="0"/>
                  </a:cubicBezTo>
                  <a:cubicBezTo>
                    <a:pt x="168898" y="20328"/>
                    <a:pt x="207939" y="40416"/>
                    <a:pt x="246622" y="61222"/>
                  </a:cubicBezTo>
                  <a:cubicBezTo>
                    <a:pt x="299473" y="91713"/>
                    <a:pt x="356391" y="114373"/>
                    <a:pt x="407987" y="147136"/>
                  </a:cubicBezTo>
                  <a:cubicBezTo>
                    <a:pt x="444756" y="167464"/>
                    <a:pt x="484933" y="180497"/>
                    <a:pt x="522539" y="199091"/>
                  </a:cubicBezTo>
                  <a:cubicBezTo>
                    <a:pt x="526007" y="200586"/>
                    <a:pt x="529295" y="200825"/>
                    <a:pt x="532284" y="2000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29"/>
            <p:cNvSpPr/>
            <p:nvPr/>
          </p:nvSpPr>
          <p:spPr>
            <a:xfrm>
              <a:off x="16769942" y="6583566"/>
              <a:ext cx="454620" cy="390666"/>
            </a:xfrm>
            <a:custGeom>
              <a:rect b="b" l="l" r="r" t="t"/>
              <a:pathLst>
                <a:path extrusionOk="0" h="390666" w="454620">
                  <a:moveTo>
                    <a:pt x="393339" y="61043"/>
                  </a:moveTo>
                  <a:cubicBezTo>
                    <a:pt x="417374" y="102953"/>
                    <a:pt x="452827" y="143190"/>
                    <a:pt x="454621" y="193531"/>
                  </a:cubicBezTo>
                  <a:cubicBezTo>
                    <a:pt x="451034" y="256965"/>
                    <a:pt x="407569" y="314480"/>
                    <a:pt x="353581" y="346227"/>
                  </a:cubicBezTo>
                  <a:cubicBezTo>
                    <a:pt x="304914" y="380306"/>
                    <a:pt x="243573" y="397405"/>
                    <a:pt x="184503" y="388197"/>
                  </a:cubicBezTo>
                  <a:cubicBezTo>
                    <a:pt x="132907" y="375523"/>
                    <a:pt x="93567" y="335406"/>
                    <a:pt x="55901" y="300131"/>
                  </a:cubicBezTo>
                  <a:cubicBezTo>
                    <a:pt x="38204" y="282913"/>
                    <a:pt x="20208" y="263482"/>
                    <a:pt x="0" y="248057"/>
                  </a:cubicBezTo>
                  <a:cubicBezTo>
                    <a:pt x="2870" y="248176"/>
                    <a:pt x="5680" y="248236"/>
                    <a:pt x="8370" y="248415"/>
                  </a:cubicBezTo>
                  <a:cubicBezTo>
                    <a:pt x="34677" y="250030"/>
                    <a:pt x="60026" y="242616"/>
                    <a:pt x="84838" y="234784"/>
                  </a:cubicBezTo>
                  <a:cubicBezTo>
                    <a:pt x="118020" y="226115"/>
                    <a:pt x="149707" y="212423"/>
                    <a:pt x="178405" y="193710"/>
                  </a:cubicBezTo>
                  <a:cubicBezTo>
                    <a:pt x="178464" y="193710"/>
                    <a:pt x="178464" y="193650"/>
                    <a:pt x="178524" y="193650"/>
                  </a:cubicBezTo>
                  <a:cubicBezTo>
                    <a:pt x="198553" y="183726"/>
                    <a:pt x="217804" y="172187"/>
                    <a:pt x="236039" y="158974"/>
                  </a:cubicBezTo>
                  <a:cubicBezTo>
                    <a:pt x="260612" y="143011"/>
                    <a:pt x="278668" y="119215"/>
                    <a:pt x="295827" y="95839"/>
                  </a:cubicBezTo>
                  <a:cubicBezTo>
                    <a:pt x="314181" y="71685"/>
                    <a:pt x="330921" y="43286"/>
                    <a:pt x="338395" y="13213"/>
                  </a:cubicBezTo>
                  <a:cubicBezTo>
                    <a:pt x="340547" y="9626"/>
                    <a:pt x="341922" y="5082"/>
                    <a:pt x="342759" y="0"/>
                  </a:cubicBezTo>
                  <a:cubicBezTo>
                    <a:pt x="359918" y="20208"/>
                    <a:pt x="379409" y="38324"/>
                    <a:pt x="393339" y="61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29"/>
            <p:cNvSpPr/>
            <p:nvPr/>
          </p:nvSpPr>
          <p:spPr>
            <a:xfrm>
              <a:off x="16598173" y="6371082"/>
              <a:ext cx="384909" cy="333133"/>
            </a:xfrm>
            <a:custGeom>
              <a:rect b="b" l="l" r="r" t="t"/>
              <a:pathLst>
                <a:path extrusionOk="0" h="333133" w="384909">
                  <a:moveTo>
                    <a:pt x="384909" y="44900"/>
                  </a:moveTo>
                  <a:cubicBezTo>
                    <a:pt x="381143" y="48009"/>
                    <a:pt x="378333" y="52971"/>
                    <a:pt x="377854" y="59608"/>
                  </a:cubicBezTo>
                  <a:cubicBezTo>
                    <a:pt x="344433" y="165849"/>
                    <a:pt x="264259" y="257144"/>
                    <a:pt x="161604" y="301148"/>
                  </a:cubicBezTo>
                  <a:cubicBezTo>
                    <a:pt x="134102" y="310713"/>
                    <a:pt x="105763" y="317350"/>
                    <a:pt x="77962" y="325660"/>
                  </a:cubicBezTo>
                  <a:cubicBezTo>
                    <a:pt x="74674" y="326497"/>
                    <a:pt x="66603" y="329367"/>
                    <a:pt x="59847" y="333134"/>
                  </a:cubicBezTo>
                  <a:cubicBezTo>
                    <a:pt x="43047" y="312507"/>
                    <a:pt x="26784" y="291462"/>
                    <a:pt x="10821" y="269998"/>
                  </a:cubicBezTo>
                  <a:cubicBezTo>
                    <a:pt x="7114" y="264917"/>
                    <a:pt x="3587" y="259715"/>
                    <a:pt x="0" y="254454"/>
                  </a:cubicBezTo>
                  <a:cubicBezTo>
                    <a:pt x="80055" y="250926"/>
                    <a:pt x="154968" y="212005"/>
                    <a:pt x="217386" y="163518"/>
                  </a:cubicBezTo>
                  <a:cubicBezTo>
                    <a:pt x="272450" y="121009"/>
                    <a:pt x="330503" y="69532"/>
                    <a:pt x="348080" y="0"/>
                  </a:cubicBezTo>
                  <a:cubicBezTo>
                    <a:pt x="360337" y="14947"/>
                    <a:pt x="372713" y="29894"/>
                    <a:pt x="384909" y="449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29"/>
            <p:cNvSpPr/>
            <p:nvPr/>
          </p:nvSpPr>
          <p:spPr>
            <a:xfrm>
              <a:off x="16494563" y="6244633"/>
              <a:ext cx="428792" cy="364461"/>
            </a:xfrm>
            <a:custGeom>
              <a:rect b="b" l="l" r="r" t="t"/>
              <a:pathLst>
                <a:path extrusionOk="0" h="364461" w="428792">
                  <a:moveTo>
                    <a:pt x="418569" y="85017"/>
                  </a:moveTo>
                  <a:cubicBezTo>
                    <a:pt x="421977" y="89322"/>
                    <a:pt x="425385" y="93627"/>
                    <a:pt x="428793" y="97931"/>
                  </a:cubicBezTo>
                  <a:cubicBezTo>
                    <a:pt x="425026" y="100502"/>
                    <a:pt x="422396" y="104807"/>
                    <a:pt x="422216" y="110905"/>
                  </a:cubicBezTo>
                  <a:cubicBezTo>
                    <a:pt x="402666" y="205727"/>
                    <a:pt x="269460" y="298696"/>
                    <a:pt x="184742" y="336183"/>
                  </a:cubicBezTo>
                  <a:cubicBezTo>
                    <a:pt x="154908" y="348379"/>
                    <a:pt x="123221" y="355016"/>
                    <a:pt x="92491" y="364462"/>
                  </a:cubicBezTo>
                  <a:cubicBezTo>
                    <a:pt x="79935" y="346287"/>
                    <a:pt x="66722" y="328590"/>
                    <a:pt x="49922" y="314181"/>
                  </a:cubicBezTo>
                  <a:cubicBezTo>
                    <a:pt x="32823" y="298637"/>
                    <a:pt x="12376" y="286320"/>
                    <a:pt x="0" y="265813"/>
                  </a:cubicBezTo>
                  <a:cubicBezTo>
                    <a:pt x="299" y="265873"/>
                    <a:pt x="658" y="265933"/>
                    <a:pt x="897" y="265933"/>
                  </a:cubicBezTo>
                  <a:cubicBezTo>
                    <a:pt x="41911" y="269998"/>
                    <a:pt x="81191" y="254753"/>
                    <a:pt x="118259" y="239089"/>
                  </a:cubicBezTo>
                  <a:cubicBezTo>
                    <a:pt x="145522" y="228207"/>
                    <a:pt x="172306" y="215951"/>
                    <a:pt x="196819" y="199629"/>
                  </a:cubicBezTo>
                  <a:cubicBezTo>
                    <a:pt x="272450" y="154071"/>
                    <a:pt x="340308" y="88485"/>
                    <a:pt x="361174" y="0"/>
                  </a:cubicBezTo>
                  <a:cubicBezTo>
                    <a:pt x="383295" y="26067"/>
                    <a:pt x="398361" y="57455"/>
                    <a:pt x="418569" y="850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29"/>
            <p:cNvSpPr/>
            <p:nvPr/>
          </p:nvSpPr>
          <p:spPr>
            <a:xfrm>
              <a:off x="16669680" y="6444142"/>
              <a:ext cx="410214" cy="367810"/>
            </a:xfrm>
            <a:custGeom>
              <a:rect b="b" l="l" r="r" t="t"/>
              <a:pathLst>
                <a:path extrusionOk="0" h="367810" w="410214">
                  <a:moveTo>
                    <a:pt x="409601" y="109351"/>
                  </a:moveTo>
                  <a:cubicBezTo>
                    <a:pt x="410558" y="117900"/>
                    <a:pt x="410378" y="126270"/>
                    <a:pt x="409183" y="134461"/>
                  </a:cubicBezTo>
                  <a:cubicBezTo>
                    <a:pt x="393997" y="133684"/>
                    <a:pt x="391725" y="153474"/>
                    <a:pt x="386942" y="165431"/>
                  </a:cubicBezTo>
                  <a:cubicBezTo>
                    <a:pt x="359081" y="226354"/>
                    <a:pt x="311969" y="275559"/>
                    <a:pt x="255590" y="310415"/>
                  </a:cubicBezTo>
                  <a:cubicBezTo>
                    <a:pt x="236577" y="320040"/>
                    <a:pt x="216788" y="328171"/>
                    <a:pt x="196102" y="333911"/>
                  </a:cubicBezTo>
                  <a:cubicBezTo>
                    <a:pt x="187074" y="338873"/>
                    <a:pt x="123938" y="352385"/>
                    <a:pt x="95958" y="366555"/>
                  </a:cubicBezTo>
                  <a:cubicBezTo>
                    <a:pt x="88903" y="367033"/>
                    <a:pt x="81968" y="367332"/>
                    <a:pt x="75391" y="367810"/>
                  </a:cubicBezTo>
                  <a:cubicBezTo>
                    <a:pt x="75631" y="364582"/>
                    <a:pt x="74674" y="361234"/>
                    <a:pt x="72163" y="358603"/>
                  </a:cubicBezTo>
                  <a:cubicBezTo>
                    <a:pt x="55602" y="339352"/>
                    <a:pt x="39101" y="320040"/>
                    <a:pt x="22420" y="300908"/>
                  </a:cubicBezTo>
                  <a:cubicBezTo>
                    <a:pt x="14827" y="292120"/>
                    <a:pt x="7354" y="283212"/>
                    <a:pt x="0" y="274244"/>
                  </a:cubicBezTo>
                  <a:cubicBezTo>
                    <a:pt x="50221" y="268564"/>
                    <a:pt x="101937" y="259835"/>
                    <a:pt x="145582" y="233469"/>
                  </a:cubicBezTo>
                  <a:cubicBezTo>
                    <a:pt x="206505" y="199510"/>
                    <a:pt x="259536" y="150125"/>
                    <a:pt x="294391" y="89262"/>
                  </a:cubicBezTo>
                  <a:cubicBezTo>
                    <a:pt x="310355" y="60804"/>
                    <a:pt x="327394" y="31687"/>
                    <a:pt x="336183" y="0"/>
                  </a:cubicBezTo>
                  <a:cubicBezTo>
                    <a:pt x="358782" y="28399"/>
                    <a:pt x="380724" y="57396"/>
                    <a:pt x="400813" y="88007"/>
                  </a:cubicBezTo>
                  <a:cubicBezTo>
                    <a:pt x="404579" y="94464"/>
                    <a:pt x="407688" y="101578"/>
                    <a:pt x="409541" y="108992"/>
                  </a:cubicBezTo>
                  <a:cubicBezTo>
                    <a:pt x="409601" y="109111"/>
                    <a:pt x="409601" y="109231"/>
                    <a:pt x="409601" y="1093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9"/>
            <p:cNvSpPr/>
            <p:nvPr/>
          </p:nvSpPr>
          <p:spPr>
            <a:xfrm>
              <a:off x="14748266" y="4015165"/>
              <a:ext cx="2508901" cy="2989337"/>
            </a:xfrm>
            <a:custGeom>
              <a:rect b="b" l="l" r="r" t="t"/>
              <a:pathLst>
                <a:path extrusionOk="0" h="2989337" w="2508901">
                  <a:moveTo>
                    <a:pt x="2466911" y="2651863"/>
                  </a:moveTo>
                  <a:cubicBezTo>
                    <a:pt x="2444311" y="2610969"/>
                    <a:pt x="2418363" y="2575994"/>
                    <a:pt x="2383448" y="2544426"/>
                  </a:cubicBezTo>
                  <a:cubicBezTo>
                    <a:pt x="2377290" y="2538268"/>
                    <a:pt x="2370833" y="2532289"/>
                    <a:pt x="2364436" y="2526370"/>
                  </a:cubicBezTo>
                  <a:cubicBezTo>
                    <a:pt x="2363240" y="2525234"/>
                    <a:pt x="2361984" y="2524457"/>
                    <a:pt x="2360609" y="2523919"/>
                  </a:cubicBezTo>
                  <a:cubicBezTo>
                    <a:pt x="2360250" y="2522664"/>
                    <a:pt x="2359832" y="2521528"/>
                    <a:pt x="2359413" y="2520511"/>
                  </a:cubicBezTo>
                  <a:cubicBezTo>
                    <a:pt x="2345782" y="2485775"/>
                    <a:pt x="2319296" y="2457795"/>
                    <a:pt x="2297653" y="2427961"/>
                  </a:cubicBezTo>
                  <a:cubicBezTo>
                    <a:pt x="2262020" y="2383659"/>
                    <a:pt x="2226148" y="2339596"/>
                    <a:pt x="2189140" y="2296489"/>
                  </a:cubicBezTo>
                  <a:cubicBezTo>
                    <a:pt x="2170307" y="2274189"/>
                    <a:pt x="2130489" y="2203341"/>
                    <a:pt x="2095693" y="2205613"/>
                  </a:cubicBezTo>
                  <a:cubicBezTo>
                    <a:pt x="2089236" y="2195628"/>
                    <a:pt x="2082719" y="2185763"/>
                    <a:pt x="2075843" y="2176138"/>
                  </a:cubicBezTo>
                  <a:cubicBezTo>
                    <a:pt x="2048461" y="2132672"/>
                    <a:pt x="2023530" y="2087414"/>
                    <a:pt x="1990647" y="2047655"/>
                  </a:cubicBezTo>
                  <a:cubicBezTo>
                    <a:pt x="1868083" y="1884317"/>
                    <a:pt x="1743188" y="1722713"/>
                    <a:pt x="1620027" y="1559793"/>
                  </a:cubicBezTo>
                  <a:cubicBezTo>
                    <a:pt x="1580328" y="1511903"/>
                    <a:pt x="1544157" y="1461264"/>
                    <a:pt x="1508643" y="1410265"/>
                  </a:cubicBezTo>
                  <a:cubicBezTo>
                    <a:pt x="1460156" y="1346592"/>
                    <a:pt x="1412625" y="1282321"/>
                    <a:pt x="1366111" y="1217213"/>
                  </a:cubicBezTo>
                  <a:cubicBezTo>
                    <a:pt x="1326651" y="1168546"/>
                    <a:pt x="1290420" y="1117548"/>
                    <a:pt x="1253054" y="1067326"/>
                  </a:cubicBezTo>
                  <a:cubicBezTo>
                    <a:pt x="1215328" y="1019736"/>
                    <a:pt x="1175629" y="973760"/>
                    <a:pt x="1141850" y="923120"/>
                  </a:cubicBezTo>
                  <a:cubicBezTo>
                    <a:pt x="1093661" y="856398"/>
                    <a:pt x="1042962" y="791588"/>
                    <a:pt x="995431" y="724328"/>
                  </a:cubicBezTo>
                  <a:cubicBezTo>
                    <a:pt x="963565" y="682597"/>
                    <a:pt x="929366" y="642778"/>
                    <a:pt x="897679" y="600808"/>
                  </a:cubicBezTo>
                  <a:cubicBezTo>
                    <a:pt x="855948" y="545923"/>
                    <a:pt x="803335" y="500724"/>
                    <a:pt x="760886" y="446497"/>
                  </a:cubicBezTo>
                  <a:cubicBezTo>
                    <a:pt x="736613" y="416783"/>
                    <a:pt x="710127" y="389102"/>
                    <a:pt x="683522" y="361540"/>
                  </a:cubicBezTo>
                  <a:cubicBezTo>
                    <a:pt x="671863" y="351077"/>
                    <a:pt x="662836" y="336190"/>
                    <a:pt x="649742" y="327581"/>
                  </a:cubicBezTo>
                  <a:cubicBezTo>
                    <a:pt x="649384" y="323037"/>
                    <a:pt x="646992" y="318613"/>
                    <a:pt x="642030" y="315683"/>
                  </a:cubicBezTo>
                  <a:cubicBezTo>
                    <a:pt x="633540" y="310960"/>
                    <a:pt x="624452" y="307074"/>
                    <a:pt x="615544" y="303068"/>
                  </a:cubicBezTo>
                  <a:cubicBezTo>
                    <a:pt x="591270" y="292307"/>
                    <a:pt x="566399" y="282800"/>
                    <a:pt x="542424" y="271381"/>
                  </a:cubicBezTo>
                  <a:cubicBezTo>
                    <a:pt x="519048" y="259842"/>
                    <a:pt x="497883" y="244297"/>
                    <a:pt x="474207" y="233297"/>
                  </a:cubicBezTo>
                  <a:cubicBezTo>
                    <a:pt x="325577" y="159579"/>
                    <a:pt x="180055" y="80421"/>
                    <a:pt x="29930" y="9693"/>
                  </a:cubicBezTo>
                  <a:cubicBezTo>
                    <a:pt x="22815" y="6285"/>
                    <a:pt x="15999" y="785"/>
                    <a:pt x="7988" y="7"/>
                  </a:cubicBezTo>
                  <a:cubicBezTo>
                    <a:pt x="2547" y="-232"/>
                    <a:pt x="-921" y="5329"/>
                    <a:pt x="215" y="10231"/>
                  </a:cubicBezTo>
                  <a:cubicBezTo>
                    <a:pt x="335" y="10948"/>
                    <a:pt x="574" y="11666"/>
                    <a:pt x="873" y="12264"/>
                  </a:cubicBezTo>
                  <a:cubicBezTo>
                    <a:pt x="754" y="13878"/>
                    <a:pt x="873" y="15552"/>
                    <a:pt x="1112" y="17107"/>
                  </a:cubicBezTo>
                  <a:cubicBezTo>
                    <a:pt x="4042" y="37494"/>
                    <a:pt x="9363" y="57463"/>
                    <a:pt x="14325" y="77492"/>
                  </a:cubicBezTo>
                  <a:cubicBezTo>
                    <a:pt x="36925" y="162509"/>
                    <a:pt x="77998" y="241129"/>
                    <a:pt x="105441" y="324532"/>
                  </a:cubicBezTo>
                  <a:cubicBezTo>
                    <a:pt x="130731" y="398488"/>
                    <a:pt x="155004" y="472983"/>
                    <a:pt x="189322" y="543352"/>
                  </a:cubicBezTo>
                  <a:cubicBezTo>
                    <a:pt x="198290" y="562723"/>
                    <a:pt x="205823" y="582692"/>
                    <a:pt x="215030" y="602004"/>
                  </a:cubicBezTo>
                  <a:cubicBezTo>
                    <a:pt x="216884" y="605770"/>
                    <a:pt x="219574" y="608760"/>
                    <a:pt x="223460" y="610434"/>
                  </a:cubicBezTo>
                  <a:cubicBezTo>
                    <a:pt x="224417" y="610852"/>
                    <a:pt x="225433" y="611151"/>
                    <a:pt x="226390" y="611390"/>
                  </a:cubicBezTo>
                  <a:cubicBezTo>
                    <a:pt x="227048" y="613303"/>
                    <a:pt x="228483" y="615336"/>
                    <a:pt x="229917" y="616592"/>
                  </a:cubicBezTo>
                  <a:cubicBezTo>
                    <a:pt x="252636" y="644034"/>
                    <a:pt x="270931" y="674764"/>
                    <a:pt x="292933" y="702864"/>
                  </a:cubicBezTo>
                  <a:cubicBezTo>
                    <a:pt x="334246" y="752249"/>
                    <a:pt x="365036" y="809345"/>
                    <a:pt x="406229" y="858789"/>
                  </a:cubicBezTo>
                  <a:cubicBezTo>
                    <a:pt x="454119" y="913554"/>
                    <a:pt x="497405" y="971966"/>
                    <a:pt x="543261" y="1028345"/>
                  </a:cubicBezTo>
                  <a:cubicBezTo>
                    <a:pt x="588759" y="1078447"/>
                    <a:pt x="630132" y="1131777"/>
                    <a:pt x="673179" y="1183971"/>
                  </a:cubicBezTo>
                  <a:cubicBezTo>
                    <a:pt x="713475" y="1228333"/>
                    <a:pt x="746538" y="1278375"/>
                    <a:pt x="783665" y="1325308"/>
                  </a:cubicBezTo>
                  <a:cubicBezTo>
                    <a:pt x="850208" y="1399922"/>
                    <a:pt x="907365" y="1482249"/>
                    <a:pt x="975582" y="1555368"/>
                  </a:cubicBezTo>
                  <a:cubicBezTo>
                    <a:pt x="1043141" y="1635124"/>
                    <a:pt x="1108548" y="1717870"/>
                    <a:pt x="1173059" y="1800197"/>
                  </a:cubicBezTo>
                  <a:cubicBezTo>
                    <a:pt x="1212040" y="1844499"/>
                    <a:pt x="1248091" y="1891252"/>
                    <a:pt x="1284023" y="1938066"/>
                  </a:cubicBezTo>
                  <a:cubicBezTo>
                    <a:pt x="1322466" y="1983444"/>
                    <a:pt x="1360192" y="2029301"/>
                    <a:pt x="1394271" y="2078147"/>
                  </a:cubicBezTo>
                  <a:cubicBezTo>
                    <a:pt x="1455253" y="2153598"/>
                    <a:pt x="1515758" y="2229408"/>
                    <a:pt x="1576502" y="2305039"/>
                  </a:cubicBezTo>
                  <a:cubicBezTo>
                    <a:pt x="1626005" y="2361896"/>
                    <a:pt x="1668335" y="2424493"/>
                    <a:pt x="1716045" y="2482786"/>
                  </a:cubicBezTo>
                  <a:cubicBezTo>
                    <a:pt x="1717360" y="2484101"/>
                    <a:pt x="1718855" y="2485117"/>
                    <a:pt x="1720469" y="2485895"/>
                  </a:cubicBezTo>
                  <a:cubicBezTo>
                    <a:pt x="1720589" y="2486672"/>
                    <a:pt x="1720828" y="2487509"/>
                    <a:pt x="1721425" y="2488346"/>
                  </a:cubicBezTo>
                  <a:cubicBezTo>
                    <a:pt x="1723339" y="2490438"/>
                    <a:pt x="1725790" y="2491754"/>
                    <a:pt x="1728361" y="2492710"/>
                  </a:cubicBezTo>
                  <a:cubicBezTo>
                    <a:pt x="1727703" y="2522843"/>
                    <a:pt x="1773500" y="2552139"/>
                    <a:pt x="1789164" y="2575515"/>
                  </a:cubicBezTo>
                  <a:cubicBezTo>
                    <a:pt x="1833227" y="2643732"/>
                    <a:pt x="1883568" y="2707286"/>
                    <a:pt x="1939409" y="2766356"/>
                  </a:cubicBezTo>
                  <a:cubicBezTo>
                    <a:pt x="1951068" y="2779150"/>
                    <a:pt x="1962427" y="2792244"/>
                    <a:pt x="1974325" y="2804799"/>
                  </a:cubicBezTo>
                  <a:cubicBezTo>
                    <a:pt x="1976776" y="2807250"/>
                    <a:pt x="1979646" y="2808864"/>
                    <a:pt x="1983173" y="2809104"/>
                  </a:cubicBezTo>
                  <a:cubicBezTo>
                    <a:pt x="1984130" y="2809223"/>
                    <a:pt x="1985086" y="2809163"/>
                    <a:pt x="1986043" y="2809044"/>
                  </a:cubicBezTo>
                  <a:cubicBezTo>
                    <a:pt x="1991185" y="2812033"/>
                    <a:pt x="1997044" y="2813767"/>
                    <a:pt x="2003142" y="2814783"/>
                  </a:cubicBezTo>
                  <a:cubicBezTo>
                    <a:pt x="2008344" y="2826143"/>
                    <a:pt x="2028492" y="2846052"/>
                    <a:pt x="2031960" y="2850357"/>
                  </a:cubicBezTo>
                  <a:cubicBezTo>
                    <a:pt x="2083018" y="2906437"/>
                    <a:pt x="2136467" y="2977464"/>
                    <a:pt x="2216582" y="2988166"/>
                  </a:cubicBezTo>
                  <a:lnTo>
                    <a:pt x="2216642" y="2988166"/>
                  </a:lnTo>
                  <a:cubicBezTo>
                    <a:pt x="2339265" y="3000422"/>
                    <a:pt x="2475819" y="2915226"/>
                    <a:pt x="2505174" y="2792961"/>
                  </a:cubicBezTo>
                  <a:cubicBezTo>
                    <a:pt x="2518447" y="2742381"/>
                    <a:pt x="2494054" y="2693236"/>
                    <a:pt x="2466911" y="2651863"/>
                  </a:cubicBezTo>
                  <a:close/>
                  <a:moveTo>
                    <a:pt x="666423" y="403092"/>
                  </a:moveTo>
                  <a:cubicBezTo>
                    <a:pt x="673896" y="399923"/>
                    <a:pt x="677065" y="393108"/>
                    <a:pt x="677244" y="385813"/>
                  </a:cubicBezTo>
                  <a:cubicBezTo>
                    <a:pt x="692789" y="403570"/>
                    <a:pt x="708334" y="420072"/>
                    <a:pt x="713176" y="427067"/>
                  </a:cubicBezTo>
                  <a:cubicBezTo>
                    <a:pt x="755506" y="481891"/>
                    <a:pt x="801362" y="533488"/>
                    <a:pt x="848116" y="584546"/>
                  </a:cubicBezTo>
                  <a:cubicBezTo>
                    <a:pt x="916034" y="669443"/>
                    <a:pt x="982338" y="755597"/>
                    <a:pt x="1045054" y="844440"/>
                  </a:cubicBezTo>
                  <a:cubicBezTo>
                    <a:pt x="1106515" y="924973"/>
                    <a:pt x="1162775" y="1009154"/>
                    <a:pt x="1228122" y="1086638"/>
                  </a:cubicBezTo>
                  <a:cubicBezTo>
                    <a:pt x="1265370" y="1136978"/>
                    <a:pt x="1301541" y="1187977"/>
                    <a:pt x="1340941" y="1236703"/>
                  </a:cubicBezTo>
                  <a:cubicBezTo>
                    <a:pt x="1387395" y="1301931"/>
                    <a:pt x="1434806" y="1366262"/>
                    <a:pt x="1483294" y="1429935"/>
                  </a:cubicBezTo>
                  <a:cubicBezTo>
                    <a:pt x="1529031" y="1498571"/>
                    <a:pt x="1581703" y="1562064"/>
                    <a:pt x="1631326" y="1627890"/>
                  </a:cubicBezTo>
                  <a:cubicBezTo>
                    <a:pt x="1704386" y="1726658"/>
                    <a:pt x="1780316" y="1823334"/>
                    <a:pt x="1855229" y="1920667"/>
                  </a:cubicBezTo>
                  <a:cubicBezTo>
                    <a:pt x="1892058" y="1969454"/>
                    <a:pt x="1926734" y="2019854"/>
                    <a:pt x="1965118" y="2067505"/>
                  </a:cubicBezTo>
                  <a:cubicBezTo>
                    <a:pt x="1996805" y="2105948"/>
                    <a:pt x="2020660" y="2149054"/>
                    <a:pt x="2047265" y="2191563"/>
                  </a:cubicBezTo>
                  <a:cubicBezTo>
                    <a:pt x="2055695" y="2203640"/>
                    <a:pt x="2063228" y="2214820"/>
                    <a:pt x="2071359" y="2227555"/>
                  </a:cubicBezTo>
                  <a:cubicBezTo>
                    <a:pt x="2072077" y="2228571"/>
                    <a:pt x="2072794" y="2229528"/>
                    <a:pt x="2073631" y="2230365"/>
                  </a:cubicBezTo>
                  <a:cubicBezTo>
                    <a:pt x="2072974" y="2232577"/>
                    <a:pt x="2072435" y="2234729"/>
                    <a:pt x="2071897" y="2236762"/>
                  </a:cubicBezTo>
                  <a:cubicBezTo>
                    <a:pt x="2067354" y="2250094"/>
                    <a:pt x="2061674" y="2263068"/>
                    <a:pt x="2055097" y="2275564"/>
                  </a:cubicBezTo>
                  <a:cubicBezTo>
                    <a:pt x="2054081" y="2270243"/>
                    <a:pt x="2049896" y="2265699"/>
                    <a:pt x="2044814" y="2263965"/>
                  </a:cubicBezTo>
                  <a:cubicBezTo>
                    <a:pt x="2044754" y="2263427"/>
                    <a:pt x="2044634" y="2262889"/>
                    <a:pt x="2044515" y="2262351"/>
                  </a:cubicBezTo>
                  <a:cubicBezTo>
                    <a:pt x="2042243" y="2249975"/>
                    <a:pt x="2032976" y="2241066"/>
                    <a:pt x="2025503" y="2231500"/>
                  </a:cubicBezTo>
                  <a:cubicBezTo>
                    <a:pt x="2008702" y="2211890"/>
                    <a:pt x="1990109" y="2193835"/>
                    <a:pt x="1975820" y="2171474"/>
                  </a:cubicBezTo>
                  <a:cubicBezTo>
                    <a:pt x="1931517" y="2103795"/>
                    <a:pt x="1878187" y="2041497"/>
                    <a:pt x="1833108" y="1974177"/>
                  </a:cubicBezTo>
                  <a:cubicBezTo>
                    <a:pt x="1816427" y="1948409"/>
                    <a:pt x="1800703" y="1922102"/>
                    <a:pt x="1783425" y="1896693"/>
                  </a:cubicBezTo>
                  <a:cubicBezTo>
                    <a:pt x="1761842" y="1864527"/>
                    <a:pt x="1737747" y="1834156"/>
                    <a:pt x="1714430" y="1803246"/>
                  </a:cubicBezTo>
                  <a:cubicBezTo>
                    <a:pt x="1684836" y="1764982"/>
                    <a:pt x="1661638" y="1724626"/>
                    <a:pt x="1631506" y="1685585"/>
                  </a:cubicBezTo>
                  <a:cubicBezTo>
                    <a:pt x="1595215" y="1639788"/>
                    <a:pt x="1558625" y="1594230"/>
                    <a:pt x="1525025" y="1546400"/>
                  </a:cubicBezTo>
                  <a:cubicBezTo>
                    <a:pt x="1466254" y="1470052"/>
                    <a:pt x="1403777" y="1396574"/>
                    <a:pt x="1343810" y="1321182"/>
                  </a:cubicBezTo>
                  <a:cubicBezTo>
                    <a:pt x="1291258" y="1262352"/>
                    <a:pt x="1243846" y="1199157"/>
                    <a:pt x="1191473" y="1140207"/>
                  </a:cubicBezTo>
                  <a:cubicBezTo>
                    <a:pt x="1158650" y="1104454"/>
                    <a:pt x="1127859" y="1062185"/>
                    <a:pt x="1098923" y="1022606"/>
                  </a:cubicBezTo>
                  <a:cubicBezTo>
                    <a:pt x="1064963" y="978005"/>
                    <a:pt x="1026580" y="936931"/>
                    <a:pt x="992382" y="892449"/>
                  </a:cubicBezTo>
                  <a:cubicBezTo>
                    <a:pt x="910593" y="784474"/>
                    <a:pt x="819119" y="684390"/>
                    <a:pt x="732727" y="580241"/>
                  </a:cubicBezTo>
                  <a:cubicBezTo>
                    <a:pt x="698887" y="538928"/>
                    <a:pt x="661102" y="501083"/>
                    <a:pt x="621164" y="465689"/>
                  </a:cubicBezTo>
                  <a:cubicBezTo>
                    <a:pt x="620746" y="465330"/>
                    <a:pt x="620207" y="464792"/>
                    <a:pt x="619610" y="464254"/>
                  </a:cubicBezTo>
                  <a:cubicBezTo>
                    <a:pt x="637605" y="450443"/>
                    <a:pt x="630012" y="413495"/>
                    <a:pt x="627262" y="392569"/>
                  </a:cubicBezTo>
                  <a:cubicBezTo>
                    <a:pt x="639937" y="396276"/>
                    <a:pt x="652433" y="408293"/>
                    <a:pt x="666423" y="403092"/>
                  </a:cubicBezTo>
                  <a:close/>
                  <a:moveTo>
                    <a:pt x="1872388" y="2434896"/>
                  </a:moveTo>
                  <a:cubicBezTo>
                    <a:pt x="1872388" y="2432923"/>
                    <a:pt x="1872149" y="2430890"/>
                    <a:pt x="1871312" y="2428977"/>
                  </a:cubicBezTo>
                  <a:cubicBezTo>
                    <a:pt x="1869219" y="2423118"/>
                    <a:pt x="1863420" y="2420129"/>
                    <a:pt x="1859055" y="2416183"/>
                  </a:cubicBezTo>
                  <a:cubicBezTo>
                    <a:pt x="1856006" y="2412596"/>
                    <a:pt x="1851642" y="2410384"/>
                    <a:pt x="1847218" y="2409845"/>
                  </a:cubicBezTo>
                  <a:cubicBezTo>
                    <a:pt x="1812123" y="2370207"/>
                    <a:pt x="1785936" y="2323573"/>
                    <a:pt x="1750243" y="2284293"/>
                  </a:cubicBezTo>
                  <a:cubicBezTo>
                    <a:pt x="1713354" y="2243219"/>
                    <a:pt x="1680770" y="2198677"/>
                    <a:pt x="1648366" y="2154016"/>
                  </a:cubicBezTo>
                  <a:cubicBezTo>
                    <a:pt x="1625467" y="2123166"/>
                    <a:pt x="1600177" y="2094229"/>
                    <a:pt x="1576023" y="2064396"/>
                  </a:cubicBezTo>
                  <a:cubicBezTo>
                    <a:pt x="1552766" y="2034323"/>
                    <a:pt x="1532558" y="2001918"/>
                    <a:pt x="1507747" y="1973041"/>
                  </a:cubicBezTo>
                  <a:cubicBezTo>
                    <a:pt x="1459020" y="1916961"/>
                    <a:pt x="1414000" y="1858070"/>
                    <a:pt x="1369638" y="1798582"/>
                  </a:cubicBezTo>
                  <a:cubicBezTo>
                    <a:pt x="1322945" y="1741904"/>
                    <a:pt x="1273561" y="1687558"/>
                    <a:pt x="1227823" y="1630102"/>
                  </a:cubicBezTo>
                  <a:cubicBezTo>
                    <a:pt x="1195000" y="1592257"/>
                    <a:pt x="1156557" y="1559554"/>
                    <a:pt x="1127740" y="1518360"/>
                  </a:cubicBezTo>
                  <a:cubicBezTo>
                    <a:pt x="1093482" y="1468617"/>
                    <a:pt x="1051272" y="1425212"/>
                    <a:pt x="1012889" y="1378817"/>
                  </a:cubicBezTo>
                  <a:cubicBezTo>
                    <a:pt x="966554" y="1318074"/>
                    <a:pt x="915496" y="1261096"/>
                    <a:pt x="866351" y="1202625"/>
                  </a:cubicBezTo>
                  <a:cubicBezTo>
                    <a:pt x="831316" y="1157725"/>
                    <a:pt x="792992" y="1115754"/>
                    <a:pt x="754489" y="1073843"/>
                  </a:cubicBezTo>
                  <a:cubicBezTo>
                    <a:pt x="705822" y="1014355"/>
                    <a:pt x="657933" y="954269"/>
                    <a:pt x="607114" y="896515"/>
                  </a:cubicBezTo>
                  <a:cubicBezTo>
                    <a:pt x="557610" y="838701"/>
                    <a:pt x="514324" y="775805"/>
                    <a:pt x="464103" y="718588"/>
                  </a:cubicBezTo>
                  <a:cubicBezTo>
                    <a:pt x="439770" y="688456"/>
                    <a:pt x="415138" y="658502"/>
                    <a:pt x="389609" y="629506"/>
                  </a:cubicBezTo>
                  <a:cubicBezTo>
                    <a:pt x="402104" y="604096"/>
                    <a:pt x="387456" y="545684"/>
                    <a:pt x="385304" y="526134"/>
                  </a:cubicBezTo>
                  <a:cubicBezTo>
                    <a:pt x="419203" y="530678"/>
                    <a:pt x="452624" y="538390"/>
                    <a:pt x="486344" y="543891"/>
                  </a:cubicBezTo>
                  <a:cubicBezTo>
                    <a:pt x="494774" y="544070"/>
                    <a:pt x="500633" y="541200"/>
                    <a:pt x="504699" y="536417"/>
                  </a:cubicBezTo>
                  <a:cubicBezTo>
                    <a:pt x="529929" y="571034"/>
                    <a:pt x="546430" y="611450"/>
                    <a:pt x="569508" y="647561"/>
                  </a:cubicBezTo>
                  <a:cubicBezTo>
                    <a:pt x="625768" y="728932"/>
                    <a:pt x="685854" y="807791"/>
                    <a:pt x="748869" y="884019"/>
                  </a:cubicBezTo>
                  <a:cubicBezTo>
                    <a:pt x="800286" y="940458"/>
                    <a:pt x="848773" y="1000963"/>
                    <a:pt x="897261" y="1060571"/>
                  </a:cubicBezTo>
                  <a:cubicBezTo>
                    <a:pt x="934687" y="1104036"/>
                    <a:pt x="966195" y="1152224"/>
                    <a:pt x="1003562" y="1195749"/>
                  </a:cubicBezTo>
                  <a:cubicBezTo>
                    <a:pt x="1067355" y="1270184"/>
                    <a:pt x="1125109" y="1349462"/>
                    <a:pt x="1190158" y="1422880"/>
                  </a:cubicBezTo>
                  <a:cubicBezTo>
                    <a:pt x="1217540" y="1456481"/>
                    <a:pt x="1238645" y="1493668"/>
                    <a:pt x="1264353" y="1528703"/>
                  </a:cubicBezTo>
                  <a:cubicBezTo>
                    <a:pt x="1289285" y="1563559"/>
                    <a:pt x="1319836" y="1593811"/>
                    <a:pt x="1345305" y="1628249"/>
                  </a:cubicBezTo>
                  <a:cubicBezTo>
                    <a:pt x="1379324" y="1676258"/>
                    <a:pt x="1417229" y="1721218"/>
                    <a:pt x="1458183" y="1763428"/>
                  </a:cubicBezTo>
                  <a:cubicBezTo>
                    <a:pt x="1507747" y="1821720"/>
                    <a:pt x="1554978" y="1882344"/>
                    <a:pt x="1606096" y="1939441"/>
                  </a:cubicBezTo>
                  <a:cubicBezTo>
                    <a:pt x="1631147" y="1969215"/>
                    <a:pt x="1654404" y="2000423"/>
                    <a:pt x="1677841" y="2031453"/>
                  </a:cubicBezTo>
                  <a:cubicBezTo>
                    <a:pt x="1713175" y="2075875"/>
                    <a:pt x="1752694" y="2117008"/>
                    <a:pt x="1784740" y="2164001"/>
                  </a:cubicBezTo>
                  <a:cubicBezTo>
                    <a:pt x="1816367" y="2211950"/>
                    <a:pt x="1852658" y="2256432"/>
                    <a:pt x="1884764" y="2304022"/>
                  </a:cubicBezTo>
                  <a:cubicBezTo>
                    <a:pt x="1899770" y="2326682"/>
                    <a:pt x="1915136" y="2353227"/>
                    <a:pt x="1928588" y="2377979"/>
                  </a:cubicBezTo>
                  <a:cubicBezTo>
                    <a:pt x="1932055" y="2383778"/>
                    <a:pt x="1934925" y="2390235"/>
                    <a:pt x="1939170" y="2395556"/>
                  </a:cubicBezTo>
                  <a:cubicBezTo>
                    <a:pt x="1917707" y="2410144"/>
                    <a:pt x="1895466" y="2423238"/>
                    <a:pt x="1872388" y="2434896"/>
                  </a:cubicBezTo>
                  <a:close/>
                  <a:moveTo>
                    <a:pt x="1965237" y="2376544"/>
                  </a:moveTo>
                  <a:cubicBezTo>
                    <a:pt x="1935105" y="2321779"/>
                    <a:pt x="1902401" y="2268389"/>
                    <a:pt x="1863659" y="2219184"/>
                  </a:cubicBezTo>
                  <a:cubicBezTo>
                    <a:pt x="1839505" y="2187796"/>
                    <a:pt x="1818460" y="2154315"/>
                    <a:pt x="1794724" y="2122628"/>
                  </a:cubicBezTo>
                  <a:cubicBezTo>
                    <a:pt x="1761124" y="2076951"/>
                    <a:pt x="1721007" y="2036654"/>
                    <a:pt x="1687706" y="1990738"/>
                  </a:cubicBezTo>
                  <a:cubicBezTo>
                    <a:pt x="1632044" y="1914868"/>
                    <a:pt x="1566338" y="1847189"/>
                    <a:pt x="1508882" y="1772694"/>
                  </a:cubicBezTo>
                  <a:cubicBezTo>
                    <a:pt x="1480962" y="1737719"/>
                    <a:pt x="1448079" y="1707108"/>
                    <a:pt x="1419800" y="1672491"/>
                  </a:cubicBezTo>
                  <a:cubicBezTo>
                    <a:pt x="1395167" y="1642837"/>
                    <a:pt x="1374003" y="1610492"/>
                    <a:pt x="1349371" y="1580838"/>
                  </a:cubicBezTo>
                  <a:cubicBezTo>
                    <a:pt x="1300584" y="1529421"/>
                    <a:pt x="1264054" y="1468677"/>
                    <a:pt x="1222682" y="1411581"/>
                  </a:cubicBezTo>
                  <a:cubicBezTo>
                    <a:pt x="1171265" y="1352331"/>
                    <a:pt x="1123017" y="1290512"/>
                    <a:pt x="1073633" y="1229529"/>
                  </a:cubicBezTo>
                  <a:cubicBezTo>
                    <a:pt x="1022156" y="1170100"/>
                    <a:pt x="975881" y="1106726"/>
                    <a:pt x="926377" y="1045803"/>
                  </a:cubicBezTo>
                  <a:cubicBezTo>
                    <a:pt x="875797" y="984342"/>
                    <a:pt x="825815" y="922283"/>
                    <a:pt x="771529" y="864050"/>
                  </a:cubicBezTo>
                  <a:cubicBezTo>
                    <a:pt x="713176" y="794339"/>
                    <a:pt x="654406" y="720980"/>
                    <a:pt x="599043" y="648339"/>
                  </a:cubicBezTo>
                  <a:cubicBezTo>
                    <a:pt x="575845" y="618684"/>
                    <a:pt x="558926" y="584904"/>
                    <a:pt x="537343" y="554174"/>
                  </a:cubicBezTo>
                  <a:cubicBezTo>
                    <a:pt x="529331" y="543651"/>
                    <a:pt x="521260" y="532531"/>
                    <a:pt x="510498" y="524818"/>
                  </a:cubicBezTo>
                  <a:cubicBezTo>
                    <a:pt x="516776" y="502518"/>
                    <a:pt x="508884" y="466526"/>
                    <a:pt x="509003" y="449845"/>
                  </a:cubicBezTo>
                  <a:cubicBezTo>
                    <a:pt x="540511" y="454329"/>
                    <a:pt x="571361" y="461922"/>
                    <a:pt x="602092" y="469456"/>
                  </a:cubicBezTo>
                  <a:cubicBezTo>
                    <a:pt x="604483" y="469396"/>
                    <a:pt x="606696" y="469157"/>
                    <a:pt x="608728" y="468738"/>
                  </a:cubicBezTo>
                  <a:cubicBezTo>
                    <a:pt x="614528" y="478125"/>
                    <a:pt x="623496" y="485658"/>
                    <a:pt x="630252" y="494327"/>
                  </a:cubicBezTo>
                  <a:cubicBezTo>
                    <a:pt x="648845" y="515193"/>
                    <a:pt x="667499" y="535520"/>
                    <a:pt x="685196" y="557402"/>
                  </a:cubicBezTo>
                  <a:cubicBezTo>
                    <a:pt x="759990" y="653660"/>
                    <a:pt x="838550" y="746868"/>
                    <a:pt x="915376" y="841391"/>
                  </a:cubicBezTo>
                  <a:cubicBezTo>
                    <a:pt x="962070" y="903869"/>
                    <a:pt x="1011394" y="964194"/>
                    <a:pt x="1061137" y="1024280"/>
                  </a:cubicBezTo>
                  <a:cubicBezTo>
                    <a:pt x="1096172" y="1070316"/>
                    <a:pt x="1128637" y="1118265"/>
                    <a:pt x="1167917" y="1160953"/>
                  </a:cubicBezTo>
                  <a:cubicBezTo>
                    <a:pt x="1206659" y="1203820"/>
                    <a:pt x="1241096" y="1250395"/>
                    <a:pt x="1278642" y="1294278"/>
                  </a:cubicBezTo>
                  <a:cubicBezTo>
                    <a:pt x="1318401" y="1339178"/>
                    <a:pt x="1355648" y="1386171"/>
                    <a:pt x="1392716" y="1433283"/>
                  </a:cubicBezTo>
                  <a:cubicBezTo>
                    <a:pt x="1442100" y="1493070"/>
                    <a:pt x="1491544" y="1552558"/>
                    <a:pt x="1536026" y="1616172"/>
                  </a:cubicBezTo>
                  <a:cubicBezTo>
                    <a:pt x="1582301" y="1675301"/>
                    <a:pt x="1627919" y="1731920"/>
                    <a:pt x="1668753" y="1795653"/>
                  </a:cubicBezTo>
                  <a:cubicBezTo>
                    <a:pt x="1705881" y="1847070"/>
                    <a:pt x="1746715" y="1895856"/>
                    <a:pt x="1779718" y="1950202"/>
                  </a:cubicBezTo>
                  <a:cubicBezTo>
                    <a:pt x="1816965" y="2011962"/>
                    <a:pt x="1861447" y="2068880"/>
                    <a:pt x="1904673" y="2126455"/>
                  </a:cubicBezTo>
                  <a:cubicBezTo>
                    <a:pt x="1935164" y="2166213"/>
                    <a:pt x="1959617" y="2210276"/>
                    <a:pt x="1995669" y="2246208"/>
                  </a:cubicBezTo>
                  <a:cubicBezTo>
                    <a:pt x="2004697" y="2256133"/>
                    <a:pt x="2011811" y="2269047"/>
                    <a:pt x="2023829" y="2276042"/>
                  </a:cubicBezTo>
                  <a:cubicBezTo>
                    <a:pt x="2024367" y="2276520"/>
                    <a:pt x="2024965" y="2276879"/>
                    <a:pt x="2025562" y="2277178"/>
                  </a:cubicBezTo>
                  <a:cubicBezTo>
                    <a:pt x="2026459" y="2284472"/>
                    <a:pt x="2033693" y="2290929"/>
                    <a:pt x="2038536" y="2296011"/>
                  </a:cubicBezTo>
                  <a:cubicBezTo>
                    <a:pt x="2038536" y="2296011"/>
                    <a:pt x="2038536" y="2296011"/>
                    <a:pt x="2038536" y="2295951"/>
                  </a:cubicBezTo>
                  <a:cubicBezTo>
                    <a:pt x="2039792" y="2296788"/>
                    <a:pt x="2040987" y="2297326"/>
                    <a:pt x="2042123" y="2297625"/>
                  </a:cubicBezTo>
                  <a:cubicBezTo>
                    <a:pt x="2021915" y="2328654"/>
                    <a:pt x="1995609" y="2355678"/>
                    <a:pt x="1965237" y="2376544"/>
                  </a:cubicBezTo>
                  <a:close/>
                  <a:moveTo>
                    <a:pt x="187827" y="467841"/>
                  </a:moveTo>
                  <a:cubicBezTo>
                    <a:pt x="158771" y="396396"/>
                    <a:pt x="133720" y="323396"/>
                    <a:pt x="105202" y="251711"/>
                  </a:cubicBezTo>
                  <a:cubicBezTo>
                    <a:pt x="109805" y="237063"/>
                    <a:pt x="110403" y="204539"/>
                    <a:pt x="112555" y="198740"/>
                  </a:cubicBezTo>
                  <a:cubicBezTo>
                    <a:pt x="132704" y="195691"/>
                    <a:pt x="152792" y="206572"/>
                    <a:pt x="173179" y="204599"/>
                  </a:cubicBezTo>
                  <a:cubicBezTo>
                    <a:pt x="201459" y="198680"/>
                    <a:pt x="185555" y="165319"/>
                    <a:pt x="180593" y="147084"/>
                  </a:cubicBezTo>
                  <a:cubicBezTo>
                    <a:pt x="196317" y="146366"/>
                    <a:pt x="212101" y="154617"/>
                    <a:pt x="227586" y="150492"/>
                  </a:cubicBezTo>
                  <a:cubicBezTo>
                    <a:pt x="230994" y="149236"/>
                    <a:pt x="233445" y="147442"/>
                    <a:pt x="235179" y="145230"/>
                  </a:cubicBezTo>
                  <a:cubicBezTo>
                    <a:pt x="274100" y="165498"/>
                    <a:pt x="313141" y="185646"/>
                    <a:pt x="351823" y="206452"/>
                  </a:cubicBezTo>
                  <a:cubicBezTo>
                    <a:pt x="404675" y="236944"/>
                    <a:pt x="461592" y="259603"/>
                    <a:pt x="513189" y="292366"/>
                  </a:cubicBezTo>
                  <a:cubicBezTo>
                    <a:pt x="549958" y="312694"/>
                    <a:pt x="590135" y="325727"/>
                    <a:pt x="627741" y="344321"/>
                  </a:cubicBezTo>
                  <a:cubicBezTo>
                    <a:pt x="631268" y="345816"/>
                    <a:pt x="634616" y="346055"/>
                    <a:pt x="637546" y="345278"/>
                  </a:cubicBezTo>
                  <a:cubicBezTo>
                    <a:pt x="635214" y="350121"/>
                    <a:pt x="634975" y="356159"/>
                    <a:pt x="637964" y="361839"/>
                  </a:cubicBezTo>
                  <a:cubicBezTo>
                    <a:pt x="623735" y="355741"/>
                    <a:pt x="601733" y="353409"/>
                    <a:pt x="594917" y="370867"/>
                  </a:cubicBezTo>
                  <a:cubicBezTo>
                    <a:pt x="590135" y="392031"/>
                    <a:pt x="599999" y="414153"/>
                    <a:pt x="598863" y="435616"/>
                  </a:cubicBezTo>
                  <a:cubicBezTo>
                    <a:pt x="574112" y="428203"/>
                    <a:pt x="548702" y="423599"/>
                    <a:pt x="523293" y="419354"/>
                  </a:cubicBezTo>
                  <a:cubicBezTo>
                    <a:pt x="509840" y="417680"/>
                    <a:pt x="493040" y="411642"/>
                    <a:pt x="481920" y="422284"/>
                  </a:cubicBezTo>
                  <a:cubicBezTo>
                    <a:pt x="474506" y="429757"/>
                    <a:pt x="475881" y="441415"/>
                    <a:pt x="476599" y="451041"/>
                  </a:cubicBezTo>
                  <a:cubicBezTo>
                    <a:pt x="477496" y="471309"/>
                    <a:pt x="481083" y="489245"/>
                    <a:pt x="479947" y="510051"/>
                  </a:cubicBezTo>
                  <a:cubicBezTo>
                    <a:pt x="452146" y="505268"/>
                    <a:pt x="424465" y="499289"/>
                    <a:pt x="396544" y="495224"/>
                  </a:cubicBezTo>
                  <a:cubicBezTo>
                    <a:pt x="375080" y="490381"/>
                    <a:pt x="348236" y="493729"/>
                    <a:pt x="353019" y="522188"/>
                  </a:cubicBezTo>
                  <a:cubicBezTo>
                    <a:pt x="357862" y="552321"/>
                    <a:pt x="366292" y="582393"/>
                    <a:pt x="364498" y="613124"/>
                  </a:cubicBezTo>
                  <a:cubicBezTo>
                    <a:pt x="338252" y="606129"/>
                    <a:pt x="311646" y="600569"/>
                    <a:pt x="285340" y="593514"/>
                  </a:cubicBezTo>
                  <a:cubicBezTo>
                    <a:pt x="280557" y="592258"/>
                    <a:pt x="257659" y="585024"/>
                    <a:pt x="241157" y="583111"/>
                  </a:cubicBezTo>
                  <a:cubicBezTo>
                    <a:pt x="223700" y="544548"/>
                    <a:pt x="204568" y="506763"/>
                    <a:pt x="187827" y="467841"/>
                  </a:cubicBezTo>
                  <a:close/>
                  <a:moveTo>
                    <a:pt x="1741155" y="2463355"/>
                  </a:moveTo>
                  <a:cubicBezTo>
                    <a:pt x="1735834" y="2454805"/>
                    <a:pt x="1729019" y="2447272"/>
                    <a:pt x="1723099" y="2439081"/>
                  </a:cubicBezTo>
                  <a:cubicBezTo>
                    <a:pt x="1679455" y="2385213"/>
                    <a:pt x="1640175" y="2327877"/>
                    <a:pt x="1594318" y="2275803"/>
                  </a:cubicBezTo>
                  <a:cubicBezTo>
                    <a:pt x="1545233" y="2215717"/>
                    <a:pt x="1498838" y="2153419"/>
                    <a:pt x="1448318" y="2094528"/>
                  </a:cubicBezTo>
                  <a:cubicBezTo>
                    <a:pt x="1410174" y="2048134"/>
                    <a:pt x="1378068" y="1997135"/>
                    <a:pt x="1337951" y="1952355"/>
                  </a:cubicBezTo>
                  <a:cubicBezTo>
                    <a:pt x="1287670" y="1891910"/>
                    <a:pt x="1241395" y="1828356"/>
                    <a:pt x="1189500" y="1769287"/>
                  </a:cubicBezTo>
                  <a:cubicBezTo>
                    <a:pt x="1115783" y="1674225"/>
                    <a:pt x="1040929" y="1579642"/>
                    <a:pt x="960515" y="1490141"/>
                  </a:cubicBezTo>
                  <a:cubicBezTo>
                    <a:pt x="908979" y="1428680"/>
                    <a:pt x="859356" y="1362615"/>
                    <a:pt x="806026" y="1302170"/>
                  </a:cubicBezTo>
                  <a:cubicBezTo>
                    <a:pt x="768898" y="1254520"/>
                    <a:pt x="734819" y="1204418"/>
                    <a:pt x="693865" y="1159757"/>
                  </a:cubicBezTo>
                  <a:cubicBezTo>
                    <a:pt x="632524" y="1082034"/>
                    <a:pt x="564904" y="1009632"/>
                    <a:pt x="504460" y="931251"/>
                  </a:cubicBezTo>
                  <a:cubicBezTo>
                    <a:pt x="472772" y="891074"/>
                    <a:pt x="437438" y="854006"/>
                    <a:pt x="405751" y="813889"/>
                  </a:cubicBezTo>
                  <a:cubicBezTo>
                    <a:pt x="382255" y="783099"/>
                    <a:pt x="361748" y="750276"/>
                    <a:pt x="337474" y="720083"/>
                  </a:cubicBezTo>
                  <a:cubicBezTo>
                    <a:pt x="325397" y="705555"/>
                    <a:pt x="313141" y="691146"/>
                    <a:pt x="300885" y="676797"/>
                  </a:cubicBezTo>
                  <a:cubicBezTo>
                    <a:pt x="296401" y="669802"/>
                    <a:pt x="291199" y="663285"/>
                    <a:pt x="286596" y="656350"/>
                  </a:cubicBezTo>
                  <a:cubicBezTo>
                    <a:pt x="273562" y="638534"/>
                    <a:pt x="261246" y="619162"/>
                    <a:pt x="246777" y="602362"/>
                  </a:cubicBezTo>
                  <a:cubicBezTo>
                    <a:pt x="284682" y="617488"/>
                    <a:pt x="324979" y="626755"/>
                    <a:pt x="363302" y="640626"/>
                  </a:cubicBezTo>
                  <a:cubicBezTo>
                    <a:pt x="370058" y="642121"/>
                    <a:pt x="375379" y="641642"/>
                    <a:pt x="379684" y="639669"/>
                  </a:cubicBezTo>
                  <a:cubicBezTo>
                    <a:pt x="382195" y="644153"/>
                    <a:pt x="384885" y="648458"/>
                    <a:pt x="387994" y="652583"/>
                  </a:cubicBezTo>
                  <a:cubicBezTo>
                    <a:pt x="409159" y="680803"/>
                    <a:pt x="427394" y="711055"/>
                    <a:pt x="449695" y="738497"/>
                  </a:cubicBezTo>
                  <a:cubicBezTo>
                    <a:pt x="488496" y="786686"/>
                    <a:pt x="523831" y="837625"/>
                    <a:pt x="561676" y="886650"/>
                  </a:cubicBezTo>
                  <a:cubicBezTo>
                    <a:pt x="609446" y="945719"/>
                    <a:pt x="659547" y="1002936"/>
                    <a:pt x="705583" y="1063440"/>
                  </a:cubicBezTo>
                  <a:cubicBezTo>
                    <a:pt x="729080" y="1093633"/>
                    <a:pt x="755207" y="1121553"/>
                    <a:pt x="781035" y="1149713"/>
                  </a:cubicBezTo>
                  <a:cubicBezTo>
                    <a:pt x="822886" y="1198320"/>
                    <a:pt x="862046" y="1249139"/>
                    <a:pt x="904614" y="1297088"/>
                  </a:cubicBezTo>
                  <a:cubicBezTo>
                    <a:pt x="930024" y="1326205"/>
                    <a:pt x="954477" y="1356277"/>
                    <a:pt x="977973" y="1386888"/>
                  </a:cubicBezTo>
                  <a:cubicBezTo>
                    <a:pt x="1026879" y="1446078"/>
                    <a:pt x="1076263" y="1500006"/>
                    <a:pt x="1121044" y="1562961"/>
                  </a:cubicBezTo>
                  <a:cubicBezTo>
                    <a:pt x="1163612" y="1611090"/>
                    <a:pt x="1210724" y="1655093"/>
                    <a:pt x="1248749" y="1707228"/>
                  </a:cubicBezTo>
                  <a:cubicBezTo>
                    <a:pt x="1275175" y="1739273"/>
                    <a:pt x="1303753" y="1769107"/>
                    <a:pt x="1330059" y="1801333"/>
                  </a:cubicBezTo>
                  <a:cubicBezTo>
                    <a:pt x="1362165" y="1838699"/>
                    <a:pt x="1388411" y="1880610"/>
                    <a:pt x="1419919" y="1918396"/>
                  </a:cubicBezTo>
                  <a:cubicBezTo>
                    <a:pt x="1455792" y="1962459"/>
                    <a:pt x="1494474" y="2004369"/>
                    <a:pt x="1526340" y="2051541"/>
                  </a:cubicBezTo>
                  <a:cubicBezTo>
                    <a:pt x="1547804" y="2083229"/>
                    <a:pt x="1573452" y="2111627"/>
                    <a:pt x="1597427" y="2141342"/>
                  </a:cubicBezTo>
                  <a:cubicBezTo>
                    <a:pt x="1632701" y="2184209"/>
                    <a:pt x="1662057" y="2231560"/>
                    <a:pt x="1698467" y="2273531"/>
                  </a:cubicBezTo>
                  <a:cubicBezTo>
                    <a:pt x="1722741" y="2301930"/>
                    <a:pt x="1747552" y="2330030"/>
                    <a:pt x="1769136" y="2360521"/>
                  </a:cubicBezTo>
                  <a:cubicBezTo>
                    <a:pt x="1788267" y="2387724"/>
                    <a:pt x="1806861" y="2415525"/>
                    <a:pt x="1830238" y="2439320"/>
                  </a:cubicBezTo>
                  <a:cubicBezTo>
                    <a:pt x="1832091" y="2440994"/>
                    <a:pt x="1834005" y="2442130"/>
                    <a:pt x="1835858" y="2442908"/>
                  </a:cubicBezTo>
                  <a:cubicBezTo>
                    <a:pt x="1838309" y="2445120"/>
                    <a:pt x="1841059" y="2446973"/>
                    <a:pt x="1843750" y="2448348"/>
                  </a:cubicBezTo>
                  <a:cubicBezTo>
                    <a:pt x="1831075" y="2453968"/>
                    <a:pt x="1818281" y="2459170"/>
                    <a:pt x="1805247" y="2463953"/>
                  </a:cubicBezTo>
                  <a:cubicBezTo>
                    <a:pt x="1785159" y="2471665"/>
                    <a:pt x="1763814" y="2472562"/>
                    <a:pt x="1742769" y="2475492"/>
                  </a:cubicBezTo>
                  <a:cubicBezTo>
                    <a:pt x="1743786" y="2471605"/>
                    <a:pt x="1743308" y="2467181"/>
                    <a:pt x="1741155" y="2463355"/>
                  </a:cubicBezTo>
                  <a:close/>
                  <a:moveTo>
                    <a:pt x="1796159" y="2543649"/>
                  </a:moveTo>
                  <a:cubicBezTo>
                    <a:pt x="1779060" y="2528104"/>
                    <a:pt x="1758613" y="2515788"/>
                    <a:pt x="1746237" y="2495281"/>
                  </a:cubicBezTo>
                  <a:cubicBezTo>
                    <a:pt x="1746536" y="2495341"/>
                    <a:pt x="1746895" y="2495401"/>
                    <a:pt x="1747134" y="2495401"/>
                  </a:cubicBezTo>
                  <a:cubicBezTo>
                    <a:pt x="1788148" y="2499466"/>
                    <a:pt x="1827428" y="2484221"/>
                    <a:pt x="1864496" y="2468556"/>
                  </a:cubicBezTo>
                  <a:cubicBezTo>
                    <a:pt x="1891759" y="2457675"/>
                    <a:pt x="1918543" y="2445419"/>
                    <a:pt x="1943056" y="2429097"/>
                  </a:cubicBezTo>
                  <a:cubicBezTo>
                    <a:pt x="2018687" y="2383539"/>
                    <a:pt x="2086545" y="2317953"/>
                    <a:pt x="2107411" y="2229468"/>
                  </a:cubicBezTo>
                  <a:cubicBezTo>
                    <a:pt x="2129532" y="2255535"/>
                    <a:pt x="2144598" y="2286923"/>
                    <a:pt x="2164806" y="2314485"/>
                  </a:cubicBezTo>
                  <a:cubicBezTo>
                    <a:pt x="2168214" y="2318790"/>
                    <a:pt x="2171622" y="2323094"/>
                    <a:pt x="2175030" y="2327399"/>
                  </a:cubicBezTo>
                  <a:cubicBezTo>
                    <a:pt x="2171264" y="2329970"/>
                    <a:pt x="2168633" y="2334274"/>
                    <a:pt x="2168454" y="2340373"/>
                  </a:cubicBezTo>
                  <a:cubicBezTo>
                    <a:pt x="2148903" y="2435195"/>
                    <a:pt x="2015697" y="2528164"/>
                    <a:pt x="1930979" y="2565651"/>
                  </a:cubicBezTo>
                  <a:cubicBezTo>
                    <a:pt x="1901145" y="2577847"/>
                    <a:pt x="1869458" y="2584483"/>
                    <a:pt x="1838728" y="2593930"/>
                  </a:cubicBezTo>
                  <a:cubicBezTo>
                    <a:pt x="1826232" y="2575814"/>
                    <a:pt x="1813019" y="2558117"/>
                    <a:pt x="1796159" y="2543649"/>
                  </a:cubicBezTo>
                  <a:close/>
                  <a:moveTo>
                    <a:pt x="1860729" y="2625856"/>
                  </a:moveTo>
                  <a:cubicBezTo>
                    <a:pt x="1857022" y="2620774"/>
                    <a:pt x="1853495" y="2615573"/>
                    <a:pt x="1849908" y="2610312"/>
                  </a:cubicBezTo>
                  <a:cubicBezTo>
                    <a:pt x="1929963" y="2606784"/>
                    <a:pt x="2004876" y="2567863"/>
                    <a:pt x="2067294" y="2519375"/>
                  </a:cubicBezTo>
                  <a:cubicBezTo>
                    <a:pt x="2122358" y="2476867"/>
                    <a:pt x="2180411" y="2425390"/>
                    <a:pt x="2197988" y="2355858"/>
                  </a:cubicBezTo>
                  <a:cubicBezTo>
                    <a:pt x="2210245" y="2370864"/>
                    <a:pt x="2222561" y="2385811"/>
                    <a:pt x="2234817" y="2400818"/>
                  </a:cubicBezTo>
                  <a:cubicBezTo>
                    <a:pt x="2231051" y="2403926"/>
                    <a:pt x="2228241" y="2408889"/>
                    <a:pt x="2227762" y="2415525"/>
                  </a:cubicBezTo>
                  <a:cubicBezTo>
                    <a:pt x="2194341" y="2521767"/>
                    <a:pt x="2114167" y="2613062"/>
                    <a:pt x="2011512" y="2657065"/>
                  </a:cubicBezTo>
                  <a:cubicBezTo>
                    <a:pt x="1984010" y="2666631"/>
                    <a:pt x="1955671" y="2673267"/>
                    <a:pt x="1927870" y="2681578"/>
                  </a:cubicBezTo>
                  <a:cubicBezTo>
                    <a:pt x="1924582" y="2682415"/>
                    <a:pt x="1916511" y="2685285"/>
                    <a:pt x="1909755" y="2689051"/>
                  </a:cubicBezTo>
                  <a:cubicBezTo>
                    <a:pt x="1893014" y="2668365"/>
                    <a:pt x="1876752" y="2647320"/>
                    <a:pt x="1860729" y="2625856"/>
                  </a:cubicBezTo>
                  <a:close/>
                  <a:moveTo>
                    <a:pt x="1996805" y="2796787"/>
                  </a:moveTo>
                  <a:cubicBezTo>
                    <a:pt x="1997044" y="2793559"/>
                    <a:pt x="1996087" y="2790211"/>
                    <a:pt x="1993576" y="2787580"/>
                  </a:cubicBezTo>
                  <a:cubicBezTo>
                    <a:pt x="1977015" y="2768329"/>
                    <a:pt x="1960514" y="2749017"/>
                    <a:pt x="1943833" y="2729886"/>
                  </a:cubicBezTo>
                  <a:cubicBezTo>
                    <a:pt x="1936240" y="2721097"/>
                    <a:pt x="1928767" y="2712189"/>
                    <a:pt x="1921413" y="2703221"/>
                  </a:cubicBezTo>
                  <a:cubicBezTo>
                    <a:pt x="1971634" y="2697541"/>
                    <a:pt x="2023350" y="2688812"/>
                    <a:pt x="2066995" y="2662446"/>
                  </a:cubicBezTo>
                  <a:cubicBezTo>
                    <a:pt x="2127918" y="2628487"/>
                    <a:pt x="2180949" y="2579103"/>
                    <a:pt x="2215805" y="2518239"/>
                  </a:cubicBezTo>
                  <a:cubicBezTo>
                    <a:pt x="2231768" y="2489781"/>
                    <a:pt x="2248807" y="2460664"/>
                    <a:pt x="2257596" y="2428977"/>
                  </a:cubicBezTo>
                  <a:cubicBezTo>
                    <a:pt x="2280196" y="2457376"/>
                    <a:pt x="2302137" y="2486373"/>
                    <a:pt x="2322226" y="2516984"/>
                  </a:cubicBezTo>
                  <a:cubicBezTo>
                    <a:pt x="2325992" y="2523441"/>
                    <a:pt x="2329101" y="2530556"/>
                    <a:pt x="2330955" y="2537969"/>
                  </a:cubicBezTo>
                  <a:cubicBezTo>
                    <a:pt x="2330955" y="2538089"/>
                    <a:pt x="2330955" y="2538208"/>
                    <a:pt x="2331015" y="2538268"/>
                  </a:cubicBezTo>
                  <a:cubicBezTo>
                    <a:pt x="2331971" y="2546818"/>
                    <a:pt x="2331792" y="2555188"/>
                    <a:pt x="2330596" y="2563379"/>
                  </a:cubicBezTo>
                  <a:cubicBezTo>
                    <a:pt x="2315410" y="2562601"/>
                    <a:pt x="2313138" y="2582391"/>
                    <a:pt x="2308355" y="2594348"/>
                  </a:cubicBezTo>
                  <a:cubicBezTo>
                    <a:pt x="2280494" y="2655212"/>
                    <a:pt x="2233382" y="2704476"/>
                    <a:pt x="2177003" y="2739332"/>
                  </a:cubicBezTo>
                  <a:cubicBezTo>
                    <a:pt x="2157991" y="2748958"/>
                    <a:pt x="2138201" y="2757089"/>
                    <a:pt x="2117515" y="2762828"/>
                  </a:cubicBezTo>
                  <a:cubicBezTo>
                    <a:pt x="2108487" y="2767791"/>
                    <a:pt x="2045352" y="2781303"/>
                    <a:pt x="2017371" y="2795472"/>
                  </a:cubicBezTo>
                  <a:cubicBezTo>
                    <a:pt x="2010317" y="2796070"/>
                    <a:pt x="2003321" y="2796309"/>
                    <a:pt x="1996805" y="2796787"/>
                  </a:cubicBezTo>
                  <a:close/>
                  <a:moveTo>
                    <a:pt x="2375317" y="2914628"/>
                  </a:moveTo>
                  <a:cubicBezTo>
                    <a:pt x="2326650" y="2948706"/>
                    <a:pt x="2265309" y="2965805"/>
                    <a:pt x="2206239" y="2956598"/>
                  </a:cubicBezTo>
                  <a:cubicBezTo>
                    <a:pt x="2154643" y="2943923"/>
                    <a:pt x="2115303" y="2903806"/>
                    <a:pt x="2077637" y="2868532"/>
                  </a:cubicBezTo>
                  <a:cubicBezTo>
                    <a:pt x="2059940" y="2851313"/>
                    <a:pt x="2041944" y="2831882"/>
                    <a:pt x="2021736" y="2816457"/>
                  </a:cubicBezTo>
                  <a:cubicBezTo>
                    <a:pt x="2024606" y="2816577"/>
                    <a:pt x="2027416" y="2816637"/>
                    <a:pt x="2030106" y="2816816"/>
                  </a:cubicBezTo>
                  <a:cubicBezTo>
                    <a:pt x="2056412" y="2818430"/>
                    <a:pt x="2081762" y="2811017"/>
                    <a:pt x="2106574" y="2803185"/>
                  </a:cubicBezTo>
                  <a:cubicBezTo>
                    <a:pt x="2139756" y="2794516"/>
                    <a:pt x="2171443" y="2780824"/>
                    <a:pt x="2200141" y="2762111"/>
                  </a:cubicBezTo>
                  <a:cubicBezTo>
                    <a:pt x="2200200" y="2762111"/>
                    <a:pt x="2200200" y="2762051"/>
                    <a:pt x="2200260" y="2762051"/>
                  </a:cubicBezTo>
                  <a:cubicBezTo>
                    <a:pt x="2220289" y="2752126"/>
                    <a:pt x="2239540" y="2740588"/>
                    <a:pt x="2257775" y="2727375"/>
                  </a:cubicBezTo>
                  <a:cubicBezTo>
                    <a:pt x="2282348" y="2711412"/>
                    <a:pt x="2300404" y="2687616"/>
                    <a:pt x="2317563" y="2664239"/>
                  </a:cubicBezTo>
                  <a:cubicBezTo>
                    <a:pt x="2335917" y="2640085"/>
                    <a:pt x="2352658" y="2611687"/>
                    <a:pt x="2360131" y="2581614"/>
                  </a:cubicBezTo>
                  <a:cubicBezTo>
                    <a:pt x="2362283" y="2578027"/>
                    <a:pt x="2363658" y="2573483"/>
                    <a:pt x="2364495" y="2568401"/>
                  </a:cubicBezTo>
                  <a:cubicBezTo>
                    <a:pt x="2381714" y="2588549"/>
                    <a:pt x="2401145" y="2606724"/>
                    <a:pt x="2415135" y="2629443"/>
                  </a:cubicBezTo>
                  <a:cubicBezTo>
                    <a:pt x="2439169" y="2671354"/>
                    <a:pt x="2474623" y="2711591"/>
                    <a:pt x="2476417" y="2761931"/>
                  </a:cubicBezTo>
                  <a:cubicBezTo>
                    <a:pt x="2472710" y="2825366"/>
                    <a:pt x="2429245" y="2882881"/>
                    <a:pt x="2375317" y="2914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4" name="Google Shape;1124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2"/>
          <p:cNvGrpSpPr/>
          <p:nvPr/>
        </p:nvGrpSpPr>
        <p:grpSpPr>
          <a:xfrm>
            <a:off x="7522697" y="681054"/>
            <a:ext cx="981565" cy="823812"/>
            <a:chOff x="7522697" y="681054"/>
            <a:chExt cx="981565" cy="823812"/>
          </a:xfrm>
        </p:grpSpPr>
        <p:sp>
          <p:nvSpPr>
            <p:cNvPr id="261" name="Google Shape;261;p12"/>
            <p:cNvSpPr/>
            <p:nvPr/>
          </p:nvSpPr>
          <p:spPr>
            <a:xfrm rot="-5400000">
              <a:off x="7601574" y="602177"/>
              <a:ext cx="823812" cy="981565"/>
            </a:xfrm>
            <a:custGeom>
              <a:rect b="b" l="l" r="r" t="t"/>
              <a:pathLst>
                <a:path extrusionOk="0" h="1963131" w="1647624">
                  <a:moveTo>
                    <a:pt x="1620048" y="1741509"/>
                  </a:moveTo>
                  <a:cubicBezTo>
                    <a:pt x="1605207" y="1714653"/>
                    <a:pt x="1588167" y="1691684"/>
                    <a:pt x="1565238" y="1670954"/>
                  </a:cubicBezTo>
                  <a:cubicBezTo>
                    <a:pt x="1561194" y="1666910"/>
                    <a:pt x="1556953" y="1662983"/>
                    <a:pt x="1552752" y="1659096"/>
                  </a:cubicBezTo>
                  <a:cubicBezTo>
                    <a:pt x="1551967" y="1658350"/>
                    <a:pt x="1551142" y="1657840"/>
                    <a:pt x="1550239" y="1657487"/>
                  </a:cubicBezTo>
                  <a:cubicBezTo>
                    <a:pt x="1550004" y="1656662"/>
                    <a:pt x="1549729" y="1655916"/>
                    <a:pt x="1549454" y="1655249"/>
                  </a:cubicBezTo>
                  <a:cubicBezTo>
                    <a:pt x="1540502" y="1632437"/>
                    <a:pt x="1523108" y="1614062"/>
                    <a:pt x="1508895" y="1594470"/>
                  </a:cubicBezTo>
                  <a:cubicBezTo>
                    <a:pt x="1485495" y="1565376"/>
                    <a:pt x="1461937" y="1536439"/>
                    <a:pt x="1437633" y="1508131"/>
                  </a:cubicBezTo>
                  <a:cubicBezTo>
                    <a:pt x="1425266" y="1493486"/>
                    <a:pt x="1399116" y="1446959"/>
                    <a:pt x="1376265" y="1448451"/>
                  </a:cubicBezTo>
                  <a:cubicBezTo>
                    <a:pt x="1372025" y="1441894"/>
                    <a:pt x="1367745" y="1435416"/>
                    <a:pt x="1363230" y="1429095"/>
                  </a:cubicBezTo>
                  <a:cubicBezTo>
                    <a:pt x="1345248" y="1400550"/>
                    <a:pt x="1328875" y="1370829"/>
                    <a:pt x="1307281" y="1344719"/>
                  </a:cubicBezTo>
                  <a:cubicBezTo>
                    <a:pt x="1226792" y="1237453"/>
                    <a:pt x="1144772" y="1131325"/>
                    <a:pt x="1063890" y="1024334"/>
                  </a:cubicBezTo>
                  <a:cubicBezTo>
                    <a:pt x="1037820" y="992884"/>
                    <a:pt x="1014066" y="959629"/>
                    <a:pt x="990743" y="926137"/>
                  </a:cubicBezTo>
                  <a:cubicBezTo>
                    <a:pt x="958901" y="884322"/>
                    <a:pt x="927687" y="842115"/>
                    <a:pt x="897141" y="799357"/>
                  </a:cubicBezTo>
                  <a:cubicBezTo>
                    <a:pt x="871227" y="767398"/>
                    <a:pt x="847434" y="733906"/>
                    <a:pt x="822895" y="700926"/>
                  </a:cubicBezTo>
                  <a:cubicBezTo>
                    <a:pt x="798120" y="669672"/>
                    <a:pt x="772049" y="639479"/>
                    <a:pt x="749866" y="606223"/>
                  </a:cubicBezTo>
                  <a:cubicBezTo>
                    <a:pt x="718220" y="562406"/>
                    <a:pt x="684925" y="519845"/>
                    <a:pt x="653711" y="475674"/>
                  </a:cubicBezTo>
                  <a:cubicBezTo>
                    <a:pt x="632784" y="448269"/>
                    <a:pt x="610326" y="422120"/>
                    <a:pt x="589516" y="394557"/>
                  </a:cubicBezTo>
                  <a:cubicBezTo>
                    <a:pt x="562111" y="358514"/>
                    <a:pt x="527559" y="328831"/>
                    <a:pt x="499683" y="293220"/>
                  </a:cubicBezTo>
                  <a:cubicBezTo>
                    <a:pt x="483742" y="273706"/>
                    <a:pt x="466349" y="255528"/>
                    <a:pt x="448877" y="237427"/>
                  </a:cubicBezTo>
                  <a:cubicBezTo>
                    <a:pt x="441220" y="230556"/>
                    <a:pt x="435292" y="220780"/>
                    <a:pt x="426693" y="215126"/>
                  </a:cubicBezTo>
                  <a:cubicBezTo>
                    <a:pt x="426458" y="212142"/>
                    <a:pt x="424887" y="209237"/>
                    <a:pt x="421628" y="207313"/>
                  </a:cubicBezTo>
                  <a:cubicBezTo>
                    <a:pt x="416053" y="204211"/>
                    <a:pt x="410085" y="201659"/>
                    <a:pt x="404235" y="199028"/>
                  </a:cubicBezTo>
                  <a:cubicBezTo>
                    <a:pt x="388294" y="191961"/>
                    <a:pt x="371961" y="185718"/>
                    <a:pt x="356216" y="178219"/>
                  </a:cubicBezTo>
                  <a:cubicBezTo>
                    <a:pt x="340865" y="170641"/>
                    <a:pt x="326966" y="160433"/>
                    <a:pt x="311417" y="153209"/>
                  </a:cubicBezTo>
                  <a:cubicBezTo>
                    <a:pt x="213810" y="104797"/>
                    <a:pt x="118244" y="52813"/>
                    <a:pt x="19655" y="6365"/>
                  </a:cubicBezTo>
                  <a:cubicBezTo>
                    <a:pt x="14983" y="4127"/>
                    <a:pt x="10507" y="515"/>
                    <a:pt x="5246" y="5"/>
                  </a:cubicBezTo>
                  <a:cubicBezTo>
                    <a:pt x="1673" y="-152"/>
                    <a:pt x="-605" y="3499"/>
                    <a:pt x="141" y="6719"/>
                  </a:cubicBezTo>
                  <a:cubicBezTo>
                    <a:pt x="220" y="7190"/>
                    <a:pt x="377" y="7661"/>
                    <a:pt x="573" y="8054"/>
                  </a:cubicBezTo>
                  <a:cubicBezTo>
                    <a:pt x="495" y="9114"/>
                    <a:pt x="573" y="10213"/>
                    <a:pt x="730" y="11234"/>
                  </a:cubicBezTo>
                  <a:cubicBezTo>
                    <a:pt x="2654" y="24623"/>
                    <a:pt x="6149" y="37737"/>
                    <a:pt x="9408" y="50890"/>
                  </a:cubicBezTo>
                  <a:cubicBezTo>
                    <a:pt x="24249" y="106721"/>
                    <a:pt x="51222" y="158352"/>
                    <a:pt x="69244" y="213124"/>
                  </a:cubicBezTo>
                  <a:cubicBezTo>
                    <a:pt x="85852" y="261692"/>
                    <a:pt x="101793" y="310613"/>
                    <a:pt x="124330" y="356826"/>
                  </a:cubicBezTo>
                  <a:cubicBezTo>
                    <a:pt x="130219" y="369547"/>
                    <a:pt x="135166" y="382661"/>
                    <a:pt x="141213" y="395343"/>
                  </a:cubicBezTo>
                  <a:cubicBezTo>
                    <a:pt x="142430" y="397816"/>
                    <a:pt x="144197" y="399779"/>
                    <a:pt x="146749" y="400879"/>
                  </a:cubicBezTo>
                  <a:cubicBezTo>
                    <a:pt x="147377" y="401154"/>
                    <a:pt x="148045" y="401350"/>
                    <a:pt x="148673" y="401507"/>
                  </a:cubicBezTo>
                  <a:cubicBezTo>
                    <a:pt x="149105" y="402763"/>
                    <a:pt x="150047" y="404098"/>
                    <a:pt x="150989" y="404923"/>
                  </a:cubicBezTo>
                  <a:cubicBezTo>
                    <a:pt x="165909" y="422944"/>
                    <a:pt x="177924" y="443126"/>
                    <a:pt x="192372" y="461579"/>
                  </a:cubicBezTo>
                  <a:cubicBezTo>
                    <a:pt x="219503" y="494010"/>
                    <a:pt x="239723" y="531506"/>
                    <a:pt x="266776" y="563977"/>
                  </a:cubicBezTo>
                  <a:cubicBezTo>
                    <a:pt x="298225" y="599941"/>
                    <a:pt x="326651" y="638301"/>
                    <a:pt x="356766" y="675326"/>
                  </a:cubicBezTo>
                  <a:cubicBezTo>
                    <a:pt x="386645" y="708228"/>
                    <a:pt x="413815" y="743251"/>
                    <a:pt x="442084" y="777527"/>
                  </a:cubicBezTo>
                  <a:cubicBezTo>
                    <a:pt x="468547" y="806660"/>
                    <a:pt x="490260" y="839523"/>
                    <a:pt x="514642" y="870345"/>
                  </a:cubicBezTo>
                  <a:cubicBezTo>
                    <a:pt x="558342" y="919345"/>
                    <a:pt x="595877" y="973410"/>
                    <a:pt x="640676" y="1021428"/>
                  </a:cubicBezTo>
                  <a:cubicBezTo>
                    <a:pt x="685043" y="1073805"/>
                    <a:pt x="727996" y="1128145"/>
                    <a:pt x="770361" y="1182210"/>
                  </a:cubicBezTo>
                  <a:cubicBezTo>
                    <a:pt x="795960" y="1211303"/>
                    <a:pt x="819636" y="1242007"/>
                    <a:pt x="843233" y="1272750"/>
                  </a:cubicBezTo>
                  <a:cubicBezTo>
                    <a:pt x="868479" y="1302550"/>
                    <a:pt x="893254" y="1332665"/>
                    <a:pt x="915634" y="1364743"/>
                  </a:cubicBezTo>
                  <a:cubicBezTo>
                    <a:pt x="955682" y="1414292"/>
                    <a:pt x="995416" y="1464078"/>
                    <a:pt x="1035307" y="1513745"/>
                  </a:cubicBezTo>
                  <a:cubicBezTo>
                    <a:pt x="1067816" y="1551084"/>
                    <a:pt x="1095614" y="1592192"/>
                    <a:pt x="1126946" y="1630474"/>
                  </a:cubicBezTo>
                  <a:cubicBezTo>
                    <a:pt x="1127810" y="1631337"/>
                    <a:pt x="1128792" y="1632005"/>
                    <a:pt x="1129852" y="1632515"/>
                  </a:cubicBezTo>
                  <a:cubicBezTo>
                    <a:pt x="1129930" y="1633026"/>
                    <a:pt x="1130087" y="1633576"/>
                    <a:pt x="1130480" y="1634125"/>
                  </a:cubicBezTo>
                  <a:cubicBezTo>
                    <a:pt x="1131736" y="1635499"/>
                    <a:pt x="1133346" y="1636363"/>
                    <a:pt x="1135034" y="1636991"/>
                  </a:cubicBezTo>
                  <a:cubicBezTo>
                    <a:pt x="1134603" y="1656780"/>
                    <a:pt x="1164678" y="1676019"/>
                    <a:pt x="1174965" y="1691370"/>
                  </a:cubicBezTo>
                  <a:cubicBezTo>
                    <a:pt x="1203902" y="1736169"/>
                    <a:pt x="1236961" y="1777906"/>
                    <a:pt x="1273632" y="1816698"/>
                  </a:cubicBezTo>
                  <a:cubicBezTo>
                    <a:pt x="1281289" y="1825100"/>
                    <a:pt x="1288748" y="1833698"/>
                    <a:pt x="1296562" y="1841944"/>
                  </a:cubicBezTo>
                  <a:cubicBezTo>
                    <a:pt x="1298172" y="1843553"/>
                    <a:pt x="1300056" y="1844613"/>
                    <a:pt x="1302373" y="1844770"/>
                  </a:cubicBezTo>
                  <a:cubicBezTo>
                    <a:pt x="1303001" y="1844849"/>
                    <a:pt x="1303629" y="1844810"/>
                    <a:pt x="1304257" y="1844731"/>
                  </a:cubicBezTo>
                  <a:cubicBezTo>
                    <a:pt x="1307634" y="1846694"/>
                    <a:pt x="1311482" y="1847833"/>
                    <a:pt x="1315486" y="1848500"/>
                  </a:cubicBezTo>
                  <a:cubicBezTo>
                    <a:pt x="1318902" y="1855960"/>
                    <a:pt x="1332134" y="1869035"/>
                    <a:pt x="1334411" y="1871862"/>
                  </a:cubicBezTo>
                  <a:cubicBezTo>
                    <a:pt x="1367942" y="1908690"/>
                    <a:pt x="1403043" y="1955335"/>
                    <a:pt x="1455655" y="1962363"/>
                  </a:cubicBezTo>
                  <a:lnTo>
                    <a:pt x="1455694" y="1962363"/>
                  </a:lnTo>
                  <a:cubicBezTo>
                    <a:pt x="1536222" y="1970412"/>
                    <a:pt x="1625899" y="1914462"/>
                    <a:pt x="1645177" y="1834169"/>
                  </a:cubicBezTo>
                  <a:cubicBezTo>
                    <a:pt x="1653893" y="1800953"/>
                    <a:pt x="1637874" y="1768679"/>
                    <a:pt x="1620048" y="17415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2" name="Google Shape;262;p12"/>
            <p:cNvGrpSpPr/>
            <p:nvPr/>
          </p:nvGrpSpPr>
          <p:grpSpPr>
            <a:xfrm rot="-5400000">
              <a:off x="7601574" y="602177"/>
              <a:ext cx="823812" cy="981565"/>
              <a:chOff x="15202466" y="1203650"/>
              <a:chExt cx="1647624" cy="1963131"/>
            </a:xfrm>
          </p:grpSpPr>
          <p:sp>
            <p:nvSpPr>
              <p:cNvPr id="263" name="Google Shape;263;p12"/>
              <p:cNvSpPr/>
              <p:nvPr/>
            </p:nvSpPr>
            <p:spPr>
              <a:xfrm>
                <a:off x="15358873" y="1456939"/>
                <a:ext cx="1205330" cy="1372472"/>
              </a:xfrm>
              <a:custGeom>
                <a:rect b="b" l="l" r="r" t="t"/>
                <a:pathLst>
                  <a:path extrusionOk="0" h="1372472" w="1205330">
                    <a:moveTo>
                      <a:pt x="1203878" y="1209492"/>
                    </a:moveTo>
                    <a:cubicBezTo>
                      <a:pt x="1198538" y="1201129"/>
                      <a:pt x="1193552" y="1193787"/>
                      <a:pt x="1188055" y="1185856"/>
                    </a:cubicBezTo>
                    <a:cubicBezTo>
                      <a:pt x="1170544" y="1157940"/>
                      <a:pt x="1154878" y="1129632"/>
                      <a:pt x="1134108" y="1104386"/>
                    </a:cubicBezTo>
                    <a:cubicBezTo>
                      <a:pt x="1108940" y="1073093"/>
                      <a:pt x="1086128" y="1040034"/>
                      <a:pt x="1061943" y="1007956"/>
                    </a:cubicBezTo>
                    <a:cubicBezTo>
                      <a:pt x="1012746" y="944036"/>
                      <a:pt x="962882" y="880548"/>
                      <a:pt x="914903" y="815686"/>
                    </a:cubicBezTo>
                    <a:cubicBezTo>
                      <a:pt x="882276" y="772497"/>
                      <a:pt x="847724" y="730800"/>
                      <a:pt x="817688" y="685687"/>
                    </a:cubicBezTo>
                    <a:cubicBezTo>
                      <a:pt x="785807" y="643872"/>
                      <a:pt x="754671" y="601625"/>
                      <a:pt x="724203" y="558789"/>
                    </a:cubicBezTo>
                    <a:cubicBezTo>
                      <a:pt x="698329" y="526829"/>
                      <a:pt x="674575" y="493299"/>
                      <a:pt x="650114" y="460239"/>
                    </a:cubicBezTo>
                    <a:cubicBezTo>
                      <a:pt x="607161" y="409394"/>
                      <a:pt x="570215" y="354072"/>
                      <a:pt x="529892" y="301185"/>
                    </a:cubicBezTo>
                    <a:cubicBezTo>
                      <a:pt x="488744" y="242841"/>
                      <a:pt x="445202" y="186263"/>
                      <a:pt x="400560" y="130510"/>
                    </a:cubicBezTo>
                    <a:cubicBezTo>
                      <a:pt x="369895" y="96979"/>
                      <a:pt x="339781" y="63095"/>
                      <a:pt x="311943" y="27091"/>
                    </a:cubicBezTo>
                    <a:cubicBezTo>
                      <a:pt x="308763" y="22498"/>
                      <a:pt x="298555" y="11622"/>
                      <a:pt x="288346" y="0"/>
                    </a:cubicBezTo>
                    <a:cubicBezTo>
                      <a:pt x="288229" y="4751"/>
                      <a:pt x="286148" y="9266"/>
                      <a:pt x="281240" y="11347"/>
                    </a:cubicBezTo>
                    <a:cubicBezTo>
                      <a:pt x="272092" y="14802"/>
                      <a:pt x="263846" y="6871"/>
                      <a:pt x="255444" y="4358"/>
                    </a:cubicBezTo>
                    <a:cubicBezTo>
                      <a:pt x="257721" y="21359"/>
                      <a:pt x="264828" y="54458"/>
                      <a:pt x="238954" y="55007"/>
                    </a:cubicBezTo>
                    <a:cubicBezTo>
                      <a:pt x="218733" y="50060"/>
                      <a:pt x="198474" y="45035"/>
                      <a:pt x="177821" y="42129"/>
                    </a:cubicBezTo>
                    <a:cubicBezTo>
                      <a:pt x="177704" y="58698"/>
                      <a:pt x="189679" y="104478"/>
                      <a:pt x="162980" y="103850"/>
                    </a:cubicBezTo>
                    <a:cubicBezTo>
                      <a:pt x="140836" y="100238"/>
                      <a:pt x="118888" y="95173"/>
                      <a:pt x="96626" y="92189"/>
                    </a:cubicBezTo>
                    <a:cubicBezTo>
                      <a:pt x="98550" y="109700"/>
                      <a:pt x="115786" y="174759"/>
                      <a:pt x="82138" y="167456"/>
                    </a:cubicBezTo>
                    <a:cubicBezTo>
                      <a:pt x="56421" y="158151"/>
                      <a:pt x="29329" y="151987"/>
                      <a:pt x="3966" y="141660"/>
                    </a:cubicBezTo>
                    <a:cubicBezTo>
                      <a:pt x="3141" y="143663"/>
                      <a:pt x="1767" y="145469"/>
                      <a:pt x="0" y="146647"/>
                    </a:cubicBezTo>
                    <a:cubicBezTo>
                      <a:pt x="8010" y="152183"/>
                      <a:pt x="14409" y="159761"/>
                      <a:pt x="20731" y="166985"/>
                    </a:cubicBezTo>
                    <a:cubicBezTo>
                      <a:pt x="35415" y="184653"/>
                      <a:pt x="50492" y="201968"/>
                      <a:pt x="65176" y="219597"/>
                    </a:cubicBezTo>
                    <a:cubicBezTo>
                      <a:pt x="81117" y="239425"/>
                      <a:pt x="94623" y="260980"/>
                      <a:pt x="110015" y="281201"/>
                    </a:cubicBezTo>
                    <a:cubicBezTo>
                      <a:pt x="130785" y="307585"/>
                      <a:pt x="153989" y="331928"/>
                      <a:pt x="174838" y="358274"/>
                    </a:cubicBezTo>
                    <a:cubicBezTo>
                      <a:pt x="214572" y="409747"/>
                      <a:pt x="258978" y="457255"/>
                      <a:pt x="299222" y="508336"/>
                    </a:cubicBezTo>
                    <a:cubicBezTo>
                      <a:pt x="326117" y="537626"/>
                      <a:pt x="348497" y="570568"/>
                      <a:pt x="372879" y="601860"/>
                    </a:cubicBezTo>
                    <a:cubicBezTo>
                      <a:pt x="407941" y="641555"/>
                      <a:pt x="440490" y="684941"/>
                      <a:pt x="474335" y="725303"/>
                    </a:cubicBezTo>
                    <a:cubicBezTo>
                      <a:pt x="527143" y="784079"/>
                      <a:pt x="576300" y="846154"/>
                      <a:pt x="624711" y="908621"/>
                    </a:cubicBezTo>
                    <a:cubicBezTo>
                      <a:pt x="658792" y="947413"/>
                      <a:pt x="689181" y="989149"/>
                      <a:pt x="722201" y="1028844"/>
                    </a:cubicBezTo>
                    <a:cubicBezTo>
                      <a:pt x="748546" y="1058252"/>
                      <a:pt x="769631" y="1091743"/>
                      <a:pt x="794680" y="1122211"/>
                    </a:cubicBezTo>
                    <a:cubicBezTo>
                      <a:pt x="827857" y="1160885"/>
                      <a:pt x="858325" y="1201797"/>
                      <a:pt x="890560" y="1241256"/>
                    </a:cubicBezTo>
                    <a:cubicBezTo>
                      <a:pt x="920714" y="1275454"/>
                      <a:pt x="946470" y="1313107"/>
                      <a:pt x="975132" y="1348483"/>
                    </a:cubicBezTo>
                    <a:cubicBezTo>
                      <a:pt x="979019" y="1353862"/>
                      <a:pt x="983495" y="1358848"/>
                      <a:pt x="986990" y="1364424"/>
                    </a:cubicBezTo>
                    <a:cubicBezTo>
                      <a:pt x="988403" y="1366937"/>
                      <a:pt x="988717" y="1369842"/>
                      <a:pt x="988011" y="1372473"/>
                    </a:cubicBezTo>
                    <a:cubicBezTo>
                      <a:pt x="1001831" y="1370588"/>
                      <a:pt x="1015848" y="1369960"/>
                      <a:pt x="1029040" y="1364895"/>
                    </a:cubicBezTo>
                    <a:cubicBezTo>
                      <a:pt x="1066104" y="1351271"/>
                      <a:pt x="1100970" y="1332778"/>
                      <a:pt x="1132145" y="1308788"/>
                    </a:cubicBezTo>
                    <a:cubicBezTo>
                      <a:pt x="1165361" y="1286644"/>
                      <a:pt x="1191235" y="1253310"/>
                      <a:pt x="1204192" y="1215500"/>
                    </a:cubicBezTo>
                    <a:cubicBezTo>
                      <a:pt x="1204545" y="1214204"/>
                      <a:pt x="1204899" y="1212791"/>
                      <a:pt x="1205330" y="1211299"/>
                    </a:cubicBezTo>
                    <a:cubicBezTo>
                      <a:pt x="1204820" y="1210788"/>
                      <a:pt x="1204310" y="1210160"/>
                      <a:pt x="1203878" y="1209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12"/>
              <p:cNvSpPr/>
              <p:nvPr/>
            </p:nvSpPr>
            <p:spPr>
              <a:xfrm>
                <a:off x="15271552" y="1299024"/>
                <a:ext cx="349832" cy="307271"/>
              </a:xfrm>
              <a:custGeom>
                <a:rect b="b" l="l" r="r" t="t"/>
                <a:pathLst>
                  <a:path extrusionOk="0" h="307271" w="349832">
                    <a:moveTo>
                      <a:pt x="349557" y="131374"/>
                    </a:moveTo>
                    <a:cubicBezTo>
                      <a:pt x="348026" y="134554"/>
                      <a:pt x="347869" y="138519"/>
                      <a:pt x="349832" y="142249"/>
                    </a:cubicBezTo>
                    <a:cubicBezTo>
                      <a:pt x="340488" y="138245"/>
                      <a:pt x="326039" y="136713"/>
                      <a:pt x="321563" y="148178"/>
                    </a:cubicBezTo>
                    <a:cubicBezTo>
                      <a:pt x="318422" y="162077"/>
                      <a:pt x="324900" y="176604"/>
                      <a:pt x="324154" y="190700"/>
                    </a:cubicBezTo>
                    <a:cubicBezTo>
                      <a:pt x="307899" y="185831"/>
                      <a:pt x="291213" y="182808"/>
                      <a:pt x="274526" y="180020"/>
                    </a:cubicBezTo>
                    <a:cubicBezTo>
                      <a:pt x="265692" y="178921"/>
                      <a:pt x="254659" y="174955"/>
                      <a:pt x="247356" y="181944"/>
                    </a:cubicBezTo>
                    <a:cubicBezTo>
                      <a:pt x="242487" y="186852"/>
                      <a:pt x="243390" y="194508"/>
                      <a:pt x="243862" y="200830"/>
                    </a:cubicBezTo>
                    <a:cubicBezTo>
                      <a:pt x="244451" y="214179"/>
                      <a:pt x="246806" y="225919"/>
                      <a:pt x="246060" y="239582"/>
                    </a:cubicBezTo>
                    <a:cubicBezTo>
                      <a:pt x="227803" y="236441"/>
                      <a:pt x="209624" y="232515"/>
                      <a:pt x="191289" y="229845"/>
                    </a:cubicBezTo>
                    <a:cubicBezTo>
                      <a:pt x="177193" y="226664"/>
                      <a:pt x="159564" y="228863"/>
                      <a:pt x="162705" y="247552"/>
                    </a:cubicBezTo>
                    <a:cubicBezTo>
                      <a:pt x="165886" y="267341"/>
                      <a:pt x="171422" y="287090"/>
                      <a:pt x="170244" y="307271"/>
                    </a:cubicBezTo>
                    <a:cubicBezTo>
                      <a:pt x="153007" y="302677"/>
                      <a:pt x="135535" y="299026"/>
                      <a:pt x="118260" y="294393"/>
                    </a:cubicBezTo>
                    <a:cubicBezTo>
                      <a:pt x="115119" y="293568"/>
                      <a:pt x="100081" y="288818"/>
                      <a:pt x="89244" y="287561"/>
                    </a:cubicBezTo>
                    <a:cubicBezTo>
                      <a:pt x="77819" y="262197"/>
                      <a:pt x="65216" y="237383"/>
                      <a:pt x="54261" y="211823"/>
                    </a:cubicBezTo>
                    <a:cubicBezTo>
                      <a:pt x="35180" y="164943"/>
                      <a:pt x="18728" y="117003"/>
                      <a:pt x="0" y="69927"/>
                    </a:cubicBezTo>
                    <a:cubicBezTo>
                      <a:pt x="3023" y="60308"/>
                      <a:pt x="3416" y="38949"/>
                      <a:pt x="4829" y="35140"/>
                    </a:cubicBezTo>
                    <a:cubicBezTo>
                      <a:pt x="18061" y="33138"/>
                      <a:pt x="31253" y="40284"/>
                      <a:pt x="44642" y="38988"/>
                    </a:cubicBezTo>
                    <a:cubicBezTo>
                      <a:pt x="63213" y="35101"/>
                      <a:pt x="52769" y="13192"/>
                      <a:pt x="49510" y="1217"/>
                    </a:cubicBezTo>
                    <a:cubicBezTo>
                      <a:pt x="59837" y="746"/>
                      <a:pt x="70202" y="6164"/>
                      <a:pt x="80371" y="3455"/>
                    </a:cubicBezTo>
                    <a:cubicBezTo>
                      <a:pt x="82609" y="2631"/>
                      <a:pt x="84219" y="1453"/>
                      <a:pt x="85357" y="0"/>
                    </a:cubicBezTo>
                    <a:cubicBezTo>
                      <a:pt x="110918" y="13349"/>
                      <a:pt x="136556" y="26542"/>
                      <a:pt x="161959" y="40205"/>
                    </a:cubicBezTo>
                    <a:cubicBezTo>
                      <a:pt x="196668" y="60229"/>
                      <a:pt x="234046" y="75110"/>
                      <a:pt x="267930" y="96626"/>
                    </a:cubicBezTo>
                    <a:cubicBezTo>
                      <a:pt x="292076" y="109975"/>
                      <a:pt x="318461" y="118535"/>
                      <a:pt x="343157" y="130745"/>
                    </a:cubicBezTo>
                    <a:cubicBezTo>
                      <a:pt x="345435" y="131727"/>
                      <a:pt x="347594" y="131884"/>
                      <a:pt x="349557" y="1313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12"/>
              <p:cNvSpPr/>
              <p:nvPr/>
            </p:nvSpPr>
            <p:spPr>
              <a:xfrm>
                <a:off x="16530123" y="2890348"/>
                <a:ext cx="298554" cy="256555"/>
              </a:xfrm>
              <a:custGeom>
                <a:rect b="b" l="l" r="r" t="t"/>
                <a:pathLst>
                  <a:path extrusionOk="0" h="256555" w="298554">
                    <a:moveTo>
                      <a:pt x="258310" y="40087"/>
                    </a:moveTo>
                    <a:cubicBezTo>
                      <a:pt x="274094" y="67611"/>
                      <a:pt x="297377" y="94035"/>
                      <a:pt x="298555" y="127094"/>
                    </a:cubicBezTo>
                    <a:cubicBezTo>
                      <a:pt x="296199" y="168752"/>
                      <a:pt x="267655" y="206523"/>
                      <a:pt x="232201" y="227371"/>
                    </a:cubicBezTo>
                    <a:cubicBezTo>
                      <a:pt x="200241" y="249751"/>
                      <a:pt x="159957" y="260980"/>
                      <a:pt x="121165" y="254934"/>
                    </a:cubicBezTo>
                    <a:cubicBezTo>
                      <a:pt x="87281" y="246610"/>
                      <a:pt x="61446" y="220265"/>
                      <a:pt x="36711" y="197100"/>
                    </a:cubicBezTo>
                    <a:cubicBezTo>
                      <a:pt x="25089" y="185792"/>
                      <a:pt x="13271" y="173031"/>
                      <a:pt x="0" y="162902"/>
                    </a:cubicBezTo>
                    <a:cubicBezTo>
                      <a:pt x="1885" y="162980"/>
                      <a:pt x="3730" y="163019"/>
                      <a:pt x="5497" y="163137"/>
                    </a:cubicBezTo>
                    <a:cubicBezTo>
                      <a:pt x="22773" y="164197"/>
                      <a:pt x="39420" y="159329"/>
                      <a:pt x="55714" y="154185"/>
                    </a:cubicBezTo>
                    <a:cubicBezTo>
                      <a:pt x="77505" y="148492"/>
                      <a:pt x="98314" y="139501"/>
                      <a:pt x="117160" y="127212"/>
                    </a:cubicBezTo>
                    <a:cubicBezTo>
                      <a:pt x="117200" y="127212"/>
                      <a:pt x="117200" y="127172"/>
                      <a:pt x="117239" y="127172"/>
                    </a:cubicBezTo>
                    <a:cubicBezTo>
                      <a:pt x="130392" y="120655"/>
                      <a:pt x="143035" y="113077"/>
                      <a:pt x="155010" y="104400"/>
                    </a:cubicBezTo>
                    <a:cubicBezTo>
                      <a:pt x="171147" y="93917"/>
                      <a:pt x="183004" y="78290"/>
                      <a:pt x="194273" y="62938"/>
                    </a:cubicBezTo>
                    <a:cubicBezTo>
                      <a:pt x="206326" y="47076"/>
                      <a:pt x="217320" y="28426"/>
                      <a:pt x="222228" y="8677"/>
                    </a:cubicBezTo>
                    <a:cubicBezTo>
                      <a:pt x="223641" y="6321"/>
                      <a:pt x="224544" y="3337"/>
                      <a:pt x="225094" y="0"/>
                    </a:cubicBezTo>
                    <a:cubicBezTo>
                      <a:pt x="236362" y="13271"/>
                      <a:pt x="249162" y="25168"/>
                      <a:pt x="258310" y="400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12"/>
              <p:cNvSpPr/>
              <p:nvPr/>
            </p:nvSpPr>
            <p:spPr>
              <a:xfrm>
                <a:off x="16417320" y="2750807"/>
                <a:ext cx="252774" cy="218772"/>
              </a:xfrm>
              <a:custGeom>
                <a:rect b="b" l="l" r="r" t="t"/>
                <a:pathLst>
                  <a:path extrusionOk="0" h="218772" w="252774">
                    <a:moveTo>
                      <a:pt x="252774" y="29486"/>
                    </a:moveTo>
                    <a:cubicBezTo>
                      <a:pt x="250301" y="31528"/>
                      <a:pt x="248455" y="34787"/>
                      <a:pt x="248141" y="39145"/>
                    </a:cubicBezTo>
                    <a:cubicBezTo>
                      <a:pt x="226193" y="108915"/>
                      <a:pt x="173542" y="168870"/>
                      <a:pt x="106128" y="197767"/>
                    </a:cubicBezTo>
                    <a:cubicBezTo>
                      <a:pt x="88067" y="204049"/>
                      <a:pt x="69456" y="208407"/>
                      <a:pt x="51199" y="213865"/>
                    </a:cubicBezTo>
                    <a:cubicBezTo>
                      <a:pt x="49039" y="214415"/>
                      <a:pt x="43739" y="216299"/>
                      <a:pt x="39302" y="218773"/>
                    </a:cubicBezTo>
                    <a:cubicBezTo>
                      <a:pt x="28269" y="205227"/>
                      <a:pt x="17590" y="191406"/>
                      <a:pt x="7107" y="177311"/>
                    </a:cubicBezTo>
                    <a:cubicBezTo>
                      <a:pt x="4672" y="173974"/>
                      <a:pt x="2356" y="170558"/>
                      <a:pt x="0" y="167103"/>
                    </a:cubicBezTo>
                    <a:cubicBezTo>
                      <a:pt x="52573" y="164786"/>
                      <a:pt x="101769" y="139226"/>
                      <a:pt x="142760" y="107384"/>
                    </a:cubicBezTo>
                    <a:cubicBezTo>
                      <a:pt x="178921" y="79468"/>
                      <a:pt x="217045" y="45663"/>
                      <a:pt x="228588" y="0"/>
                    </a:cubicBezTo>
                    <a:cubicBezTo>
                      <a:pt x="236637" y="9816"/>
                      <a:pt x="244765" y="19631"/>
                      <a:pt x="252774" y="2948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12"/>
              <p:cNvSpPr/>
              <p:nvPr/>
            </p:nvSpPr>
            <p:spPr>
              <a:xfrm>
                <a:off x="16349278" y="2667767"/>
                <a:ext cx="281593" cy="239346"/>
              </a:xfrm>
              <a:custGeom>
                <a:rect b="b" l="l" r="r" t="t"/>
                <a:pathLst>
                  <a:path extrusionOk="0" h="239346" w="281593">
                    <a:moveTo>
                      <a:pt x="274879" y="55832"/>
                    </a:moveTo>
                    <a:cubicBezTo>
                      <a:pt x="277117" y="58659"/>
                      <a:pt x="279355" y="61486"/>
                      <a:pt x="281593" y="64313"/>
                    </a:cubicBezTo>
                    <a:cubicBezTo>
                      <a:pt x="279120" y="66001"/>
                      <a:pt x="277392" y="68828"/>
                      <a:pt x="277274" y="72833"/>
                    </a:cubicBezTo>
                    <a:cubicBezTo>
                      <a:pt x="264435" y="135104"/>
                      <a:pt x="176958" y="196157"/>
                      <a:pt x="121322" y="220775"/>
                    </a:cubicBezTo>
                    <a:cubicBezTo>
                      <a:pt x="101730" y="228785"/>
                      <a:pt x="80921" y="233143"/>
                      <a:pt x="60740" y="239346"/>
                    </a:cubicBezTo>
                    <a:cubicBezTo>
                      <a:pt x="52494" y="227411"/>
                      <a:pt x="43817" y="215789"/>
                      <a:pt x="32785" y="206326"/>
                    </a:cubicBezTo>
                    <a:cubicBezTo>
                      <a:pt x="21555" y="196118"/>
                      <a:pt x="8127" y="188030"/>
                      <a:pt x="0" y="174563"/>
                    </a:cubicBezTo>
                    <a:cubicBezTo>
                      <a:pt x="196" y="174602"/>
                      <a:pt x="432" y="174641"/>
                      <a:pt x="589" y="174641"/>
                    </a:cubicBezTo>
                    <a:cubicBezTo>
                      <a:pt x="27523" y="177311"/>
                      <a:pt x="53319" y="167299"/>
                      <a:pt x="77662" y="157012"/>
                    </a:cubicBezTo>
                    <a:cubicBezTo>
                      <a:pt x="95566" y="149866"/>
                      <a:pt x="113156" y="141817"/>
                      <a:pt x="129253" y="131099"/>
                    </a:cubicBezTo>
                    <a:cubicBezTo>
                      <a:pt x="178921" y="101180"/>
                      <a:pt x="223484" y="58109"/>
                      <a:pt x="237187" y="0"/>
                    </a:cubicBezTo>
                    <a:cubicBezTo>
                      <a:pt x="251714" y="17119"/>
                      <a:pt x="261608" y="37732"/>
                      <a:pt x="274879" y="558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12"/>
              <p:cNvSpPr/>
              <p:nvPr/>
            </p:nvSpPr>
            <p:spPr>
              <a:xfrm>
                <a:off x="16464280" y="2798787"/>
                <a:ext cx="269392" cy="241545"/>
              </a:xfrm>
              <a:custGeom>
                <a:rect b="b" l="l" r="r" t="t"/>
                <a:pathLst>
                  <a:path extrusionOk="0" h="241545" w="269392">
                    <a:moveTo>
                      <a:pt x="268990" y="71812"/>
                    </a:moveTo>
                    <a:cubicBezTo>
                      <a:pt x="269618" y="77426"/>
                      <a:pt x="269500" y="82923"/>
                      <a:pt x="268715" y="88302"/>
                    </a:cubicBezTo>
                    <a:cubicBezTo>
                      <a:pt x="258742" y="87792"/>
                      <a:pt x="257250" y="100788"/>
                      <a:pt x="254109" y="108640"/>
                    </a:cubicBezTo>
                    <a:cubicBezTo>
                      <a:pt x="235813" y="148649"/>
                      <a:pt x="204874" y="180963"/>
                      <a:pt x="167849" y="203853"/>
                    </a:cubicBezTo>
                    <a:cubicBezTo>
                      <a:pt x="155363" y="210174"/>
                      <a:pt x="142367" y="215514"/>
                      <a:pt x="128782" y="219283"/>
                    </a:cubicBezTo>
                    <a:cubicBezTo>
                      <a:pt x="122854" y="222542"/>
                      <a:pt x="81392" y="231415"/>
                      <a:pt x="63017" y="240721"/>
                    </a:cubicBezTo>
                    <a:cubicBezTo>
                      <a:pt x="58384" y="241035"/>
                      <a:pt x="53829" y="241231"/>
                      <a:pt x="49510" y="241545"/>
                    </a:cubicBezTo>
                    <a:cubicBezTo>
                      <a:pt x="49667" y="239425"/>
                      <a:pt x="49039" y="237226"/>
                      <a:pt x="47390" y="235499"/>
                    </a:cubicBezTo>
                    <a:cubicBezTo>
                      <a:pt x="36514" y="222856"/>
                      <a:pt x="25678" y="210174"/>
                      <a:pt x="14724" y="197610"/>
                    </a:cubicBezTo>
                    <a:cubicBezTo>
                      <a:pt x="9737" y="191838"/>
                      <a:pt x="4829" y="185988"/>
                      <a:pt x="0" y="180099"/>
                    </a:cubicBezTo>
                    <a:cubicBezTo>
                      <a:pt x="32981" y="176369"/>
                      <a:pt x="66943" y="170636"/>
                      <a:pt x="95605" y="153322"/>
                    </a:cubicBezTo>
                    <a:cubicBezTo>
                      <a:pt x="135614" y="131020"/>
                      <a:pt x="170440" y="98589"/>
                      <a:pt x="193330" y="58620"/>
                    </a:cubicBezTo>
                    <a:cubicBezTo>
                      <a:pt x="203814" y="39930"/>
                      <a:pt x="215003" y="20809"/>
                      <a:pt x="220775" y="0"/>
                    </a:cubicBezTo>
                    <a:cubicBezTo>
                      <a:pt x="235616" y="18650"/>
                      <a:pt x="250026" y="37692"/>
                      <a:pt x="263218" y="57795"/>
                    </a:cubicBezTo>
                    <a:cubicBezTo>
                      <a:pt x="265692" y="62035"/>
                      <a:pt x="267733" y="66708"/>
                      <a:pt x="268951" y="71576"/>
                    </a:cubicBezTo>
                    <a:cubicBezTo>
                      <a:pt x="268990" y="71655"/>
                      <a:pt x="268990" y="71733"/>
                      <a:pt x="268990" y="718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12"/>
              <p:cNvSpPr/>
              <p:nvPr/>
            </p:nvSpPr>
            <p:spPr>
              <a:xfrm>
                <a:off x="15202466" y="1203650"/>
                <a:ext cx="1647624" cy="1963131"/>
              </a:xfrm>
              <a:custGeom>
                <a:rect b="b" l="l" r="r" t="t"/>
                <a:pathLst>
                  <a:path extrusionOk="0" h="1963131" w="1647624">
                    <a:moveTo>
                      <a:pt x="1620048" y="1741509"/>
                    </a:moveTo>
                    <a:cubicBezTo>
                      <a:pt x="1605207" y="1714653"/>
                      <a:pt x="1588167" y="1691684"/>
                      <a:pt x="1565238" y="1670954"/>
                    </a:cubicBezTo>
                    <a:cubicBezTo>
                      <a:pt x="1561194" y="1666910"/>
                      <a:pt x="1556953" y="1662983"/>
                      <a:pt x="1552752" y="1659096"/>
                    </a:cubicBezTo>
                    <a:cubicBezTo>
                      <a:pt x="1551967" y="1658350"/>
                      <a:pt x="1551142" y="1657840"/>
                      <a:pt x="1550239" y="1657487"/>
                    </a:cubicBezTo>
                    <a:cubicBezTo>
                      <a:pt x="1550004" y="1656662"/>
                      <a:pt x="1549729" y="1655916"/>
                      <a:pt x="1549454" y="1655249"/>
                    </a:cubicBezTo>
                    <a:cubicBezTo>
                      <a:pt x="1540502" y="1632437"/>
                      <a:pt x="1523108" y="1614062"/>
                      <a:pt x="1508895" y="1594470"/>
                    </a:cubicBezTo>
                    <a:cubicBezTo>
                      <a:pt x="1485495" y="1565376"/>
                      <a:pt x="1461937" y="1536439"/>
                      <a:pt x="1437633" y="1508131"/>
                    </a:cubicBezTo>
                    <a:cubicBezTo>
                      <a:pt x="1425266" y="1493486"/>
                      <a:pt x="1399116" y="1446959"/>
                      <a:pt x="1376265" y="1448451"/>
                    </a:cubicBezTo>
                    <a:cubicBezTo>
                      <a:pt x="1372025" y="1441894"/>
                      <a:pt x="1367745" y="1435416"/>
                      <a:pt x="1363230" y="1429095"/>
                    </a:cubicBezTo>
                    <a:cubicBezTo>
                      <a:pt x="1345248" y="1400550"/>
                      <a:pt x="1328875" y="1370829"/>
                      <a:pt x="1307281" y="1344719"/>
                    </a:cubicBezTo>
                    <a:cubicBezTo>
                      <a:pt x="1226792" y="1237453"/>
                      <a:pt x="1144772" y="1131325"/>
                      <a:pt x="1063890" y="1024334"/>
                    </a:cubicBezTo>
                    <a:cubicBezTo>
                      <a:pt x="1037820" y="992884"/>
                      <a:pt x="1014066" y="959629"/>
                      <a:pt x="990743" y="926137"/>
                    </a:cubicBezTo>
                    <a:cubicBezTo>
                      <a:pt x="958901" y="884322"/>
                      <a:pt x="927687" y="842115"/>
                      <a:pt x="897141" y="799357"/>
                    </a:cubicBezTo>
                    <a:cubicBezTo>
                      <a:pt x="871227" y="767398"/>
                      <a:pt x="847434" y="733906"/>
                      <a:pt x="822895" y="700926"/>
                    </a:cubicBezTo>
                    <a:cubicBezTo>
                      <a:pt x="798120" y="669672"/>
                      <a:pt x="772049" y="639479"/>
                      <a:pt x="749866" y="606223"/>
                    </a:cubicBezTo>
                    <a:cubicBezTo>
                      <a:pt x="718220" y="562406"/>
                      <a:pt x="684925" y="519845"/>
                      <a:pt x="653711" y="475674"/>
                    </a:cubicBezTo>
                    <a:cubicBezTo>
                      <a:pt x="632784" y="448269"/>
                      <a:pt x="610326" y="422120"/>
                      <a:pt x="589516" y="394557"/>
                    </a:cubicBezTo>
                    <a:cubicBezTo>
                      <a:pt x="562111" y="358514"/>
                      <a:pt x="527559" y="328831"/>
                      <a:pt x="499683" y="293220"/>
                    </a:cubicBezTo>
                    <a:cubicBezTo>
                      <a:pt x="483742" y="273706"/>
                      <a:pt x="466349" y="255528"/>
                      <a:pt x="448877" y="237427"/>
                    </a:cubicBezTo>
                    <a:cubicBezTo>
                      <a:pt x="441220" y="230556"/>
                      <a:pt x="435292" y="220780"/>
                      <a:pt x="426693" y="215126"/>
                    </a:cubicBezTo>
                    <a:cubicBezTo>
                      <a:pt x="426458" y="212142"/>
                      <a:pt x="424887" y="209237"/>
                      <a:pt x="421628" y="207313"/>
                    </a:cubicBezTo>
                    <a:cubicBezTo>
                      <a:pt x="416053" y="204211"/>
                      <a:pt x="410085" y="201659"/>
                      <a:pt x="404235" y="199028"/>
                    </a:cubicBezTo>
                    <a:cubicBezTo>
                      <a:pt x="388294" y="191961"/>
                      <a:pt x="371961" y="185718"/>
                      <a:pt x="356216" y="178219"/>
                    </a:cubicBezTo>
                    <a:cubicBezTo>
                      <a:pt x="340865" y="170641"/>
                      <a:pt x="326966" y="160433"/>
                      <a:pt x="311417" y="153209"/>
                    </a:cubicBezTo>
                    <a:cubicBezTo>
                      <a:pt x="213810" y="104797"/>
                      <a:pt x="118244" y="52813"/>
                      <a:pt x="19655" y="6365"/>
                    </a:cubicBezTo>
                    <a:cubicBezTo>
                      <a:pt x="14983" y="4127"/>
                      <a:pt x="10507" y="515"/>
                      <a:pt x="5246" y="5"/>
                    </a:cubicBezTo>
                    <a:cubicBezTo>
                      <a:pt x="1673" y="-152"/>
                      <a:pt x="-605" y="3499"/>
                      <a:pt x="141" y="6719"/>
                    </a:cubicBezTo>
                    <a:cubicBezTo>
                      <a:pt x="220" y="7190"/>
                      <a:pt x="377" y="7661"/>
                      <a:pt x="573" y="8054"/>
                    </a:cubicBezTo>
                    <a:cubicBezTo>
                      <a:pt x="495" y="9114"/>
                      <a:pt x="573" y="10213"/>
                      <a:pt x="730" y="11234"/>
                    </a:cubicBezTo>
                    <a:cubicBezTo>
                      <a:pt x="2654" y="24623"/>
                      <a:pt x="6149" y="37737"/>
                      <a:pt x="9408" y="50890"/>
                    </a:cubicBezTo>
                    <a:cubicBezTo>
                      <a:pt x="24249" y="106721"/>
                      <a:pt x="51222" y="158352"/>
                      <a:pt x="69244" y="213124"/>
                    </a:cubicBezTo>
                    <a:cubicBezTo>
                      <a:pt x="85852" y="261692"/>
                      <a:pt x="101793" y="310613"/>
                      <a:pt x="124330" y="356826"/>
                    </a:cubicBezTo>
                    <a:cubicBezTo>
                      <a:pt x="130219" y="369547"/>
                      <a:pt x="135166" y="382661"/>
                      <a:pt x="141213" y="395343"/>
                    </a:cubicBezTo>
                    <a:cubicBezTo>
                      <a:pt x="142430" y="397816"/>
                      <a:pt x="144197" y="399779"/>
                      <a:pt x="146749" y="400879"/>
                    </a:cubicBezTo>
                    <a:cubicBezTo>
                      <a:pt x="147377" y="401154"/>
                      <a:pt x="148045" y="401350"/>
                      <a:pt x="148673" y="401507"/>
                    </a:cubicBezTo>
                    <a:cubicBezTo>
                      <a:pt x="149105" y="402763"/>
                      <a:pt x="150047" y="404098"/>
                      <a:pt x="150989" y="404923"/>
                    </a:cubicBezTo>
                    <a:cubicBezTo>
                      <a:pt x="165909" y="422944"/>
                      <a:pt x="177924" y="443126"/>
                      <a:pt x="192372" y="461579"/>
                    </a:cubicBezTo>
                    <a:cubicBezTo>
                      <a:pt x="219503" y="494010"/>
                      <a:pt x="239723" y="531506"/>
                      <a:pt x="266776" y="563977"/>
                    </a:cubicBezTo>
                    <a:cubicBezTo>
                      <a:pt x="298225" y="599941"/>
                      <a:pt x="326651" y="638301"/>
                      <a:pt x="356766" y="675326"/>
                    </a:cubicBezTo>
                    <a:cubicBezTo>
                      <a:pt x="386645" y="708228"/>
                      <a:pt x="413815" y="743251"/>
                      <a:pt x="442084" y="777527"/>
                    </a:cubicBezTo>
                    <a:cubicBezTo>
                      <a:pt x="468547" y="806660"/>
                      <a:pt x="490260" y="839523"/>
                      <a:pt x="514642" y="870345"/>
                    </a:cubicBezTo>
                    <a:cubicBezTo>
                      <a:pt x="558342" y="919345"/>
                      <a:pt x="595877" y="973410"/>
                      <a:pt x="640676" y="1021428"/>
                    </a:cubicBezTo>
                    <a:cubicBezTo>
                      <a:pt x="685043" y="1073805"/>
                      <a:pt x="727996" y="1128145"/>
                      <a:pt x="770361" y="1182210"/>
                    </a:cubicBezTo>
                    <a:cubicBezTo>
                      <a:pt x="795960" y="1211303"/>
                      <a:pt x="819636" y="1242007"/>
                      <a:pt x="843233" y="1272750"/>
                    </a:cubicBezTo>
                    <a:cubicBezTo>
                      <a:pt x="868479" y="1302550"/>
                      <a:pt x="893254" y="1332665"/>
                      <a:pt x="915634" y="1364743"/>
                    </a:cubicBezTo>
                    <a:cubicBezTo>
                      <a:pt x="955682" y="1414292"/>
                      <a:pt x="995416" y="1464078"/>
                      <a:pt x="1035307" y="1513745"/>
                    </a:cubicBezTo>
                    <a:cubicBezTo>
                      <a:pt x="1067816" y="1551084"/>
                      <a:pt x="1095614" y="1592192"/>
                      <a:pt x="1126946" y="1630474"/>
                    </a:cubicBezTo>
                    <a:cubicBezTo>
                      <a:pt x="1127810" y="1631337"/>
                      <a:pt x="1128792" y="1632005"/>
                      <a:pt x="1129852" y="1632515"/>
                    </a:cubicBezTo>
                    <a:cubicBezTo>
                      <a:pt x="1129930" y="1633026"/>
                      <a:pt x="1130087" y="1633576"/>
                      <a:pt x="1130480" y="1634125"/>
                    </a:cubicBezTo>
                    <a:cubicBezTo>
                      <a:pt x="1131736" y="1635499"/>
                      <a:pt x="1133346" y="1636363"/>
                      <a:pt x="1135034" y="1636991"/>
                    </a:cubicBezTo>
                    <a:cubicBezTo>
                      <a:pt x="1134603" y="1656780"/>
                      <a:pt x="1164678" y="1676019"/>
                      <a:pt x="1174965" y="1691370"/>
                    </a:cubicBezTo>
                    <a:cubicBezTo>
                      <a:pt x="1203902" y="1736169"/>
                      <a:pt x="1236961" y="1777906"/>
                      <a:pt x="1273632" y="1816698"/>
                    </a:cubicBezTo>
                    <a:cubicBezTo>
                      <a:pt x="1281289" y="1825100"/>
                      <a:pt x="1288748" y="1833698"/>
                      <a:pt x="1296562" y="1841944"/>
                    </a:cubicBezTo>
                    <a:cubicBezTo>
                      <a:pt x="1298172" y="1843553"/>
                      <a:pt x="1300056" y="1844613"/>
                      <a:pt x="1302373" y="1844770"/>
                    </a:cubicBezTo>
                    <a:cubicBezTo>
                      <a:pt x="1303001" y="1844849"/>
                      <a:pt x="1303629" y="1844810"/>
                      <a:pt x="1304257" y="1844731"/>
                    </a:cubicBezTo>
                    <a:cubicBezTo>
                      <a:pt x="1307634" y="1846694"/>
                      <a:pt x="1311482" y="1847833"/>
                      <a:pt x="1315486" y="1848500"/>
                    </a:cubicBezTo>
                    <a:cubicBezTo>
                      <a:pt x="1318902" y="1855960"/>
                      <a:pt x="1332134" y="1869035"/>
                      <a:pt x="1334411" y="1871862"/>
                    </a:cubicBezTo>
                    <a:cubicBezTo>
                      <a:pt x="1367942" y="1908690"/>
                      <a:pt x="1403043" y="1955335"/>
                      <a:pt x="1455655" y="1962363"/>
                    </a:cubicBezTo>
                    <a:lnTo>
                      <a:pt x="1455694" y="1962363"/>
                    </a:lnTo>
                    <a:cubicBezTo>
                      <a:pt x="1536222" y="1970412"/>
                      <a:pt x="1625899" y="1914462"/>
                      <a:pt x="1645177" y="1834169"/>
                    </a:cubicBezTo>
                    <a:cubicBezTo>
                      <a:pt x="1653893" y="1800953"/>
                      <a:pt x="1637874" y="1768679"/>
                      <a:pt x="1620048" y="1741509"/>
                    </a:cubicBezTo>
                    <a:close/>
                    <a:moveTo>
                      <a:pt x="437648" y="264715"/>
                    </a:moveTo>
                    <a:cubicBezTo>
                      <a:pt x="442555" y="262634"/>
                      <a:pt x="444636" y="258158"/>
                      <a:pt x="444754" y="253368"/>
                    </a:cubicBezTo>
                    <a:cubicBezTo>
                      <a:pt x="454962" y="265029"/>
                      <a:pt x="465171" y="275866"/>
                      <a:pt x="468351" y="280460"/>
                    </a:cubicBezTo>
                    <a:cubicBezTo>
                      <a:pt x="496149" y="316464"/>
                      <a:pt x="526264" y="350347"/>
                      <a:pt x="556967" y="383878"/>
                    </a:cubicBezTo>
                    <a:cubicBezTo>
                      <a:pt x="601570" y="439631"/>
                      <a:pt x="645112" y="496209"/>
                      <a:pt x="686299" y="554554"/>
                    </a:cubicBezTo>
                    <a:cubicBezTo>
                      <a:pt x="726661" y="607441"/>
                      <a:pt x="763608" y="662723"/>
                      <a:pt x="806522" y="713607"/>
                    </a:cubicBezTo>
                    <a:cubicBezTo>
                      <a:pt x="830983" y="746667"/>
                      <a:pt x="854737" y="780158"/>
                      <a:pt x="880611" y="812157"/>
                    </a:cubicBezTo>
                    <a:cubicBezTo>
                      <a:pt x="911118" y="854993"/>
                      <a:pt x="942254" y="897240"/>
                      <a:pt x="974096" y="939055"/>
                    </a:cubicBezTo>
                    <a:cubicBezTo>
                      <a:pt x="1004132" y="984128"/>
                      <a:pt x="1038723" y="1025826"/>
                      <a:pt x="1071311" y="1069054"/>
                    </a:cubicBezTo>
                    <a:cubicBezTo>
                      <a:pt x="1119290" y="1133916"/>
                      <a:pt x="1169154" y="1197404"/>
                      <a:pt x="1218350" y="1261324"/>
                    </a:cubicBezTo>
                    <a:cubicBezTo>
                      <a:pt x="1242536" y="1293363"/>
                      <a:pt x="1265309" y="1326461"/>
                      <a:pt x="1290515" y="1357754"/>
                    </a:cubicBezTo>
                    <a:cubicBezTo>
                      <a:pt x="1311325" y="1383000"/>
                      <a:pt x="1326991" y="1411309"/>
                      <a:pt x="1344462" y="1439224"/>
                    </a:cubicBezTo>
                    <a:cubicBezTo>
                      <a:pt x="1349999" y="1447155"/>
                      <a:pt x="1354946" y="1454498"/>
                      <a:pt x="1360285" y="1462861"/>
                    </a:cubicBezTo>
                    <a:cubicBezTo>
                      <a:pt x="1360757" y="1463528"/>
                      <a:pt x="1361228" y="1464156"/>
                      <a:pt x="1361777" y="1464706"/>
                    </a:cubicBezTo>
                    <a:cubicBezTo>
                      <a:pt x="1361346" y="1466159"/>
                      <a:pt x="1360992" y="1467572"/>
                      <a:pt x="1360639" y="1468907"/>
                    </a:cubicBezTo>
                    <a:cubicBezTo>
                      <a:pt x="1357655" y="1477663"/>
                      <a:pt x="1353925" y="1486183"/>
                      <a:pt x="1349606" y="1494389"/>
                    </a:cubicBezTo>
                    <a:cubicBezTo>
                      <a:pt x="1348939" y="1490894"/>
                      <a:pt x="1346190" y="1487910"/>
                      <a:pt x="1342853" y="1486772"/>
                    </a:cubicBezTo>
                    <a:cubicBezTo>
                      <a:pt x="1342814" y="1486418"/>
                      <a:pt x="1342735" y="1486065"/>
                      <a:pt x="1342656" y="1485712"/>
                    </a:cubicBezTo>
                    <a:cubicBezTo>
                      <a:pt x="1341164" y="1477584"/>
                      <a:pt x="1335079" y="1471734"/>
                      <a:pt x="1330171" y="1465452"/>
                    </a:cubicBezTo>
                    <a:cubicBezTo>
                      <a:pt x="1319138" y="1452574"/>
                      <a:pt x="1306927" y="1440716"/>
                      <a:pt x="1297543" y="1426032"/>
                    </a:cubicBezTo>
                    <a:cubicBezTo>
                      <a:pt x="1268450" y="1381586"/>
                      <a:pt x="1233427" y="1340675"/>
                      <a:pt x="1203823" y="1296465"/>
                    </a:cubicBezTo>
                    <a:cubicBezTo>
                      <a:pt x="1192869" y="1279542"/>
                      <a:pt x="1182543" y="1262267"/>
                      <a:pt x="1171195" y="1245580"/>
                    </a:cubicBezTo>
                    <a:cubicBezTo>
                      <a:pt x="1157022" y="1224456"/>
                      <a:pt x="1141199" y="1204511"/>
                      <a:pt x="1125886" y="1184212"/>
                    </a:cubicBezTo>
                    <a:cubicBezTo>
                      <a:pt x="1106451" y="1159084"/>
                      <a:pt x="1091217" y="1132581"/>
                      <a:pt x="1071429" y="1106943"/>
                    </a:cubicBezTo>
                    <a:cubicBezTo>
                      <a:pt x="1047596" y="1076867"/>
                      <a:pt x="1023567" y="1046949"/>
                      <a:pt x="1001501" y="1015539"/>
                    </a:cubicBezTo>
                    <a:cubicBezTo>
                      <a:pt x="962906" y="965400"/>
                      <a:pt x="921876" y="917146"/>
                      <a:pt x="882496" y="867636"/>
                    </a:cubicBezTo>
                    <a:cubicBezTo>
                      <a:pt x="847984" y="829001"/>
                      <a:pt x="816848" y="787500"/>
                      <a:pt x="782454" y="748787"/>
                    </a:cubicBezTo>
                    <a:cubicBezTo>
                      <a:pt x="760899" y="725308"/>
                      <a:pt x="740678" y="697549"/>
                      <a:pt x="721675" y="671557"/>
                    </a:cubicBezTo>
                    <a:cubicBezTo>
                      <a:pt x="699374" y="642267"/>
                      <a:pt x="674167" y="615293"/>
                      <a:pt x="651709" y="586082"/>
                    </a:cubicBezTo>
                    <a:cubicBezTo>
                      <a:pt x="597997" y="515173"/>
                      <a:pt x="537925" y="449447"/>
                      <a:pt x="481190" y="381051"/>
                    </a:cubicBezTo>
                    <a:cubicBezTo>
                      <a:pt x="458967" y="353920"/>
                      <a:pt x="434153" y="329067"/>
                      <a:pt x="407926" y="305823"/>
                    </a:cubicBezTo>
                    <a:cubicBezTo>
                      <a:pt x="407651" y="305588"/>
                      <a:pt x="407297" y="305234"/>
                      <a:pt x="406905" y="304881"/>
                    </a:cubicBezTo>
                    <a:cubicBezTo>
                      <a:pt x="418723" y="295811"/>
                      <a:pt x="413736" y="271547"/>
                      <a:pt x="411930" y="257805"/>
                    </a:cubicBezTo>
                    <a:cubicBezTo>
                      <a:pt x="420254" y="260239"/>
                      <a:pt x="428460" y="268131"/>
                      <a:pt x="437648" y="264715"/>
                    </a:cubicBezTo>
                    <a:close/>
                    <a:moveTo>
                      <a:pt x="1229619" y="1599024"/>
                    </a:moveTo>
                    <a:cubicBezTo>
                      <a:pt x="1229619" y="1597728"/>
                      <a:pt x="1229462" y="1596394"/>
                      <a:pt x="1228912" y="1595137"/>
                    </a:cubicBezTo>
                    <a:cubicBezTo>
                      <a:pt x="1227538" y="1591289"/>
                      <a:pt x="1223729" y="1589326"/>
                      <a:pt x="1220863" y="1586735"/>
                    </a:cubicBezTo>
                    <a:cubicBezTo>
                      <a:pt x="1218861" y="1584379"/>
                      <a:pt x="1215994" y="1582926"/>
                      <a:pt x="1213089" y="1582573"/>
                    </a:cubicBezTo>
                    <a:cubicBezTo>
                      <a:pt x="1190042" y="1556542"/>
                      <a:pt x="1172845" y="1525917"/>
                      <a:pt x="1149405" y="1500121"/>
                    </a:cubicBezTo>
                    <a:cubicBezTo>
                      <a:pt x="1125179" y="1473148"/>
                      <a:pt x="1103781" y="1443897"/>
                      <a:pt x="1082501" y="1414567"/>
                    </a:cubicBezTo>
                    <a:cubicBezTo>
                      <a:pt x="1067463" y="1394308"/>
                      <a:pt x="1050855" y="1375304"/>
                      <a:pt x="1034993" y="1355712"/>
                    </a:cubicBezTo>
                    <a:cubicBezTo>
                      <a:pt x="1019719" y="1335963"/>
                      <a:pt x="1006449" y="1314683"/>
                      <a:pt x="990154" y="1295719"/>
                    </a:cubicBezTo>
                    <a:cubicBezTo>
                      <a:pt x="958155" y="1258890"/>
                      <a:pt x="928590" y="1220216"/>
                      <a:pt x="899457" y="1181150"/>
                    </a:cubicBezTo>
                    <a:cubicBezTo>
                      <a:pt x="868793" y="1143928"/>
                      <a:pt x="836362" y="1108238"/>
                      <a:pt x="806326" y="1070507"/>
                    </a:cubicBezTo>
                    <a:cubicBezTo>
                      <a:pt x="784770" y="1045653"/>
                      <a:pt x="759524" y="1024177"/>
                      <a:pt x="740600" y="997125"/>
                    </a:cubicBezTo>
                    <a:cubicBezTo>
                      <a:pt x="718102" y="964458"/>
                      <a:pt x="690383" y="935953"/>
                      <a:pt x="665176" y="905485"/>
                    </a:cubicBezTo>
                    <a:cubicBezTo>
                      <a:pt x="634747" y="865594"/>
                      <a:pt x="601217" y="828176"/>
                      <a:pt x="568943" y="789777"/>
                    </a:cubicBezTo>
                    <a:cubicBezTo>
                      <a:pt x="545935" y="760291"/>
                      <a:pt x="520767" y="732728"/>
                      <a:pt x="495482" y="705205"/>
                    </a:cubicBezTo>
                    <a:cubicBezTo>
                      <a:pt x="463522" y="666139"/>
                      <a:pt x="432072" y="626679"/>
                      <a:pt x="398699" y="588752"/>
                    </a:cubicBezTo>
                    <a:cubicBezTo>
                      <a:pt x="366189" y="550784"/>
                      <a:pt x="337763" y="509480"/>
                      <a:pt x="304782" y="471905"/>
                    </a:cubicBezTo>
                    <a:cubicBezTo>
                      <a:pt x="288802" y="452117"/>
                      <a:pt x="272626" y="432446"/>
                      <a:pt x="255860" y="413404"/>
                    </a:cubicBezTo>
                    <a:cubicBezTo>
                      <a:pt x="264066" y="396717"/>
                      <a:pt x="254447" y="358357"/>
                      <a:pt x="253034" y="345518"/>
                    </a:cubicBezTo>
                    <a:cubicBezTo>
                      <a:pt x="275296" y="348502"/>
                      <a:pt x="297244" y="353567"/>
                      <a:pt x="319388" y="357179"/>
                    </a:cubicBezTo>
                    <a:cubicBezTo>
                      <a:pt x="324924" y="357297"/>
                      <a:pt x="328772" y="355412"/>
                      <a:pt x="331441" y="352271"/>
                    </a:cubicBezTo>
                    <a:cubicBezTo>
                      <a:pt x="348010" y="375004"/>
                      <a:pt x="358847" y="401546"/>
                      <a:pt x="374002" y="425261"/>
                    </a:cubicBezTo>
                    <a:cubicBezTo>
                      <a:pt x="410949" y="478698"/>
                      <a:pt x="450408" y="530485"/>
                      <a:pt x="491791" y="580546"/>
                    </a:cubicBezTo>
                    <a:cubicBezTo>
                      <a:pt x="525557" y="617610"/>
                      <a:pt x="557399" y="657344"/>
                      <a:pt x="589241" y="696489"/>
                    </a:cubicBezTo>
                    <a:cubicBezTo>
                      <a:pt x="613820" y="725033"/>
                      <a:pt x="634512" y="756679"/>
                      <a:pt x="659051" y="785262"/>
                    </a:cubicBezTo>
                    <a:cubicBezTo>
                      <a:pt x="700944" y="834144"/>
                      <a:pt x="738872" y="886207"/>
                      <a:pt x="781590" y="934422"/>
                    </a:cubicBezTo>
                    <a:cubicBezTo>
                      <a:pt x="799573" y="956487"/>
                      <a:pt x="813432" y="980909"/>
                      <a:pt x="830315" y="1003917"/>
                    </a:cubicBezTo>
                    <a:cubicBezTo>
                      <a:pt x="846688" y="1026807"/>
                      <a:pt x="866751" y="1046674"/>
                      <a:pt x="883477" y="1069290"/>
                    </a:cubicBezTo>
                    <a:cubicBezTo>
                      <a:pt x="905818" y="1100818"/>
                      <a:pt x="930711" y="1130343"/>
                      <a:pt x="957606" y="1158063"/>
                    </a:cubicBezTo>
                    <a:cubicBezTo>
                      <a:pt x="990154" y="1196344"/>
                      <a:pt x="1021172" y="1236157"/>
                      <a:pt x="1054742" y="1273653"/>
                    </a:cubicBezTo>
                    <a:cubicBezTo>
                      <a:pt x="1071193" y="1293206"/>
                      <a:pt x="1086466" y="1313701"/>
                      <a:pt x="1101857" y="1334078"/>
                    </a:cubicBezTo>
                    <a:cubicBezTo>
                      <a:pt x="1125062" y="1363251"/>
                      <a:pt x="1151014" y="1390264"/>
                      <a:pt x="1172059" y="1421124"/>
                    </a:cubicBezTo>
                    <a:cubicBezTo>
                      <a:pt x="1192829" y="1452613"/>
                      <a:pt x="1216662" y="1481825"/>
                      <a:pt x="1237746" y="1513078"/>
                    </a:cubicBezTo>
                    <a:cubicBezTo>
                      <a:pt x="1247601" y="1527958"/>
                      <a:pt x="1257692" y="1545391"/>
                      <a:pt x="1266526" y="1561646"/>
                    </a:cubicBezTo>
                    <a:cubicBezTo>
                      <a:pt x="1268803" y="1565454"/>
                      <a:pt x="1270688" y="1569695"/>
                      <a:pt x="1273475" y="1573189"/>
                    </a:cubicBezTo>
                    <a:cubicBezTo>
                      <a:pt x="1259380" y="1582769"/>
                      <a:pt x="1244774" y="1591368"/>
                      <a:pt x="1229619" y="1599024"/>
                    </a:cubicBezTo>
                    <a:close/>
                    <a:moveTo>
                      <a:pt x="1290594" y="1560704"/>
                    </a:moveTo>
                    <a:cubicBezTo>
                      <a:pt x="1270805" y="1524739"/>
                      <a:pt x="1249329" y="1489677"/>
                      <a:pt x="1223886" y="1457364"/>
                    </a:cubicBezTo>
                    <a:cubicBezTo>
                      <a:pt x="1208024" y="1436751"/>
                      <a:pt x="1194204" y="1414764"/>
                      <a:pt x="1178616" y="1393954"/>
                    </a:cubicBezTo>
                    <a:cubicBezTo>
                      <a:pt x="1156551" y="1363958"/>
                      <a:pt x="1130205" y="1337494"/>
                      <a:pt x="1108336" y="1307340"/>
                    </a:cubicBezTo>
                    <a:cubicBezTo>
                      <a:pt x="1071782" y="1257516"/>
                      <a:pt x="1028632" y="1213070"/>
                      <a:pt x="990900" y="1164149"/>
                    </a:cubicBezTo>
                    <a:cubicBezTo>
                      <a:pt x="972565" y="1141180"/>
                      <a:pt x="950970" y="1121077"/>
                      <a:pt x="932399" y="1098344"/>
                    </a:cubicBezTo>
                    <a:cubicBezTo>
                      <a:pt x="916223" y="1078870"/>
                      <a:pt x="902323" y="1057629"/>
                      <a:pt x="886147" y="1038154"/>
                    </a:cubicBezTo>
                    <a:cubicBezTo>
                      <a:pt x="854109" y="1004388"/>
                      <a:pt x="830119" y="964497"/>
                      <a:pt x="802949" y="927001"/>
                    </a:cubicBezTo>
                    <a:cubicBezTo>
                      <a:pt x="769183" y="888092"/>
                      <a:pt x="737498" y="847494"/>
                      <a:pt x="705067" y="807446"/>
                    </a:cubicBezTo>
                    <a:cubicBezTo>
                      <a:pt x="671262" y="768418"/>
                      <a:pt x="640872" y="726800"/>
                      <a:pt x="608362" y="686791"/>
                    </a:cubicBezTo>
                    <a:cubicBezTo>
                      <a:pt x="575146" y="646429"/>
                      <a:pt x="542322" y="605674"/>
                      <a:pt x="506672" y="567432"/>
                    </a:cubicBezTo>
                    <a:cubicBezTo>
                      <a:pt x="468351" y="521651"/>
                      <a:pt x="429756" y="473476"/>
                      <a:pt x="393398" y="425771"/>
                    </a:cubicBezTo>
                    <a:cubicBezTo>
                      <a:pt x="378164" y="406297"/>
                      <a:pt x="367053" y="384113"/>
                      <a:pt x="352879" y="363932"/>
                    </a:cubicBezTo>
                    <a:cubicBezTo>
                      <a:pt x="347618" y="357022"/>
                      <a:pt x="342317" y="349719"/>
                      <a:pt x="335250" y="344654"/>
                    </a:cubicBezTo>
                    <a:cubicBezTo>
                      <a:pt x="339373" y="330009"/>
                      <a:pt x="334190" y="306373"/>
                      <a:pt x="334268" y="295419"/>
                    </a:cubicBezTo>
                    <a:cubicBezTo>
                      <a:pt x="354960" y="298363"/>
                      <a:pt x="375220" y="303350"/>
                      <a:pt x="395401" y="308297"/>
                    </a:cubicBezTo>
                    <a:cubicBezTo>
                      <a:pt x="396971" y="308258"/>
                      <a:pt x="398424" y="308101"/>
                      <a:pt x="399759" y="307826"/>
                    </a:cubicBezTo>
                    <a:cubicBezTo>
                      <a:pt x="403567" y="313990"/>
                      <a:pt x="409457" y="318937"/>
                      <a:pt x="413893" y="324630"/>
                    </a:cubicBezTo>
                    <a:cubicBezTo>
                      <a:pt x="426104" y="338333"/>
                      <a:pt x="438354" y="351682"/>
                      <a:pt x="449976" y="366053"/>
                    </a:cubicBezTo>
                    <a:cubicBezTo>
                      <a:pt x="499094" y="429266"/>
                      <a:pt x="550685" y="490477"/>
                      <a:pt x="601138" y="552551"/>
                    </a:cubicBezTo>
                    <a:cubicBezTo>
                      <a:pt x="631802" y="593581"/>
                      <a:pt x="664194" y="633197"/>
                      <a:pt x="696861" y="672656"/>
                    </a:cubicBezTo>
                    <a:cubicBezTo>
                      <a:pt x="719869" y="702889"/>
                      <a:pt x="741189" y="734377"/>
                      <a:pt x="766984" y="762411"/>
                    </a:cubicBezTo>
                    <a:cubicBezTo>
                      <a:pt x="792427" y="790563"/>
                      <a:pt x="815042" y="821148"/>
                      <a:pt x="839699" y="849967"/>
                    </a:cubicBezTo>
                    <a:cubicBezTo>
                      <a:pt x="865809" y="879454"/>
                      <a:pt x="890270" y="910314"/>
                      <a:pt x="914613" y="941253"/>
                    </a:cubicBezTo>
                    <a:cubicBezTo>
                      <a:pt x="947044" y="980516"/>
                      <a:pt x="979514" y="1019583"/>
                      <a:pt x="1008726" y="1061359"/>
                    </a:cubicBezTo>
                    <a:cubicBezTo>
                      <a:pt x="1039115" y="1100190"/>
                      <a:pt x="1069073" y="1137371"/>
                      <a:pt x="1095889" y="1179226"/>
                    </a:cubicBezTo>
                    <a:cubicBezTo>
                      <a:pt x="1120272" y="1212992"/>
                      <a:pt x="1147088" y="1245030"/>
                      <a:pt x="1168761" y="1280720"/>
                    </a:cubicBezTo>
                    <a:cubicBezTo>
                      <a:pt x="1193222" y="1321279"/>
                      <a:pt x="1222434" y="1358657"/>
                      <a:pt x="1250821" y="1396467"/>
                    </a:cubicBezTo>
                    <a:cubicBezTo>
                      <a:pt x="1270845" y="1422577"/>
                      <a:pt x="1286903" y="1451514"/>
                      <a:pt x="1310579" y="1475111"/>
                    </a:cubicBezTo>
                    <a:cubicBezTo>
                      <a:pt x="1316507" y="1481628"/>
                      <a:pt x="1321180" y="1490109"/>
                      <a:pt x="1329072" y="1494703"/>
                    </a:cubicBezTo>
                    <a:cubicBezTo>
                      <a:pt x="1329425" y="1495017"/>
                      <a:pt x="1329818" y="1495252"/>
                      <a:pt x="1330210" y="1495449"/>
                    </a:cubicBezTo>
                    <a:cubicBezTo>
                      <a:pt x="1330799" y="1500239"/>
                      <a:pt x="1335550" y="1504479"/>
                      <a:pt x="1338730" y="1507817"/>
                    </a:cubicBezTo>
                    <a:cubicBezTo>
                      <a:pt x="1338730" y="1507817"/>
                      <a:pt x="1338730" y="1507817"/>
                      <a:pt x="1338730" y="1507777"/>
                    </a:cubicBezTo>
                    <a:cubicBezTo>
                      <a:pt x="1339555" y="1508327"/>
                      <a:pt x="1340340" y="1508680"/>
                      <a:pt x="1341086" y="1508877"/>
                    </a:cubicBezTo>
                    <a:cubicBezTo>
                      <a:pt x="1327815" y="1529254"/>
                      <a:pt x="1310539" y="1547001"/>
                      <a:pt x="1290594" y="1560704"/>
                    </a:cubicBezTo>
                    <a:close/>
                    <a:moveTo>
                      <a:pt x="123348" y="307237"/>
                    </a:moveTo>
                    <a:cubicBezTo>
                      <a:pt x="104267" y="260318"/>
                      <a:pt x="87815" y="212378"/>
                      <a:pt x="69087" y="165302"/>
                    </a:cubicBezTo>
                    <a:cubicBezTo>
                      <a:pt x="72110" y="155682"/>
                      <a:pt x="72503" y="134323"/>
                      <a:pt x="73916" y="130515"/>
                    </a:cubicBezTo>
                    <a:cubicBezTo>
                      <a:pt x="87148" y="128512"/>
                      <a:pt x="100340" y="135658"/>
                      <a:pt x="113729" y="134362"/>
                    </a:cubicBezTo>
                    <a:cubicBezTo>
                      <a:pt x="132300" y="130475"/>
                      <a:pt x="121856" y="108567"/>
                      <a:pt x="118598" y="96592"/>
                    </a:cubicBezTo>
                    <a:cubicBezTo>
                      <a:pt x="128924" y="96120"/>
                      <a:pt x="139289" y="101539"/>
                      <a:pt x="149458" y="98830"/>
                    </a:cubicBezTo>
                    <a:cubicBezTo>
                      <a:pt x="151696" y="98005"/>
                      <a:pt x="153306" y="96827"/>
                      <a:pt x="154445" y="95374"/>
                    </a:cubicBezTo>
                    <a:cubicBezTo>
                      <a:pt x="180005" y="108684"/>
                      <a:pt x="205643" y="121916"/>
                      <a:pt x="231046" y="135580"/>
                    </a:cubicBezTo>
                    <a:cubicBezTo>
                      <a:pt x="265755" y="155604"/>
                      <a:pt x="303133" y="170484"/>
                      <a:pt x="337017" y="192000"/>
                    </a:cubicBezTo>
                    <a:cubicBezTo>
                      <a:pt x="361163" y="205350"/>
                      <a:pt x="387548" y="213909"/>
                      <a:pt x="412244" y="226120"/>
                    </a:cubicBezTo>
                    <a:cubicBezTo>
                      <a:pt x="414561" y="227101"/>
                      <a:pt x="416760" y="227258"/>
                      <a:pt x="418684" y="226748"/>
                    </a:cubicBezTo>
                    <a:cubicBezTo>
                      <a:pt x="417152" y="229928"/>
                      <a:pt x="416995" y="233894"/>
                      <a:pt x="418958" y="237624"/>
                    </a:cubicBezTo>
                    <a:cubicBezTo>
                      <a:pt x="409614" y="233619"/>
                      <a:pt x="395165" y="232088"/>
                      <a:pt x="390689" y="243552"/>
                    </a:cubicBezTo>
                    <a:cubicBezTo>
                      <a:pt x="387548" y="257451"/>
                      <a:pt x="394026" y="271979"/>
                      <a:pt x="393280" y="286074"/>
                    </a:cubicBezTo>
                    <a:cubicBezTo>
                      <a:pt x="377026" y="281206"/>
                      <a:pt x="360339" y="278182"/>
                      <a:pt x="343652" y="275395"/>
                    </a:cubicBezTo>
                    <a:cubicBezTo>
                      <a:pt x="334818" y="274295"/>
                      <a:pt x="323785" y="270330"/>
                      <a:pt x="316482" y="277318"/>
                    </a:cubicBezTo>
                    <a:cubicBezTo>
                      <a:pt x="311614" y="282226"/>
                      <a:pt x="312517" y="289883"/>
                      <a:pt x="312988" y="296204"/>
                    </a:cubicBezTo>
                    <a:cubicBezTo>
                      <a:pt x="313577" y="309514"/>
                      <a:pt x="315933" y="321293"/>
                      <a:pt x="315187" y="334956"/>
                    </a:cubicBezTo>
                    <a:cubicBezTo>
                      <a:pt x="296929" y="331815"/>
                      <a:pt x="278751" y="327889"/>
                      <a:pt x="260415" y="325219"/>
                    </a:cubicBezTo>
                    <a:cubicBezTo>
                      <a:pt x="246320" y="322039"/>
                      <a:pt x="228691" y="324238"/>
                      <a:pt x="231832" y="342927"/>
                    </a:cubicBezTo>
                    <a:cubicBezTo>
                      <a:pt x="235012" y="362715"/>
                      <a:pt x="240548" y="382464"/>
                      <a:pt x="239370" y="402646"/>
                    </a:cubicBezTo>
                    <a:cubicBezTo>
                      <a:pt x="222134" y="398052"/>
                      <a:pt x="204662" y="394400"/>
                      <a:pt x="187386" y="389767"/>
                    </a:cubicBezTo>
                    <a:cubicBezTo>
                      <a:pt x="184245" y="388943"/>
                      <a:pt x="169207" y="384192"/>
                      <a:pt x="158371" y="382936"/>
                    </a:cubicBezTo>
                    <a:cubicBezTo>
                      <a:pt x="146906" y="357611"/>
                      <a:pt x="134342" y="332797"/>
                      <a:pt x="123348" y="307237"/>
                    </a:cubicBezTo>
                    <a:close/>
                    <a:moveTo>
                      <a:pt x="1143437" y="1617713"/>
                    </a:moveTo>
                    <a:cubicBezTo>
                      <a:pt x="1139942" y="1612099"/>
                      <a:pt x="1135466" y="1607152"/>
                      <a:pt x="1131579" y="1601773"/>
                    </a:cubicBezTo>
                    <a:cubicBezTo>
                      <a:pt x="1102917" y="1566397"/>
                      <a:pt x="1077122" y="1528744"/>
                      <a:pt x="1047007" y="1494546"/>
                    </a:cubicBezTo>
                    <a:cubicBezTo>
                      <a:pt x="1014772" y="1455087"/>
                      <a:pt x="984304" y="1414175"/>
                      <a:pt x="951127" y="1375501"/>
                    </a:cubicBezTo>
                    <a:cubicBezTo>
                      <a:pt x="926077" y="1345033"/>
                      <a:pt x="904993" y="1311542"/>
                      <a:pt x="878648" y="1282134"/>
                    </a:cubicBezTo>
                    <a:cubicBezTo>
                      <a:pt x="845628" y="1242439"/>
                      <a:pt x="815238" y="1200702"/>
                      <a:pt x="781158" y="1161911"/>
                    </a:cubicBezTo>
                    <a:cubicBezTo>
                      <a:pt x="732747" y="1099483"/>
                      <a:pt x="683590" y="1037369"/>
                      <a:pt x="630782" y="978592"/>
                    </a:cubicBezTo>
                    <a:cubicBezTo>
                      <a:pt x="596937" y="938230"/>
                      <a:pt x="564349" y="894845"/>
                      <a:pt x="529326" y="855150"/>
                    </a:cubicBezTo>
                    <a:cubicBezTo>
                      <a:pt x="504944" y="823858"/>
                      <a:pt x="482564" y="790955"/>
                      <a:pt x="455669" y="761626"/>
                    </a:cubicBezTo>
                    <a:cubicBezTo>
                      <a:pt x="415385" y="710584"/>
                      <a:pt x="370979" y="663037"/>
                      <a:pt x="331284" y="611563"/>
                    </a:cubicBezTo>
                    <a:cubicBezTo>
                      <a:pt x="310475" y="585179"/>
                      <a:pt x="287271" y="560836"/>
                      <a:pt x="266461" y="534490"/>
                    </a:cubicBezTo>
                    <a:cubicBezTo>
                      <a:pt x="251031" y="514270"/>
                      <a:pt x="237564" y="492715"/>
                      <a:pt x="221623" y="472887"/>
                    </a:cubicBezTo>
                    <a:cubicBezTo>
                      <a:pt x="213692" y="463346"/>
                      <a:pt x="205643" y="453884"/>
                      <a:pt x="197594" y="444460"/>
                    </a:cubicBezTo>
                    <a:cubicBezTo>
                      <a:pt x="194650" y="439867"/>
                      <a:pt x="191234" y="435587"/>
                      <a:pt x="188211" y="431033"/>
                    </a:cubicBezTo>
                    <a:cubicBezTo>
                      <a:pt x="179651" y="419332"/>
                      <a:pt x="171563" y="406611"/>
                      <a:pt x="162062" y="395578"/>
                    </a:cubicBezTo>
                    <a:cubicBezTo>
                      <a:pt x="186954" y="405512"/>
                      <a:pt x="213417" y="411597"/>
                      <a:pt x="238585" y="420706"/>
                    </a:cubicBezTo>
                    <a:cubicBezTo>
                      <a:pt x="243022" y="421688"/>
                      <a:pt x="246516" y="421374"/>
                      <a:pt x="249343" y="420078"/>
                    </a:cubicBezTo>
                    <a:cubicBezTo>
                      <a:pt x="250992" y="423023"/>
                      <a:pt x="252759" y="425850"/>
                      <a:pt x="254800" y="428559"/>
                    </a:cubicBezTo>
                    <a:cubicBezTo>
                      <a:pt x="268699" y="447091"/>
                      <a:pt x="280675" y="466958"/>
                      <a:pt x="295320" y="484980"/>
                    </a:cubicBezTo>
                    <a:cubicBezTo>
                      <a:pt x="320801" y="516626"/>
                      <a:pt x="344006" y="550078"/>
                      <a:pt x="368859" y="582273"/>
                    </a:cubicBezTo>
                    <a:cubicBezTo>
                      <a:pt x="400230" y="621065"/>
                      <a:pt x="433132" y="658639"/>
                      <a:pt x="463365" y="698373"/>
                    </a:cubicBezTo>
                    <a:cubicBezTo>
                      <a:pt x="478795" y="718201"/>
                      <a:pt x="495953" y="736537"/>
                      <a:pt x="512914" y="755030"/>
                    </a:cubicBezTo>
                    <a:cubicBezTo>
                      <a:pt x="540398" y="786950"/>
                      <a:pt x="566116" y="820324"/>
                      <a:pt x="594071" y="851813"/>
                    </a:cubicBezTo>
                    <a:cubicBezTo>
                      <a:pt x="610757" y="870934"/>
                      <a:pt x="626816" y="890683"/>
                      <a:pt x="642246" y="910785"/>
                    </a:cubicBezTo>
                    <a:cubicBezTo>
                      <a:pt x="674363" y="949656"/>
                      <a:pt x="706794" y="985071"/>
                      <a:pt x="736202" y="1026415"/>
                    </a:cubicBezTo>
                    <a:cubicBezTo>
                      <a:pt x="764157" y="1058021"/>
                      <a:pt x="795097" y="1086919"/>
                      <a:pt x="820068" y="1121156"/>
                    </a:cubicBezTo>
                    <a:cubicBezTo>
                      <a:pt x="837422" y="1142201"/>
                      <a:pt x="856190" y="1161793"/>
                      <a:pt x="873465" y="1182956"/>
                    </a:cubicBezTo>
                    <a:cubicBezTo>
                      <a:pt x="894549" y="1207495"/>
                      <a:pt x="911786" y="1235018"/>
                      <a:pt x="932477" y="1259832"/>
                    </a:cubicBezTo>
                    <a:cubicBezTo>
                      <a:pt x="956035" y="1288769"/>
                      <a:pt x="981438" y="1316292"/>
                      <a:pt x="1002365" y="1347271"/>
                    </a:cubicBezTo>
                    <a:cubicBezTo>
                      <a:pt x="1016461" y="1368080"/>
                      <a:pt x="1033304" y="1386730"/>
                      <a:pt x="1049049" y="1406244"/>
                    </a:cubicBezTo>
                    <a:cubicBezTo>
                      <a:pt x="1072214" y="1434395"/>
                      <a:pt x="1091492" y="1465491"/>
                      <a:pt x="1115403" y="1493054"/>
                    </a:cubicBezTo>
                    <a:cubicBezTo>
                      <a:pt x="1131344" y="1511704"/>
                      <a:pt x="1147638" y="1530157"/>
                      <a:pt x="1161812" y="1550181"/>
                    </a:cubicBezTo>
                    <a:cubicBezTo>
                      <a:pt x="1174376" y="1568046"/>
                      <a:pt x="1186587" y="1586303"/>
                      <a:pt x="1201938" y="1601930"/>
                    </a:cubicBezTo>
                    <a:cubicBezTo>
                      <a:pt x="1203156" y="1603029"/>
                      <a:pt x="1204412" y="1603775"/>
                      <a:pt x="1205629" y="1604285"/>
                    </a:cubicBezTo>
                    <a:cubicBezTo>
                      <a:pt x="1207239" y="1605738"/>
                      <a:pt x="1209045" y="1606955"/>
                      <a:pt x="1210812" y="1607858"/>
                    </a:cubicBezTo>
                    <a:cubicBezTo>
                      <a:pt x="1202488" y="1611549"/>
                      <a:pt x="1194086" y="1614965"/>
                      <a:pt x="1185527" y="1618106"/>
                    </a:cubicBezTo>
                    <a:cubicBezTo>
                      <a:pt x="1172334" y="1623171"/>
                      <a:pt x="1158317" y="1623760"/>
                      <a:pt x="1144497" y="1625684"/>
                    </a:cubicBezTo>
                    <a:cubicBezTo>
                      <a:pt x="1145164" y="1623132"/>
                      <a:pt x="1144850" y="1620226"/>
                      <a:pt x="1143437" y="1617713"/>
                    </a:cubicBezTo>
                    <a:close/>
                    <a:moveTo>
                      <a:pt x="1179558" y="1670443"/>
                    </a:moveTo>
                    <a:cubicBezTo>
                      <a:pt x="1168329" y="1660235"/>
                      <a:pt x="1154901" y="1652147"/>
                      <a:pt x="1146774" y="1638680"/>
                    </a:cubicBezTo>
                    <a:cubicBezTo>
                      <a:pt x="1146970" y="1638719"/>
                      <a:pt x="1147206" y="1638758"/>
                      <a:pt x="1147363" y="1638758"/>
                    </a:cubicBezTo>
                    <a:cubicBezTo>
                      <a:pt x="1174297" y="1641428"/>
                      <a:pt x="1200093" y="1631416"/>
                      <a:pt x="1224436" y="1621129"/>
                    </a:cubicBezTo>
                    <a:cubicBezTo>
                      <a:pt x="1242340" y="1613983"/>
                      <a:pt x="1259930" y="1605934"/>
                      <a:pt x="1276027" y="1595216"/>
                    </a:cubicBezTo>
                    <a:cubicBezTo>
                      <a:pt x="1325695" y="1565297"/>
                      <a:pt x="1370258" y="1522226"/>
                      <a:pt x="1383961" y="1464117"/>
                    </a:cubicBezTo>
                    <a:cubicBezTo>
                      <a:pt x="1398488" y="1481236"/>
                      <a:pt x="1408382" y="1501849"/>
                      <a:pt x="1421653" y="1519949"/>
                    </a:cubicBezTo>
                    <a:cubicBezTo>
                      <a:pt x="1423891" y="1522776"/>
                      <a:pt x="1426129" y="1525603"/>
                      <a:pt x="1428367" y="1528430"/>
                    </a:cubicBezTo>
                    <a:cubicBezTo>
                      <a:pt x="1425894" y="1530118"/>
                      <a:pt x="1424166" y="1532945"/>
                      <a:pt x="1424048" y="1536950"/>
                    </a:cubicBezTo>
                    <a:cubicBezTo>
                      <a:pt x="1411209" y="1599220"/>
                      <a:pt x="1323732" y="1660274"/>
                      <a:pt x="1268096" y="1684892"/>
                    </a:cubicBezTo>
                    <a:cubicBezTo>
                      <a:pt x="1248504" y="1692902"/>
                      <a:pt x="1227695" y="1697260"/>
                      <a:pt x="1207514" y="1703463"/>
                    </a:cubicBezTo>
                    <a:cubicBezTo>
                      <a:pt x="1199308" y="1691567"/>
                      <a:pt x="1190631" y="1679945"/>
                      <a:pt x="1179558" y="1670443"/>
                    </a:cubicBezTo>
                    <a:close/>
                    <a:moveTo>
                      <a:pt x="1221962" y="1724430"/>
                    </a:moveTo>
                    <a:cubicBezTo>
                      <a:pt x="1219528" y="1721092"/>
                      <a:pt x="1217212" y="1717677"/>
                      <a:pt x="1214856" y="1714221"/>
                    </a:cubicBezTo>
                    <a:cubicBezTo>
                      <a:pt x="1267429" y="1711905"/>
                      <a:pt x="1316625" y="1686345"/>
                      <a:pt x="1357616" y="1654503"/>
                    </a:cubicBezTo>
                    <a:cubicBezTo>
                      <a:pt x="1393777" y="1626587"/>
                      <a:pt x="1431901" y="1592781"/>
                      <a:pt x="1443444" y="1547119"/>
                    </a:cubicBezTo>
                    <a:cubicBezTo>
                      <a:pt x="1451493" y="1556974"/>
                      <a:pt x="1459581" y="1566789"/>
                      <a:pt x="1467630" y="1576644"/>
                    </a:cubicBezTo>
                    <a:cubicBezTo>
                      <a:pt x="1465157" y="1578686"/>
                      <a:pt x="1463311" y="1581945"/>
                      <a:pt x="1462997" y="1586303"/>
                    </a:cubicBezTo>
                    <a:cubicBezTo>
                      <a:pt x="1441049" y="1656073"/>
                      <a:pt x="1388398" y="1716028"/>
                      <a:pt x="1320983" y="1744925"/>
                    </a:cubicBezTo>
                    <a:cubicBezTo>
                      <a:pt x="1302922" y="1751207"/>
                      <a:pt x="1284312" y="1755565"/>
                      <a:pt x="1266055" y="1761023"/>
                    </a:cubicBezTo>
                    <a:cubicBezTo>
                      <a:pt x="1263895" y="1761572"/>
                      <a:pt x="1258595" y="1763457"/>
                      <a:pt x="1254158" y="1765931"/>
                    </a:cubicBezTo>
                    <a:cubicBezTo>
                      <a:pt x="1243164" y="1752346"/>
                      <a:pt x="1232485" y="1738525"/>
                      <a:pt x="1221962" y="1724430"/>
                    </a:cubicBezTo>
                    <a:close/>
                    <a:moveTo>
                      <a:pt x="1311325" y="1836682"/>
                    </a:moveTo>
                    <a:cubicBezTo>
                      <a:pt x="1311482" y="1834562"/>
                      <a:pt x="1310853" y="1832363"/>
                      <a:pt x="1309205" y="1830636"/>
                    </a:cubicBezTo>
                    <a:cubicBezTo>
                      <a:pt x="1298329" y="1817993"/>
                      <a:pt x="1287492" y="1805311"/>
                      <a:pt x="1276538" y="1792747"/>
                    </a:cubicBezTo>
                    <a:cubicBezTo>
                      <a:pt x="1271551" y="1786976"/>
                      <a:pt x="1266643" y="1781125"/>
                      <a:pt x="1261814" y="1775236"/>
                    </a:cubicBezTo>
                    <a:cubicBezTo>
                      <a:pt x="1294795" y="1771506"/>
                      <a:pt x="1328757" y="1765774"/>
                      <a:pt x="1357419" y="1748459"/>
                    </a:cubicBezTo>
                    <a:cubicBezTo>
                      <a:pt x="1397428" y="1726157"/>
                      <a:pt x="1432254" y="1693726"/>
                      <a:pt x="1455144" y="1653757"/>
                    </a:cubicBezTo>
                    <a:cubicBezTo>
                      <a:pt x="1465628" y="1635068"/>
                      <a:pt x="1476818" y="1615947"/>
                      <a:pt x="1482589" y="1595137"/>
                    </a:cubicBezTo>
                    <a:cubicBezTo>
                      <a:pt x="1497431" y="1613787"/>
                      <a:pt x="1511840" y="1632829"/>
                      <a:pt x="1525032" y="1652932"/>
                    </a:cubicBezTo>
                    <a:cubicBezTo>
                      <a:pt x="1527506" y="1657173"/>
                      <a:pt x="1529548" y="1661845"/>
                      <a:pt x="1530765" y="1666713"/>
                    </a:cubicBezTo>
                    <a:cubicBezTo>
                      <a:pt x="1530765" y="1666792"/>
                      <a:pt x="1530765" y="1666870"/>
                      <a:pt x="1530804" y="1666910"/>
                    </a:cubicBezTo>
                    <a:cubicBezTo>
                      <a:pt x="1531432" y="1672524"/>
                      <a:pt x="1531314" y="1678021"/>
                      <a:pt x="1530529" y="1683400"/>
                    </a:cubicBezTo>
                    <a:cubicBezTo>
                      <a:pt x="1520556" y="1682890"/>
                      <a:pt x="1519064" y="1695886"/>
                      <a:pt x="1515923" y="1703738"/>
                    </a:cubicBezTo>
                    <a:cubicBezTo>
                      <a:pt x="1497627" y="1743708"/>
                      <a:pt x="1466688" y="1776060"/>
                      <a:pt x="1429663" y="1798951"/>
                    </a:cubicBezTo>
                    <a:cubicBezTo>
                      <a:pt x="1417177" y="1805272"/>
                      <a:pt x="1404181" y="1810612"/>
                      <a:pt x="1390596" y="1814381"/>
                    </a:cubicBezTo>
                    <a:cubicBezTo>
                      <a:pt x="1384668" y="1817640"/>
                      <a:pt x="1343206" y="1826513"/>
                      <a:pt x="1324831" y="1835819"/>
                    </a:cubicBezTo>
                    <a:cubicBezTo>
                      <a:pt x="1320198" y="1836211"/>
                      <a:pt x="1315604" y="1836368"/>
                      <a:pt x="1311325" y="1836682"/>
                    </a:cubicBezTo>
                    <a:close/>
                    <a:moveTo>
                      <a:pt x="1559898" y="1914069"/>
                    </a:moveTo>
                    <a:cubicBezTo>
                      <a:pt x="1527938" y="1936449"/>
                      <a:pt x="1487654" y="1947678"/>
                      <a:pt x="1448862" y="1941632"/>
                    </a:cubicBezTo>
                    <a:cubicBezTo>
                      <a:pt x="1414979" y="1933308"/>
                      <a:pt x="1389144" y="1906963"/>
                      <a:pt x="1364408" y="1883798"/>
                    </a:cubicBezTo>
                    <a:cubicBezTo>
                      <a:pt x="1352786" y="1872490"/>
                      <a:pt x="1340968" y="1859730"/>
                      <a:pt x="1327697" y="1849600"/>
                    </a:cubicBezTo>
                    <a:cubicBezTo>
                      <a:pt x="1329582" y="1849678"/>
                      <a:pt x="1331427" y="1849717"/>
                      <a:pt x="1333194" y="1849835"/>
                    </a:cubicBezTo>
                    <a:cubicBezTo>
                      <a:pt x="1350470" y="1850895"/>
                      <a:pt x="1367117" y="1846027"/>
                      <a:pt x="1383411" y="1840883"/>
                    </a:cubicBezTo>
                    <a:cubicBezTo>
                      <a:pt x="1405202" y="1835190"/>
                      <a:pt x="1426012" y="1826199"/>
                      <a:pt x="1444858" y="1813910"/>
                    </a:cubicBezTo>
                    <a:cubicBezTo>
                      <a:pt x="1444897" y="1813910"/>
                      <a:pt x="1444897" y="1813871"/>
                      <a:pt x="1444936" y="1813871"/>
                    </a:cubicBezTo>
                    <a:cubicBezTo>
                      <a:pt x="1458089" y="1807353"/>
                      <a:pt x="1470732" y="1799775"/>
                      <a:pt x="1482707" y="1791098"/>
                    </a:cubicBezTo>
                    <a:cubicBezTo>
                      <a:pt x="1498844" y="1780615"/>
                      <a:pt x="1510701" y="1764988"/>
                      <a:pt x="1521970" y="1749637"/>
                    </a:cubicBezTo>
                    <a:cubicBezTo>
                      <a:pt x="1534024" y="1733774"/>
                      <a:pt x="1545017" y="1715124"/>
                      <a:pt x="1549925" y="1695375"/>
                    </a:cubicBezTo>
                    <a:cubicBezTo>
                      <a:pt x="1551338" y="1693020"/>
                      <a:pt x="1552242" y="1690036"/>
                      <a:pt x="1552791" y="1686698"/>
                    </a:cubicBezTo>
                    <a:cubicBezTo>
                      <a:pt x="1564099" y="1699930"/>
                      <a:pt x="1576859" y="1711866"/>
                      <a:pt x="1586047" y="1726785"/>
                    </a:cubicBezTo>
                    <a:cubicBezTo>
                      <a:pt x="1601831" y="1754309"/>
                      <a:pt x="1625113" y="1780733"/>
                      <a:pt x="1626291" y="1813792"/>
                    </a:cubicBezTo>
                    <a:cubicBezTo>
                      <a:pt x="1623857" y="1855450"/>
                      <a:pt x="1595313" y="1893221"/>
                      <a:pt x="1559898" y="19140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0" name="Google Shape;270;p12"/>
          <p:cNvSpPr/>
          <p:nvPr/>
        </p:nvSpPr>
        <p:spPr>
          <a:xfrm>
            <a:off x="9028711" y="0"/>
            <a:ext cx="115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2"/>
          <p:cNvSpPr txBox="1"/>
          <p:nvPr/>
        </p:nvSpPr>
        <p:spPr>
          <a:xfrm>
            <a:off x="639729" y="844963"/>
            <a:ext cx="630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accent3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How to Use This Presentation</a:t>
            </a:r>
            <a:endParaRPr sz="700">
              <a:solidFill>
                <a:schemeClr val="accent3"/>
              </a:solidFill>
            </a:endParaRPr>
          </a:p>
        </p:txBody>
      </p:sp>
      <p:grpSp>
        <p:nvGrpSpPr>
          <p:cNvPr id="272" name="Google Shape;272;p12"/>
          <p:cNvGrpSpPr/>
          <p:nvPr/>
        </p:nvGrpSpPr>
        <p:grpSpPr>
          <a:xfrm>
            <a:off x="3430982" y="2205861"/>
            <a:ext cx="2148075" cy="2386178"/>
            <a:chOff x="0" y="-38100"/>
            <a:chExt cx="5728200" cy="6363142"/>
          </a:xfrm>
        </p:grpSpPr>
        <p:sp>
          <p:nvSpPr>
            <p:cNvPr id="273" name="Google Shape;273;p12"/>
            <p:cNvSpPr txBox="1"/>
            <p:nvPr/>
          </p:nvSpPr>
          <p:spPr>
            <a:xfrm>
              <a:off x="0" y="1103842"/>
              <a:ext cx="5728200" cy="522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on the "PowerPoint" button below this presentation preview. </a:t>
              </a:r>
              <a:endParaRPr sz="700"/>
            </a:p>
            <a:p>
              <a:pPr indent="-127000" lvl="1" marL="2540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Start editing your presentation.</a:t>
              </a:r>
              <a:endParaRPr sz="700"/>
            </a:p>
            <a:p>
              <a:pPr indent="-127000" lvl="1" marL="2540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Download and install the fonts used in this presentation as listed on page 21. </a:t>
              </a:r>
              <a:endParaRPr sz="700"/>
            </a:p>
          </p:txBody>
        </p:sp>
        <p:sp>
          <p:nvSpPr>
            <p:cNvPr id="274" name="Google Shape;274;p12"/>
            <p:cNvSpPr txBox="1"/>
            <p:nvPr/>
          </p:nvSpPr>
          <p:spPr>
            <a:xfrm>
              <a:off x="0" y="-38100"/>
              <a:ext cx="5728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PowerPoint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275" name="Google Shape;275;p12"/>
          <p:cNvGrpSpPr/>
          <p:nvPr/>
        </p:nvGrpSpPr>
        <p:grpSpPr>
          <a:xfrm>
            <a:off x="639729" y="2205861"/>
            <a:ext cx="2148075" cy="2164441"/>
            <a:chOff x="0" y="-38100"/>
            <a:chExt cx="5728200" cy="5771842"/>
          </a:xfrm>
        </p:grpSpPr>
        <p:sp>
          <p:nvSpPr>
            <p:cNvPr id="276" name="Google Shape;276;p12"/>
            <p:cNvSpPr txBox="1"/>
            <p:nvPr/>
          </p:nvSpPr>
          <p:spPr>
            <a:xfrm>
              <a:off x="0" y="1103842"/>
              <a:ext cx="5728200" cy="462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on the "Google Slides" button below this presentation preview. </a:t>
              </a:r>
              <a:endParaRPr sz="700"/>
            </a:p>
            <a:p>
              <a:pPr indent="-127000" lvl="1" marL="2540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on "Make a copy."</a:t>
              </a:r>
              <a:endParaRPr sz="700"/>
            </a:p>
            <a:p>
              <a:pPr indent="-127000" lvl="1" marL="2540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Start editing your presentation.</a:t>
              </a:r>
              <a:endParaRPr sz="700"/>
            </a:p>
            <a:p>
              <a:pPr indent="-127000" lvl="1" marL="2540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You need to sign in to your Google account.</a:t>
              </a:r>
              <a:endParaRPr sz="700"/>
            </a:p>
          </p:txBody>
        </p:sp>
        <p:sp>
          <p:nvSpPr>
            <p:cNvPr id="277" name="Google Shape;277;p12"/>
            <p:cNvSpPr txBox="1"/>
            <p:nvPr/>
          </p:nvSpPr>
          <p:spPr>
            <a:xfrm>
              <a:off x="0" y="-38100"/>
              <a:ext cx="5728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2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Google Slides</a:t>
              </a:r>
              <a:endParaRPr sz="700">
                <a:solidFill>
                  <a:schemeClr val="dk2"/>
                </a:solidFill>
              </a:endParaRPr>
            </a:p>
          </p:txBody>
        </p:sp>
      </p:grpSp>
      <p:grpSp>
        <p:nvGrpSpPr>
          <p:cNvPr id="278" name="Google Shape;278;p12"/>
          <p:cNvGrpSpPr/>
          <p:nvPr/>
        </p:nvGrpSpPr>
        <p:grpSpPr>
          <a:xfrm>
            <a:off x="6222234" y="2205861"/>
            <a:ext cx="2148075" cy="1942816"/>
            <a:chOff x="0" y="-38100"/>
            <a:chExt cx="5728200" cy="5180842"/>
          </a:xfrm>
        </p:grpSpPr>
        <p:sp>
          <p:nvSpPr>
            <p:cNvPr id="279" name="Google Shape;279;p12"/>
            <p:cNvSpPr txBox="1"/>
            <p:nvPr/>
          </p:nvSpPr>
          <p:spPr>
            <a:xfrm>
              <a:off x="0" y="1103842"/>
              <a:ext cx="5728200" cy="40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on the "Canva" button under this presentation preview. </a:t>
              </a:r>
              <a:endParaRPr sz="700"/>
            </a:p>
            <a:p>
              <a:pPr indent="-127000" lvl="1" marL="2540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Start editing your presentation.</a:t>
              </a:r>
              <a:endParaRPr sz="700"/>
            </a:p>
            <a:p>
              <a:pPr indent="-127000" lvl="1" marL="2540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You need to sign in to your Canva account.</a:t>
              </a:r>
              <a:endParaRPr sz="700"/>
            </a:p>
          </p:txBody>
        </p:sp>
        <p:sp>
          <p:nvSpPr>
            <p:cNvPr id="280" name="Google Shape;280;p12"/>
            <p:cNvSpPr txBox="1"/>
            <p:nvPr/>
          </p:nvSpPr>
          <p:spPr>
            <a:xfrm>
              <a:off x="0" y="-38100"/>
              <a:ext cx="5728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2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Canva</a:t>
              </a:r>
              <a:endParaRPr sz="700">
                <a:solidFill>
                  <a:schemeClr val="lt2"/>
                </a:solidFill>
              </a:endParaRPr>
            </a:p>
          </p:txBody>
        </p:sp>
      </p:grpSp>
      <p:sp>
        <p:nvSpPr>
          <p:cNvPr id="281" name="Google Shape;281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" name="Google Shape;1129;p30"/>
          <p:cNvPicPr preferRelativeResize="0"/>
          <p:nvPr/>
        </p:nvPicPr>
        <p:blipFill rotWithShape="1">
          <a:blip r:embed="rId3">
            <a:alphaModFix/>
          </a:blip>
          <a:srcRect b="0" l="816" r="806" t="0"/>
          <a:stretch/>
        </p:blipFill>
        <p:spPr>
          <a:xfrm>
            <a:off x="5655484" y="0"/>
            <a:ext cx="33732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0" name="Google Shape;1130;p30"/>
          <p:cNvSpPr/>
          <p:nvPr/>
        </p:nvSpPr>
        <p:spPr>
          <a:xfrm>
            <a:off x="9028711" y="0"/>
            <a:ext cx="1155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31" name="Google Shape;1131;p30"/>
          <p:cNvGrpSpPr/>
          <p:nvPr/>
        </p:nvGrpSpPr>
        <p:grpSpPr>
          <a:xfrm>
            <a:off x="707479" y="859091"/>
            <a:ext cx="4158113" cy="1097806"/>
            <a:chOff x="0" y="0"/>
            <a:chExt cx="11088300" cy="2927482"/>
          </a:xfrm>
        </p:grpSpPr>
        <p:sp>
          <p:nvSpPr>
            <p:cNvPr id="1132" name="Google Shape;1132;p30"/>
            <p:cNvSpPr txBox="1"/>
            <p:nvPr/>
          </p:nvSpPr>
          <p:spPr>
            <a:xfrm>
              <a:off x="0" y="0"/>
              <a:ext cx="110883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300">
                  <a:solidFill>
                    <a:schemeClr val="lt2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Credits</a:t>
              </a:r>
              <a:endParaRPr sz="700">
                <a:solidFill>
                  <a:schemeClr val="lt2"/>
                </a:solidFill>
              </a:endParaRPr>
            </a:p>
          </p:txBody>
        </p:sp>
        <p:sp>
          <p:nvSpPr>
            <p:cNvPr id="1133" name="Google Shape;1133;p30"/>
            <p:cNvSpPr txBox="1"/>
            <p:nvPr/>
          </p:nvSpPr>
          <p:spPr>
            <a:xfrm>
              <a:off x="0" y="1572982"/>
              <a:ext cx="110883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Special thanks to all the people who made and released these awesome resources for free: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1134" name="Google Shape;1134;p30"/>
          <p:cNvSpPr txBox="1"/>
          <p:nvPr/>
        </p:nvSpPr>
        <p:spPr>
          <a:xfrm>
            <a:off x="707479" y="3998634"/>
            <a:ext cx="4158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Happy designing! </a:t>
            </a:r>
            <a:endParaRPr sz="700">
              <a:solidFill>
                <a:schemeClr val="accent1"/>
              </a:solidFill>
            </a:endParaRPr>
          </a:p>
        </p:txBody>
      </p:sp>
      <p:grpSp>
        <p:nvGrpSpPr>
          <p:cNvPr id="1135" name="Google Shape;1135;p30"/>
          <p:cNvGrpSpPr/>
          <p:nvPr/>
        </p:nvGrpSpPr>
        <p:grpSpPr>
          <a:xfrm>
            <a:off x="707479" y="2590260"/>
            <a:ext cx="4158040" cy="277088"/>
            <a:chOff x="0" y="-38100"/>
            <a:chExt cx="11088106" cy="738900"/>
          </a:xfrm>
        </p:grpSpPr>
        <p:sp>
          <p:nvSpPr>
            <p:cNvPr id="1136" name="Google Shape;1136;p30"/>
            <p:cNvSpPr txBox="1"/>
            <p:nvPr/>
          </p:nvSpPr>
          <p:spPr>
            <a:xfrm>
              <a:off x="1101706" y="74302"/>
              <a:ext cx="9986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Presentation template by </a:t>
              </a:r>
              <a:r>
                <a:rPr lang="en" sz="1200" u="sng">
                  <a:solidFill>
                    <a:schemeClr val="hlink"/>
                  </a:solidFill>
                  <a:latin typeface="Open Sans"/>
                  <a:ea typeface="Open Sans"/>
                  <a:cs typeface="Open Sans"/>
                  <a:sym typeface="Open Sans"/>
                  <a:hlinkClick r:id="rId4"/>
                </a:rPr>
                <a:t>SlidesCarnival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37" name="Google Shape;1137;p30"/>
            <p:cNvSpPr txBox="1"/>
            <p:nvPr/>
          </p:nvSpPr>
          <p:spPr>
            <a:xfrm>
              <a:off x="0" y="-38100"/>
              <a:ext cx="883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01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grpSp>
        <p:nvGrpSpPr>
          <p:cNvPr id="1138" name="Google Shape;1138;p30"/>
          <p:cNvGrpSpPr/>
          <p:nvPr/>
        </p:nvGrpSpPr>
        <p:grpSpPr>
          <a:xfrm>
            <a:off x="707479" y="3097815"/>
            <a:ext cx="4158040" cy="277088"/>
            <a:chOff x="0" y="-38100"/>
            <a:chExt cx="11088106" cy="738900"/>
          </a:xfrm>
        </p:grpSpPr>
        <p:sp>
          <p:nvSpPr>
            <p:cNvPr id="1139" name="Google Shape;1139;p30"/>
            <p:cNvSpPr txBox="1"/>
            <p:nvPr/>
          </p:nvSpPr>
          <p:spPr>
            <a:xfrm>
              <a:off x="1101706" y="74302"/>
              <a:ext cx="9986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Photographs by </a:t>
              </a:r>
              <a:r>
                <a:rPr lang="en" sz="1200" u="sng">
                  <a:solidFill>
                    <a:schemeClr val="hlink"/>
                  </a:solidFill>
                  <a:latin typeface="Open Sans"/>
                  <a:ea typeface="Open Sans"/>
                  <a:cs typeface="Open Sans"/>
                  <a:sym typeface="Open Sans"/>
                  <a:hlinkClick r:id="rId5"/>
                </a:rPr>
                <a:t>Pexels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40" name="Google Shape;1140;p30"/>
            <p:cNvSpPr txBox="1"/>
            <p:nvPr/>
          </p:nvSpPr>
          <p:spPr>
            <a:xfrm>
              <a:off x="0" y="-38100"/>
              <a:ext cx="883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2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02</a:t>
              </a:r>
              <a:endParaRPr sz="700">
                <a:solidFill>
                  <a:schemeClr val="dk2"/>
                </a:solidFill>
              </a:endParaRPr>
            </a:p>
          </p:txBody>
        </p:sp>
      </p:grpSp>
      <p:grpSp>
        <p:nvGrpSpPr>
          <p:cNvPr id="1141" name="Google Shape;1141;p30"/>
          <p:cNvGrpSpPr/>
          <p:nvPr/>
        </p:nvGrpSpPr>
        <p:grpSpPr>
          <a:xfrm>
            <a:off x="5036953" y="1637213"/>
            <a:ext cx="1242790" cy="1612089"/>
            <a:chOff x="5036953" y="1637213"/>
            <a:chExt cx="1242790" cy="1612089"/>
          </a:xfrm>
        </p:grpSpPr>
        <p:sp>
          <p:nvSpPr>
            <p:cNvPr id="1142" name="Google Shape;1142;p30"/>
            <p:cNvSpPr/>
            <p:nvPr/>
          </p:nvSpPr>
          <p:spPr>
            <a:xfrm rot="-533899">
              <a:off x="5148060" y="1710003"/>
              <a:ext cx="1020576" cy="1469781"/>
            </a:xfrm>
            <a:custGeom>
              <a:rect b="b" l="l" r="r" t="t"/>
              <a:pathLst>
                <a:path extrusionOk="0" h="2931220" w="2036955">
                  <a:moveTo>
                    <a:pt x="2029484" y="1109093"/>
                  </a:moveTo>
                  <a:cubicBezTo>
                    <a:pt x="2031244" y="769665"/>
                    <a:pt x="2021035" y="430295"/>
                    <a:pt x="1995690" y="91745"/>
                  </a:cubicBezTo>
                  <a:cubicBezTo>
                    <a:pt x="1992581" y="65482"/>
                    <a:pt x="1999562" y="15125"/>
                    <a:pt x="1959550" y="19404"/>
                  </a:cubicBezTo>
                  <a:cubicBezTo>
                    <a:pt x="1885333" y="20166"/>
                    <a:pt x="1811234" y="17880"/>
                    <a:pt x="1737076" y="16297"/>
                  </a:cubicBezTo>
                  <a:cubicBezTo>
                    <a:pt x="1619913" y="15711"/>
                    <a:pt x="1502927" y="13307"/>
                    <a:pt x="1385940" y="7621"/>
                  </a:cubicBezTo>
                  <a:cubicBezTo>
                    <a:pt x="1285381" y="9028"/>
                    <a:pt x="1184939" y="14832"/>
                    <a:pt x="1084497" y="6742"/>
                  </a:cubicBezTo>
                  <a:cubicBezTo>
                    <a:pt x="1022367" y="3869"/>
                    <a:pt x="960118" y="5980"/>
                    <a:pt x="897929" y="5042"/>
                  </a:cubicBezTo>
                  <a:cubicBezTo>
                    <a:pt x="841606" y="5217"/>
                    <a:pt x="785401" y="-645"/>
                    <a:pt x="729079" y="59"/>
                  </a:cubicBezTo>
                  <a:cubicBezTo>
                    <a:pt x="645064" y="703"/>
                    <a:pt x="561402" y="9497"/>
                    <a:pt x="477387" y="9673"/>
                  </a:cubicBezTo>
                  <a:cubicBezTo>
                    <a:pt x="399122" y="9028"/>
                    <a:pt x="322383" y="23801"/>
                    <a:pt x="245467" y="36171"/>
                  </a:cubicBezTo>
                  <a:cubicBezTo>
                    <a:pt x="223819" y="39336"/>
                    <a:pt x="201876" y="39805"/>
                    <a:pt x="180110" y="41974"/>
                  </a:cubicBezTo>
                  <a:cubicBezTo>
                    <a:pt x="177352" y="42326"/>
                    <a:pt x="173304" y="42619"/>
                    <a:pt x="169315" y="43323"/>
                  </a:cubicBezTo>
                  <a:cubicBezTo>
                    <a:pt x="156114" y="41564"/>
                    <a:pt x="141447" y="41681"/>
                    <a:pt x="135873" y="40919"/>
                  </a:cubicBezTo>
                  <a:cubicBezTo>
                    <a:pt x="120913" y="40274"/>
                    <a:pt x="105952" y="40509"/>
                    <a:pt x="90991" y="40391"/>
                  </a:cubicBezTo>
                  <a:cubicBezTo>
                    <a:pt x="83892" y="40333"/>
                    <a:pt x="77967" y="46371"/>
                    <a:pt x="77967" y="53406"/>
                  </a:cubicBezTo>
                  <a:cubicBezTo>
                    <a:pt x="78143" y="58213"/>
                    <a:pt x="79961" y="61261"/>
                    <a:pt x="82601" y="63254"/>
                  </a:cubicBezTo>
                  <a:cubicBezTo>
                    <a:pt x="68521" y="108336"/>
                    <a:pt x="73390" y="157052"/>
                    <a:pt x="67699" y="203716"/>
                  </a:cubicBezTo>
                  <a:cubicBezTo>
                    <a:pt x="64297" y="243228"/>
                    <a:pt x="120502" y="233965"/>
                    <a:pt x="145964" y="234552"/>
                  </a:cubicBezTo>
                  <a:cubicBezTo>
                    <a:pt x="168024" y="230213"/>
                    <a:pt x="162978" y="202192"/>
                    <a:pt x="170605" y="186481"/>
                  </a:cubicBezTo>
                  <a:cubicBezTo>
                    <a:pt x="179171" y="168600"/>
                    <a:pt x="200879" y="162914"/>
                    <a:pt x="219301" y="162855"/>
                  </a:cubicBezTo>
                  <a:cubicBezTo>
                    <a:pt x="239190" y="167135"/>
                    <a:pt x="254737" y="185425"/>
                    <a:pt x="262130" y="203657"/>
                  </a:cubicBezTo>
                  <a:cubicBezTo>
                    <a:pt x="280434" y="248621"/>
                    <a:pt x="233734" y="300913"/>
                    <a:pt x="187268" y="292882"/>
                  </a:cubicBezTo>
                  <a:cubicBezTo>
                    <a:pt x="178174" y="291475"/>
                    <a:pt x="171603" y="285495"/>
                    <a:pt x="166675" y="278109"/>
                  </a:cubicBezTo>
                  <a:cubicBezTo>
                    <a:pt x="158226" y="269315"/>
                    <a:pt x="145026" y="269726"/>
                    <a:pt x="133702" y="269315"/>
                  </a:cubicBezTo>
                  <a:cubicBezTo>
                    <a:pt x="120502" y="271308"/>
                    <a:pt x="93983" y="263687"/>
                    <a:pt x="89642" y="279867"/>
                  </a:cubicBezTo>
                  <a:cubicBezTo>
                    <a:pt x="85594" y="282330"/>
                    <a:pt x="82601" y="286726"/>
                    <a:pt x="80900" y="291123"/>
                  </a:cubicBezTo>
                  <a:cubicBezTo>
                    <a:pt x="75561" y="303727"/>
                    <a:pt x="74798" y="317621"/>
                    <a:pt x="74212" y="331104"/>
                  </a:cubicBezTo>
                  <a:cubicBezTo>
                    <a:pt x="73625" y="362585"/>
                    <a:pt x="73684" y="394065"/>
                    <a:pt x="73449" y="425605"/>
                  </a:cubicBezTo>
                  <a:cubicBezTo>
                    <a:pt x="73390" y="440964"/>
                    <a:pt x="73332" y="456323"/>
                    <a:pt x="73273" y="471683"/>
                  </a:cubicBezTo>
                  <a:cubicBezTo>
                    <a:pt x="72452" y="483583"/>
                    <a:pt x="73156" y="497946"/>
                    <a:pt x="86239" y="502812"/>
                  </a:cubicBezTo>
                  <a:cubicBezTo>
                    <a:pt x="96682" y="506739"/>
                    <a:pt x="108357" y="504981"/>
                    <a:pt x="119328" y="504512"/>
                  </a:cubicBezTo>
                  <a:cubicBezTo>
                    <a:pt x="134406" y="501991"/>
                    <a:pt x="155410" y="509260"/>
                    <a:pt x="165853" y="494663"/>
                  </a:cubicBezTo>
                  <a:cubicBezTo>
                    <a:pt x="174595" y="474086"/>
                    <a:pt x="195305" y="465586"/>
                    <a:pt x="216133" y="461717"/>
                  </a:cubicBezTo>
                  <a:cubicBezTo>
                    <a:pt x="245585" y="453744"/>
                    <a:pt x="277736" y="466934"/>
                    <a:pt x="290995" y="494897"/>
                  </a:cubicBezTo>
                  <a:cubicBezTo>
                    <a:pt x="316868" y="549065"/>
                    <a:pt x="254796" y="603116"/>
                    <a:pt x="202698" y="581543"/>
                  </a:cubicBezTo>
                  <a:cubicBezTo>
                    <a:pt x="191374" y="575856"/>
                    <a:pt x="181049" y="567825"/>
                    <a:pt x="175710" y="555983"/>
                  </a:cubicBezTo>
                  <a:cubicBezTo>
                    <a:pt x="171544" y="548655"/>
                    <a:pt x="171133" y="538982"/>
                    <a:pt x="164093" y="533589"/>
                  </a:cubicBezTo>
                  <a:cubicBezTo>
                    <a:pt x="155351" y="527140"/>
                    <a:pt x="143735" y="528430"/>
                    <a:pt x="133468" y="528020"/>
                  </a:cubicBezTo>
                  <a:cubicBezTo>
                    <a:pt x="123025" y="528137"/>
                    <a:pt x="112523" y="527551"/>
                    <a:pt x="102080" y="528313"/>
                  </a:cubicBezTo>
                  <a:cubicBezTo>
                    <a:pt x="95626" y="529016"/>
                    <a:pt x="90698" y="534996"/>
                    <a:pt x="90698" y="541386"/>
                  </a:cubicBezTo>
                  <a:cubicBezTo>
                    <a:pt x="90698" y="543555"/>
                    <a:pt x="91226" y="545313"/>
                    <a:pt x="91930" y="546896"/>
                  </a:cubicBezTo>
                  <a:cubicBezTo>
                    <a:pt x="91285" y="547131"/>
                    <a:pt x="90698" y="547541"/>
                    <a:pt x="90111" y="547951"/>
                  </a:cubicBezTo>
                  <a:cubicBezTo>
                    <a:pt x="89290" y="548303"/>
                    <a:pt x="88468" y="548772"/>
                    <a:pt x="87471" y="549710"/>
                  </a:cubicBezTo>
                  <a:cubicBezTo>
                    <a:pt x="80020" y="571342"/>
                    <a:pt x="82132" y="595495"/>
                    <a:pt x="80313" y="618182"/>
                  </a:cubicBezTo>
                  <a:cubicBezTo>
                    <a:pt x="76735" y="669829"/>
                    <a:pt x="81017" y="720656"/>
                    <a:pt x="82015" y="772596"/>
                  </a:cubicBezTo>
                  <a:cubicBezTo>
                    <a:pt x="83247" y="778282"/>
                    <a:pt x="89114" y="782269"/>
                    <a:pt x="94746" y="782327"/>
                  </a:cubicBezTo>
                  <a:cubicBezTo>
                    <a:pt x="99264" y="782386"/>
                    <a:pt x="102725" y="780275"/>
                    <a:pt x="105072" y="777110"/>
                  </a:cubicBezTo>
                  <a:cubicBezTo>
                    <a:pt x="111291" y="777520"/>
                    <a:pt x="117568" y="777755"/>
                    <a:pt x="123787" y="778341"/>
                  </a:cubicBezTo>
                  <a:cubicBezTo>
                    <a:pt x="137868" y="779103"/>
                    <a:pt x="151714" y="780041"/>
                    <a:pt x="165853" y="780803"/>
                  </a:cubicBezTo>
                  <a:cubicBezTo>
                    <a:pt x="177235" y="782386"/>
                    <a:pt x="190025" y="781155"/>
                    <a:pt x="195892" y="769782"/>
                  </a:cubicBezTo>
                  <a:cubicBezTo>
                    <a:pt x="223467" y="713503"/>
                    <a:pt x="294574" y="756533"/>
                    <a:pt x="293518" y="807359"/>
                  </a:cubicBezTo>
                  <a:cubicBezTo>
                    <a:pt x="298153" y="851678"/>
                    <a:pt x="239542" y="885270"/>
                    <a:pt x="210618" y="844761"/>
                  </a:cubicBezTo>
                  <a:cubicBezTo>
                    <a:pt x="203754" y="837433"/>
                    <a:pt x="203930" y="826588"/>
                    <a:pt x="198356" y="818674"/>
                  </a:cubicBezTo>
                  <a:cubicBezTo>
                    <a:pt x="182633" y="800911"/>
                    <a:pt x="155234" y="807125"/>
                    <a:pt x="134054" y="806421"/>
                  </a:cubicBezTo>
                  <a:cubicBezTo>
                    <a:pt x="121851" y="807535"/>
                    <a:pt x="100613" y="802494"/>
                    <a:pt x="99792" y="820256"/>
                  </a:cubicBezTo>
                  <a:cubicBezTo>
                    <a:pt x="99792" y="821781"/>
                    <a:pt x="100085" y="823188"/>
                    <a:pt x="100554" y="824536"/>
                  </a:cubicBezTo>
                  <a:cubicBezTo>
                    <a:pt x="93162" y="826646"/>
                    <a:pt x="91637" y="838019"/>
                    <a:pt x="94101" y="846695"/>
                  </a:cubicBezTo>
                  <a:cubicBezTo>
                    <a:pt x="88234" y="882397"/>
                    <a:pt x="92986" y="919857"/>
                    <a:pt x="90229" y="955969"/>
                  </a:cubicBezTo>
                  <a:cubicBezTo>
                    <a:pt x="89524" y="979184"/>
                    <a:pt x="88703" y="1002457"/>
                    <a:pt x="88351" y="1025672"/>
                  </a:cubicBezTo>
                  <a:cubicBezTo>
                    <a:pt x="88938" y="1034524"/>
                    <a:pt x="85828" y="1044373"/>
                    <a:pt x="90581" y="1052405"/>
                  </a:cubicBezTo>
                  <a:cubicBezTo>
                    <a:pt x="94335" y="1058970"/>
                    <a:pt x="103488" y="1060201"/>
                    <a:pt x="109003" y="1055453"/>
                  </a:cubicBezTo>
                  <a:cubicBezTo>
                    <a:pt x="118918" y="1061667"/>
                    <a:pt x="132881" y="1061667"/>
                    <a:pt x="144028" y="1063601"/>
                  </a:cubicBezTo>
                  <a:cubicBezTo>
                    <a:pt x="186974" y="1068702"/>
                    <a:pt x="195657" y="1066415"/>
                    <a:pt x="206628" y="1022917"/>
                  </a:cubicBezTo>
                  <a:cubicBezTo>
                    <a:pt x="214959" y="1003161"/>
                    <a:pt x="238075" y="991788"/>
                    <a:pt x="258961" y="995071"/>
                  </a:cubicBezTo>
                  <a:cubicBezTo>
                    <a:pt x="275800" y="999644"/>
                    <a:pt x="286771" y="1015413"/>
                    <a:pt x="296862" y="1028603"/>
                  </a:cubicBezTo>
                  <a:cubicBezTo>
                    <a:pt x="315343" y="1053401"/>
                    <a:pt x="316047" y="1090744"/>
                    <a:pt x="290819" y="1111204"/>
                  </a:cubicBezTo>
                  <a:cubicBezTo>
                    <a:pt x="268114" y="1129729"/>
                    <a:pt x="227339" y="1137936"/>
                    <a:pt x="212495" y="1105927"/>
                  </a:cubicBezTo>
                  <a:cubicBezTo>
                    <a:pt x="210911" y="1103348"/>
                    <a:pt x="209327" y="1101003"/>
                    <a:pt x="207332" y="1098717"/>
                  </a:cubicBezTo>
                  <a:cubicBezTo>
                    <a:pt x="202170" y="1093089"/>
                    <a:pt x="194543" y="1094144"/>
                    <a:pt x="189614" y="1098307"/>
                  </a:cubicBezTo>
                  <a:cubicBezTo>
                    <a:pt x="186153" y="1094379"/>
                    <a:pt x="179817" y="1092561"/>
                    <a:pt x="175064" y="1091272"/>
                  </a:cubicBezTo>
                  <a:cubicBezTo>
                    <a:pt x="158168" y="1087696"/>
                    <a:pt x="140801" y="1087813"/>
                    <a:pt x="123553" y="1087403"/>
                  </a:cubicBezTo>
                  <a:cubicBezTo>
                    <a:pt x="115339" y="1087109"/>
                    <a:pt x="110352" y="1095141"/>
                    <a:pt x="111525" y="1102176"/>
                  </a:cubicBezTo>
                  <a:cubicBezTo>
                    <a:pt x="110000" y="1103583"/>
                    <a:pt x="109120" y="1106103"/>
                    <a:pt x="108885" y="1108214"/>
                  </a:cubicBezTo>
                  <a:cubicBezTo>
                    <a:pt x="102901" y="1162558"/>
                    <a:pt x="102197" y="1217429"/>
                    <a:pt x="100144" y="1272007"/>
                  </a:cubicBezTo>
                  <a:cubicBezTo>
                    <a:pt x="100026" y="1310640"/>
                    <a:pt x="90229" y="1332272"/>
                    <a:pt x="140273" y="1331979"/>
                  </a:cubicBezTo>
                  <a:cubicBezTo>
                    <a:pt x="156994" y="1330572"/>
                    <a:pt x="173422" y="1333444"/>
                    <a:pt x="190084" y="1333444"/>
                  </a:cubicBezTo>
                  <a:cubicBezTo>
                    <a:pt x="201583" y="1334969"/>
                    <a:pt x="209327" y="1324416"/>
                    <a:pt x="209503" y="1313806"/>
                  </a:cubicBezTo>
                  <a:cubicBezTo>
                    <a:pt x="207156" y="1248558"/>
                    <a:pt x="260663" y="1242578"/>
                    <a:pt x="294515" y="1291001"/>
                  </a:cubicBezTo>
                  <a:cubicBezTo>
                    <a:pt x="305721" y="1307005"/>
                    <a:pt x="305721" y="1328344"/>
                    <a:pt x="301849" y="1346810"/>
                  </a:cubicBezTo>
                  <a:cubicBezTo>
                    <a:pt x="293283" y="1365277"/>
                    <a:pt x="275682" y="1382102"/>
                    <a:pt x="254679" y="1384095"/>
                  </a:cubicBezTo>
                  <a:cubicBezTo>
                    <a:pt x="244470" y="1384447"/>
                    <a:pt x="235787" y="1376591"/>
                    <a:pt x="229568" y="1369263"/>
                  </a:cubicBezTo>
                  <a:cubicBezTo>
                    <a:pt x="226400" y="1363342"/>
                    <a:pt x="222821" y="1357187"/>
                    <a:pt x="215781" y="1355545"/>
                  </a:cubicBezTo>
                  <a:cubicBezTo>
                    <a:pt x="200761" y="1352438"/>
                    <a:pt x="185155" y="1356131"/>
                    <a:pt x="169901" y="1355252"/>
                  </a:cubicBezTo>
                  <a:cubicBezTo>
                    <a:pt x="158930" y="1355135"/>
                    <a:pt x="148076" y="1354959"/>
                    <a:pt x="137164" y="1354959"/>
                  </a:cubicBezTo>
                  <a:cubicBezTo>
                    <a:pt x="127132" y="1354138"/>
                    <a:pt x="113110" y="1355311"/>
                    <a:pt x="113051" y="1368325"/>
                  </a:cubicBezTo>
                  <a:cubicBezTo>
                    <a:pt x="113051" y="1370553"/>
                    <a:pt x="113696" y="1372722"/>
                    <a:pt x="114752" y="1374598"/>
                  </a:cubicBezTo>
                  <a:cubicBezTo>
                    <a:pt x="111643" y="1373249"/>
                    <a:pt x="108005" y="1376474"/>
                    <a:pt x="107008" y="1383157"/>
                  </a:cubicBezTo>
                  <a:cubicBezTo>
                    <a:pt x="100554" y="1430759"/>
                    <a:pt x="99792" y="1479006"/>
                    <a:pt x="97093" y="1526901"/>
                  </a:cubicBezTo>
                  <a:cubicBezTo>
                    <a:pt x="97738" y="1540033"/>
                    <a:pt x="92634" y="1556682"/>
                    <a:pt x="104720" y="1566061"/>
                  </a:cubicBezTo>
                  <a:cubicBezTo>
                    <a:pt x="126955" y="1580424"/>
                    <a:pt x="155586" y="1575265"/>
                    <a:pt x="180697" y="1577962"/>
                  </a:cubicBezTo>
                  <a:cubicBezTo>
                    <a:pt x="208095" y="1581479"/>
                    <a:pt x="210031" y="1545660"/>
                    <a:pt x="220416" y="1528132"/>
                  </a:cubicBezTo>
                  <a:cubicBezTo>
                    <a:pt x="244998" y="1478595"/>
                    <a:pt x="304900" y="1526256"/>
                    <a:pt x="305252" y="1566296"/>
                  </a:cubicBezTo>
                  <a:cubicBezTo>
                    <a:pt x="304723" y="1602525"/>
                    <a:pt x="273863" y="1641099"/>
                    <a:pt x="236139" y="1641978"/>
                  </a:cubicBezTo>
                  <a:cubicBezTo>
                    <a:pt x="224757" y="1643209"/>
                    <a:pt x="215605" y="1633888"/>
                    <a:pt x="214021" y="1623102"/>
                  </a:cubicBezTo>
                  <a:cubicBezTo>
                    <a:pt x="212965" y="1614894"/>
                    <a:pt x="205044" y="1608680"/>
                    <a:pt x="197007" y="1607098"/>
                  </a:cubicBezTo>
                  <a:cubicBezTo>
                    <a:pt x="173950" y="1603580"/>
                    <a:pt x="150775" y="1600825"/>
                    <a:pt x="127894" y="1596311"/>
                  </a:cubicBezTo>
                  <a:cubicBezTo>
                    <a:pt x="120678" y="1595138"/>
                    <a:pt x="113814" y="1600649"/>
                    <a:pt x="112816" y="1607742"/>
                  </a:cubicBezTo>
                  <a:cubicBezTo>
                    <a:pt x="112582" y="1609325"/>
                    <a:pt x="112699" y="1610849"/>
                    <a:pt x="113051" y="1612374"/>
                  </a:cubicBezTo>
                  <a:cubicBezTo>
                    <a:pt x="111467" y="1614015"/>
                    <a:pt x="110059" y="1617181"/>
                    <a:pt x="109413" y="1622164"/>
                  </a:cubicBezTo>
                  <a:cubicBezTo>
                    <a:pt x="103429" y="1662848"/>
                    <a:pt x="100437" y="1703943"/>
                    <a:pt x="97093" y="1744862"/>
                  </a:cubicBezTo>
                  <a:cubicBezTo>
                    <a:pt x="93807" y="1769543"/>
                    <a:pt x="93514" y="1791702"/>
                    <a:pt x="123611" y="1796099"/>
                  </a:cubicBezTo>
                  <a:cubicBezTo>
                    <a:pt x="142620" y="1797858"/>
                    <a:pt x="161277" y="1802254"/>
                    <a:pt x="180227" y="1804130"/>
                  </a:cubicBezTo>
                  <a:cubicBezTo>
                    <a:pt x="201818" y="1807589"/>
                    <a:pt x="209445" y="1781502"/>
                    <a:pt x="227632" y="1774936"/>
                  </a:cubicBezTo>
                  <a:cubicBezTo>
                    <a:pt x="278498" y="1749259"/>
                    <a:pt x="304430" y="1808820"/>
                    <a:pt x="283368" y="1849153"/>
                  </a:cubicBezTo>
                  <a:cubicBezTo>
                    <a:pt x="268525" y="1880692"/>
                    <a:pt x="210383" y="1894586"/>
                    <a:pt x="195540" y="1856188"/>
                  </a:cubicBezTo>
                  <a:cubicBezTo>
                    <a:pt x="192196" y="1837780"/>
                    <a:pt x="171955" y="1831332"/>
                    <a:pt x="155586" y="1829397"/>
                  </a:cubicBezTo>
                  <a:cubicBezTo>
                    <a:pt x="143031" y="1829631"/>
                    <a:pt x="119270" y="1819959"/>
                    <a:pt x="111408" y="1832211"/>
                  </a:cubicBezTo>
                  <a:cubicBezTo>
                    <a:pt x="107829" y="1832680"/>
                    <a:pt x="104485" y="1835376"/>
                    <a:pt x="104309" y="1840184"/>
                  </a:cubicBezTo>
                  <a:cubicBezTo>
                    <a:pt x="102901" y="1862167"/>
                    <a:pt x="100144" y="1884561"/>
                    <a:pt x="97093" y="1907424"/>
                  </a:cubicBezTo>
                  <a:cubicBezTo>
                    <a:pt x="92575" y="1940312"/>
                    <a:pt x="89466" y="1973376"/>
                    <a:pt x="83364" y="2006029"/>
                  </a:cubicBezTo>
                  <a:cubicBezTo>
                    <a:pt x="82308" y="2014998"/>
                    <a:pt x="78319" y="2024554"/>
                    <a:pt x="81663" y="2033347"/>
                  </a:cubicBezTo>
                  <a:cubicBezTo>
                    <a:pt x="95802" y="2058497"/>
                    <a:pt x="137399" y="2052634"/>
                    <a:pt x="162392" y="2055917"/>
                  </a:cubicBezTo>
                  <a:cubicBezTo>
                    <a:pt x="165091" y="2056093"/>
                    <a:pt x="169432" y="2056503"/>
                    <a:pt x="173539" y="2054100"/>
                  </a:cubicBezTo>
                  <a:cubicBezTo>
                    <a:pt x="195071" y="2034285"/>
                    <a:pt x="197711" y="1997470"/>
                    <a:pt x="236667" y="2003566"/>
                  </a:cubicBezTo>
                  <a:cubicBezTo>
                    <a:pt x="257964" y="2008198"/>
                    <a:pt x="271869" y="2028071"/>
                    <a:pt x="274978" y="2048824"/>
                  </a:cubicBezTo>
                  <a:cubicBezTo>
                    <a:pt x="281373" y="2069752"/>
                    <a:pt x="279789" y="2092146"/>
                    <a:pt x="266999" y="2110495"/>
                  </a:cubicBezTo>
                  <a:cubicBezTo>
                    <a:pt x="246348" y="2141742"/>
                    <a:pt x="185566" y="2154287"/>
                    <a:pt x="185507" y="2102992"/>
                  </a:cubicBezTo>
                  <a:cubicBezTo>
                    <a:pt x="186446" y="2067466"/>
                    <a:pt x="131649" y="2075204"/>
                    <a:pt x="107653" y="2068228"/>
                  </a:cubicBezTo>
                  <a:cubicBezTo>
                    <a:pt x="100437" y="2067173"/>
                    <a:pt x="93573" y="2072507"/>
                    <a:pt x="92575" y="2079660"/>
                  </a:cubicBezTo>
                  <a:cubicBezTo>
                    <a:pt x="91813" y="2085053"/>
                    <a:pt x="94511" y="2090153"/>
                    <a:pt x="98912" y="2092850"/>
                  </a:cubicBezTo>
                  <a:cubicBezTo>
                    <a:pt x="97210" y="2093964"/>
                    <a:pt x="95861" y="2095781"/>
                    <a:pt x="95450" y="2097891"/>
                  </a:cubicBezTo>
                  <a:cubicBezTo>
                    <a:pt x="87412" y="2146255"/>
                    <a:pt x="86415" y="2195499"/>
                    <a:pt x="80841" y="2244156"/>
                  </a:cubicBezTo>
                  <a:cubicBezTo>
                    <a:pt x="79492" y="2256995"/>
                    <a:pt x="77204" y="2269716"/>
                    <a:pt x="75620" y="2282496"/>
                  </a:cubicBezTo>
                  <a:cubicBezTo>
                    <a:pt x="73977" y="2291407"/>
                    <a:pt x="73625" y="2302135"/>
                    <a:pt x="81721" y="2308056"/>
                  </a:cubicBezTo>
                  <a:cubicBezTo>
                    <a:pt x="98618" y="2319429"/>
                    <a:pt x="120854" y="2316380"/>
                    <a:pt x="140273" y="2318432"/>
                  </a:cubicBezTo>
                  <a:cubicBezTo>
                    <a:pt x="149719" y="2318432"/>
                    <a:pt x="159869" y="2321305"/>
                    <a:pt x="168963" y="2317728"/>
                  </a:cubicBezTo>
                  <a:cubicBezTo>
                    <a:pt x="178937" y="2312628"/>
                    <a:pt x="180873" y="2300200"/>
                    <a:pt x="187268" y="2291817"/>
                  </a:cubicBezTo>
                  <a:cubicBezTo>
                    <a:pt x="197476" y="2276810"/>
                    <a:pt x="219536" y="2272061"/>
                    <a:pt x="236198" y="2277572"/>
                  </a:cubicBezTo>
                  <a:cubicBezTo>
                    <a:pt x="301262" y="2303425"/>
                    <a:pt x="274450" y="2409239"/>
                    <a:pt x="209621" y="2415395"/>
                  </a:cubicBezTo>
                  <a:cubicBezTo>
                    <a:pt x="184451" y="2419616"/>
                    <a:pt x="163272" y="2395522"/>
                    <a:pt x="163096" y="2371427"/>
                  </a:cubicBezTo>
                  <a:cubicBezTo>
                    <a:pt x="163037" y="2350440"/>
                    <a:pt x="138103" y="2350089"/>
                    <a:pt x="122731" y="2346571"/>
                  </a:cubicBezTo>
                  <a:cubicBezTo>
                    <a:pt x="116043" y="2345106"/>
                    <a:pt x="109355" y="2343405"/>
                    <a:pt x="102608" y="2342350"/>
                  </a:cubicBezTo>
                  <a:cubicBezTo>
                    <a:pt x="91109" y="2340709"/>
                    <a:pt x="85418" y="2352434"/>
                    <a:pt x="88644" y="2360817"/>
                  </a:cubicBezTo>
                  <a:cubicBezTo>
                    <a:pt x="87940" y="2362517"/>
                    <a:pt x="87295" y="2364803"/>
                    <a:pt x="86826" y="2367910"/>
                  </a:cubicBezTo>
                  <a:cubicBezTo>
                    <a:pt x="76089" y="2416978"/>
                    <a:pt x="68052" y="2466514"/>
                    <a:pt x="58019" y="2515758"/>
                  </a:cubicBezTo>
                  <a:cubicBezTo>
                    <a:pt x="56611" y="2530590"/>
                    <a:pt x="45875" y="2546125"/>
                    <a:pt x="50861" y="2561074"/>
                  </a:cubicBezTo>
                  <a:cubicBezTo>
                    <a:pt x="56552" y="2573678"/>
                    <a:pt x="71689" y="2576902"/>
                    <a:pt x="84127" y="2579012"/>
                  </a:cubicBezTo>
                  <a:cubicBezTo>
                    <a:pt x="96213" y="2579774"/>
                    <a:pt x="109061" y="2584640"/>
                    <a:pt x="120913" y="2580654"/>
                  </a:cubicBezTo>
                  <a:cubicBezTo>
                    <a:pt x="132236" y="2575905"/>
                    <a:pt x="138044" y="2564474"/>
                    <a:pt x="146903" y="2556677"/>
                  </a:cubicBezTo>
                  <a:cubicBezTo>
                    <a:pt x="162568" y="2544425"/>
                    <a:pt x="185331" y="2545597"/>
                    <a:pt x="203578" y="2550639"/>
                  </a:cubicBezTo>
                  <a:cubicBezTo>
                    <a:pt x="242241" y="2561777"/>
                    <a:pt x="234966" y="2628959"/>
                    <a:pt x="215957" y="2654695"/>
                  </a:cubicBezTo>
                  <a:cubicBezTo>
                    <a:pt x="201524" y="2672223"/>
                    <a:pt x="173832" y="2678437"/>
                    <a:pt x="154119" y="2666361"/>
                  </a:cubicBezTo>
                  <a:cubicBezTo>
                    <a:pt x="143735" y="2658095"/>
                    <a:pt x="135815" y="2646019"/>
                    <a:pt x="133057" y="2632946"/>
                  </a:cubicBezTo>
                  <a:cubicBezTo>
                    <a:pt x="131825" y="2625090"/>
                    <a:pt x="131297" y="2616062"/>
                    <a:pt x="124198" y="2611079"/>
                  </a:cubicBezTo>
                  <a:cubicBezTo>
                    <a:pt x="107947" y="2600820"/>
                    <a:pt x="86943" y="2603927"/>
                    <a:pt x="68580" y="2602462"/>
                  </a:cubicBezTo>
                  <a:cubicBezTo>
                    <a:pt x="54616" y="2600938"/>
                    <a:pt x="42002" y="2603575"/>
                    <a:pt x="36135" y="2617762"/>
                  </a:cubicBezTo>
                  <a:cubicBezTo>
                    <a:pt x="24167" y="2655223"/>
                    <a:pt x="21644" y="2695379"/>
                    <a:pt x="13606" y="2733895"/>
                  </a:cubicBezTo>
                  <a:cubicBezTo>
                    <a:pt x="12140" y="2745737"/>
                    <a:pt x="4337" y="2765845"/>
                    <a:pt x="13254" y="2774580"/>
                  </a:cubicBezTo>
                  <a:cubicBezTo>
                    <a:pt x="-2938" y="2775107"/>
                    <a:pt x="2342" y="2805122"/>
                    <a:pt x="54" y="2816847"/>
                  </a:cubicBezTo>
                  <a:cubicBezTo>
                    <a:pt x="-240" y="2849207"/>
                    <a:pt x="523" y="2882505"/>
                    <a:pt x="5979" y="2914454"/>
                  </a:cubicBezTo>
                  <a:cubicBezTo>
                    <a:pt x="5569" y="2916037"/>
                    <a:pt x="5393" y="2917737"/>
                    <a:pt x="5569" y="2919731"/>
                  </a:cubicBezTo>
                  <a:cubicBezTo>
                    <a:pt x="6507" y="2926531"/>
                    <a:pt x="12433" y="2931221"/>
                    <a:pt x="19063" y="2931221"/>
                  </a:cubicBezTo>
                  <a:cubicBezTo>
                    <a:pt x="29036" y="2930341"/>
                    <a:pt x="38952" y="2929110"/>
                    <a:pt x="48925" y="2928466"/>
                  </a:cubicBezTo>
                  <a:cubicBezTo>
                    <a:pt x="98970" y="2927762"/>
                    <a:pt x="148898" y="2925476"/>
                    <a:pt x="198825" y="2922955"/>
                  </a:cubicBezTo>
                  <a:cubicBezTo>
                    <a:pt x="308889" y="2920786"/>
                    <a:pt x="418601" y="2911289"/>
                    <a:pt x="528547" y="2906599"/>
                  </a:cubicBezTo>
                  <a:cubicBezTo>
                    <a:pt x="608631" y="2901499"/>
                    <a:pt x="688949" y="2904137"/>
                    <a:pt x="769091" y="2900502"/>
                  </a:cubicBezTo>
                  <a:cubicBezTo>
                    <a:pt x="894643" y="2894347"/>
                    <a:pt x="1020430" y="2896985"/>
                    <a:pt x="1146100" y="2893702"/>
                  </a:cubicBezTo>
                  <a:cubicBezTo>
                    <a:pt x="1394447" y="2893878"/>
                    <a:pt x="1642853" y="2902202"/>
                    <a:pt x="1891142" y="2894757"/>
                  </a:cubicBezTo>
                  <a:cubicBezTo>
                    <a:pt x="1914140" y="2893878"/>
                    <a:pt x="1937021" y="2892354"/>
                    <a:pt x="1960019" y="2891357"/>
                  </a:cubicBezTo>
                  <a:cubicBezTo>
                    <a:pt x="1975625" y="2890536"/>
                    <a:pt x="2000091" y="2892764"/>
                    <a:pt x="2003493" y="2872949"/>
                  </a:cubicBezTo>
                  <a:cubicBezTo>
                    <a:pt x="2011707" y="2783666"/>
                    <a:pt x="2014641" y="2692624"/>
                    <a:pt x="2015638" y="2602579"/>
                  </a:cubicBezTo>
                  <a:cubicBezTo>
                    <a:pt x="2012822" y="2385087"/>
                    <a:pt x="2024908" y="2167946"/>
                    <a:pt x="2032535" y="1950630"/>
                  </a:cubicBezTo>
                  <a:cubicBezTo>
                    <a:pt x="2044210" y="1670176"/>
                    <a:pt x="2029015" y="1389605"/>
                    <a:pt x="2029484" y="1109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3" name="Google Shape;1143;p30"/>
            <p:cNvGrpSpPr/>
            <p:nvPr/>
          </p:nvGrpSpPr>
          <p:grpSpPr>
            <a:xfrm rot="-546150">
              <a:off x="5146490" y="1708544"/>
              <a:ext cx="1018433" cy="1465571"/>
              <a:chOff x="10293061" y="3417189"/>
              <a:chExt cx="2036880" cy="2931162"/>
            </a:xfrm>
          </p:grpSpPr>
          <p:sp>
            <p:nvSpPr>
              <p:cNvPr id="1144" name="Google Shape;1144;p30"/>
              <p:cNvSpPr/>
              <p:nvPr/>
            </p:nvSpPr>
            <p:spPr>
              <a:xfrm>
                <a:off x="10298533" y="3417189"/>
                <a:ext cx="2031408" cy="2931162"/>
              </a:xfrm>
              <a:custGeom>
                <a:rect b="b" l="l" r="r" t="t"/>
                <a:pathLst>
                  <a:path extrusionOk="0" h="2931162" w="2031408">
                    <a:moveTo>
                      <a:pt x="95" y="2919672"/>
                    </a:moveTo>
                    <a:cubicBezTo>
                      <a:pt x="-2017" y="2898157"/>
                      <a:pt x="31718" y="2904254"/>
                      <a:pt x="45388" y="2901557"/>
                    </a:cubicBezTo>
                    <a:cubicBezTo>
                      <a:pt x="83053" y="2900502"/>
                      <a:pt x="120719" y="2900502"/>
                      <a:pt x="158385" y="2897630"/>
                    </a:cubicBezTo>
                    <a:cubicBezTo>
                      <a:pt x="270854" y="2894874"/>
                      <a:pt x="383029" y="2886608"/>
                      <a:pt x="495440" y="2881332"/>
                    </a:cubicBezTo>
                    <a:cubicBezTo>
                      <a:pt x="588900" y="2874649"/>
                      <a:pt x="682654" y="2877580"/>
                      <a:pt x="776172" y="2873125"/>
                    </a:cubicBezTo>
                    <a:cubicBezTo>
                      <a:pt x="837306" y="2869608"/>
                      <a:pt x="898557" y="2869842"/>
                      <a:pt x="959807" y="2869725"/>
                    </a:cubicBezTo>
                    <a:cubicBezTo>
                      <a:pt x="1053913" y="2868787"/>
                      <a:pt x="1147960" y="2865387"/>
                      <a:pt x="1242065" y="2867556"/>
                    </a:cubicBezTo>
                    <a:cubicBezTo>
                      <a:pt x="1485308" y="2868025"/>
                      <a:pt x="1729197" y="2877639"/>
                      <a:pt x="1972146" y="2863570"/>
                    </a:cubicBezTo>
                    <a:cubicBezTo>
                      <a:pt x="1985347" y="2712146"/>
                      <a:pt x="1983352" y="2560605"/>
                      <a:pt x="1983704" y="2408771"/>
                    </a:cubicBezTo>
                    <a:cubicBezTo>
                      <a:pt x="1993033" y="2097188"/>
                      <a:pt x="2012159" y="1785664"/>
                      <a:pt x="2001774" y="1473788"/>
                    </a:cubicBezTo>
                    <a:cubicBezTo>
                      <a:pt x="1995497" y="1224053"/>
                      <a:pt x="1998195" y="974377"/>
                      <a:pt x="1994851" y="724642"/>
                    </a:cubicBezTo>
                    <a:cubicBezTo>
                      <a:pt x="1986579" y="498649"/>
                      <a:pt x="1979832" y="270664"/>
                      <a:pt x="1958652" y="46137"/>
                    </a:cubicBezTo>
                    <a:cubicBezTo>
                      <a:pt x="1807696" y="45492"/>
                      <a:pt x="1656799" y="42091"/>
                      <a:pt x="1505901" y="39629"/>
                    </a:cubicBezTo>
                    <a:cubicBezTo>
                      <a:pt x="1458790" y="37578"/>
                      <a:pt x="1411678" y="34119"/>
                      <a:pt x="1364508" y="34119"/>
                    </a:cubicBezTo>
                    <a:cubicBezTo>
                      <a:pt x="1318394" y="34295"/>
                      <a:pt x="1272339" y="37402"/>
                      <a:pt x="1226225" y="37753"/>
                    </a:cubicBezTo>
                    <a:cubicBezTo>
                      <a:pt x="1132706" y="37929"/>
                      <a:pt x="1039539" y="29019"/>
                      <a:pt x="946020" y="31305"/>
                    </a:cubicBezTo>
                    <a:cubicBezTo>
                      <a:pt x="852619" y="32888"/>
                      <a:pt x="759393" y="22335"/>
                      <a:pt x="665991" y="26674"/>
                    </a:cubicBezTo>
                    <a:cubicBezTo>
                      <a:pt x="634427" y="27963"/>
                      <a:pt x="602922" y="30132"/>
                      <a:pt x="571358" y="31657"/>
                    </a:cubicBezTo>
                    <a:cubicBezTo>
                      <a:pt x="503888" y="34998"/>
                      <a:pt x="436242" y="32126"/>
                      <a:pt x="369125" y="39688"/>
                    </a:cubicBezTo>
                    <a:cubicBezTo>
                      <a:pt x="303826" y="46957"/>
                      <a:pt x="239348" y="63548"/>
                      <a:pt x="173228" y="60851"/>
                    </a:cubicBezTo>
                    <a:cubicBezTo>
                      <a:pt x="165894" y="60030"/>
                      <a:pt x="156390" y="62727"/>
                      <a:pt x="151520" y="55985"/>
                    </a:cubicBezTo>
                    <a:cubicBezTo>
                      <a:pt x="151579" y="55985"/>
                      <a:pt x="151579" y="55927"/>
                      <a:pt x="151638" y="55927"/>
                    </a:cubicBezTo>
                    <a:cubicBezTo>
                      <a:pt x="146709" y="43264"/>
                      <a:pt x="166246" y="43088"/>
                      <a:pt x="174519" y="41974"/>
                    </a:cubicBezTo>
                    <a:cubicBezTo>
                      <a:pt x="196285" y="39805"/>
                      <a:pt x="218227" y="39336"/>
                      <a:pt x="239876" y="36171"/>
                    </a:cubicBezTo>
                    <a:cubicBezTo>
                      <a:pt x="316792" y="23801"/>
                      <a:pt x="393531" y="9028"/>
                      <a:pt x="471796" y="9673"/>
                    </a:cubicBezTo>
                    <a:cubicBezTo>
                      <a:pt x="555811" y="9497"/>
                      <a:pt x="639473" y="703"/>
                      <a:pt x="723487" y="59"/>
                    </a:cubicBezTo>
                    <a:cubicBezTo>
                      <a:pt x="779810" y="-645"/>
                      <a:pt x="836015" y="5217"/>
                      <a:pt x="892338" y="5042"/>
                    </a:cubicBezTo>
                    <a:cubicBezTo>
                      <a:pt x="954527" y="5980"/>
                      <a:pt x="1016775" y="3869"/>
                      <a:pt x="1078906" y="6742"/>
                    </a:cubicBezTo>
                    <a:cubicBezTo>
                      <a:pt x="1179348" y="14832"/>
                      <a:pt x="1279790" y="9028"/>
                      <a:pt x="1380349" y="7621"/>
                    </a:cubicBezTo>
                    <a:cubicBezTo>
                      <a:pt x="1497336" y="13307"/>
                      <a:pt x="1614322" y="15711"/>
                      <a:pt x="1731485" y="16297"/>
                    </a:cubicBezTo>
                    <a:cubicBezTo>
                      <a:pt x="1805643" y="17880"/>
                      <a:pt x="1879742" y="20166"/>
                      <a:pt x="1953959" y="19404"/>
                    </a:cubicBezTo>
                    <a:cubicBezTo>
                      <a:pt x="1993971" y="15125"/>
                      <a:pt x="1986990" y="65482"/>
                      <a:pt x="1990099" y="91745"/>
                    </a:cubicBezTo>
                    <a:cubicBezTo>
                      <a:pt x="2015444" y="430295"/>
                      <a:pt x="2025653" y="769665"/>
                      <a:pt x="2023893" y="1109093"/>
                    </a:cubicBezTo>
                    <a:cubicBezTo>
                      <a:pt x="2023423" y="1389605"/>
                      <a:pt x="2038619" y="1670176"/>
                      <a:pt x="2027061" y="1950571"/>
                    </a:cubicBezTo>
                    <a:cubicBezTo>
                      <a:pt x="2019434" y="2167887"/>
                      <a:pt x="2007348" y="2385028"/>
                      <a:pt x="2010164" y="2602520"/>
                    </a:cubicBezTo>
                    <a:cubicBezTo>
                      <a:pt x="2009167" y="2692565"/>
                      <a:pt x="2006233" y="2783607"/>
                      <a:pt x="1998019" y="2872891"/>
                    </a:cubicBezTo>
                    <a:cubicBezTo>
                      <a:pt x="1994617" y="2892705"/>
                      <a:pt x="1970152" y="2890478"/>
                      <a:pt x="1954545" y="2891298"/>
                    </a:cubicBezTo>
                    <a:cubicBezTo>
                      <a:pt x="1931547" y="2892295"/>
                      <a:pt x="1908666" y="2893819"/>
                      <a:pt x="1885668" y="2894698"/>
                    </a:cubicBezTo>
                    <a:cubicBezTo>
                      <a:pt x="1637379" y="2902144"/>
                      <a:pt x="1388973" y="2893819"/>
                      <a:pt x="1140626" y="2893643"/>
                    </a:cubicBezTo>
                    <a:cubicBezTo>
                      <a:pt x="1014956" y="2896926"/>
                      <a:pt x="889170" y="2894288"/>
                      <a:pt x="763617" y="2900444"/>
                    </a:cubicBezTo>
                    <a:cubicBezTo>
                      <a:pt x="683475" y="2904078"/>
                      <a:pt x="603157" y="2901440"/>
                      <a:pt x="523073" y="2906540"/>
                    </a:cubicBezTo>
                    <a:cubicBezTo>
                      <a:pt x="413127" y="2911230"/>
                      <a:pt x="303415" y="2920727"/>
                      <a:pt x="193352" y="2922896"/>
                    </a:cubicBezTo>
                    <a:cubicBezTo>
                      <a:pt x="143424" y="2925417"/>
                      <a:pt x="93496" y="2927703"/>
                      <a:pt x="43451" y="2928407"/>
                    </a:cubicBezTo>
                    <a:cubicBezTo>
                      <a:pt x="33478" y="2929052"/>
                      <a:pt x="23563" y="2930283"/>
                      <a:pt x="13589" y="2931162"/>
                    </a:cubicBezTo>
                    <a:cubicBezTo>
                      <a:pt x="6959" y="2931162"/>
                      <a:pt x="1034" y="2926472"/>
                      <a:pt x="95" y="29196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30"/>
              <p:cNvSpPr/>
              <p:nvPr/>
            </p:nvSpPr>
            <p:spPr>
              <a:xfrm>
                <a:off x="10370909" y="3457580"/>
                <a:ext cx="115610" cy="26155"/>
              </a:xfrm>
              <a:custGeom>
                <a:rect b="b" l="l" r="r" t="t"/>
                <a:pathLst>
                  <a:path extrusionOk="0" h="26155" w="115610">
                    <a:moveTo>
                      <a:pt x="0" y="13015"/>
                    </a:moveTo>
                    <a:cubicBezTo>
                      <a:pt x="0" y="5980"/>
                      <a:pt x="5926" y="-58"/>
                      <a:pt x="13025" y="0"/>
                    </a:cubicBezTo>
                    <a:cubicBezTo>
                      <a:pt x="27985" y="118"/>
                      <a:pt x="42946" y="-117"/>
                      <a:pt x="57907" y="528"/>
                    </a:cubicBezTo>
                    <a:cubicBezTo>
                      <a:pt x="69816" y="2111"/>
                      <a:pt x="123440" y="-293"/>
                      <a:pt x="114640" y="20343"/>
                    </a:cubicBezTo>
                    <a:cubicBezTo>
                      <a:pt x="111530" y="24270"/>
                      <a:pt x="106426" y="24564"/>
                      <a:pt x="101791" y="24681"/>
                    </a:cubicBezTo>
                    <a:cubicBezTo>
                      <a:pt x="90585" y="24798"/>
                      <a:pt x="79380" y="24857"/>
                      <a:pt x="68174" y="25033"/>
                    </a:cubicBezTo>
                    <a:cubicBezTo>
                      <a:pt x="53565" y="25208"/>
                      <a:pt x="39015" y="25677"/>
                      <a:pt x="24406" y="25853"/>
                    </a:cubicBezTo>
                    <a:cubicBezTo>
                      <a:pt x="14022" y="26674"/>
                      <a:pt x="469" y="26791"/>
                      <a:pt x="0" y="130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30"/>
              <p:cNvSpPr/>
              <p:nvPr/>
            </p:nvSpPr>
            <p:spPr>
              <a:xfrm>
                <a:off x="10360494" y="3474643"/>
                <a:ext cx="224097" cy="263187"/>
              </a:xfrm>
              <a:custGeom>
                <a:rect b="b" l="l" r="r" t="t"/>
                <a:pathLst>
                  <a:path extrusionOk="0" h="263187" w="224097">
                    <a:moveTo>
                      <a:pt x="87213" y="247798"/>
                    </a:moveTo>
                    <a:cubicBezTo>
                      <a:pt x="85042" y="245629"/>
                      <a:pt x="83282" y="243108"/>
                      <a:pt x="81581" y="240528"/>
                    </a:cubicBezTo>
                    <a:cubicBezTo>
                      <a:pt x="81346" y="240177"/>
                      <a:pt x="81112" y="239883"/>
                      <a:pt x="80877" y="239532"/>
                    </a:cubicBezTo>
                    <a:cubicBezTo>
                      <a:pt x="65681" y="237304"/>
                      <a:pt x="50193" y="239004"/>
                      <a:pt x="34880" y="239180"/>
                    </a:cubicBezTo>
                    <a:cubicBezTo>
                      <a:pt x="27605" y="239356"/>
                      <a:pt x="21503" y="232966"/>
                      <a:pt x="21503" y="225814"/>
                    </a:cubicBezTo>
                    <a:cubicBezTo>
                      <a:pt x="22970" y="205178"/>
                      <a:pt x="52129" y="213972"/>
                      <a:pt x="66151" y="211862"/>
                    </a:cubicBezTo>
                    <a:cubicBezTo>
                      <a:pt x="77474" y="212272"/>
                      <a:pt x="90675" y="211862"/>
                      <a:pt x="99123" y="220655"/>
                    </a:cubicBezTo>
                    <a:cubicBezTo>
                      <a:pt x="104051" y="228042"/>
                      <a:pt x="110622" y="234021"/>
                      <a:pt x="119716" y="235428"/>
                    </a:cubicBezTo>
                    <a:cubicBezTo>
                      <a:pt x="166182" y="243459"/>
                      <a:pt x="212883" y="191168"/>
                      <a:pt x="194578" y="146203"/>
                    </a:cubicBezTo>
                    <a:cubicBezTo>
                      <a:pt x="187186" y="127972"/>
                      <a:pt x="171638" y="109681"/>
                      <a:pt x="151749" y="105402"/>
                    </a:cubicBezTo>
                    <a:cubicBezTo>
                      <a:pt x="133327" y="105460"/>
                      <a:pt x="111620" y="111147"/>
                      <a:pt x="103054" y="129027"/>
                    </a:cubicBezTo>
                    <a:cubicBezTo>
                      <a:pt x="95427" y="144738"/>
                      <a:pt x="100472" y="172760"/>
                      <a:pt x="78413" y="177098"/>
                    </a:cubicBezTo>
                    <a:cubicBezTo>
                      <a:pt x="52950" y="176512"/>
                      <a:pt x="-3255" y="185774"/>
                      <a:pt x="148" y="146262"/>
                    </a:cubicBezTo>
                    <a:cubicBezTo>
                      <a:pt x="6073" y="97957"/>
                      <a:pt x="559" y="47365"/>
                      <a:pt x="16575" y="994"/>
                    </a:cubicBezTo>
                    <a:cubicBezTo>
                      <a:pt x="16575" y="994"/>
                      <a:pt x="16575" y="994"/>
                      <a:pt x="16575" y="1052"/>
                    </a:cubicBezTo>
                    <a:cubicBezTo>
                      <a:pt x="23088" y="-4048"/>
                      <a:pt x="23322" y="10842"/>
                      <a:pt x="23498" y="14712"/>
                    </a:cubicBezTo>
                    <a:cubicBezTo>
                      <a:pt x="22794" y="59207"/>
                      <a:pt x="24554" y="103702"/>
                      <a:pt x="24789" y="148197"/>
                    </a:cubicBezTo>
                    <a:cubicBezTo>
                      <a:pt x="39398" y="152476"/>
                      <a:pt x="55062" y="150952"/>
                      <a:pt x="70140" y="150893"/>
                    </a:cubicBezTo>
                    <a:cubicBezTo>
                      <a:pt x="74541" y="105050"/>
                      <a:pt x="103465" y="82656"/>
                      <a:pt x="148581" y="81952"/>
                    </a:cubicBezTo>
                    <a:cubicBezTo>
                      <a:pt x="183489" y="83770"/>
                      <a:pt x="211885" y="116247"/>
                      <a:pt x="220862" y="148314"/>
                    </a:cubicBezTo>
                    <a:cubicBezTo>
                      <a:pt x="242921" y="218017"/>
                      <a:pt x="147114" y="297158"/>
                      <a:pt x="87213" y="2477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30"/>
              <p:cNvSpPr/>
              <p:nvPr/>
            </p:nvSpPr>
            <p:spPr>
              <a:xfrm>
                <a:off x="10365982" y="3695069"/>
                <a:ext cx="247405" cy="334655"/>
              </a:xfrm>
              <a:custGeom>
                <a:rect b="b" l="l" r="r" t="t"/>
                <a:pathLst>
                  <a:path extrusionOk="0" h="334655" w="247405">
                    <a:moveTo>
                      <a:pt x="119097" y="327934"/>
                    </a:moveTo>
                    <a:cubicBezTo>
                      <a:pt x="97390" y="318319"/>
                      <a:pt x="80376" y="300087"/>
                      <a:pt x="73453" y="277283"/>
                    </a:cubicBezTo>
                    <a:cubicBezTo>
                      <a:pt x="62775" y="276462"/>
                      <a:pt x="51980" y="276990"/>
                      <a:pt x="41302" y="276873"/>
                    </a:cubicBezTo>
                    <a:cubicBezTo>
                      <a:pt x="31211" y="277693"/>
                      <a:pt x="17775" y="276462"/>
                      <a:pt x="17658" y="263507"/>
                    </a:cubicBezTo>
                    <a:cubicBezTo>
                      <a:pt x="17658" y="257117"/>
                      <a:pt x="22586" y="251137"/>
                      <a:pt x="29040" y="250434"/>
                    </a:cubicBezTo>
                    <a:cubicBezTo>
                      <a:pt x="39483" y="249672"/>
                      <a:pt x="49985" y="250258"/>
                      <a:pt x="60428" y="250141"/>
                    </a:cubicBezTo>
                    <a:cubicBezTo>
                      <a:pt x="70695" y="250551"/>
                      <a:pt x="82312" y="249261"/>
                      <a:pt x="91053" y="255710"/>
                    </a:cubicBezTo>
                    <a:cubicBezTo>
                      <a:pt x="98094" y="261103"/>
                      <a:pt x="98504" y="270776"/>
                      <a:pt x="102670" y="278104"/>
                    </a:cubicBezTo>
                    <a:cubicBezTo>
                      <a:pt x="108009" y="289946"/>
                      <a:pt x="118335" y="297977"/>
                      <a:pt x="129658" y="303664"/>
                    </a:cubicBezTo>
                    <a:cubicBezTo>
                      <a:pt x="181756" y="325237"/>
                      <a:pt x="243828" y="271186"/>
                      <a:pt x="217955" y="217018"/>
                    </a:cubicBezTo>
                    <a:cubicBezTo>
                      <a:pt x="204696" y="189055"/>
                      <a:pt x="172545" y="175865"/>
                      <a:pt x="143093" y="183838"/>
                    </a:cubicBezTo>
                    <a:cubicBezTo>
                      <a:pt x="122266" y="187707"/>
                      <a:pt x="101555" y="196207"/>
                      <a:pt x="92814" y="216784"/>
                    </a:cubicBezTo>
                    <a:cubicBezTo>
                      <a:pt x="82370" y="231381"/>
                      <a:pt x="61367" y="224112"/>
                      <a:pt x="46289" y="226633"/>
                    </a:cubicBezTo>
                    <a:cubicBezTo>
                      <a:pt x="35318" y="227102"/>
                      <a:pt x="23642" y="228860"/>
                      <a:pt x="13199" y="224932"/>
                    </a:cubicBezTo>
                    <a:cubicBezTo>
                      <a:pt x="116" y="220067"/>
                      <a:pt x="-588" y="205704"/>
                      <a:pt x="233" y="193804"/>
                    </a:cubicBezTo>
                    <a:cubicBezTo>
                      <a:pt x="292" y="178444"/>
                      <a:pt x="351" y="163085"/>
                      <a:pt x="409" y="147726"/>
                    </a:cubicBezTo>
                    <a:cubicBezTo>
                      <a:pt x="644" y="116186"/>
                      <a:pt x="585" y="84706"/>
                      <a:pt x="1172" y="53225"/>
                    </a:cubicBezTo>
                    <a:cubicBezTo>
                      <a:pt x="1759" y="39742"/>
                      <a:pt x="2521" y="25848"/>
                      <a:pt x="7860" y="13244"/>
                    </a:cubicBezTo>
                    <a:cubicBezTo>
                      <a:pt x="10031" y="7499"/>
                      <a:pt x="14490" y="1695"/>
                      <a:pt x="20709" y="288"/>
                    </a:cubicBezTo>
                    <a:cubicBezTo>
                      <a:pt x="31504" y="-1998"/>
                      <a:pt x="46993" y="9902"/>
                      <a:pt x="29979" y="15296"/>
                    </a:cubicBezTo>
                    <a:cubicBezTo>
                      <a:pt x="23701" y="37983"/>
                      <a:pt x="26752" y="61198"/>
                      <a:pt x="26283" y="84354"/>
                    </a:cubicBezTo>
                    <a:cubicBezTo>
                      <a:pt x="26576" y="124452"/>
                      <a:pt x="26811" y="164551"/>
                      <a:pt x="26869" y="204707"/>
                    </a:cubicBezTo>
                    <a:cubicBezTo>
                      <a:pt x="42417" y="205001"/>
                      <a:pt x="57847" y="202832"/>
                      <a:pt x="73394" y="202949"/>
                    </a:cubicBezTo>
                    <a:cubicBezTo>
                      <a:pt x="89821" y="169534"/>
                      <a:pt x="130127" y="161385"/>
                      <a:pt x="164214" y="160037"/>
                    </a:cubicBezTo>
                    <a:cubicBezTo>
                      <a:pt x="198888" y="160447"/>
                      <a:pt x="232036" y="185479"/>
                      <a:pt x="242890" y="218191"/>
                    </a:cubicBezTo>
                    <a:cubicBezTo>
                      <a:pt x="267531" y="290122"/>
                      <a:pt x="186391" y="356307"/>
                      <a:pt x="119097" y="3279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30"/>
              <p:cNvSpPr/>
              <p:nvPr/>
            </p:nvSpPr>
            <p:spPr>
              <a:xfrm>
                <a:off x="10371912" y="3964767"/>
                <a:ext cx="29392" cy="234751"/>
              </a:xfrm>
              <a:custGeom>
                <a:rect b="b" l="l" r="r" t="t"/>
                <a:pathLst>
                  <a:path extrusionOk="0" h="234751" w="29392">
                    <a:moveTo>
                      <a:pt x="3104" y="225018"/>
                    </a:moveTo>
                    <a:cubicBezTo>
                      <a:pt x="2106" y="173078"/>
                      <a:pt x="-2177" y="122251"/>
                      <a:pt x="1402" y="70604"/>
                    </a:cubicBezTo>
                    <a:cubicBezTo>
                      <a:pt x="3221" y="47917"/>
                      <a:pt x="1109" y="23764"/>
                      <a:pt x="8560" y="2132"/>
                    </a:cubicBezTo>
                    <a:cubicBezTo>
                      <a:pt x="18710" y="-7423"/>
                      <a:pt x="19238" y="17902"/>
                      <a:pt x="20176" y="23589"/>
                    </a:cubicBezTo>
                    <a:cubicBezTo>
                      <a:pt x="24459" y="75177"/>
                      <a:pt x="23755" y="127000"/>
                      <a:pt x="28507" y="178588"/>
                    </a:cubicBezTo>
                    <a:cubicBezTo>
                      <a:pt x="29035" y="191310"/>
                      <a:pt x="29153" y="204031"/>
                      <a:pt x="29212" y="216811"/>
                    </a:cubicBezTo>
                    <a:cubicBezTo>
                      <a:pt x="30444" y="225370"/>
                      <a:pt x="25339" y="234925"/>
                      <a:pt x="15835" y="234749"/>
                    </a:cubicBezTo>
                    <a:cubicBezTo>
                      <a:pt x="10203" y="234691"/>
                      <a:pt x="4336" y="230704"/>
                      <a:pt x="3104" y="2250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30"/>
              <p:cNvSpPr/>
              <p:nvPr/>
            </p:nvSpPr>
            <p:spPr>
              <a:xfrm>
                <a:off x="10379053" y="3957339"/>
                <a:ext cx="15150" cy="31399"/>
              </a:xfrm>
              <a:custGeom>
                <a:rect b="b" l="l" r="r" t="t"/>
                <a:pathLst>
                  <a:path extrusionOk="0" h="31399" w="15150">
                    <a:moveTo>
                      <a:pt x="5760" y="30900"/>
                    </a:moveTo>
                    <a:cubicBezTo>
                      <a:pt x="-2395" y="27617"/>
                      <a:pt x="-2101" y="6630"/>
                      <a:pt x="7990" y="6278"/>
                    </a:cubicBezTo>
                    <a:cubicBezTo>
                      <a:pt x="8283" y="3640"/>
                      <a:pt x="9926" y="-2516"/>
                      <a:pt x="13270" y="1119"/>
                    </a:cubicBezTo>
                    <a:cubicBezTo>
                      <a:pt x="14443" y="3581"/>
                      <a:pt x="13798" y="6571"/>
                      <a:pt x="13915" y="9268"/>
                    </a:cubicBezTo>
                    <a:cubicBezTo>
                      <a:pt x="16203" y="12551"/>
                      <a:pt x="14678" y="16830"/>
                      <a:pt x="14326" y="20523"/>
                    </a:cubicBezTo>
                    <a:cubicBezTo>
                      <a:pt x="14443" y="25858"/>
                      <a:pt x="12742" y="33421"/>
                      <a:pt x="5760" y="309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30"/>
              <p:cNvSpPr/>
              <p:nvPr/>
            </p:nvSpPr>
            <p:spPr>
              <a:xfrm>
                <a:off x="10378711" y="4133631"/>
                <a:ext cx="234915" cy="173824"/>
              </a:xfrm>
              <a:custGeom>
                <a:rect b="b" l="l" r="r" t="t"/>
                <a:pathLst>
                  <a:path extrusionOk="0" h="173824" w="234915">
                    <a:moveTo>
                      <a:pt x="152658" y="173811"/>
                    </a:moveTo>
                    <a:cubicBezTo>
                      <a:pt x="123558" y="170411"/>
                      <a:pt x="98213" y="146492"/>
                      <a:pt x="90997" y="118471"/>
                    </a:cubicBezTo>
                    <a:cubicBezTo>
                      <a:pt x="70228" y="113957"/>
                      <a:pt x="48579" y="117708"/>
                      <a:pt x="27458" y="117181"/>
                    </a:cubicBezTo>
                    <a:cubicBezTo>
                      <a:pt x="20183" y="117122"/>
                      <a:pt x="14081" y="111143"/>
                      <a:pt x="14081" y="103815"/>
                    </a:cubicBezTo>
                    <a:cubicBezTo>
                      <a:pt x="14903" y="86052"/>
                      <a:pt x="36141" y="91094"/>
                      <a:pt x="48344" y="89980"/>
                    </a:cubicBezTo>
                    <a:cubicBezTo>
                      <a:pt x="69524" y="90683"/>
                      <a:pt x="96922" y="84469"/>
                      <a:pt x="112646" y="102232"/>
                    </a:cubicBezTo>
                    <a:cubicBezTo>
                      <a:pt x="118219" y="110146"/>
                      <a:pt x="118043" y="120991"/>
                      <a:pt x="124908" y="128319"/>
                    </a:cubicBezTo>
                    <a:cubicBezTo>
                      <a:pt x="153832" y="168828"/>
                      <a:pt x="212442" y="135237"/>
                      <a:pt x="207807" y="90918"/>
                    </a:cubicBezTo>
                    <a:cubicBezTo>
                      <a:pt x="208864" y="40091"/>
                      <a:pt x="137756" y="-2938"/>
                      <a:pt x="110182" y="53340"/>
                    </a:cubicBezTo>
                    <a:cubicBezTo>
                      <a:pt x="104315" y="64713"/>
                      <a:pt x="91525" y="65944"/>
                      <a:pt x="80143" y="64361"/>
                    </a:cubicBezTo>
                    <a:cubicBezTo>
                      <a:pt x="66004" y="63599"/>
                      <a:pt x="52158" y="62661"/>
                      <a:pt x="38077" y="61899"/>
                    </a:cubicBezTo>
                    <a:cubicBezTo>
                      <a:pt x="26637" y="60844"/>
                      <a:pt x="14903" y="60961"/>
                      <a:pt x="3638" y="58851"/>
                    </a:cubicBezTo>
                    <a:cubicBezTo>
                      <a:pt x="-4047" y="55978"/>
                      <a:pt x="1937" y="46657"/>
                      <a:pt x="7862" y="45485"/>
                    </a:cubicBezTo>
                    <a:cubicBezTo>
                      <a:pt x="33912" y="38684"/>
                      <a:pt x="61838" y="39622"/>
                      <a:pt x="88063" y="38215"/>
                    </a:cubicBezTo>
                    <a:cubicBezTo>
                      <a:pt x="120038" y="-21815"/>
                      <a:pt x="195194" y="-5576"/>
                      <a:pt x="224118" y="48533"/>
                    </a:cubicBezTo>
                    <a:cubicBezTo>
                      <a:pt x="253804" y="105515"/>
                      <a:pt x="219776" y="174925"/>
                      <a:pt x="152658" y="173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30"/>
              <p:cNvSpPr/>
              <p:nvPr/>
            </p:nvSpPr>
            <p:spPr>
              <a:xfrm>
                <a:off x="10380947" y="4248568"/>
                <a:ext cx="26530" cy="226937"/>
              </a:xfrm>
              <a:custGeom>
                <a:rect b="b" l="l" r="r" t="t"/>
                <a:pathLst>
                  <a:path extrusionOk="0" h="226937" w="26530">
                    <a:moveTo>
                      <a:pt x="2693" y="220967"/>
                    </a:moveTo>
                    <a:cubicBezTo>
                      <a:pt x="-2059" y="212935"/>
                      <a:pt x="1050" y="203087"/>
                      <a:pt x="463" y="194235"/>
                    </a:cubicBezTo>
                    <a:cubicBezTo>
                      <a:pt x="815" y="171020"/>
                      <a:pt x="1637" y="147746"/>
                      <a:pt x="2341" y="124532"/>
                    </a:cubicBezTo>
                    <a:cubicBezTo>
                      <a:pt x="5392" y="84199"/>
                      <a:pt x="-945" y="42225"/>
                      <a:pt x="8677" y="2830"/>
                    </a:cubicBezTo>
                    <a:cubicBezTo>
                      <a:pt x="14485" y="-4909"/>
                      <a:pt x="18827" y="5057"/>
                      <a:pt x="18886" y="10861"/>
                    </a:cubicBezTo>
                    <a:cubicBezTo>
                      <a:pt x="24048" y="66084"/>
                      <a:pt x="26102" y="121600"/>
                      <a:pt x="25926" y="177058"/>
                    </a:cubicBezTo>
                    <a:cubicBezTo>
                      <a:pt x="26043" y="186907"/>
                      <a:pt x="26219" y="196697"/>
                      <a:pt x="26395" y="206487"/>
                    </a:cubicBezTo>
                    <a:cubicBezTo>
                      <a:pt x="26689" y="211997"/>
                      <a:pt x="26865" y="217918"/>
                      <a:pt x="22875" y="222257"/>
                    </a:cubicBezTo>
                    <a:cubicBezTo>
                      <a:pt x="17771" y="229057"/>
                      <a:pt x="6858" y="228295"/>
                      <a:pt x="2693" y="2209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30"/>
              <p:cNvSpPr/>
              <p:nvPr/>
            </p:nvSpPr>
            <p:spPr>
              <a:xfrm>
                <a:off x="10386014" y="4241340"/>
                <a:ext cx="19051" cy="32133"/>
              </a:xfrm>
              <a:custGeom>
                <a:rect b="b" l="l" r="r" t="t"/>
                <a:pathLst>
                  <a:path extrusionOk="0" h="32133" w="19051">
                    <a:moveTo>
                      <a:pt x="6485" y="31163"/>
                    </a:moveTo>
                    <a:cubicBezTo>
                      <a:pt x="-2784" y="24773"/>
                      <a:pt x="-3254" y="-3014"/>
                      <a:pt x="12587" y="268"/>
                    </a:cubicBezTo>
                    <a:cubicBezTo>
                      <a:pt x="23030" y="3610"/>
                      <a:pt x="17867" y="13459"/>
                      <a:pt x="17105" y="21138"/>
                    </a:cubicBezTo>
                    <a:cubicBezTo>
                      <a:pt x="17926" y="27763"/>
                      <a:pt x="13819" y="34739"/>
                      <a:pt x="6485" y="311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30"/>
              <p:cNvSpPr/>
              <p:nvPr/>
            </p:nvSpPr>
            <p:spPr>
              <a:xfrm>
                <a:off x="10395159" y="4385029"/>
                <a:ext cx="234882" cy="186628"/>
              </a:xfrm>
              <a:custGeom>
                <a:rect b="b" l="l" r="r" t="t"/>
                <a:pathLst>
                  <a:path extrusionOk="0" h="186628" w="234882">
                    <a:moveTo>
                      <a:pt x="139671" y="186628"/>
                    </a:moveTo>
                    <a:cubicBezTo>
                      <a:pt x="114385" y="185397"/>
                      <a:pt x="93968" y="167576"/>
                      <a:pt x="83818" y="145240"/>
                    </a:cubicBezTo>
                    <a:cubicBezTo>
                      <a:pt x="77775" y="132636"/>
                      <a:pt x="95787" y="120501"/>
                      <a:pt x="105232" y="130819"/>
                    </a:cubicBezTo>
                    <a:cubicBezTo>
                      <a:pt x="107227" y="133105"/>
                      <a:pt x="108811" y="135450"/>
                      <a:pt x="110395" y="138030"/>
                    </a:cubicBezTo>
                    <a:cubicBezTo>
                      <a:pt x="125239" y="170038"/>
                      <a:pt x="166014" y="161831"/>
                      <a:pt x="188719" y="143306"/>
                    </a:cubicBezTo>
                    <a:cubicBezTo>
                      <a:pt x="213947" y="122846"/>
                      <a:pt x="213243" y="85503"/>
                      <a:pt x="194762" y="60706"/>
                    </a:cubicBezTo>
                    <a:cubicBezTo>
                      <a:pt x="184671" y="47515"/>
                      <a:pt x="173699" y="31746"/>
                      <a:pt x="156861" y="27173"/>
                    </a:cubicBezTo>
                    <a:cubicBezTo>
                      <a:pt x="135975" y="23890"/>
                      <a:pt x="112859" y="35263"/>
                      <a:pt x="104528" y="55019"/>
                    </a:cubicBezTo>
                    <a:cubicBezTo>
                      <a:pt x="93557" y="98518"/>
                      <a:pt x="84874" y="100804"/>
                      <a:pt x="41928" y="95704"/>
                    </a:cubicBezTo>
                    <a:cubicBezTo>
                      <a:pt x="28258" y="93359"/>
                      <a:pt x="10247" y="94004"/>
                      <a:pt x="860" y="82396"/>
                    </a:cubicBezTo>
                    <a:cubicBezTo>
                      <a:pt x="-1428" y="78586"/>
                      <a:pt x="1094" y="73310"/>
                      <a:pt x="5553" y="72841"/>
                    </a:cubicBezTo>
                    <a:cubicBezTo>
                      <a:pt x="27496" y="72430"/>
                      <a:pt x="48792" y="74892"/>
                      <a:pt x="70676" y="72606"/>
                    </a:cubicBezTo>
                    <a:cubicBezTo>
                      <a:pt x="78421" y="56250"/>
                      <a:pt x="79125" y="36318"/>
                      <a:pt x="94027" y="23773"/>
                    </a:cubicBezTo>
                    <a:cubicBezTo>
                      <a:pt x="120545" y="-5890"/>
                      <a:pt x="171294" y="-9349"/>
                      <a:pt x="197754" y="22249"/>
                    </a:cubicBezTo>
                    <a:cubicBezTo>
                      <a:pt x="266104" y="86500"/>
                      <a:pt x="236241" y="184870"/>
                      <a:pt x="139671" y="1866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30"/>
              <p:cNvSpPr/>
              <p:nvPr/>
            </p:nvSpPr>
            <p:spPr>
              <a:xfrm>
                <a:off x="10404357" y="4504526"/>
                <a:ext cx="80781" cy="24658"/>
              </a:xfrm>
              <a:custGeom>
                <a:rect b="b" l="l" r="r" t="t"/>
                <a:pathLst>
                  <a:path extrusionOk="0" h="24658" w="80781">
                    <a:moveTo>
                      <a:pt x="4687" y="22109"/>
                    </a:moveTo>
                    <a:cubicBezTo>
                      <a:pt x="-4524" y="15426"/>
                      <a:pt x="815" y="-402"/>
                      <a:pt x="12255" y="8"/>
                    </a:cubicBezTo>
                    <a:cubicBezTo>
                      <a:pt x="29504" y="418"/>
                      <a:pt x="46870" y="301"/>
                      <a:pt x="63767" y="3877"/>
                    </a:cubicBezTo>
                    <a:cubicBezTo>
                      <a:pt x="70455" y="5636"/>
                      <a:pt x="80370" y="8508"/>
                      <a:pt x="80781" y="16774"/>
                    </a:cubicBezTo>
                    <a:cubicBezTo>
                      <a:pt x="80546" y="22285"/>
                      <a:pt x="74151" y="22636"/>
                      <a:pt x="69927" y="22285"/>
                    </a:cubicBezTo>
                    <a:cubicBezTo>
                      <a:pt x="51212" y="21874"/>
                      <a:pt x="32496" y="22871"/>
                      <a:pt x="13898" y="24630"/>
                    </a:cubicBezTo>
                    <a:cubicBezTo>
                      <a:pt x="10671" y="24806"/>
                      <a:pt x="7444" y="24219"/>
                      <a:pt x="4687" y="221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30"/>
              <p:cNvSpPr/>
              <p:nvPr/>
            </p:nvSpPr>
            <p:spPr>
              <a:xfrm>
                <a:off x="10392353" y="4518249"/>
                <a:ext cx="230090" cy="309460"/>
              </a:xfrm>
              <a:custGeom>
                <a:rect b="b" l="l" r="r" t="t"/>
                <a:pathLst>
                  <a:path extrusionOk="0" h="309460" w="230090">
                    <a:moveTo>
                      <a:pt x="147347" y="309064"/>
                    </a:moveTo>
                    <a:cubicBezTo>
                      <a:pt x="130450" y="306016"/>
                      <a:pt x="115138" y="294409"/>
                      <a:pt x="106161" y="279929"/>
                    </a:cubicBezTo>
                    <a:cubicBezTo>
                      <a:pt x="79173" y="281042"/>
                      <a:pt x="52068" y="281277"/>
                      <a:pt x="25080" y="280163"/>
                    </a:cubicBezTo>
                    <a:cubicBezTo>
                      <a:pt x="18627" y="279401"/>
                      <a:pt x="13757" y="273597"/>
                      <a:pt x="13757" y="267207"/>
                    </a:cubicBezTo>
                    <a:cubicBezTo>
                      <a:pt x="13816" y="254193"/>
                      <a:pt x="27838" y="253021"/>
                      <a:pt x="37870" y="253841"/>
                    </a:cubicBezTo>
                    <a:cubicBezTo>
                      <a:pt x="48783" y="253841"/>
                      <a:pt x="59636" y="254017"/>
                      <a:pt x="70608" y="254134"/>
                    </a:cubicBezTo>
                    <a:cubicBezTo>
                      <a:pt x="85862" y="255014"/>
                      <a:pt x="101468" y="251321"/>
                      <a:pt x="116487" y="254428"/>
                    </a:cubicBezTo>
                    <a:cubicBezTo>
                      <a:pt x="123527" y="256069"/>
                      <a:pt x="127106" y="262224"/>
                      <a:pt x="130274" y="268145"/>
                    </a:cubicBezTo>
                    <a:cubicBezTo>
                      <a:pt x="136493" y="275473"/>
                      <a:pt x="145176" y="283329"/>
                      <a:pt x="155385" y="282977"/>
                    </a:cubicBezTo>
                    <a:cubicBezTo>
                      <a:pt x="176388" y="280984"/>
                      <a:pt x="193989" y="264159"/>
                      <a:pt x="202555" y="245693"/>
                    </a:cubicBezTo>
                    <a:cubicBezTo>
                      <a:pt x="206427" y="227226"/>
                      <a:pt x="206427" y="205888"/>
                      <a:pt x="195221" y="189883"/>
                    </a:cubicBezTo>
                    <a:cubicBezTo>
                      <a:pt x="161369" y="141461"/>
                      <a:pt x="107863" y="147440"/>
                      <a:pt x="110209" y="212688"/>
                    </a:cubicBezTo>
                    <a:cubicBezTo>
                      <a:pt x="110033" y="223299"/>
                      <a:pt x="102289" y="233851"/>
                      <a:pt x="90790" y="232327"/>
                    </a:cubicBezTo>
                    <a:cubicBezTo>
                      <a:pt x="74128" y="232327"/>
                      <a:pt x="57700" y="229454"/>
                      <a:pt x="40980" y="230861"/>
                    </a:cubicBezTo>
                    <a:cubicBezTo>
                      <a:pt x="-9065" y="231154"/>
                      <a:pt x="732" y="209522"/>
                      <a:pt x="850" y="170889"/>
                    </a:cubicBezTo>
                    <a:cubicBezTo>
                      <a:pt x="2903" y="116311"/>
                      <a:pt x="3607" y="61440"/>
                      <a:pt x="9592" y="7096"/>
                    </a:cubicBezTo>
                    <a:cubicBezTo>
                      <a:pt x="9944" y="3168"/>
                      <a:pt x="12760" y="-2401"/>
                      <a:pt x="17277" y="1116"/>
                    </a:cubicBezTo>
                    <a:cubicBezTo>
                      <a:pt x="25960" y="33183"/>
                      <a:pt x="23085" y="68416"/>
                      <a:pt x="24552" y="101597"/>
                    </a:cubicBezTo>
                    <a:cubicBezTo>
                      <a:pt x="24670" y="135422"/>
                      <a:pt x="25726" y="169189"/>
                      <a:pt x="26254" y="202956"/>
                    </a:cubicBezTo>
                    <a:cubicBezTo>
                      <a:pt x="46084" y="206005"/>
                      <a:pt x="66442" y="201491"/>
                      <a:pt x="86155" y="206826"/>
                    </a:cubicBezTo>
                    <a:cubicBezTo>
                      <a:pt x="91142" y="112677"/>
                      <a:pt x="187712" y="119301"/>
                      <a:pt x="223383" y="191701"/>
                    </a:cubicBezTo>
                    <a:cubicBezTo>
                      <a:pt x="231890" y="215267"/>
                      <a:pt x="233708" y="244931"/>
                      <a:pt x="220508" y="267090"/>
                    </a:cubicBezTo>
                    <a:cubicBezTo>
                      <a:pt x="205019" y="291477"/>
                      <a:pt x="177562" y="312640"/>
                      <a:pt x="147347" y="3090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30"/>
              <p:cNvSpPr/>
              <p:nvPr/>
            </p:nvSpPr>
            <p:spPr>
              <a:xfrm>
                <a:off x="10389619" y="4791413"/>
                <a:ext cx="235431" cy="294263"/>
              </a:xfrm>
              <a:custGeom>
                <a:rect b="b" l="l" r="r" t="t"/>
                <a:pathLst>
                  <a:path extrusionOk="0" h="294263" w="235431">
                    <a:moveTo>
                      <a:pt x="121568" y="291497"/>
                    </a:moveTo>
                    <a:cubicBezTo>
                      <a:pt x="106725" y="286514"/>
                      <a:pt x="96164" y="273265"/>
                      <a:pt x="92234" y="258375"/>
                    </a:cubicBezTo>
                    <a:cubicBezTo>
                      <a:pt x="70585" y="255971"/>
                      <a:pt x="49112" y="252395"/>
                      <a:pt x="27697" y="248526"/>
                    </a:cubicBezTo>
                    <a:cubicBezTo>
                      <a:pt x="20481" y="247354"/>
                      <a:pt x="15201" y="240788"/>
                      <a:pt x="16257" y="233460"/>
                    </a:cubicBezTo>
                    <a:cubicBezTo>
                      <a:pt x="17254" y="226367"/>
                      <a:pt x="24119" y="220856"/>
                      <a:pt x="31335" y="222029"/>
                    </a:cubicBezTo>
                    <a:cubicBezTo>
                      <a:pt x="54216" y="226543"/>
                      <a:pt x="77390" y="229298"/>
                      <a:pt x="100447" y="232815"/>
                    </a:cubicBezTo>
                    <a:cubicBezTo>
                      <a:pt x="108485" y="234398"/>
                      <a:pt x="116405" y="240612"/>
                      <a:pt x="117461" y="248819"/>
                    </a:cubicBezTo>
                    <a:cubicBezTo>
                      <a:pt x="119046" y="259606"/>
                      <a:pt x="128198" y="268927"/>
                      <a:pt x="139580" y="267696"/>
                    </a:cubicBezTo>
                    <a:cubicBezTo>
                      <a:pt x="177304" y="266817"/>
                      <a:pt x="208164" y="228243"/>
                      <a:pt x="208692" y="192014"/>
                    </a:cubicBezTo>
                    <a:cubicBezTo>
                      <a:pt x="208340" y="151974"/>
                      <a:pt x="148439" y="104313"/>
                      <a:pt x="123856" y="153850"/>
                    </a:cubicBezTo>
                    <a:cubicBezTo>
                      <a:pt x="113472" y="171378"/>
                      <a:pt x="111536" y="207197"/>
                      <a:pt x="84137" y="203680"/>
                    </a:cubicBezTo>
                    <a:cubicBezTo>
                      <a:pt x="59027" y="200983"/>
                      <a:pt x="30396" y="206142"/>
                      <a:pt x="8161" y="191779"/>
                    </a:cubicBezTo>
                    <a:cubicBezTo>
                      <a:pt x="-3925" y="182399"/>
                      <a:pt x="1179" y="165750"/>
                      <a:pt x="534" y="152619"/>
                    </a:cubicBezTo>
                    <a:cubicBezTo>
                      <a:pt x="3232" y="104723"/>
                      <a:pt x="3995" y="56477"/>
                      <a:pt x="10449" y="8874"/>
                    </a:cubicBezTo>
                    <a:cubicBezTo>
                      <a:pt x="12033" y="-1912"/>
                      <a:pt x="20657" y="-3788"/>
                      <a:pt x="22535" y="8406"/>
                    </a:cubicBezTo>
                    <a:cubicBezTo>
                      <a:pt x="27932" y="62573"/>
                      <a:pt x="24588" y="117445"/>
                      <a:pt x="26289" y="171847"/>
                    </a:cubicBezTo>
                    <a:cubicBezTo>
                      <a:pt x="45240" y="177299"/>
                      <a:pt x="65480" y="175423"/>
                      <a:pt x="85017" y="177006"/>
                    </a:cubicBezTo>
                    <a:cubicBezTo>
                      <a:pt x="96458" y="146463"/>
                      <a:pt x="111242" y="108768"/>
                      <a:pt x="148908" y="105720"/>
                    </a:cubicBezTo>
                    <a:cubicBezTo>
                      <a:pt x="192852" y="103082"/>
                      <a:pt x="231808" y="145760"/>
                      <a:pt x="235269" y="187793"/>
                    </a:cubicBezTo>
                    <a:cubicBezTo>
                      <a:pt x="238907" y="244774"/>
                      <a:pt x="180531" y="308381"/>
                      <a:pt x="121568" y="2914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30"/>
              <p:cNvSpPr/>
              <p:nvPr/>
            </p:nvSpPr>
            <p:spPr>
              <a:xfrm>
                <a:off x="10388677" y="5028030"/>
                <a:ext cx="221762" cy="295363"/>
              </a:xfrm>
              <a:custGeom>
                <a:rect b="b" l="l" r="r" t="t"/>
                <a:pathLst>
                  <a:path extrusionOk="0" h="295363" w="221762">
                    <a:moveTo>
                      <a:pt x="126969" y="294825"/>
                    </a:moveTo>
                    <a:cubicBezTo>
                      <a:pt x="102387" y="292832"/>
                      <a:pt x="79623" y="273897"/>
                      <a:pt x="73404" y="250096"/>
                    </a:cubicBezTo>
                    <a:cubicBezTo>
                      <a:pt x="58795" y="242475"/>
                      <a:pt x="41077" y="244175"/>
                      <a:pt x="25119" y="241713"/>
                    </a:cubicBezTo>
                    <a:cubicBezTo>
                      <a:pt x="17844" y="241009"/>
                      <a:pt x="12681" y="233623"/>
                      <a:pt x="13679" y="226646"/>
                    </a:cubicBezTo>
                    <a:cubicBezTo>
                      <a:pt x="17786" y="206539"/>
                      <a:pt x="45888" y="218732"/>
                      <a:pt x="59969" y="218498"/>
                    </a:cubicBezTo>
                    <a:cubicBezTo>
                      <a:pt x="76337" y="220432"/>
                      <a:pt x="96578" y="226881"/>
                      <a:pt x="99923" y="245288"/>
                    </a:cubicBezTo>
                    <a:cubicBezTo>
                      <a:pt x="114766" y="283687"/>
                      <a:pt x="172907" y="269793"/>
                      <a:pt x="187750" y="238254"/>
                    </a:cubicBezTo>
                    <a:cubicBezTo>
                      <a:pt x="208813" y="197921"/>
                      <a:pt x="182881" y="138360"/>
                      <a:pt x="132015" y="164037"/>
                    </a:cubicBezTo>
                    <a:cubicBezTo>
                      <a:pt x="113827" y="170603"/>
                      <a:pt x="106200" y="196690"/>
                      <a:pt x="84610" y="193231"/>
                    </a:cubicBezTo>
                    <a:cubicBezTo>
                      <a:pt x="65660" y="191355"/>
                      <a:pt x="47003" y="186958"/>
                      <a:pt x="27994" y="185200"/>
                    </a:cubicBezTo>
                    <a:cubicBezTo>
                      <a:pt x="-2103" y="180803"/>
                      <a:pt x="-1810" y="158643"/>
                      <a:pt x="1475" y="133963"/>
                    </a:cubicBezTo>
                    <a:cubicBezTo>
                      <a:pt x="4820" y="93044"/>
                      <a:pt x="7812" y="51949"/>
                      <a:pt x="13796" y="11265"/>
                    </a:cubicBezTo>
                    <a:cubicBezTo>
                      <a:pt x="16084" y="-6264"/>
                      <a:pt x="26821" y="-1633"/>
                      <a:pt x="27935" y="13492"/>
                    </a:cubicBezTo>
                    <a:cubicBezTo>
                      <a:pt x="31573" y="61094"/>
                      <a:pt x="25647" y="108814"/>
                      <a:pt x="25882" y="156474"/>
                    </a:cubicBezTo>
                    <a:cubicBezTo>
                      <a:pt x="31045" y="160578"/>
                      <a:pt x="39200" y="159112"/>
                      <a:pt x="45477" y="160402"/>
                    </a:cubicBezTo>
                    <a:cubicBezTo>
                      <a:pt x="59558" y="161868"/>
                      <a:pt x="73345" y="165561"/>
                      <a:pt x="87485" y="166675"/>
                    </a:cubicBezTo>
                    <a:cubicBezTo>
                      <a:pt x="112008" y="134608"/>
                      <a:pt x="162581" y="117490"/>
                      <a:pt x="196199" y="145570"/>
                    </a:cubicBezTo>
                    <a:cubicBezTo>
                      <a:pt x="226824" y="173006"/>
                      <a:pt x="228878" y="223188"/>
                      <a:pt x="207991" y="257013"/>
                    </a:cubicBezTo>
                    <a:cubicBezTo>
                      <a:pt x="191271" y="282925"/>
                      <a:pt x="157653" y="298518"/>
                      <a:pt x="126969" y="2948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30"/>
              <p:cNvSpPr/>
              <p:nvPr/>
            </p:nvSpPr>
            <p:spPr>
              <a:xfrm>
                <a:off x="10373412" y="5249246"/>
                <a:ext cx="225535" cy="332441"/>
              </a:xfrm>
              <a:custGeom>
                <a:rect b="b" l="l" r="r" t="t"/>
                <a:pathLst>
                  <a:path extrusionOk="0" h="332441" w="225535">
                    <a:moveTo>
                      <a:pt x="133433" y="332372"/>
                    </a:moveTo>
                    <a:cubicBezTo>
                      <a:pt x="99464" y="332079"/>
                      <a:pt x="78167" y="303881"/>
                      <a:pt x="78401" y="271404"/>
                    </a:cubicBezTo>
                    <a:cubicBezTo>
                      <a:pt x="60507" y="266714"/>
                      <a:pt x="41792" y="266069"/>
                      <a:pt x="23663" y="262611"/>
                    </a:cubicBezTo>
                    <a:cubicBezTo>
                      <a:pt x="16447" y="261555"/>
                      <a:pt x="11225" y="254814"/>
                      <a:pt x="12222" y="247544"/>
                    </a:cubicBezTo>
                    <a:cubicBezTo>
                      <a:pt x="13220" y="240392"/>
                      <a:pt x="20084" y="235058"/>
                      <a:pt x="27300" y="236113"/>
                    </a:cubicBezTo>
                    <a:cubicBezTo>
                      <a:pt x="51296" y="243089"/>
                      <a:pt x="106093" y="235351"/>
                      <a:pt x="105155" y="270876"/>
                    </a:cubicBezTo>
                    <a:cubicBezTo>
                      <a:pt x="105213" y="322172"/>
                      <a:pt x="165995" y="309626"/>
                      <a:pt x="186646" y="278380"/>
                    </a:cubicBezTo>
                    <a:cubicBezTo>
                      <a:pt x="199436" y="260031"/>
                      <a:pt x="201020" y="237637"/>
                      <a:pt x="194625" y="216709"/>
                    </a:cubicBezTo>
                    <a:cubicBezTo>
                      <a:pt x="191516" y="195956"/>
                      <a:pt x="177611" y="176083"/>
                      <a:pt x="156314" y="171451"/>
                    </a:cubicBezTo>
                    <a:cubicBezTo>
                      <a:pt x="117358" y="165355"/>
                      <a:pt x="114718" y="202170"/>
                      <a:pt x="93186" y="221985"/>
                    </a:cubicBezTo>
                    <a:cubicBezTo>
                      <a:pt x="89079" y="224388"/>
                      <a:pt x="84738" y="223978"/>
                      <a:pt x="82039" y="223802"/>
                    </a:cubicBezTo>
                    <a:cubicBezTo>
                      <a:pt x="57046" y="220519"/>
                      <a:pt x="15449" y="226381"/>
                      <a:pt x="1310" y="201232"/>
                    </a:cubicBezTo>
                    <a:cubicBezTo>
                      <a:pt x="-2034" y="192438"/>
                      <a:pt x="1955" y="182883"/>
                      <a:pt x="3011" y="173914"/>
                    </a:cubicBezTo>
                    <a:cubicBezTo>
                      <a:pt x="9113" y="141260"/>
                      <a:pt x="12222" y="108197"/>
                      <a:pt x="16740" y="75309"/>
                    </a:cubicBezTo>
                    <a:cubicBezTo>
                      <a:pt x="19791" y="52446"/>
                      <a:pt x="22548" y="30052"/>
                      <a:pt x="23956" y="8068"/>
                    </a:cubicBezTo>
                    <a:cubicBezTo>
                      <a:pt x="24426" y="-2542"/>
                      <a:pt x="39973" y="-2836"/>
                      <a:pt x="40442" y="8068"/>
                    </a:cubicBezTo>
                    <a:cubicBezTo>
                      <a:pt x="39856" y="68978"/>
                      <a:pt x="33050" y="129888"/>
                      <a:pt x="25892" y="190387"/>
                    </a:cubicBezTo>
                    <a:cubicBezTo>
                      <a:pt x="43962" y="196366"/>
                      <a:pt x="61915" y="195721"/>
                      <a:pt x="79927" y="197070"/>
                    </a:cubicBezTo>
                    <a:cubicBezTo>
                      <a:pt x="90663" y="178897"/>
                      <a:pt x="101986" y="157968"/>
                      <a:pt x="122403" y="149350"/>
                    </a:cubicBezTo>
                    <a:cubicBezTo>
                      <a:pt x="151093" y="137450"/>
                      <a:pt x="185356" y="147005"/>
                      <a:pt x="203719" y="172038"/>
                    </a:cubicBezTo>
                    <a:cubicBezTo>
                      <a:pt x="215512" y="185580"/>
                      <a:pt x="219677" y="203284"/>
                      <a:pt x="222611" y="220578"/>
                    </a:cubicBezTo>
                    <a:cubicBezTo>
                      <a:pt x="225896" y="234354"/>
                      <a:pt x="227011" y="248424"/>
                      <a:pt x="222787" y="262083"/>
                    </a:cubicBezTo>
                    <a:cubicBezTo>
                      <a:pt x="213165" y="302357"/>
                      <a:pt x="175616" y="334131"/>
                      <a:pt x="133433" y="332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30"/>
              <p:cNvSpPr/>
              <p:nvPr/>
            </p:nvSpPr>
            <p:spPr>
              <a:xfrm>
                <a:off x="10367732" y="5508842"/>
                <a:ext cx="226244" cy="350809"/>
              </a:xfrm>
              <a:custGeom>
                <a:rect b="b" l="l" r="r" t="t"/>
                <a:pathLst>
                  <a:path extrusionOk="0" h="350809" w="226244">
                    <a:moveTo>
                      <a:pt x="115881" y="349478"/>
                    </a:moveTo>
                    <a:cubicBezTo>
                      <a:pt x="86018" y="342267"/>
                      <a:pt x="63958" y="315769"/>
                      <a:pt x="62140" y="285168"/>
                    </a:cubicBezTo>
                    <a:cubicBezTo>
                      <a:pt x="48528" y="281885"/>
                      <a:pt x="35973" y="280068"/>
                      <a:pt x="22596" y="276668"/>
                    </a:cubicBezTo>
                    <a:cubicBezTo>
                      <a:pt x="6932" y="272388"/>
                      <a:pt x="11801" y="248353"/>
                      <a:pt x="27935" y="250639"/>
                    </a:cubicBezTo>
                    <a:cubicBezTo>
                      <a:pt x="34682" y="251694"/>
                      <a:pt x="41371" y="253394"/>
                      <a:pt x="48059" y="254860"/>
                    </a:cubicBezTo>
                    <a:cubicBezTo>
                      <a:pt x="63430" y="258377"/>
                      <a:pt x="88365" y="258729"/>
                      <a:pt x="88423" y="279716"/>
                    </a:cubicBezTo>
                    <a:cubicBezTo>
                      <a:pt x="88599" y="303810"/>
                      <a:pt x="109779" y="327904"/>
                      <a:pt x="134948" y="323683"/>
                    </a:cubicBezTo>
                    <a:cubicBezTo>
                      <a:pt x="199778" y="317528"/>
                      <a:pt x="226590" y="211713"/>
                      <a:pt x="161525" y="185860"/>
                    </a:cubicBezTo>
                    <a:cubicBezTo>
                      <a:pt x="144863" y="180350"/>
                      <a:pt x="122804" y="185098"/>
                      <a:pt x="112595" y="200106"/>
                    </a:cubicBezTo>
                    <a:cubicBezTo>
                      <a:pt x="106200" y="208489"/>
                      <a:pt x="104264" y="220917"/>
                      <a:pt x="94290" y="226017"/>
                    </a:cubicBezTo>
                    <a:cubicBezTo>
                      <a:pt x="85197" y="229593"/>
                      <a:pt x="75047" y="226721"/>
                      <a:pt x="65601" y="226721"/>
                    </a:cubicBezTo>
                    <a:cubicBezTo>
                      <a:pt x="46181" y="224669"/>
                      <a:pt x="23946" y="227717"/>
                      <a:pt x="7049" y="216344"/>
                    </a:cubicBezTo>
                    <a:cubicBezTo>
                      <a:pt x="-1047" y="210423"/>
                      <a:pt x="-695" y="199695"/>
                      <a:pt x="947" y="190785"/>
                    </a:cubicBezTo>
                    <a:cubicBezTo>
                      <a:pt x="2532" y="178005"/>
                      <a:pt x="4820" y="165283"/>
                      <a:pt x="6169" y="152445"/>
                    </a:cubicBezTo>
                    <a:cubicBezTo>
                      <a:pt x="11743" y="103788"/>
                      <a:pt x="12740" y="54544"/>
                      <a:pt x="20778" y="6180"/>
                    </a:cubicBezTo>
                    <a:cubicBezTo>
                      <a:pt x="21775" y="962"/>
                      <a:pt x="28405" y="-2614"/>
                      <a:pt x="32042" y="2428"/>
                    </a:cubicBezTo>
                    <a:cubicBezTo>
                      <a:pt x="38437" y="17553"/>
                      <a:pt x="34858" y="35492"/>
                      <a:pt x="34976" y="51613"/>
                    </a:cubicBezTo>
                    <a:cubicBezTo>
                      <a:pt x="33392" y="99918"/>
                      <a:pt x="32042" y="148341"/>
                      <a:pt x="26058" y="196354"/>
                    </a:cubicBezTo>
                    <a:cubicBezTo>
                      <a:pt x="44891" y="200281"/>
                      <a:pt x="62609" y="199226"/>
                      <a:pt x="81442" y="200868"/>
                    </a:cubicBezTo>
                    <a:cubicBezTo>
                      <a:pt x="108195" y="136968"/>
                      <a:pt x="193559" y="146114"/>
                      <a:pt x="218669" y="206554"/>
                    </a:cubicBezTo>
                    <a:cubicBezTo>
                      <a:pt x="247417" y="271978"/>
                      <a:pt x="190273" y="362902"/>
                      <a:pt x="115881" y="3494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30"/>
              <p:cNvSpPr/>
              <p:nvPr/>
            </p:nvSpPr>
            <p:spPr>
              <a:xfrm>
                <a:off x="10302065" y="5774547"/>
                <a:ext cx="248985" cy="421518"/>
              </a:xfrm>
              <a:custGeom>
                <a:rect b="b" l="l" r="r" t="t"/>
                <a:pathLst>
                  <a:path extrusionOk="0" h="421518" w="248985">
                    <a:moveTo>
                      <a:pt x="15044" y="421442"/>
                    </a:moveTo>
                    <a:cubicBezTo>
                      <a:pt x="-9304" y="419508"/>
                      <a:pt x="2782" y="391427"/>
                      <a:pt x="4600" y="376478"/>
                    </a:cubicBezTo>
                    <a:cubicBezTo>
                      <a:pt x="12638" y="337963"/>
                      <a:pt x="15161" y="297806"/>
                      <a:pt x="27129" y="260346"/>
                    </a:cubicBezTo>
                    <a:cubicBezTo>
                      <a:pt x="32996" y="246159"/>
                      <a:pt x="45610" y="243521"/>
                      <a:pt x="59574" y="245045"/>
                    </a:cubicBezTo>
                    <a:cubicBezTo>
                      <a:pt x="77937" y="246511"/>
                      <a:pt x="98941" y="243404"/>
                      <a:pt x="115192" y="253663"/>
                    </a:cubicBezTo>
                    <a:cubicBezTo>
                      <a:pt x="122291" y="258645"/>
                      <a:pt x="122819" y="267674"/>
                      <a:pt x="124051" y="275529"/>
                    </a:cubicBezTo>
                    <a:cubicBezTo>
                      <a:pt x="126809" y="288602"/>
                      <a:pt x="134729" y="300678"/>
                      <a:pt x="145113" y="308944"/>
                    </a:cubicBezTo>
                    <a:cubicBezTo>
                      <a:pt x="164826" y="321021"/>
                      <a:pt x="192518" y="314807"/>
                      <a:pt x="206951" y="297278"/>
                    </a:cubicBezTo>
                    <a:cubicBezTo>
                      <a:pt x="225960" y="271543"/>
                      <a:pt x="233235" y="204360"/>
                      <a:pt x="194572" y="193222"/>
                    </a:cubicBezTo>
                    <a:cubicBezTo>
                      <a:pt x="176325" y="188180"/>
                      <a:pt x="153562" y="187008"/>
                      <a:pt x="137897" y="199260"/>
                    </a:cubicBezTo>
                    <a:cubicBezTo>
                      <a:pt x="129038" y="207057"/>
                      <a:pt x="123230" y="218489"/>
                      <a:pt x="111907" y="223237"/>
                    </a:cubicBezTo>
                    <a:cubicBezTo>
                      <a:pt x="100055" y="227223"/>
                      <a:pt x="87207" y="222358"/>
                      <a:pt x="75121" y="221596"/>
                    </a:cubicBezTo>
                    <a:cubicBezTo>
                      <a:pt x="62683" y="219485"/>
                      <a:pt x="47546" y="216261"/>
                      <a:pt x="41855" y="203657"/>
                    </a:cubicBezTo>
                    <a:cubicBezTo>
                      <a:pt x="36868" y="188708"/>
                      <a:pt x="47605" y="173173"/>
                      <a:pt x="49013" y="158341"/>
                    </a:cubicBezTo>
                    <a:cubicBezTo>
                      <a:pt x="59045" y="109098"/>
                      <a:pt x="67083" y="59561"/>
                      <a:pt x="77820" y="10493"/>
                    </a:cubicBezTo>
                    <a:cubicBezTo>
                      <a:pt x="80401" y="-6449"/>
                      <a:pt x="88087" y="-880"/>
                      <a:pt x="88615" y="13073"/>
                    </a:cubicBezTo>
                    <a:cubicBezTo>
                      <a:pt x="86561" y="73279"/>
                      <a:pt x="77878" y="133426"/>
                      <a:pt x="66144" y="192518"/>
                    </a:cubicBezTo>
                    <a:cubicBezTo>
                      <a:pt x="77702" y="196739"/>
                      <a:pt x="90258" y="196329"/>
                      <a:pt x="102285" y="198322"/>
                    </a:cubicBezTo>
                    <a:cubicBezTo>
                      <a:pt x="107096" y="193984"/>
                      <a:pt x="110850" y="188649"/>
                      <a:pt x="115368" y="183960"/>
                    </a:cubicBezTo>
                    <a:cubicBezTo>
                      <a:pt x="137545" y="160217"/>
                      <a:pt x="175035" y="158927"/>
                      <a:pt x="204369" y="168366"/>
                    </a:cubicBezTo>
                    <a:cubicBezTo>
                      <a:pt x="247550" y="181439"/>
                      <a:pt x="253652" y="233262"/>
                      <a:pt x="246377" y="271543"/>
                    </a:cubicBezTo>
                    <a:cubicBezTo>
                      <a:pt x="232237" y="361588"/>
                      <a:pt x="110322" y="367978"/>
                      <a:pt x="96829" y="274532"/>
                    </a:cubicBezTo>
                    <a:cubicBezTo>
                      <a:pt x="81868" y="271953"/>
                      <a:pt x="66614" y="272129"/>
                      <a:pt x="51477" y="271836"/>
                    </a:cubicBezTo>
                    <a:cubicBezTo>
                      <a:pt x="40447" y="314338"/>
                      <a:pt x="36399" y="358540"/>
                      <a:pt x="27247" y="401510"/>
                    </a:cubicBezTo>
                    <a:cubicBezTo>
                      <a:pt x="33407" y="410069"/>
                      <a:pt x="25428" y="422615"/>
                      <a:pt x="15044" y="4214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30"/>
              <p:cNvSpPr/>
              <p:nvPr/>
            </p:nvSpPr>
            <p:spPr>
              <a:xfrm>
                <a:off x="10293061" y="6148798"/>
                <a:ext cx="37913" cy="196373"/>
              </a:xfrm>
              <a:custGeom>
                <a:rect b="b" l="l" r="r" t="t"/>
                <a:pathLst>
                  <a:path extrusionOk="0" h="196373" w="37913">
                    <a:moveTo>
                      <a:pt x="6917" y="188415"/>
                    </a:moveTo>
                    <a:cubicBezTo>
                      <a:pt x="522" y="154765"/>
                      <a:pt x="-241" y="119474"/>
                      <a:pt x="52" y="85179"/>
                    </a:cubicBezTo>
                    <a:cubicBezTo>
                      <a:pt x="2458" y="72810"/>
                      <a:pt x="-3585" y="39981"/>
                      <a:pt x="16186" y="43088"/>
                    </a:cubicBezTo>
                    <a:cubicBezTo>
                      <a:pt x="19413" y="29194"/>
                      <a:pt x="19883" y="13073"/>
                      <a:pt x="28448" y="1348"/>
                    </a:cubicBezTo>
                    <a:cubicBezTo>
                      <a:pt x="32966" y="-2697"/>
                      <a:pt x="37425" y="3224"/>
                      <a:pt x="37718" y="7738"/>
                    </a:cubicBezTo>
                    <a:cubicBezTo>
                      <a:pt x="39009" y="38926"/>
                      <a:pt x="33494" y="69586"/>
                      <a:pt x="33083" y="100539"/>
                    </a:cubicBezTo>
                    <a:cubicBezTo>
                      <a:pt x="31030" y="129733"/>
                      <a:pt x="34491" y="159572"/>
                      <a:pt x="31323" y="188415"/>
                    </a:cubicBezTo>
                    <a:cubicBezTo>
                      <a:pt x="27451" y="199026"/>
                      <a:pt x="10906" y="199026"/>
                      <a:pt x="6917" y="1884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30"/>
              <p:cNvSpPr/>
              <p:nvPr/>
            </p:nvSpPr>
            <p:spPr>
              <a:xfrm>
                <a:off x="10325444" y="3443140"/>
                <a:ext cx="1977832" cy="2876779"/>
              </a:xfrm>
              <a:custGeom>
                <a:rect b="b" l="l" r="r" t="t"/>
                <a:pathLst>
                  <a:path extrusionOk="0" h="2876779" w="1977832">
                    <a:moveTo>
                      <a:pt x="1974805" y="1447897"/>
                    </a:moveTo>
                    <a:cubicBezTo>
                      <a:pt x="1985248" y="1759772"/>
                      <a:pt x="1966063" y="2071238"/>
                      <a:pt x="1956735" y="2382879"/>
                    </a:cubicBezTo>
                    <a:cubicBezTo>
                      <a:pt x="1956441" y="2534655"/>
                      <a:pt x="1958377" y="2686254"/>
                      <a:pt x="1945235" y="2837678"/>
                    </a:cubicBezTo>
                    <a:cubicBezTo>
                      <a:pt x="1702286" y="2851748"/>
                      <a:pt x="1458398" y="2842192"/>
                      <a:pt x="1215155" y="2841665"/>
                    </a:cubicBezTo>
                    <a:cubicBezTo>
                      <a:pt x="1121108" y="2839496"/>
                      <a:pt x="1027002" y="2842896"/>
                      <a:pt x="932896" y="2843834"/>
                    </a:cubicBezTo>
                    <a:cubicBezTo>
                      <a:pt x="871646" y="2843892"/>
                      <a:pt x="810454" y="2843716"/>
                      <a:pt x="749261" y="2847234"/>
                    </a:cubicBezTo>
                    <a:cubicBezTo>
                      <a:pt x="655743" y="2851689"/>
                      <a:pt x="561989" y="2848758"/>
                      <a:pt x="468529" y="2855441"/>
                    </a:cubicBezTo>
                    <a:cubicBezTo>
                      <a:pt x="356177" y="2860717"/>
                      <a:pt x="244001" y="2868983"/>
                      <a:pt x="131474" y="2871738"/>
                    </a:cubicBezTo>
                    <a:cubicBezTo>
                      <a:pt x="93867" y="2874611"/>
                      <a:pt x="56201" y="2874611"/>
                      <a:pt x="18477" y="2875666"/>
                    </a:cubicBezTo>
                    <a:cubicBezTo>
                      <a:pt x="13900" y="2876545"/>
                      <a:pt x="7095" y="2876487"/>
                      <a:pt x="113" y="2876780"/>
                    </a:cubicBezTo>
                    <a:cubicBezTo>
                      <a:pt x="934" y="2853448"/>
                      <a:pt x="-943" y="2829647"/>
                      <a:pt x="700" y="2806315"/>
                    </a:cubicBezTo>
                    <a:cubicBezTo>
                      <a:pt x="934" y="2785855"/>
                      <a:pt x="3399" y="2765572"/>
                      <a:pt x="4689" y="2745171"/>
                    </a:cubicBezTo>
                    <a:cubicBezTo>
                      <a:pt x="6097" y="2742181"/>
                      <a:pt x="6449" y="2738722"/>
                      <a:pt x="5217" y="2735556"/>
                    </a:cubicBezTo>
                    <a:cubicBezTo>
                      <a:pt x="5393" y="2731922"/>
                      <a:pt x="5452" y="2728287"/>
                      <a:pt x="5452" y="2724653"/>
                    </a:cubicBezTo>
                    <a:cubicBezTo>
                      <a:pt x="13490" y="2684261"/>
                      <a:pt x="17714" y="2642990"/>
                      <a:pt x="27981" y="2603244"/>
                    </a:cubicBezTo>
                    <a:cubicBezTo>
                      <a:pt x="43118" y="2603537"/>
                      <a:pt x="58372" y="2603361"/>
                      <a:pt x="73332" y="2605941"/>
                    </a:cubicBezTo>
                    <a:cubicBezTo>
                      <a:pt x="86826" y="2699444"/>
                      <a:pt x="208741" y="2692996"/>
                      <a:pt x="222880" y="2602951"/>
                    </a:cubicBezTo>
                    <a:cubicBezTo>
                      <a:pt x="230214" y="2564728"/>
                      <a:pt x="224054" y="2512905"/>
                      <a:pt x="180873" y="2499832"/>
                    </a:cubicBezTo>
                    <a:cubicBezTo>
                      <a:pt x="151539" y="2490394"/>
                      <a:pt x="114049" y="2491684"/>
                      <a:pt x="91872" y="2515426"/>
                    </a:cubicBezTo>
                    <a:cubicBezTo>
                      <a:pt x="87354" y="2520057"/>
                      <a:pt x="83600" y="2525451"/>
                      <a:pt x="78789" y="2529730"/>
                    </a:cubicBezTo>
                    <a:cubicBezTo>
                      <a:pt x="66761" y="2527737"/>
                      <a:pt x="54206" y="2528147"/>
                      <a:pt x="42648" y="2523926"/>
                    </a:cubicBezTo>
                    <a:cubicBezTo>
                      <a:pt x="54382" y="2464893"/>
                      <a:pt x="63065" y="2404687"/>
                      <a:pt x="65119" y="2344481"/>
                    </a:cubicBezTo>
                    <a:cubicBezTo>
                      <a:pt x="65119" y="2343777"/>
                      <a:pt x="65060" y="2343074"/>
                      <a:pt x="65001" y="2342429"/>
                    </a:cubicBezTo>
                    <a:cubicBezTo>
                      <a:pt x="78319" y="2345771"/>
                      <a:pt x="90757" y="2347588"/>
                      <a:pt x="104310" y="2350871"/>
                    </a:cubicBezTo>
                    <a:cubicBezTo>
                      <a:pt x="106129" y="2381472"/>
                      <a:pt x="128188" y="2407970"/>
                      <a:pt x="158051" y="2415239"/>
                    </a:cubicBezTo>
                    <a:cubicBezTo>
                      <a:pt x="232444" y="2428722"/>
                      <a:pt x="289587" y="2337798"/>
                      <a:pt x="260839" y="2272433"/>
                    </a:cubicBezTo>
                    <a:cubicBezTo>
                      <a:pt x="235670" y="2211992"/>
                      <a:pt x="150365" y="2202847"/>
                      <a:pt x="123612" y="2266746"/>
                    </a:cubicBezTo>
                    <a:cubicBezTo>
                      <a:pt x="104779" y="2265105"/>
                      <a:pt x="87120" y="2266219"/>
                      <a:pt x="68228" y="2262291"/>
                    </a:cubicBezTo>
                    <a:cubicBezTo>
                      <a:pt x="74212" y="2214279"/>
                      <a:pt x="75562" y="2165856"/>
                      <a:pt x="77146" y="2117550"/>
                    </a:cubicBezTo>
                    <a:cubicBezTo>
                      <a:pt x="77029" y="2101839"/>
                      <a:pt x="80431" y="2084428"/>
                      <a:pt x="74682" y="2069538"/>
                    </a:cubicBezTo>
                    <a:cubicBezTo>
                      <a:pt x="91813" y="2072469"/>
                      <a:pt x="109355" y="2073348"/>
                      <a:pt x="126193" y="2077745"/>
                    </a:cubicBezTo>
                    <a:cubicBezTo>
                      <a:pt x="126017" y="2110164"/>
                      <a:pt x="147314" y="2138362"/>
                      <a:pt x="181284" y="2138713"/>
                    </a:cubicBezTo>
                    <a:cubicBezTo>
                      <a:pt x="223467" y="2140472"/>
                      <a:pt x="261015" y="2108639"/>
                      <a:pt x="270579" y="2068307"/>
                    </a:cubicBezTo>
                    <a:cubicBezTo>
                      <a:pt x="274803" y="2054647"/>
                      <a:pt x="273688" y="2040519"/>
                      <a:pt x="270403" y="2026801"/>
                    </a:cubicBezTo>
                    <a:cubicBezTo>
                      <a:pt x="267469" y="2009566"/>
                      <a:pt x="263304" y="1991803"/>
                      <a:pt x="251511" y="1978261"/>
                    </a:cubicBezTo>
                    <a:cubicBezTo>
                      <a:pt x="233148" y="1953229"/>
                      <a:pt x="198826" y="1943674"/>
                      <a:pt x="170195" y="1955574"/>
                    </a:cubicBezTo>
                    <a:cubicBezTo>
                      <a:pt x="149778" y="1964192"/>
                      <a:pt x="138455" y="1985120"/>
                      <a:pt x="127719" y="2003293"/>
                    </a:cubicBezTo>
                    <a:cubicBezTo>
                      <a:pt x="109707" y="2001945"/>
                      <a:pt x="91696" y="2002590"/>
                      <a:pt x="73684" y="1996611"/>
                    </a:cubicBezTo>
                    <a:cubicBezTo>
                      <a:pt x="80314" y="1940273"/>
                      <a:pt x="86709" y="1883468"/>
                      <a:pt x="88000" y="1826720"/>
                    </a:cubicBezTo>
                    <a:cubicBezTo>
                      <a:pt x="88058" y="1826720"/>
                      <a:pt x="88176" y="1826720"/>
                      <a:pt x="88234" y="1826720"/>
                    </a:cubicBezTo>
                    <a:cubicBezTo>
                      <a:pt x="104192" y="1829124"/>
                      <a:pt x="121911" y="1827482"/>
                      <a:pt x="136519" y="1835103"/>
                    </a:cubicBezTo>
                    <a:cubicBezTo>
                      <a:pt x="142738" y="1858904"/>
                      <a:pt x="165502" y="1877898"/>
                      <a:pt x="190084" y="1879833"/>
                    </a:cubicBezTo>
                    <a:cubicBezTo>
                      <a:pt x="220827" y="1883468"/>
                      <a:pt x="254386" y="1867932"/>
                      <a:pt x="271224" y="1841962"/>
                    </a:cubicBezTo>
                    <a:cubicBezTo>
                      <a:pt x="292110" y="1808078"/>
                      <a:pt x="290057" y="1757955"/>
                      <a:pt x="259431" y="1730520"/>
                    </a:cubicBezTo>
                    <a:cubicBezTo>
                      <a:pt x="225755" y="1702439"/>
                      <a:pt x="175182" y="1719557"/>
                      <a:pt x="150659" y="1751624"/>
                    </a:cubicBezTo>
                    <a:cubicBezTo>
                      <a:pt x="136519" y="1750569"/>
                      <a:pt x="122732" y="1746817"/>
                      <a:pt x="108651" y="1745351"/>
                    </a:cubicBezTo>
                    <a:cubicBezTo>
                      <a:pt x="102315" y="1744120"/>
                      <a:pt x="94160" y="1745527"/>
                      <a:pt x="88997" y="1741482"/>
                    </a:cubicBezTo>
                    <a:cubicBezTo>
                      <a:pt x="88762" y="1693821"/>
                      <a:pt x="94629" y="1646043"/>
                      <a:pt x="91051" y="1598500"/>
                    </a:cubicBezTo>
                    <a:cubicBezTo>
                      <a:pt x="90992" y="1597914"/>
                      <a:pt x="90933" y="1597269"/>
                      <a:pt x="90875" y="1596741"/>
                    </a:cubicBezTo>
                    <a:cubicBezTo>
                      <a:pt x="91168" y="1596800"/>
                      <a:pt x="91461" y="1596859"/>
                      <a:pt x="91755" y="1596917"/>
                    </a:cubicBezTo>
                    <a:cubicBezTo>
                      <a:pt x="113169" y="1600786"/>
                      <a:pt x="134700" y="1604362"/>
                      <a:pt x="156291" y="1606766"/>
                    </a:cubicBezTo>
                    <a:cubicBezTo>
                      <a:pt x="160163" y="1621656"/>
                      <a:pt x="170782" y="1634905"/>
                      <a:pt x="185625" y="1639888"/>
                    </a:cubicBezTo>
                    <a:cubicBezTo>
                      <a:pt x="244588" y="1656830"/>
                      <a:pt x="303023" y="1593165"/>
                      <a:pt x="299268" y="1536184"/>
                    </a:cubicBezTo>
                    <a:cubicBezTo>
                      <a:pt x="295865" y="1494151"/>
                      <a:pt x="256850" y="1451414"/>
                      <a:pt x="212907" y="1454111"/>
                    </a:cubicBezTo>
                    <a:cubicBezTo>
                      <a:pt x="175241" y="1457101"/>
                      <a:pt x="160456" y="1494796"/>
                      <a:pt x="149016" y="1525397"/>
                    </a:cubicBezTo>
                    <a:cubicBezTo>
                      <a:pt x="129479" y="1523755"/>
                      <a:pt x="109238" y="1525690"/>
                      <a:pt x="90288" y="1520179"/>
                    </a:cubicBezTo>
                    <a:cubicBezTo>
                      <a:pt x="88586" y="1465777"/>
                      <a:pt x="91989" y="1410906"/>
                      <a:pt x="86533" y="1356738"/>
                    </a:cubicBezTo>
                    <a:cubicBezTo>
                      <a:pt x="86298" y="1355096"/>
                      <a:pt x="85888" y="1353748"/>
                      <a:pt x="85477" y="1352634"/>
                    </a:cubicBezTo>
                    <a:cubicBezTo>
                      <a:pt x="87296" y="1354100"/>
                      <a:pt x="89466" y="1355096"/>
                      <a:pt x="91872" y="1355389"/>
                    </a:cubicBezTo>
                    <a:cubicBezTo>
                      <a:pt x="118860" y="1356503"/>
                      <a:pt x="145965" y="1356269"/>
                      <a:pt x="172953" y="1355155"/>
                    </a:cubicBezTo>
                    <a:cubicBezTo>
                      <a:pt x="181929" y="1369635"/>
                      <a:pt x="197242" y="1381242"/>
                      <a:pt x="214139" y="1384291"/>
                    </a:cubicBezTo>
                    <a:cubicBezTo>
                      <a:pt x="244353" y="1387925"/>
                      <a:pt x="271811" y="1366762"/>
                      <a:pt x="287241" y="1342316"/>
                    </a:cubicBezTo>
                    <a:cubicBezTo>
                      <a:pt x="300383" y="1320216"/>
                      <a:pt x="298623" y="1290494"/>
                      <a:pt x="290115" y="1266927"/>
                    </a:cubicBezTo>
                    <a:cubicBezTo>
                      <a:pt x="254445" y="1194586"/>
                      <a:pt x="157875" y="1187962"/>
                      <a:pt x="152888" y="1282052"/>
                    </a:cubicBezTo>
                    <a:cubicBezTo>
                      <a:pt x="133234" y="1276717"/>
                      <a:pt x="112817" y="1281231"/>
                      <a:pt x="92987" y="1278183"/>
                    </a:cubicBezTo>
                    <a:cubicBezTo>
                      <a:pt x="92517" y="1244416"/>
                      <a:pt x="91403" y="1210649"/>
                      <a:pt x="91285" y="1176823"/>
                    </a:cubicBezTo>
                    <a:cubicBezTo>
                      <a:pt x="89936" y="1146632"/>
                      <a:pt x="92224" y="1114682"/>
                      <a:pt x="86064" y="1085078"/>
                    </a:cubicBezTo>
                    <a:cubicBezTo>
                      <a:pt x="88176" y="1085957"/>
                      <a:pt x="90464" y="1086192"/>
                      <a:pt x="92752" y="1086074"/>
                    </a:cubicBezTo>
                    <a:cubicBezTo>
                      <a:pt x="111350" y="1084316"/>
                      <a:pt x="130066" y="1083319"/>
                      <a:pt x="148781" y="1083729"/>
                    </a:cubicBezTo>
                    <a:cubicBezTo>
                      <a:pt x="149896" y="1083847"/>
                      <a:pt x="151128" y="1083905"/>
                      <a:pt x="152360" y="1083788"/>
                    </a:cubicBezTo>
                    <a:cubicBezTo>
                      <a:pt x="152477" y="1084960"/>
                      <a:pt x="152829" y="1086074"/>
                      <a:pt x="153416" y="1087247"/>
                    </a:cubicBezTo>
                    <a:cubicBezTo>
                      <a:pt x="163624" y="1109582"/>
                      <a:pt x="183983" y="1127404"/>
                      <a:pt x="209269" y="1128635"/>
                    </a:cubicBezTo>
                    <a:cubicBezTo>
                      <a:pt x="305839" y="1126935"/>
                      <a:pt x="335702" y="1028506"/>
                      <a:pt x="267234" y="964314"/>
                    </a:cubicBezTo>
                    <a:cubicBezTo>
                      <a:pt x="240775" y="932716"/>
                      <a:pt x="190026" y="936175"/>
                      <a:pt x="163507" y="965838"/>
                    </a:cubicBezTo>
                    <a:cubicBezTo>
                      <a:pt x="148664" y="978383"/>
                      <a:pt x="147960" y="998315"/>
                      <a:pt x="140157" y="1014671"/>
                    </a:cubicBezTo>
                    <a:cubicBezTo>
                      <a:pt x="120561" y="1016664"/>
                      <a:pt x="101376" y="1014906"/>
                      <a:pt x="81839" y="1014847"/>
                    </a:cubicBezTo>
                    <a:cubicBezTo>
                      <a:pt x="81839" y="1013909"/>
                      <a:pt x="81781" y="1013030"/>
                      <a:pt x="81722" y="1012150"/>
                    </a:cubicBezTo>
                    <a:cubicBezTo>
                      <a:pt x="81546" y="1002360"/>
                      <a:pt x="81429" y="992512"/>
                      <a:pt x="81253" y="982721"/>
                    </a:cubicBezTo>
                    <a:cubicBezTo>
                      <a:pt x="81370" y="931250"/>
                      <a:pt x="79610" y="879720"/>
                      <a:pt x="75268" y="828366"/>
                    </a:cubicBezTo>
                    <a:cubicBezTo>
                      <a:pt x="77146" y="826256"/>
                      <a:pt x="77967" y="822797"/>
                      <a:pt x="77615" y="819514"/>
                    </a:cubicBezTo>
                    <a:cubicBezTo>
                      <a:pt x="77967" y="815762"/>
                      <a:pt x="79434" y="811542"/>
                      <a:pt x="79551" y="807790"/>
                    </a:cubicBezTo>
                    <a:cubicBezTo>
                      <a:pt x="79903" y="807790"/>
                      <a:pt x="80255" y="807848"/>
                      <a:pt x="80666" y="807848"/>
                    </a:cubicBezTo>
                    <a:cubicBezTo>
                      <a:pt x="101787" y="808376"/>
                      <a:pt x="123377" y="804624"/>
                      <a:pt x="144205" y="809138"/>
                    </a:cubicBezTo>
                    <a:cubicBezTo>
                      <a:pt x="151421" y="837160"/>
                      <a:pt x="176766" y="861078"/>
                      <a:pt x="205866" y="864478"/>
                    </a:cubicBezTo>
                    <a:cubicBezTo>
                      <a:pt x="272925" y="865651"/>
                      <a:pt x="307012" y="796182"/>
                      <a:pt x="277326" y="739259"/>
                    </a:cubicBezTo>
                    <a:cubicBezTo>
                      <a:pt x="248402" y="685091"/>
                      <a:pt x="173246" y="668853"/>
                      <a:pt x="141271" y="728941"/>
                    </a:cubicBezTo>
                    <a:cubicBezTo>
                      <a:pt x="119857" y="730055"/>
                      <a:pt x="97269" y="729645"/>
                      <a:pt x="75503" y="733221"/>
                    </a:cubicBezTo>
                    <a:cubicBezTo>
                      <a:pt x="75444" y="722317"/>
                      <a:pt x="75327" y="711354"/>
                      <a:pt x="74858" y="700451"/>
                    </a:cubicBezTo>
                    <a:cubicBezTo>
                      <a:pt x="70106" y="648862"/>
                      <a:pt x="70810" y="597039"/>
                      <a:pt x="66527" y="545451"/>
                    </a:cubicBezTo>
                    <a:cubicBezTo>
                      <a:pt x="66409" y="544865"/>
                      <a:pt x="66351" y="544044"/>
                      <a:pt x="66233" y="543047"/>
                    </a:cubicBezTo>
                    <a:lnTo>
                      <a:pt x="66233" y="543047"/>
                    </a:lnTo>
                    <a:cubicBezTo>
                      <a:pt x="67465" y="540819"/>
                      <a:pt x="67876" y="537654"/>
                      <a:pt x="67817" y="535016"/>
                    </a:cubicBezTo>
                    <a:cubicBezTo>
                      <a:pt x="68052" y="532905"/>
                      <a:pt x="68580" y="530560"/>
                      <a:pt x="68639" y="528333"/>
                    </a:cubicBezTo>
                    <a:cubicBezTo>
                      <a:pt x="72746" y="529388"/>
                      <a:pt x="77498" y="529388"/>
                      <a:pt x="81663" y="529036"/>
                    </a:cubicBezTo>
                    <a:cubicBezTo>
                      <a:pt x="92341" y="529153"/>
                      <a:pt x="103136" y="528684"/>
                      <a:pt x="113873" y="529505"/>
                    </a:cubicBezTo>
                    <a:cubicBezTo>
                      <a:pt x="120796" y="552310"/>
                      <a:pt x="137810" y="570541"/>
                      <a:pt x="159518" y="580156"/>
                    </a:cubicBezTo>
                    <a:cubicBezTo>
                      <a:pt x="226811" y="608529"/>
                      <a:pt x="308010" y="542344"/>
                      <a:pt x="283193" y="470354"/>
                    </a:cubicBezTo>
                    <a:cubicBezTo>
                      <a:pt x="272339" y="437643"/>
                      <a:pt x="239191" y="412610"/>
                      <a:pt x="204517" y="412200"/>
                    </a:cubicBezTo>
                    <a:cubicBezTo>
                      <a:pt x="170489" y="413548"/>
                      <a:pt x="130124" y="421697"/>
                      <a:pt x="113697" y="455112"/>
                    </a:cubicBezTo>
                    <a:cubicBezTo>
                      <a:pt x="98149" y="454936"/>
                      <a:pt x="82719" y="457164"/>
                      <a:pt x="67172" y="456812"/>
                    </a:cubicBezTo>
                    <a:cubicBezTo>
                      <a:pt x="67113" y="416714"/>
                      <a:pt x="66879" y="376616"/>
                      <a:pt x="66585" y="336459"/>
                    </a:cubicBezTo>
                    <a:cubicBezTo>
                      <a:pt x="67055" y="314534"/>
                      <a:pt x="64356" y="292550"/>
                      <a:pt x="69402" y="270977"/>
                    </a:cubicBezTo>
                    <a:cubicBezTo>
                      <a:pt x="69519" y="270977"/>
                      <a:pt x="69695" y="270977"/>
                      <a:pt x="69812" y="270977"/>
                    </a:cubicBezTo>
                    <a:cubicBezTo>
                      <a:pt x="85125" y="270801"/>
                      <a:pt x="100614" y="269101"/>
                      <a:pt x="115809" y="271328"/>
                    </a:cubicBezTo>
                    <a:cubicBezTo>
                      <a:pt x="116044" y="271622"/>
                      <a:pt x="116278" y="271973"/>
                      <a:pt x="116513" y="272325"/>
                    </a:cubicBezTo>
                    <a:cubicBezTo>
                      <a:pt x="118214" y="274904"/>
                      <a:pt x="119916" y="277425"/>
                      <a:pt x="122087" y="279594"/>
                    </a:cubicBezTo>
                    <a:cubicBezTo>
                      <a:pt x="181988" y="328955"/>
                      <a:pt x="277854" y="249814"/>
                      <a:pt x="255794" y="180169"/>
                    </a:cubicBezTo>
                    <a:cubicBezTo>
                      <a:pt x="246818" y="148102"/>
                      <a:pt x="218422" y="115625"/>
                      <a:pt x="183513" y="113808"/>
                    </a:cubicBezTo>
                    <a:cubicBezTo>
                      <a:pt x="138397" y="114511"/>
                      <a:pt x="109473" y="136847"/>
                      <a:pt x="105072" y="182749"/>
                    </a:cubicBezTo>
                    <a:cubicBezTo>
                      <a:pt x="89994" y="182807"/>
                      <a:pt x="74330" y="184332"/>
                      <a:pt x="59721" y="180052"/>
                    </a:cubicBezTo>
                    <a:cubicBezTo>
                      <a:pt x="59486" y="135557"/>
                      <a:pt x="57726" y="91121"/>
                      <a:pt x="58430" y="46567"/>
                    </a:cubicBezTo>
                    <a:cubicBezTo>
                      <a:pt x="58372" y="45336"/>
                      <a:pt x="58313" y="43050"/>
                      <a:pt x="58020" y="40587"/>
                    </a:cubicBezTo>
                    <a:cubicBezTo>
                      <a:pt x="61833" y="41115"/>
                      <a:pt x="65940" y="40880"/>
                      <a:pt x="69695" y="40646"/>
                    </a:cubicBezTo>
                    <a:cubicBezTo>
                      <a:pt x="84304" y="40470"/>
                      <a:pt x="98854" y="39942"/>
                      <a:pt x="113462" y="39825"/>
                    </a:cubicBezTo>
                    <a:cubicBezTo>
                      <a:pt x="124668" y="39649"/>
                      <a:pt x="135874" y="39591"/>
                      <a:pt x="147080" y="39474"/>
                    </a:cubicBezTo>
                    <a:cubicBezTo>
                      <a:pt x="151539" y="39356"/>
                      <a:pt x="156467" y="39122"/>
                      <a:pt x="159576" y="35487"/>
                    </a:cubicBezTo>
                    <a:cubicBezTo>
                      <a:pt x="221003" y="35722"/>
                      <a:pt x="281080" y="20831"/>
                      <a:pt x="341979" y="14090"/>
                    </a:cubicBezTo>
                    <a:cubicBezTo>
                      <a:pt x="409097" y="6527"/>
                      <a:pt x="476743" y="9400"/>
                      <a:pt x="544154" y="6058"/>
                    </a:cubicBezTo>
                    <a:cubicBezTo>
                      <a:pt x="575718" y="4475"/>
                      <a:pt x="607223" y="2365"/>
                      <a:pt x="638787" y="1075"/>
                    </a:cubicBezTo>
                    <a:cubicBezTo>
                      <a:pt x="732189" y="-3321"/>
                      <a:pt x="825414" y="7289"/>
                      <a:pt x="918816" y="5707"/>
                    </a:cubicBezTo>
                    <a:cubicBezTo>
                      <a:pt x="1012393" y="3420"/>
                      <a:pt x="1105560" y="12331"/>
                      <a:pt x="1199020" y="12155"/>
                    </a:cubicBezTo>
                    <a:cubicBezTo>
                      <a:pt x="1245135" y="11803"/>
                      <a:pt x="1291190" y="8755"/>
                      <a:pt x="1337304" y="8520"/>
                    </a:cubicBezTo>
                    <a:cubicBezTo>
                      <a:pt x="1384474" y="8520"/>
                      <a:pt x="1431586" y="11979"/>
                      <a:pt x="1478697" y="14031"/>
                    </a:cubicBezTo>
                    <a:cubicBezTo>
                      <a:pt x="1629595" y="16493"/>
                      <a:pt x="1780492" y="19835"/>
                      <a:pt x="1931448" y="20538"/>
                    </a:cubicBezTo>
                    <a:cubicBezTo>
                      <a:pt x="1952628" y="245065"/>
                      <a:pt x="1959375" y="473051"/>
                      <a:pt x="1967647" y="699044"/>
                    </a:cubicBezTo>
                    <a:cubicBezTo>
                      <a:pt x="1971226" y="948486"/>
                      <a:pt x="1968527" y="1198162"/>
                      <a:pt x="1974805" y="14478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30"/>
              <p:cNvSpPr/>
              <p:nvPr/>
            </p:nvSpPr>
            <p:spPr>
              <a:xfrm>
                <a:off x="10578777" y="3566151"/>
                <a:ext cx="1693978" cy="77643"/>
              </a:xfrm>
              <a:custGeom>
                <a:rect b="b" l="l" r="r" t="t"/>
                <a:pathLst>
                  <a:path extrusionOk="0" h="77643" w="1693978">
                    <a:moveTo>
                      <a:pt x="1875" y="70465"/>
                    </a:moveTo>
                    <a:cubicBezTo>
                      <a:pt x="-5224" y="55399"/>
                      <a:pt x="9150" y="46781"/>
                      <a:pt x="22996" y="46488"/>
                    </a:cubicBezTo>
                    <a:cubicBezTo>
                      <a:pt x="49808" y="43440"/>
                      <a:pt x="76796" y="42678"/>
                      <a:pt x="103607" y="40098"/>
                    </a:cubicBezTo>
                    <a:cubicBezTo>
                      <a:pt x="225933" y="20870"/>
                      <a:pt x="349843" y="20049"/>
                      <a:pt x="473283" y="14773"/>
                    </a:cubicBezTo>
                    <a:cubicBezTo>
                      <a:pt x="563810" y="12252"/>
                      <a:pt x="654102" y="6507"/>
                      <a:pt x="744511" y="2110"/>
                    </a:cubicBezTo>
                    <a:cubicBezTo>
                      <a:pt x="817261" y="469"/>
                      <a:pt x="889952" y="645"/>
                      <a:pt x="962702" y="0"/>
                    </a:cubicBezTo>
                    <a:cubicBezTo>
                      <a:pt x="1085732" y="2638"/>
                      <a:pt x="1208761" y="6214"/>
                      <a:pt x="1331732" y="8500"/>
                    </a:cubicBezTo>
                    <a:cubicBezTo>
                      <a:pt x="1401842" y="4983"/>
                      <a:pt x="1471834" y="12311"/>
                      <a:pt x="1541886" y="12487"/>
                    </a:cubicBezTo>
                    <a:cubicBezTo>
                      <a:pt x="1578026" y="11666"/>
                      <a:pt x="1614284" y="11256"/>
                      <a:pt x="1650248" y="15066"/>
                    </a:cubicBezTo>
                    <a:cubicBezTo>
                      <a:pt x="1663096" y="17528"/>
                      <a:pt x="1678526" y="13542"/>
                      <a:pt x="1689615" y="20928"/>
                    </a:cubicBezTo>
                    <a:cubicBezTo>
                      <a:pt x="1695423" y="25442"/>
                      <a:pt x="1695365" y="35115"/>
                      <a:pt x="1689850" y="39805"/>
                    </a:cubicBezTo>
                    <a:cubicBezTo>
                      <a:pt x="1680815" y="47426"/>
                      <a:pt x="1667673" y="42091"/>
                      <a:pt x="1656936" y="42443"/>
                    </a:cubicBezTo>
                    <a:cubicBezTo>
                      <a:pt x="1626897" y="39747"/>
                      <a:pt x="1596741" y="37929"/>
                      <a:pt x="1566527" y="38691"/>
                    </a:cubicBezTo>
                    <a:cubicBezTo>
                      <a:pt x="1482102" y="40450"/>
                      <a:pt x="1397735" y="31657"/>
                      <a:pt x="1313310" y="35350"/>
                    </a:cubicBezTo>
                    <a:cubicBezTo>
                      <a:pt x="1207353" y="31715"/>
                      <a:pt x="1101338" y="31246"/>
                      <a:pt x="995381" y="27260"/>
                    </a:cubicBezTo>
                    <a:cubicBezTo>
                      <a:pt x="922748" y="26146"/>
                      <a:pt x="849470" y="28081"/>
                      <a:pt x="776955" y="28139"/>
                    </a:cubicBezTo>
                    <a:cubicBezTo>
                      <a:pt x="704968" y="29077"/>
                      <a:pt x="633274" y="36405"/>
                      <a:pt x="561345" y="38340"/>
                    </a:cubicBezTo>
                    <a:cubicBezTo>
                      <a:pt x="472461" y="42678"/>
                      <a:pt x="383284" y="43205"/>
                      <a:pt x="294517" y="49302"/>
                    </a:cubicBezTo>
                    <a:cubicBezTo>
                      <a:pt x="241715" y="51647"/>
                      <a:pt x="188913" y="53992"/>
                      <a:pt x="136756" y="62903"/>
                    </a:cubicBezTo>
                    <a:cubicBezTo>
                      <a:pt x="99266" y="69000"/>
                      <a:pt x="61190" y="68882"/>
                      <a:pt x="23583" y="73514"/>
                    </a:cubicBezTo>
                    <a:cubicBezTo>
                      <a:pt x="17657" y="80138"/>
                      <a:pt x="5923" y="78555"/>
                      <a:pt x="1875" y="70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30"/>
              <p:cNvSpPr/>
              <p:nvPr/>
            </p:nvSpPr>
            <p:spPr>
              <a:xfrm>
                <a:off x="10611614" y="3891949"/>
                <a:ext cx="1675918" cy="55780"/>
              </a:xfrm>
              <a:custGeom>
                <a:rect b="b" l="l" r="r" t="t"/>
                <a:pathLst>
                  <a:path extrusionOk="0" h="55780" w="1675918">
                    <a:moveTo>
                      <a:pt x="1672618" y="55253"/>
                    </a:moveTo>
                    <a:cubicBezTo>
                      <a:pt x="1541609" y="45697"/>
                      <a:pt x="1410249" y="44349"/>
                      <a:pt x="1279123" y="38487"/>
                    </a:cubicBezTo>
                    <a:cubicBezTo>
                      <a:pt x="1098949" y="26938"/>
                      <a:pt x="918483" y="24945"/>
                      <a:pt x="737957" y="26938"/>
                    </a:cubicBezTo>
                    <a:cubicBezTo>
                      <a:pt x="664386" y="29810"/>
                      <a:pt x="590697" y="28872"/>
                      <a:pt x="517067" y="27993"/>
                    </a:cubicBezTo>
                    <a:cubicBezTo>
                      <a:pt x="477348" y="27524"/>
                      <a:pt x="437688" y="26996"/>
                      <a:pt x="398027" y="27114"/>
                    </a:cubicBezTo>
                    <a:cubicBezTo>
                      <a:pt x="326568" y="28345"/>
                      <a:pt x="255167" y="30514"/>
                      <a:pt x="183708" y="32038"/>
                    </a:cubicBezTo>
                    <a:cubicBezTo>
                      <a:pt x="151205" y="32800"/>
                      <a:pt x="118761" y="33386"/>
                      <a:pt x="86317" y="34735"/>
                    </a:cubicBezTo>
                    <a:cubicBezTo>
                      <a:pt x="82034" y="34676"/>
                      <a:pt x="73058" y="35321"/>
                      <a:pt x="62439" y="35966"/>
                    </a:cubicBezTo>
                    <a:cubicBezTo>
                      <a:pt x="33691" y="37724"/>
                      <a:pt x="-7143" y="39483"/>
                      <a:pt x="1071" y="27348"/>
                    </a:cubicBezTo>
                    <a:cubicBezTo>
                      <a:pt x="1071" y="27348"/>
                      <a:pt x="1071" y="27348"/>
                      <a:pt x="1012" y="27348"/>
                    </a:cubicBezTo>
                    <a:cubicBezTo>
                      <a:pt x="71004" y="13279"/>
                      <a:pt x="143402" y="12399"/>
                      <a:pt x="214803" y="9468"/>
                    </a:cubicBezTo>
                    <a:cubicBezTo>
                      <a:pt x="350798" y="1788"/>
                      <a:pt x="486853" y="2492"/>
                      <a:pt x="622965" y="3782"/>
                    </a:cubicBezTo>
                    <a:cubicBezTo>
                      <a:pt x="808419" y="-381"/>
                      <a:pt x="993873" y="-3136"/>
                      <a:pt x="1179150" y="6771"/>
                    </a:cubicBezTo>
                    <a:cubicBezTo>
                      <a:pt x="1317903" y="15506"/>
                      <a:pt x="1456950" y="16092"/>
                      <a:pt x="1595761" y="23772"/>
                    </a:cubicBezTo>
                    <a:cubicBezTo>
                      <a:pt x="1622397" y="26117"/>
                      <a:pt x="1649268" y="26820"/>
                      <a:pt x="1675904" y="28755"/>
                    </a:cubicBezTo>
                    <a:cubicBezTo>
                      <a:pt x="1675904" y="36786"/>
                      <a:pt x="1675962" y="44818"/>
                      <a:pt x="1675845" y="52849"/>
                    </a:cubicBezTo>
                    <a:cubicBezTo>
                      <a:pt x="1675845" y="53846"/>
                      <a:pt x="1675845" y="54784"/>
                      <a:pt x="1675786" y="55780"/>
                    </a:cubicBezTo>
                    <a:cubicBezTo>
                      <a:pt x="1674789" y="55663"/>
                      <a:pt x="1673674" y="55487"/>
                      <a:pt x="1672618" y="552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30"/>
              <p:cNvSpPr/>
              <p:nvPr/>
            </p:nvSpPr>
            <p:spPr>
              <a:xfrm>
                <a:off x="10616319" y="4252336"/>
                <a:ext cx="3350" cy="3341"/>
              </a:xfrm>
              <a:custGeom>
                <a:rect b="b" l="l" r="r" t="t"/>
                <a:pathLst>
                  <a:path extrusionOk="0" h="3341" w="3350">
                    <a:moveTo>
                      <a:pt x="3" y="1583"/>
                    </a:moveTo>
                    <a:cubicBezTo>
                      <a:pt x="62" y="645"/>
                      <a:pt x="825" y="0"/>
                      <a:pt x="1764" y="0"/>
                    </a:cubicBezTo>
                    <a:cubicBezTo>
                      <a:pt x="2702" y="0"/>
                      <a:pt x="3406" y="879"/>
                      <a:pt x="3348" y="1759"/>
                    </a:cubicBezTo>
                    <a:cubicBezTo>
                      <a:pt x="3289" y="2697"/>
                      <a:pt x="2526" y="3341"/>
                      <a:pt x="1587" y="3341"/>
                    </a:cubicBezTo>
                    <a:cubicBezTo>
                      <a:pt x="649" y="3341"/>
                      <a:pt x="-55" y="2462"/>
                      <a:pt x="3" y="15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30"/>
              <p:cNvSpPr/>
              <p:nvPr/>
            </p:nvSpPr>
            <p:spPr>
              <a:xfrm>
                <a:off x="10613037" y="4204044"/>
                <a:ext cx="1685767" cy="88918"/>
              </a:xfrm>
              <a:custGeom>
                <a:rect b="b" l="l" r="r" t="t"/>
                <a:pathLst>
                  <a:path extrusionOk="0" h="88918" w="1685767">
                    <a:moveTo>
                      <a:pt x="1670139" y="88742"/>
                    </a:moveTo>
                    <a:cubicBezTo>
                      <a:pt x="1402138" y="56793"/>
                      <a:pt x="1132024" y="54682"/>
                      <a:pt x="862615" y="43192"/>
                    </a:cubicBezTo>
                    <a:cubicBezTo>
                      <a:pt x="731313" y="37213"/>
                      <a:pt x="600246" y="25781"/>
                      <a:pt x="468768" y="24667"/>
                    </a:cubicBezTo>
                    <a:cubicBezTo>
                      <a:pt x="316228" y="23846"/>
                      <a:pt x="164215" y="33754"/>
                      <a:pt x="12027" y="42430"/>
                    </a:cubicBezTo>
                    <a:cubicBezTo>
                      <a:pt x="12966" y="46065"/>
                      <a:pt x="7744" y="44247"/>
                      <a:pt x="6102" y="43778"/>
                    </a:cubicBezTo>
                    <a:cubicBezTo>
                      <a:pt x="4107" y="43309"/>
                      <a:pt x="2053" y="42899"/>
                      <a:pt x="0" y="42782"/>
                    </a:cubicBezTo>
                    <a:cubicBezTo>
                      <a:pt x="117" y="41727"/>
                      <a:pt x="176" y="40671"/>
                      <a:pt x="235" y="39675"/>
                    </a:cubicBezTo>
                    <a:cubicBezTo>
                      <a:pt x="352" y="37388"/>
                      <a:pt x="469" y="35043"/>
                      <a:pt x="587" y="32757"/>
                    </a:cubicBezTo>
                    <a:cubicBezTo>
                      <a:pt x="645" y="31467"/>
                      <a:pt x="763" y="30119"/>
                      <a:pt x="821" y="28829"/>
                    </a:cubicBezTo>
                    <a:cubicBezTo>
                      <a:pt x="23233" y="20095"/>
                      <a:pt x="81668" y="19801"/>
                      <a:pt x="96159" y="16988"/>
                    </a:cubicBezTo>
                    <a:cubicBezTo>
                      <a:pt x="310185" y="-2827"/>
                      <a:pt x="525560" y="-5641"/>
                      <a:pt x="739937" y="10304"/>
                    </a:cubicBezTo>
                    <a:cubicBezTo>
                      <a:pt x="882621" y="19450"/>
                      <a:pt x="1025540" y="21971"/>
                      <a:pt x="1168341" y="27540"/>
                    </a:cubicBezTo>
                    <a:cubicBezTo>
                      <a:pt x="1318827" y="35395"/>
                      <a:pt x="1469842" y="37447"/>
                      <a:pt x="1619332" y="57144"/>
                    </a:cubicBezTo>
                    <a:cubicBezTo>
                      <a:pt x="1638986" y="60193"/>
                      <a:pt x="1659931" y="58434"/>
                      <a:pt x="1678822" y="64590"/>
                    </a:cubicBezTo>
                    <a:cubicBezTo>
                      <a:pt x="1690732" y="71449"/>
                      <a:pt x="1686625" y="88918"/>
                      <a:pt x="1671841" y="88918"/>
                    </a:cubicBezTo>
                    <a:cubicBezTo>
                      <a:pt x="1671371" y="88801"/>
                      <a:pt x="1670785" y="88801"/>
                      <a:pt x="1670139" y="887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30"/>
              <p:cNvSpPr/>
              <p:nvPr/>
            </p:nvSpPr>
            <p:spPr>
              <a:xfrm>
                <a:off x="10644774" y="4516903"/>
                <a:ext cx="3350" cy="3341"/>
              </a:xfrm>
              <a:custGeom>
                <a:rect b="b" l="l" r="r" t="t"/>
                <a:pathLst>
                  <a:path extrusionOk="0" h="3341" w="3350">
                    <a:moveTo>
                      <a:pt x="3" y="1583"/>
                    </a:moveTo>
                    <a:cubicBezTo>
                      <a:pt x="62" y="645"/>
                      <a:pt x="825" y="0"/>
                      <a:pt x="1763" y="0"/>
                    </a:cubicBezTo>
                    <a:cubicBezTo>
                      <a:pt x="2702" y="0"/>
                      <a:pt x="3406" y="879"/>
                      <a:pt x="3348" y="1759"/>
                    </a:cubicBezTo>
                    <a:cubicBezTo>
                      <a:pt x="3289" y="2697"/>
                      <a:pt x="2526" y="3342"/>
                      <a:pt x="1587" y="3342"/>
                    </a:cubicBezTo>
                    <a:cubicBezTo>
                      <a:pt x="649" y="3342"/>
                      <a:pt x="-55" y="2462"/>
                      <a:pt x="3" y="15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30"/>
              <p:cNvSpPr/>
              <p:nvPr/>
            </p:nvSpPr>
            <p:spPr>
              <a:xfrm>
                <a:off x="10634005" y="4485705"/>
                <a:ext cx="1665363" cy="103128"/>
              </a:xfrm>
              <a:custGeom>
                <a:rect b="b" l="l" r="r" t="t"/>
                <a:pathLst>
                  <a:path extrusionOk="0" h="103128" w="1665363">
                    <a:moveTo>
                      <a:pt x="1348726" y="74110"/>
                    </a:moveTo>
                    <a:cubicBezTo>
                      <a:pt x="1278029" y="65141"/>
                      <a:pt x="1206746" y="63441"/>
                      <a:pt x="1135756" y="58575"/>
                    </a:cubicBezTo>
                    <a:cubicBezTo>
                      <a:pt x="992134" y="47906"/>
                      <a:pt x="848042" y="47202"/>
                      <a:pt x="704302" y="39757"/>
                    </a:cubicBezTo>
                    <a:cubicBezTo>
                      <a:pt x="596761" y="33367"/>
                      <a:pt x="489162" y="28970"/>
                      <a:pt x="381503" y="25687"/>
                    </a:cubicBezTo>
                    <a:cubicBezTo>
                      <a:pt x="305175" y="20587"/>
                      <a:pt x="228787" y="20880"/>
                      <a:pt x="152576" y="27387"/>
                    </a:cubicBezTo>
                    <a:cubicBezTo>
                      <a:pt x="109278" y="30670"/>
                      <a:pt x="65862" y="32488"/>
                      <a:pt x="22506" y="32488"/>
                    </a:cubicBezTo>
                    <a:cubicBezTo>
                      <a:pt x="14820" y="31491"/>
                      <a:pt x="4377" y="33660"/>
                      <a:pt x="94" y="26039"/>
                    </a:cubicBezTo>
                    <a:cubicBezTo>
                      <a:pt x="-669" y="22580"/>
                      <a:pt x="3380" y="21818"/>
                      <a:pt x="5844" y="21935"/>
                    </a:cubicBezTo>
                    <a:cubicBezTo>
                      <a:pt x="40107" y="19649"/>
                      <a:pt x="74311" y="15897"/>
                      <a:pt x="108574" y="12732"/>
                    </a:cubicBezTo>
                    <a:cubicBezTo>
                      <a:pt x="179798" y="5756"/>
                      <a:pt x="251257" y="-1748"/>
                      <a:pt x="322951" y="362"/>
                    </a:cubicBezTo>
                    <a:cubicBezTo>
                      <a:pt x="358681" y="1300"/>
                      <a:pt x="394411" y="3059"/>
                      <a:pt x="430140" y="3762"/>
                    </a:cubicBezTo>
                    <a:cubicBezTo>
                      <a:pt x="502655" y="4583"/>
                      <a:pt x="575229" y="7749"/>
                      <a:pt x="647627" y="11501"/>
                    </a:cubicBezTo>
                    <a:cubicBezTo>
                      <a:pt x="791719" y="20060"/>
                      <a:pt x="936104" y="20060"/>
                      <a:pt x="1080196" y="28677"/>
                    </a:cubicBezTo>
                    <a:cubicBezTo>
                      <a:pt x="1232032" y="36181"/>
                      <a:pt x="1383282" y="49782"/>
                      <a:pt x="1534766" y="62386"/>
                    </a:cubicBezTo>
                    <a:cubicBezTo>
                      <a:pt x="1578768" y="68424"/>
                      <a:pt x="1622301" y="69948"/>
                      <a:pt x="1665364" y="76514"/>
                    </a:cubicBezTo>
                    <a:cubicBezTo>
                      <a:pt x="1665305" y="79621"/>
                      <a:pt x="1665247" y="82786"/>
                      <a:pt x="1665129" y="85952"/>
                    </a:cubicBezTo>
                    <a:cubicBezTo>
                      <a:pt x="1664953" y="91697"/>
                      <a:pt x="1664836" y="97384"/>
                      <a:pt x="1664660" y="103129"/>
                    </a:cubicBezTo>
                    <a:cubicBezTo>
                      <a:pt x="1559583" y="90935"/>
                      <a:pt x="1454272" y="82259"/>
                      <a:pt x="1348726" y="741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30"/>
              <p:cNvSpPr/>
              <p:nvPr/>
            </p:nvSpPr>
            <p:spPr>
              <a:xfrm>
                <a:off x="10587806" y="4917886"/>
                <a:ext cx="3350" cy="3341"/>
              </a:xfrm>
              <a:custGeom>
                <a:rect b="b" l="l" r="r" t="t"/>
                <a:pathLst>
                  <a:path extrusionOk="0" h="3341" w="3350">
                    <a:moveTo>
                      <a:pt x="3" y="1583"/>
                    </a:moveTo>
                    <a:cubicBezTo>
                      <a:pt x="62" y="645"/>
                      <a:pt x="825" y="0"/>
                      <a:pt x="1763" y="0"/>
                    </a:cubicBezTo>
                    <a:cubicBezTo>
                      <a:pt x="2702" y="0"/>
                      <a:pt x="3406" y="879"/>
                      <a:pt x="3348" y="1759"/>
                    </a:cubicBezTo>
                    <a:cubicBezTo>
                      <a:pt x="3289" y="2697"/>
                      <a:pt x="2526" y="3341"/>
                      <a:pt x="1587" y="3341"/>
                    </a:cubicBezTo>
                    <a:cubicBezTo>
                      <a:pt x="649" y="3341"/>
                      <a:pt x="-55" y="2462"/>
                      <a:pt x="3" y="15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30"/>
              <p:cNvSpPr/>
              <p:nvPr/>
            </p:nvSpPr>
            <p:spPr>
              <a:xfrm>
                <a:off x="10613235" y="4743494"/>
                <a:ext cx="1679808" cy="90384"/>
              </a:xfrm>
              <a:custGeom>
                <a:rect b="b" l="l" r="r" t="t"/>
                <a:pathLst>
                  <a:path extrusionOk="0" h="90384" w="1679808">
                    <a:moveTo>
                      <a:pt x="1356588" y="69573"/>
                    </a:moveTo>
                    <a:cubicBezTo>
                      <a:pt x="1214432" y="56031"/>
                      <a:pt x="1072042" y="49934"/>
                      <a:pt x="929358" y="45889"/>
                    </a:cubicBezTo>
                    <a:cubicBezTo>
                      <a:pt x="650033" y="31820"/>
                      <a:pt x="370181" y="12943"/>
                      <a:pt x="90739" y="33930"/>
                    </a:cubicBezTo>
                    <a:cubicBezTo>
                      <a:pt x="70439" y="34633"/>
                      <a:pt x="50198" y="34868"/>
                      <a:pt x="29957" y="35865"/>
                    </a:cubicBezTo>
                    <a:cubicBezTo>
                      <a:pt x="26848" y="35689"/>
                      <a:pt x="23621" y="35923"/>
                      <a:pt x="20394" y="36158"/>
                    </a:cubicBezTo>
                    <a:cubicBezTo>
                      <a:pt x="13765" y="36627"/>
                      <a:pt x="7018" y="37154"/>
                      <a:pt x="1386" y="34165"/>
                    </a:cubicBezTo>
                    <a:cubicBezTo>
                      <a:pt x="329" y="33227"/>
                      <a:pt x="-140" y="31937"/>
                      <a:pt x="36" y="30647"/>
                    </a:cubicBezTo>
                    <a:cubicBezTo>
                      <a:pt x="329" y="29944"/>
                      <a:pt x="623" y="29240"/>
                      <a:pt x="916" y="28537"/>
                    </a:cubicBezTo>
                    <a:cubicBezTo>
                      <a:pt x="5668" y="22323"/>
                      <a:pt x="16229" y="22968"/>
                      <a:pt x="23328" y="20857"/>
                    </a:cubicBezTo>
                    <a:cubicBezTo>
                      <a:pt x="49084" y="16226"/>
                      <a:pt x="75309" y="15933"/>
                      <a:pt x="101299" y="13353"/>
                    </a:cubicBezTo>
                    <a:cubicBezTo>
                      <a:pt x="422397" y="-18772"/>
                      <a:pt x="744432" y="16167"/>
                      <a:pt x="1065823" y="23906"/>
                    </a:cubicBezTo>
                    <a:cubicBezTo>
                      <a:pt x="1207627" y="27599"/>
                      <a:pt x="1348668" y="43427"/>
                      <a:pt x="1490119" y="53334"/>
                    </a:cubicBezTo>
                    <a:cubicBezTo>
                      <a:pt x="1548437" y="57438"/>
                      <a:pt x="1607106" y="57438"/>
                      <a:pt x="1665247" y="63769"/>
                    </a:cubicBezTo>
                    <a:cubicBezTo>
                      <a:pt x="1683376" y="66818"/>
                      <a:pt x="1686544" y="89974"/>
                      <a:pt x="1663428" y="90384"/>
                    </a:cubicBezTo>
                    <a:cubicBezTo>
                      <a:pt x="1561226" y="82353"/>
                      <a:pt x="1458614" y="79891"/>
                      <a:pt x="1356588" y="695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30"/>
              <p:cNvSpPr/>
              <p:nvPr/>
            </p:nvSpPr>
            <p:spPr>
              <a:xfrm>
                <a:off x="10621075" y="4500327"/>
                <a:ext cx="38854" cy="25837"/>
              </a:xfrm>
              <a:custGeom>
                <a:rect b="b" l="l" r="r" t="t"/>
                <a:pathLst>
                  <a:path extrusionOk="0" h="25837" w="38854">
                    <a:moveTo>
                      <a:pt x="1291" y="23258"/>
                    </a:moveTo>
                    <a:cubicBezTo>
                      <a:pt x="1995" y="21617"/>
                      <a:pt x="2875" y="19976"/>
                      <a:pt x="3461" y="18276"/>
                    </a:cubicBezTo>
                    <a:cubicBezTo>
                      <a:pt x="4928" y="14348"/>
                      <a:pt x="6454" y="10303"/>
                      <a:pt x="7216" y="6199"/>
                    </a:cubicBezTo>
                    <a:cubicBezTo>
                      <a:pt x="7392" y="5202"/>
                      <a:pt x="7568" y="4206"/>
                      <a:pt x="7744" y="3209"/>
                    </a:cubicBezTo>
                    <a:cubicBezTo>
                      <a:pt x="15313" y="2447"/>
                      <a:pt x="22940" y="1861"/>
                      <a:pt x="30332" y="220"/>
                    </a:cubicBezTo>
                    <a:cubicBezTo>
                      <a:pt x="36140" y="-1363"/>
                      <a:pt x="41245" y="5965"/>
                      <a:pt x="37666" y="10889"/>
                    </a:cubicBezTo>
                    <a:cubicBezTo>
                      <a:pt x="35319" y="14348"/>
                      <a:pt x="31095" y="15462"/>
                      <a:pt x="27516" y="17220"/>
                    </a:cubicBezTo>
                    <a:cubicBezTo>
                      <a:pt x="20476" y="21148"/>
                      <a:pt x="12555" y="22731"/>
                      <a:pt x="4811" y="24665"/>
                    </a:cubicBezTo>
                    <a:cubicBezTo>
                      <a:pt x="3227" y="24959"/>
                      <a:pt x="1643" y="25428"/>
                      <a:pt x="0" y="25838"/>
                    </a:cubicBezTo>
                    <a:cubicBezTo>
                      <a:pt x="528" y="24900"/>
                      <a:pt x="939" y="24079"/>
                      <a:pt x="1291" y="232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30"/>
              <p:cNvSpPr/>
              <p:nvPr/>
            </p:nvSpPr>
            <p:spPr>
              <a:xfrm>
                <a:off x="10604765" y="5018470"/>
                <a:ext cx="1699180" cy="86658"/>
              </a:xfrm>
              <a:custGeom>
                <a:rect b="b" l="l" r="r" t="t"/>
                <a:pathLst>
                  <a:path extrusionOk="0" h="86658" w="1699180">
                    <a:moveTo>
                      <a:pt x="1458871" y="70244"/>
                    </a:moveTo>
                    <a:cubicBezTo>
                      <a:pt x="1397562" y="68016"/>
                      <a:pt x="1336135" y="68075"/>
                      <a:pt x="1274826" y="68075"/>
                    </a:cubicBezTo>
                    <a:cubicBezTo>
                      <a:pt x="1206652" y="68075"/>
                      <a:pt x="1138478" y="68133"/>
                      <a:pt x="1070363" y="65085"/>
                    </a:cubicBezTo>
                    <a:cubicBezTo>
                      <a:pt x="922047" y="58402"/>
                      <a:pt x="773907" y="48553"/>
                      <a:pt x="625826" y="38822"/>
                    </a:cubicBezTo>
                    <a:cubicBezTo>
                      <a:pt x="571850" y="32959"/>
                      <a:pt x="517698" y="29090"/>
                      <a:pt x="463370" y="29501"/>
                    </a:cubicBezTo>
                    <a:cubicBezTo>
                      <a:pt x="403410" y="29735"/>
                      <a:pt x="343567" y="24576"/>
                      <a:pt x="283607" y="23462"/>
                    </a:cubicBezTo>
                    <a:cubicBezTo>
                      <a:pt x="254683" y="23345"/>
                      <a:pt x="225760" y="24166"/>
                      <a:pt x="196836" y="24987"/>
                    </a:cubicBezTo>
                    <a:cubicBezTo>
                      <a:pt x="165271" y="25925"/>
                      <a:pt x="133707" y="26804"/>
                      <a:pt x="102202" y="26511"/>
                    </a:cubicBezTo>
                    <a:cubicBezTo>
                      <a:pt x="71811" y="26980"/>
                      <a:pt x="41479" y="30028"/>
                      <a:pt x="11088" y="29383"/>
                    </a:cubicBezTo>
                    <a:cubicBezTo>
                      <a:pt x="7568" y="29032"/>
                      <a:pt x="3755" y="28914"/>
                      <a:pt x="0" y="28563"/>
                    </a:cubicBezTo>
                    <a:cubicBezTo>
                      <a:pt x="1701" y="26159"/>
                      <a:pt x="2933" y="23462"/>
                      <a:pt x="4283" y="20766"/>
                    </a:cubicBezTo>
                    <a:cubicBezTo>
                      <a:pt x="5046" y="19242"/>
                      <a:pt x="5867" y="17776"/>
                      <a:pt x="6688" y="16252"/>
                    </a:cubicBezTo>
                    <a:cubicBezTo>
                      <a:pt x="7392" y="14904"/>
                      <a:pt x="8272" y="13555"/>
                      <a:pt x="8800" y="12148"/>
                    </a:cubicBezTo>
                    <a:cubicBezTo>
                      <a:pt x="41949" y="10741"/>
                      <a:pt x="74803" y="6403"/>
                      <a:pt x="108010" y="5407"/>
                    </a:cubicBezTo>
                    <a:cubicBezTo>
                      <a:pt x="164157" y="4527"/>
                      <a:pt x="220186" y="658"/>
                      <a:pt x="276332" y="13"/>
                    </a:cubicBezTo>
                    <a:cubicBezTo>
                      <a:pt x="332655" y="-280"/>
                      <a:pt x="388802" y="4410"/>
                      <a:pt x="445124" y="4469"/>
                    </a:cubicBezTo>
                    <a:cubicBezTo>
                      <a:pt x="519341" y="2593"/>
                      <a:pt x="593029" y="10038"/>
                      <a:pt x="666894" y="15666"/>
                    </a:cubicBezTo>
                    <a:cubicBezTo>
                      <a:pt x="721104" y="18186"/>
                      <a:pt x="775080" y="21821"/>
                      <a:pt x="829173" y="25983"/>
                    </a:cubicBezTo>
                    <a:cubicBezTo>
                      <a:pt x="978487" y="33897"/>
                      <a:pt x="1127859" y="44274"/>
                      <a:pt x="1277466" y="40756"/>
                    </a:cubicBezTo>
                    <a:cubicBezTo>
                      <a:pt x="1350802" y="42222"/>
                      <a:pt x="1424139" y="41225"/>
                      <a:pt x="1497358" y="45270"/>
                    </a:cubicBezTo>
                    <a:cubicBezTo>
                      <a:pt x="1558257" y="46736"/>
                      <a:pt x="1618628" y="55119"/>
                      <a:pt x="1679350" y="58871"/>
                    </a:cubicBezTo>
                    <a:cubicBezTo>
                      <a:pt x="1685804" y="59692"/>
                      <a:pt x="1692551" y="59516"/>
                      <a:pt x="1699181" y="59692"/>
                    </a:cubicBezTo>
                    <a:cubicBezTo>
                      <a:pt x="1699122" y="61450"/>
                      <a:pt x="1699005" y="63268"/>
                      <a:pt x="1698946" y="65026"/>
                    </a:cubicBezTo>
                    <a:cubicBezTo>
                      <a:pt x="1698594" y="72237"/>
                      <a:pt x="1698183" y="79448"/>
                      <a:pt x="1697773" y="86658"/>
                    </a:cubicBezTo>
                    <a:cubicBezTo>
                      <a:pt x="1618041" y="82027"/>
                      <a:pt x="1538779" y="71944"/>
                      <a:pt x="1458871" y="702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30"/>
              <p:cNvSpPr/>
              <p:nvPr/>
            </p:nvSpPr>
            <p:spPr>
              <a:xfrm>
                <a:off x="10578715" y="5294482"/>
                <a:ext cx="1724466" cy="101241"/>
              </a:xfrm>
              <a:custGeom>
                <a:rect b="b" l="l" r="r" t="t"/>
                <a:pathLst>
                  <a:path extrusionOk="0" h="101241" w="1724466">
                    <a:moveTo>
                      <a:pt x="1286207" y="95438"/>
                    </a:moveTo>
                    <a:cubicBezTo>
                      <a:pt x="1137305" y="91451"/>
                      <a:pt x="988578" y="83889"/>
                      <a:pt x="839734" y="77792"/>
                    </a:cubicBezTo>
                    <a:cubicBezTo>
                      <a:pt x="726267" y="73220"/>
                      <a:pt x="613505" y="59150"/>
                      <a:pt x="500332" y="50884"/>
                    </a:cubicBezTo>
                    <a:cubicBezTo>
                      <a:pt x="425529" y="45960"/>
                      <a:pt x="350549" y="43146"/>
                      <a:pt x="275922" y="35877"/>
                    </a:cubicBezTo>
                    <a:cubicBezTo>
                      <a:pt x="206868" y="27962"/>
                      <a:pt x="137462" y="24210"/>
                      <a:pt x="68115" y="19462"/>
                    </a:cubicBezTo>
                    <a:cubicBezTo>
                      <a:pt x="57555" y="17762"/>
                      <a:pt x="22412" y="17234"/>
                      <a:pt x="0" y="13717"/>
                    </a:cubicBezTo>
                    <a:cubicBezTo>
                      <a:pt x="763" y="12779"/>
                      <a:pt x="1584" y="11841"/>
                      <a:pt x="2347" y="10903"/>
                    </a:cubicBezTo>
                    <a:cubicBezTo>
                      <a:pt x="4283" y="8558"/>
                      <a:pt x="6160" y="6213"/>
                      <a:pt x="7920" y="3751"/>
                    </a:cubicBezTo>
                    <a:cubicBezTo>
                      <a:pt x="8742" y="2637"/>
                      <a:pt x="9622" y="1465"/>
                      <a:pt x="10443" y="292"/>
                    </a:cubicBezTo>
                    <a:cubicBezTo>
                      <a:pt x="34732" y="-528"/>
                      <a:pt x="59139" y="585"/>
                      <a:pt x="83486" y="1113"/>
                    </a:cubicBezTo>
                    <a:cubicBezTo>
                      <a:pt x="159053" y="2403"/>
                      <a:pt x="234267" y="8148"/>
                      <a:pt x="309539" y="14714"/>
                    </a:cubicBezTo>
                    <a:cubicBezTo>
                      <a:pt x="421070" y="22041"/>
                      <a:pt x="532776" y="25383"/>
                      <a:pt x="643954" y="37225"/>
                    </a:cubicBezTo>
                    <a:cubicBezTo>
                      <a:pt x="830523" y="54050"/>
                      <a:pt x="1017971" y="58915"/>
                      <a:pt x="1205126" y="65892"/>
                    </a:cubicBezTo>
                    <a:cubicBezTo>
                      <a:pt x="1316598" y="70230"/>
                      <a:pt x="1428246" y="71637"/>
                      <a:pt x="1539835" y="70581"/>
                    </a:cubicBezTo>
                    <a:cubicBezTo>
                      <a:pt x="1600909" y="70406"/>
                      <a:pt x="1661926" y="72516"/>
                      <a:pt x="1722942" y="74451"/>
                    </a:cubicBezTo>
                    <a:cubicBezTo>
                      <a:pt x="1723470" y="74509"/>
                      <a:pt x="1723939" y="74509"/>
                      <a:pt x="1724467" y="74626"/>
                    </a:cubicBezTo>
                    <a:cubicBezTo>
                      <a:pt x="1724408" y="78965"/>
                      <a:pt x="1724408" y="83303"/>
                      <a:pt x="1724350" y="87641"/>
                    </a:cubicBezTo>
                    <a:cubicBezTo>
                      <a:pt x="1724291" y="92096"/>
                      <a:pt x="1724174" y="96610"/>
                      <a:pt x="1723939" y="101066"/>
                    </a:cubicBezTo>
                    <a:cubicBezTo>
                      <a:pt x="1723235" y="101183"/>
                      <a:pt x="1722414" y="101241"/>
                      <a:pt x="1721651" y="101241"/>
                    </a:cubicBezTo>
                    <a:cubicBezTo>
                      <a:pt x="1576503" y="95145"/>
                      <a:pt x="1431355" y="99248"/>
                      <a:pt x="1286207" y="95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30"/>
              <p:cNvSpPr/>
              <p:nvPr/>
            </p:nvSpPr>
            <p:spPr>
              <a:xfrm>
                <a:off x="10562347" y="5550204"/>
                <a:ext cx="1731624" cy="101996"/>
              </a:xfrm>
              <a:custGeom>
                <a:rect b="b" l="l" r="r" t="t"/>
                <a:pathLst>
                  <a:path extrusionOk="0" h="101996" w="1731624">
                    <a:moveTo>
                      <a:pt x="1640042" y="91386"/>
                    </a:moveTo>
                    <a:cubicBezTo>
                      <a:pt x="1565121" y="83296"/>
                      <a:pt x="1489731" y="80775"/>
                      <a:pt x="1414517" y="76730"/>
                    </a:cubicBezTo>
                    <a:cubicBezTo>
                      <a:pt x="1263561" y="68230"/>
                      <a:pt x="1112605" y="60374"/>
                      <a:pt x="961590" y="52695"/>
                    </a:cubicBezTo>
                    <a:cubicBezTo>
                      <a:pt x="810165" y="46246"/>
                      <a:pt x="659091" y="33525"/>
                      <a:pt x="507665" y="27252"/>
                    </a:cubicBezTo>
                    <a:cubicBezTo>
                      <a:pt x="375132" y="22914"/>
                      <a:pt x="242539" y="23266"/>
                      <a:pt x="110005" y="22035"/>
                    </a:cubicBezTo>
                    <a:cubicBezTo>
                      <a:pt x="73571" y="20628"/>
                      <a:pt x="36434" y="18869"/>
                      <a:pt x="0" y="15410"/>
                    </a:cubicBezTo>
                    <a:cubicBezTo>
                      <a:pt x="645" y="14824"/>
                      <a:pt x="1232" y="14179"/>
                      <a:pt x="1819" y="13534"/>
                    </a:cubicBezTo>
                    <a:cubicBezTo>
                      <a:pt x="4987" y="9958"/>
                      <a:pt x="7627" y="6324"/>
                      <a:pt x="9856" y="2103"/>
                    </a:cubicBezTo>
                    <a:cubicBezTo>
                      <a:pt x="10208" y="1458"/>
                      <a:pt x="10502" y="872"/>
                      <a:pt x="10736" y="168"/>
                    </a:cubicBezTo>
                    <a:cubicBezTo>
                      <a:pt x="30039" y="-66"/>
                      <a:pt x="49341" y="696"/>
                      <a:pt x="68643" y="930"/>
                    </a:cubicBezTo>
                    <a:cubicBezTo>
                      <a:pt x="114875" y="930"/>
                      <a:pt x="160989" y="696"/>
                      <a:pt x="206985" y="461"/>
                    </a:cubicBezTo>
                    <a:cubicBezTo>
                      <a:pt x="323620" y="-184"/>
                      <a:pt x="439844" y="-829"/>
                      <a:pt x="556772" y="3568"/>
                    </a:cubicBezTo>
                    <a:cubicBezTo>
                      <a:pt x="783001" y="17169"/>
                      <a:pt x="1009347" y="28600"/>
                      <a:pt x="1235693" y="40208"/>
                    </a:cubicBezTo>
                    <a:cubicBezTo>
                      <a:pt x="1348631" y="46656"/>
                      <a:pt x="1461629" y="51639"/>
                      <a:pt x="1574508" y="58733"/>
                    </a:cubicBezTo>
                    <a:cubicBezTo>
                      <a:pt x="1627252" y="61312"/>
                      <a:pt x="1679174" y="71161"/>
                      <a:pt x="1731625" y="75440"/>
                    </a:cubicBezTo>
                    <a:cubicBezTo>
                      <a:pt x="1731566" y="75851"/>
                      <a:pt x="1731507" y="76261"/>
                      <a:pt x="1731449" y="76671"/>
                    </a:cubicBezTo>
                    <a:cubicBezTo>
                      <a:pt x="1731449" y="76378"/>
                      <a:pt x="1731507" y="76085"/>
                      <a:pt x="1731566" y="75792"/>
                    </a:cubicBezTo>
                    <a:cubicBezTo>
                      <a:pt x="1730569" y="83589"/>
                      <a:pt x="1729982" y="91445"/>
                      <a:pt x="1729395" y="99300"/>
                    </a:cubicBezTo>
                    <a:cubicBezTo>
                      <a:pt x="1729337" y="100179"/>
                      <a:pt x="1729278" y="101117"/>
                      <a:pt x="1729219" y="101997"/>
                    </a:cubicBezTo>
                    <a:cubicBezTo>
                      <a:pt x="1699298" y="100766"/>
                      <a:pt x="1669846" y="95021"/>
                      <a:pt x="1640042" y="913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30"/>
              <p:cNvSpPr/>
              <p:nvPr/>
            </p:nvSpPr>
            <p:spPr>
              <a:xfrm>
                <a:off x="10551610" y="5812008"/>
                <a:ext cx="1733150" cy="72868"/>
              </a:xfrm>
              <a:custGeom>
                <a:rect b="b" l="l" r="r" t="t"/>
                <a:pathLst>
                  <a:path extrusionOk="0" h="72868" w="1733150">
                    <a:moveTo>
                      <a:pt x="1716547" y="72634"/>
                    </a:moveTo>
                    <a:cubicBezTo>
                      <a:pt x="1541184" y="69937"/>
                      <a:pt x="1365822" y="67768"/>
                      <a:pt x="1190635" y="59033"/>
                    </a:cubicBezTo>
                    <a:cubicBezTo>
                      <a:pt x="1041146" y="54754"/>
                      <a:pt x="891539" y="56454"/>
                      <a:pt x="742225" y="46078"/>
                    </a:cubicBezTo>
                    <a:cubicBezTo>
                      <a:pt x="601478" y="38457"/>
                      <a:pt x="460847" y="27729"/>
                      <a:pt x="319982" y="22922"/>
                    </a:cubicBezTo>
                    <a:cubicBezTo>
                      <a:pt x="235851" y="23508"/>
                      <a:pt x="152423" y="30191"/>
                      <a:pt x="68291" y="27377"/>
                    </a:cubicBezTo>
                    <a:cubicBezTo>
                      <a:pt x="64947" y="27260"/>
                      <a:pt x="59139" y="27377"/>
                      <a:pt x="52157" y="27377"/>
                    </a:cubicBezTo>
                    <a:cubicBezTo>
                      <a:pt x="35847" y="27553"/>
                      <a:pt x="13142" y="27729"/>
                      <a:pt x="0" y="25853"/>
                    </a:cubicBezTo>
                    <a:cubicBezTo>
                      <a:pt x="2053" y="24035"/>
                      <a:pt x="3990" y="22160"/>
                      <a:pt x="5867" y="20108"/>
                    </a:cubicBezTo>
                    <a:cubicBezTo>
                      <a:pt x="7216" y="18642"/>
                      <a:pt x="8038" y="16825"/>
                      <a:pt x="8390" y="15008"/>
                    </a:cubicBezTo>
                    <a:cubicBezTo>
                      <a:pt x="39484" y="9849"/>
                      <a:pt x="71459" y="9262"/>
                      <a:pt x="102906" y="8207"/>
                    </a:cubicBezTo>
                    <a:cubicBezTo>
                      <a:pt x="172898" y="8676"/>
                      <a:pt x="242480" y="1290"/>
                      <a:pt x="312355" y="0"/>
                    </a:cubicBezTo>
                    <a:cubicBezTo>
                      <a:pt x="479856" y="2872"/>
                      <a:pt x="646946" y="16532"/>
                      <a:pt x="814330" y="23801"/>
                    </a:cubicBezTo>
                    <a:cubicBezTo>
                      <a:pt x="927444" y="30660"/>
                      <a:pt x="1040852" y="28374"/>
                      <a:pt x="1154084" y="31481"/>
                    </a:cubicBezTo>
                    <a:cubicBezTo>
                      <a:pt x="1227362" y="32770"/>
                      <a:pt x="1300464" y="38339"/>
                      <a:pt x="1373742" y="39395"/>
                    </a:cubicBezTo>
                    <a:cubicBezTo>
                      <a:pt x="1486798" y="43029"/>
                      <a:pt x="1599912" y="43733"/>
                      <a:pt x="1712968" y="45785"/>
                    </a:cubicBezTo>
                    <a:cubicBezTo>
                      <a:pt x="1719539" y="45492"/>
                      <a:pt x="1727811" y="45550"/>
                      <a:pt x="1733150" y="49009"/>
                    </a:cubicBezTo>
                    <a:cubicBezTo>
                      <a:pt x="1732857" y="54930"/>
                      <a:pt x="1732505" y="60792"/>
                      <a:pt x="1732211" y="66713"/>
                    </a:cubicBezTo>
                    <a:cubicBezTo>
                      <a:pt x="1732153" y="68120"/>
                      <a:pt x="1732094" y="69468"/>
                      <a:pt x="1732035" y="70875"/>
                    </a:cubicBezTo>
                    <a:cubicBezTo>
                      <a:pt x="1730334" y="71931"/>
                      <a:pt x="1728398" y="72576"/>
                      <a:pt x="1726345" y="72751"/>
                    </a:cubicBezTo>
                    <a:cubicBezTo>
                      <a:pt x="1725230" y="72810"/>
                      <a:pt x="1724115" y="72869"/>
                      <a:pt x="1723000" y="72869"/>
                    </a:cubicBezTo>
                    <a:cubicBezTo>
                      <a:pt x="1720888" y="72810"/>
                      <a:pt x="1718717" y="72693"/>
                      <a:pt x="1716547" y="726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30"/>
              <p:cNvSpPr/>
              <p:nvPr/>
            </p:nvSpPr>
            <p:spPr>
              <a:xfrm>
                <a:off x="10492471" y="6101194"/>
                <a:ext cx="1794928" cy="39198"/>
              </a:xfrm>
              <a:custGeom>
                <a:rect b="b" l="l" r="r" t="t"/>
                <a:pathLst>
                  <a:path extrusionOk="0" h="39198" w="1794928">
                    <a:moveTo>
                      <a:pt x="1044314" y="38752"/>
                    </a:moveTo>
                    <a:cubicBezTo>
                      <a:pt x="966929" y="36055"/>
                      <a:pt x="888605" y="29079"/>
                      <a:pt x="811514" y="28551"/>
                    </a:cubicBezTo>
                    <a:cubicBezTo>
                      <a:pt x="733014" y="31541"/>
                      <a:pt x="654515" y="33417"/>
                      <a:pt x="575957" y="33124"/>
                    </a:cubicBezTo>
                    <a:cubicBezTo>
                      <a:pt x="526498" y="33886"/>
                      <a:pt x="477099" y="32596"/>
                      <a:pt x="427699" y="31248"/>
                    </a:cubicBezTo>
                    <a:cubicBezTo>
                      <a:pt x="375366" y="29841"/>
                      <a:pt x="323033" y="28434"/>
                      <a:pt x="270700" y="29548"/>
                    </a:cubicBezTo>
                    <a:cubicBezTo>
                      <a:pt x="180291" y="31424"/>
                      <a:pt x="90057" y="22865"/>
                      <a:pt x="0" y="15068"/>
                    </a:cubicBezTo>
                    <a:cubicBezTo>
                      <a:pt x="2405" y="13544"/>
                      <a:pt x="4752" y="11902"/>
                      <a:pt x="7040" y="10202"/>
                    </a:cubicBezTo>
                    <a:cubicBezTo>
                      <a:pt x="10912" y="7271"/>
                      <a:pt x="14491" y="3812"/>
                      <a:pt x="17483" y="2"/>
                    </a:cubicBezTo>
                    <a:cubicBezTo>
                      <a:pt x="66003" y="-115"/>
                      <a:pt x="114757" y="5219"/>
                      <a:pt x="163159" y="6978"/>
                    </a:cubicBezTo>
                    <a:cubicBezTo>
                      <a:pt x="203113" y="8913"/>
                      <a:pt x="243067" y="8092"/>
                      <a:pt x="283079" y="7213"/>
                    </a:cubicBezTo>
                    <a:cubicBezTo>
                      <a:pt x="310185" y="6685"/>
                      <a:pt x="337349" y="6099"/>
                      <a:pt x="364512" y="6392"/>
                    </a:cubicBezTo>
                    <a:cubicBezTo>
                      <a:pt x="437908" y="7271"/>
                      <a:pt x="511303" y="9909"/>
                      <a:pt x="584698" y="8151"/>
                    </a:cubicBezTo>
                    <a:cubicBezTo>
                      <a:pt x="655864" y="7799"/>
                      <a:pt x="725681" y="6392"/>
                      <a:pt x="796377" y="2874"/>
                    </a:cubicBezTo>
                    <a:cubicBezTo>
                      <a:pt x="891011" y="999"/>
                      <a:pt x="985410" y="12254"/>
                      <a:pt x="1080102" y="12665"/>
                    </a:cubicBezTo>
                    <a:cubicBezTo>
                      <a:pt x="1149097" y="12723"/>
                      <a:pt x="1217682" y="9382"/>
                      <a:pt x="1286618" y="8326"/>
                    </a:cubicBezTo>
                    <a:cubicBezTo>
                      <a:pt x="1360952" y="10613"/>
                      <a:pt x="1435227" y="7154"/>
                      <a:pt x="1509561" y="6040"/>
                    </a:cubicBezTo>
                    <a:cubicBezTo>
                      <a:pt x="1549222" y="7623"/>
                      <a:pt x="1588882" y="6040"/>
                      <a:pt x="1628484" y="4457"/>
                    </a:cubicBezTo>
                    <a:cubicBezTo>
                      <a:pt x="1676241" y="2581"/>
                      <a:pt x="1723939" y="705"/>
                      <a:pt x="1771696" y="4340"/>
                    </a:cubicBezTo>
                    <a:cubicBezTo>
                      <a:pt x="1774688" y="4692"/>
                      <a:pt x="1778091" y="4575"/>
                      <a:pt x="1781552" y="4516"/>
                    </a:cubicBezTo>
                    <a:cubicBezTo>
                      <a:pt x="1786187" y="4340"/>
                      <a:pt x="1790881" y="4281"/>
                      <a:pt x="1794929" y="5219"/>
                    </a:cubicBezTo>
                    <a:cubicBezTo>
                      <a:pt x="1794166" y="13133"/>
                      <a:pt x="1793462" y="21048"/>
                      <a:pt x="1792758" y="28962"/>
                    </a:cubicBezTo>
                    <a:cubicBezTo>
                      <a:pt x="1792699" y="29372"/>
                      <a:pt x="1792641" y="29783"/>
                      <a:pt x="1792582" y="30252"/>
                    </a:cubicBezTo>
                    <a:cubicBezTo>
                      <a:pt x="1775979" y="32303"/>
                      <a:pt x="1759023" y="31072"/>
                      <a:pt x="1742068" y="29900"/>
                    </a:cubicBezTo>
                    <a:cubicBezTo>
                      <a:pt x="1728457" y="28903"/>
                      <a:pt x="1714904" y="27965"/>
                      <a:pt x="1701586" y="28669"/>
                    </a:cubicBezTo>
                    <a:cubicBezTo>
                      <a:pt x="1645498" y="29372"/>
                      <a:pt x="1589645" y="35528"/>
                      <a:pt x="1533557" y="32890"/>
                    </a:cubicBezTo>
                    <a:cubicBezTo>
                      <a:pt x="1499646" y="32772"/>
                      <a:pt x="1465677" y="33593"/>
                      <a:pt x="1431766" y="34355"/>
                    </a:cubicBezTo>
                    <a:cubicBezTo>
                      <a:pt x="1382073" y="35528"/>
                      <a:pt x="1332380" y="36759"/>
                      <a:pt x="1282804" y="35000"/>
                    </a:cubicBezTo>
                    <a:cubicBezTo>
                      <a:pt x="1217916" y="36231"/>
                      <a:pt x="1152969" y="39162"/>
                      <a:pt x="1088022" y="39162"/>
                    </a:cubicBezTo>
                    <a:cubicBezTo>
                      <a:pt x="1073355" y="39280"/>
                      <a:pt x="1058864" y="39104"/>
                      <a:pt x="1044314" y="387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30"/>
              <p:cNvSpPr/>
              <p:nvPr/>
            </p:nvSpPr>
            <p:spPr>
              <a:xfrm>
                <a:off x="10626472" y="4487049"/>
                <a:ext cx="270190" cy="26395"/>
              </a:xfrm>
              <a:custGeom>
                <a:rect b="b" l="l" r="r" t="t"/>
                <a:pathLst>
                  <a:path extrusionOk="0" h="26395" w="270190">
                    <a:moveTo>
                      <a:pt x="1819" y="19478"/>
                    </a:moveTo>
                    <a:cubicBezTo>
                      <a:pt x="2288" y="17074"/>
                      <a:pt x="2699" y="14729"/>
                      <a:pt x="2933" y="12385"/>
                    </a:cubicBezTo>
                    <a:cubicBezTo>
                      <a:pt x="3168" y="10333"/>
                      <a:pt x="3285" y="8281"/>
                      <a:pt x="3403" y="6171"/>
                    </a:cubicBezTo>
                    <a:cubicBezTo>
                      <a:pt x="3461" y="4939"/>
                      <a:pt x="3461" y="3708"/>
                      <a:pt x="3461" y="2477"/>
                    </a:cubicBezTo>
                    <a:cubicBezTo>
                      <a:pt x="11910" y="1774"/>
                      <a:pt x="20945" y="2184"/>
                      <a:pt x="26401" y="1363"/>
                    </a:cubicBezTo>
                    <a:cubicBezTo>
                      <a:pt x="73337" y="-513"/>
                      <a:pt x="120272" y="-278"/>
                      <a:pt x="167325" y="1012"/>
                    </a:cubicBezTo>
                    <a:cubicBezTo>
                      <a:pt x="192318" y="1539"/>
                      <a:pt x="217252" y="3532"/>
                      <a:pt x="242246" y="3064"/>
                    </a:cubicBezTo>
                    <a:cubicBezTo>
                      <a:pt x="244358" y="3415"/>
                      <a:pt x="247936" y="3122"/>
                      <a:pt x="251867" y="2829"/>
                    </a:cubicBezTo>
                    <a:cubicBezTo>
                      <a:pt x="260844" y="2126"/>
                      <a:pt x="271522" y="1363"/>
                      <a:pt x="270055" y="9043"/>
                    </a:cubicBezTo>
                    <a:cubicBezTo>
                      <a:pt x="269175" y="11740"/>
                      <a:pt x="266769" y="12736"/>
                      <a:pt x="264481" y="12502"/>
                    </a:cubicBezTo>
                    <a:cubicBezTo>
                      <a:pt x="217898" y="18774"/>
                      <a:pt x="170845" y="16840"/>
                      <a:pt x="123968" y="17602"/>
                    </a:cubicBezTo>
                    <a:cubicBezTo>
                      <a:pt x="85540" y="17426"/>
                      <a:pt x="47053" y="19361"/>
                      <a:pt x="8976" y="24402"/>
                    </a:cubicBezTo>
                    <a:cubicBezTo>
                      <a:pt x="6160" y="24813"/>
                      <a:pt x="3109" y="25751"/>
                      <a:pt x="0" y="26396"/>
                    </a:cubicBezTo>
                    <a:cubicBezTo>
                      <a:pt x="763" y="24051"/>
                      <a:pt x="1408" y="21764"/>
                      <a:pt x="1819" y="194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78" name="Google Shape;1178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3" name="Google Shape;1183;p31"/>
          <p:cNvGrpSpPr/>
          <p:nvPr/>
        </p:nvGrpSpPr>
        <p:grpSpPr>
          <a:xfrm>
            <a:off x="734422" y="745706"/>
            <a:ext cx="5652675" cy="820718"/>
            <a:chOff x="0" y="0"/>
            <a:chExt cx="15073800" cy="2188582"/>
          </a:xfrm>
        </p:grpSpPr>
        <p:sp>
          <p:nvSpPr>
            <p:cNvPr id="1184" name="Google Shape;1184;p31"/>
            <p:cNvSpPr txBox="1"/>
            <p:nvPr/>
          </p:nvSpPr>
          <p:spPr>
            <a:xfrm>
              <a:off x="0" y="0"/>
              <a:ext cx="150738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300">
                  <a:solidFill>
                    <a:schemeClr val="l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Fonts In this Presentation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185" name="Google Shape;1185;p31"/>
            <p:cNvSpPr txBox="1"/>
            <p:nvPr/>
          </p:nvSpPr>
          <p:spPr>
            <a:xfrm>
              <a:off x="0" y="1572982"/>
              <a:ext cx="15073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This presentation template uses the following free fonts: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186" name="Google Shape;1186;p31"/>
          <p:cNvSpPr txBox="1"/>
          <p:nvPr/>
        </p:nvSpPr>
        <p:spPr>
          <a:xfrm>
            <a:off x="734422" y="4112018"/>
            <a:ext cx="565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You can find these fonts online too. Happy designing! 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1187" name="Google Shape;1187;p31"/>
          <p:cNvGrpSpPr/>
          <p:nvPr/>
        </p:nvGrpSpPr>
        <p:grpSpPr>
          <a:xfrm>
            <a:off x="734422" y="2228901"/>
            <a:ext cx="4158040" cy="277088"/>
            <a:chOff x="0" y="-38100"/>
            <a:chExt cx="11088106" cy="738900"/>
          </a:xfrm>
        </p:grpSpPr>
        <p:sp>
          <p:nvSpPr>
            <p:cNvPr id="1188" name="Google Shape;1188;p31"/>
            <p:cNvSpPr txBox="1"/>
            <p:nvPr/>
          </p:nvSpPr>
          <p:spPr>
            <a:xfrm>
              <a:off x="1101706" y="74302"/>
              <a:ext cx="9986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Titles: </a:t>
              </a:r>
              <a:r>
                <a:rPr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Red Hat Display Bold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189" name="Google Shape;1189;p31"/>
            <p:cNvSpPr txBox="1"/>
            <p:nvPr/>
          </p:nvSpPr>
          <p:spPr>
            <a:xfrm>
              <a:off x="0" y="-38100"/>
              <a:ext cx="883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01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190" name="Google Shape;1190;p31"/>
          <p:cNvGrpSpPr/>
          <p:nvPr/>
        </p:nvGrpSpPr>
        <p:grpSpPr>
          <a:xfrm>
            <a:off x="734422" y="2710688"/>
            <a:ext cx="4158040" cy="277088"/>
            <a:chOff x="0" y="-38100"/>
            <a:chExt cx="11088106" cy="738900"/>
          </a:xfrm>
        </p:grpSpPr>
        <p:sp>
          <p:nvSpPr>
            <p:cNvPr id="1191" name="Google Shape;1191;p31"/>
            <p:cNvSpPr txBox="1"/>
            <p:nvPr/>
          </p:nvSpPr>
          <p:spPr>
            <a:xfrm>
              <a:off x="1101706" y="74302"/>
              <a:ext cx="9986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Headers: </a:t>
              </a:r>
              <a:r>
                <a:rPr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Red Hat Display Bold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192" name="Google Shape;1192;p31"/>
            <p:cNvSpPr txBox="1"/>
            <p:nvPr/>
          </p:nvSpPr>
          <p:spPr>
            <a:xfrm>
              <a:off x="0" y="-38100"/>
              <a:ext cx="883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02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193" name="Google Shape;1193;p31"/>
          <p:cNvGrpSpPr/>
          <p:nvPr/>
        </p:nvGrpSpPr>
        <p:grpSpPr>
          <a:xfrm>
            <a:off x="734422" y="3192474"/>
            <a:ext cx="4158040" cy="277088"/>
            <a:chOff x="0" y="-38100"/>
            <a:chExt cx="11088106" cy="738900"/>
          </a:xfrm>
        </p:grpSpPr>
        <p:sp>
          <p:nvSpPr>
            <p:cNvPr id="1194" name="Google Shape;1194;p31"/>
            <p:cNvSpPr txBox="1"/>
            <p:nvPr/>
          </p:nvSpPr>
          <p:spPr>
            <a:xfrm>
              <a:off x="1101706" y="74302"/>
              <a:ext cx="9986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Body Copy:</a:t>
              </a:r>
              <a:r>
                <a:rPr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Open Sans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195" name="Google Shape;1195;p31"/>
            <p:cNvSpPr txBox="1"/>
            <p:nvPr/>
          </p:nvSpPr>
          <p:spPr>
            <a:xfrm>
              <a:off x="0" y="-38100"/>
              <a:ext cx="883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03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196" name="Google Shape;1196;p31"/>
          <p:cNvGrpSpPr/>
          <p:nvPr/>
        </p:nvGrpSpPr>
        <p:grpSpPr>
          <a:xfrm>
            <a:off x="8401399" y="3742216"/>
            <a:ext cx="867779" cy="886937"/>
            <a:chOff x="8401399" y="3742216"/>
            <a:chExt cx="867779" cy="886937"/>
          </a:xfrm>
        </p:grpSpPr>
        <p:grpSp>
          <p:nvGrpSpPr>
            <p:cNvPr id="1197" name="Google Shape;1197;p31"/>
            <p:cNvGrpSpPr/>
            <p:nvPr/>
          </p:nvGrpSpPr>
          <p:grpSpPr>
            <a:xfrm>
              <a:off x="8401399" y="3742216"/>
              <a:ext cx="867779" cy="886937"/>
              <a:chOff x="16802798" y="7484432"/>
              <a:chExt cx="1735557" cy="1773874"/>
            </a:xfrm>
          </p:grpSpPr>
          <p:sp>
            <p:nvSpPr>
              <p:cNvPr id="1198" name="Google Shape;1198;p31"/>
              <p:cNvSpPr/>
              <p:nvPr/>
            </p:nvSpPr>
            <p:spPr>
              <a:xfrm>
                <a:off x="16802798" y="8180202"/>
                <a:ext cx="1735557" cy="394568"/>
              </a:xfrm>
              <a:custGeom>
                <a:rect b="b" l="l" r="r" t="t"/>
                <a:pathLst>
                  <a:path extrusionOk="0" h="394568" w="1735557">
                    <a:moveTo>
                      <a:pt x="1733983" y="33289"/>
                    </a:moveTo>
                    <a:cubicBezTo>
                      <a:pt x="1726744" y="14805"/>
                      <a:pt x="1704638" y="14167"/>
                      <a:pt x="1687606" y="14167"/>
                    </a:cubicBezTo>
                    <a:cubicBezTo>
                      <a:pt x="1660993" y="14557"/>
                      <a:pt x="1634309" y="16153"/>
                      <a:pt x="1607660" y="16118"/>
                    </a:cubicBezTo>
                    <a:cubicBezTo>
                      <a:pt x="1554008" y="17111"/>
                      <a:pt x="1500463" y="14344"/>
                      <a:pt x="1446882" y="11577"/>
                    </a:cubicBezTo>
                    <a:cubicBezTo>
                      <a:pt x="1356114" y="9484"/>
                      <a:pt x="1265382" y="9093"/>
                      <a:pt x="1174614" y="8100"/>
                    </a:cubicBezTo>
                    <a:cubicBezTo>
                      <a:pt x="954684" y="-947"/>
                      <a:pt x="734542" y="-2259"/>
                      <a:pt x="514506" y="3382"/>
                    </a:cubicBezTo>
                    <a:cubicBezTo>
                      <a:pt x="440415" y="3027"/>
                      <a:pt x="366360" y="3062"/>
                      <a:pt x="292553" y="10300"/>
                    </a:cubicBezTo>
                    <a:cubicBezTo>
                      <a:pt x="244544" y="12322"/>
                      <a:pt x="193624" y="16579"/>
                      <a:pt x="145508" y="22362"/>
                    </a:cubicBezTo>
                    <a:cubicBezTo>
                      <a:pt x="113288" y="24065"/>
                      <a:pt x="80998" y="23746"/>
                      <a:pt x="48779" y="25697"/>
                    </a:cubicBezTo>
                    <a:cubicBezTo>
                      <a:pt x="38843" y="26655"/>
                      <a:pt x="27878" y="25590"/>
                      <a:pt x="18688" y="29883"/>
                    </a:cubicBezTo>
                    <a:cubicBezTo>
                      <a:pt x="7936" y="36730"/>
                      <a:pt x="-6860" y="60465"/>
                      <a:pt x="3536" y="72775"/>
                    </a:cubicBezTo>
                    <a:cubicBezTo>
                      <a:pt x="-2531" y="168245"/>
                      <a:pt x="3004" y="263963"/>
                      <a:pt x="1585" y="359539"/>
                    </a:cubicBezTo>
                    <a:cubicBezTo>
                      <a:pt x="272" y="383841"/>
                      <a:pt x="27807" y="389092"/>
                      <a:pt x="46720" y="390653"/>
                    </a:cubicBezTo>
                    <a:cubicBezTo>
                      <a:pt x="75250" y="393668"/>
                      <a:pt x="103956" y="394165"/>
                      <a:pt x="132627" y="394555"/>
                    </a:cubicBezTo>
                    <a:cubicBezTo>
                      <a:pt x="354686" y="395087"/>
                      <a:pt x="576390" y="379087"/>
                      <a:pt x="798413" y="384622"/>
                    </a:cubicBezTo>
                    <a:cubicBezTo>
                      <a:pt x="985555" y="386254"/>
                      <a:pt x="1172591" y="385367"/>
                      <a:pt x="1359734" y="385579"/>
                    </a:cubicBezTo>
                    <a:cubicBezTo>
                      <a:pt x="1433044" y="385686"/>
                      <a:pt x="1506354" y="386431"/>
                      <a:pt x="1579663" y="385189"/>
                    </a:cubicBezTo>
                    <a:cubicBezTo>
                      <a:pt x="1606312" y="384728"/>
                      <a:pt x="1632925" y="384976"/>
                      <a:pt x="1659573" y="384231"/>
                    </a:cubicBezTo>
                    <a:cubicBezTo>
                      <a:pt x="1668267" y="383557"/>
                      <a:pt x="1677706" y="385047"/>
                      <a:pt x="1685689" y="380896"/>
                    </a:cubicBezTo>
                    <a:cubicBezTo>
                      <a:pt x="1727490" y="354040"/>
                      <a:pt x="1718619" y="184458"/>
                      <a:pt x="1726993" y="130994"/>
                    </a:cubicBezTo>
                    <a:cubicBezTo>
                      <a:pt x="1729548" y="104811"/>
                      <a:pt x="1732812" y="78736"/>
                      <a:pt x="1734835" y="52482"/>
                    </a:cubicBezTo>
                    <a:cubicBezTo>
                      <a:pt x="1735332" y="46203"/>
                      <a:pt x="1736538" y="39249"/>
                      <a:pt x="1733983" y="332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31"/>
              <p:cNvSpPr/>
              <p:nvPr/>
            </p:nvSpPr>
            <p:spPr>
              <a:xfrm>
                <a:off x="17488269" y="7484432"/>
                <a:ext cx="406164" cy="432126"/>
              </a:xfrm>
              <a:custGeom>
                <a:rect b="b" l="l" r="r" t="t"/>
                <a:pathLst>
                  <a:path extrusionOk="0" h="432126" w="406164">
                    <a:moveTo>
                      <a:pt x="35304" y="323020"/>
                    </a:moveTo>
                    <a:cubicBezTo>
                      <a:pt x="70150" y="395536"/>
                      <a:pt x="151195" y="431403"/>
                      <a:pt x="228763" y="432042"/>
                    </a:cubicBezTo>
                    <a:cubicBezTo>
                      <a:pt x="314208" y="434951"/>
                      <a:pt x="385531" y="362613"/>
                      <a:pt x="400399" y="281618"/>
                    </a:cubicBezTo>
                    <a:cubicBezTo>
                      <a:pt x="409341" y="218610"/>
                      <a:pt x="411860" y="149287"/>
                      <a:pt x="377902" y="92843"/>
                    </a:cubicBezTo>
                    <a:cubicBezTo>
                      <a:pt x="344831" y="35192"/>
                      <a:pt x="278441" y="-1279"/>
                      <a:pt x="212156" y="140"/>
                    </a:cubicBezTo>
                    <a:cubicBezTo>
                      <a:pt x="199914" y="-427"/>
                      <a:pt x="187708" y="672"/>
                      <a:pt x="175998" y="4468"/>
                    </a:cubicBezTo>
                    <a:cubicBezTo>
                      <a:pt x="168582" y="6881"/>
                      <a:pt x="159108" y="6810"/>
                      <a:pt x="154034" y="13515"/>
                    </a:cubicBezTo>
                    <a:cubicBezTo>
                      <a:pt x="49924" y="30615"/>
                      <a:pt x="-6318" y="119947"/>
                      <a:pt x="566" y="221555"/>
                    </a:cubicBezTo>
                    <a:cubicBezTo>
                      <a:pt x="3865" y="257600"/>
                      <a:pt x="19159" y="291090"/>
                      <a:pt x="35304" y="3230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31"/>
              <p:cNvSpPr/>
              <p:nvPr/>
            </p:nvSpPr>
            <p:spPr>
              <a:xfrm>
                <a:off x="17488991" y="8821732"/>
                <a:ext cx="426628" cy="436574"/>
              </a:xfrm>
              <a:custGeom>
                <a:rect b="b" l="l" r="r" t="t"/>
                <a:pathLst>
                  <a:path extrusionOk="0" h="436574" w="426628">
                    <a:moveTo>
                      <a:pt x="387540" y="90131"/>
                    </a:moveTo>
                    <a:cubicBezTo>
                      <a:pt x="369089" y="52490"/>
                      <a:pt x="332505" y="30707"/>
                      <a:pt x="294714" y="15948"/>
                    </a:cubicBezTo>
                    <a:cubicBezTo>
                      <a:pt x="284282" y="11088"/>
                      <a:pt x="273459" y="7362"/>
                      <a:pt x="263027" y="2502"/>
                    </a:cubicBezTo>
                    <a:cubicBezTo>
                      <a:pt x="257350" y="-123"/>
                      <a:pt x="250537" y="2005"/>
                      <a:pt x="246740" y="6688"/>
                    </a:cubicBezTo>
                    <a:cubicBezTo>
                      <a:pt x="215479" y="941"/>
                      <a:pt x="182301" y="-3777"/>
                      <a:pt x="151111" y="4347"/>
                    </a:cubicBezTo>
                    <a:cubicBezTo>
                      <a:pt x="100298" y="19070"/>
                      <a:pt x="57220" y="54299"/>
                      <a:pt x="30075" y="99391"/>
                    </a:cubicBezTo>
                    <a:cubicBezTo>
                      <a:pt x="10346" y="127489"/>
                      <a:pt x="197" y="160376"/>
                      <a:pt x="765" y="194683"/>
                    </a:cubicBezTo>
                    <a:cubicBezTo>
                      <a:pt x="-583" y="220333"/>
                      <a:pt x="-832" y="246515"/>
                      <a:pt x="5875" y="271456"/>
                    </a:cubicBezTo>
                    <a:cubicBezTo>
                      <a:pt x="18507" y="311510"/>
                      <a:pt x="39301" y="351316"/>
                      <a:pt x="71343" y="379165"/>
                    </a:cubicBezTo>
                    <a:cubicBezTo>
                      <a:pt x="106011" y="406731"/>
                      <a:pt x="146427" y="431175"/>
                      <a:pt x="191279" y="435965"/>
                    </a:cubicBezTo>
                    <a:cubicBezTo>
                      <a:pt x="259124" y="440258"/>
                      <a:pt x="333250" y="422377"/>
                      <a:pt x="376327" y="366323"/>
                    </a:cubicBezTo>
                    <a:cubicBezTo>
                      <a:pt x="419547" y="314916"/>
                      <a:pt x="432037" y="243677"/>
                      <a:pt x="424621" y="178328"/>
                    </a:cubicBezTo>
                    <a:cubicBezTo>
                      <a:pt x="418731" y="146753"/>
                      <a:pt x="403792" y="117555"/>
                      <a:pt x="387540" y="901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01" name="Google Shape;1201;p31"/>
            <p:cNvSpPr/>
            <p:nvPr/>
          </p:nvSpPr>
          <p:spPr>
            <a:xfrm>
              <a:off x="8401399" y="4090101"/>
              <a:ext cx="867779" cy="197284"/>
            </a:xfrm>
            <a:custGeom>
              <a:rect b="b" l="l" r="r" t="t"/>
              <a:pathLst>
                <a:path extrusionOk="0" h="394568" w="1735557">
                  <a:moveTo>
                    <a:pt x="132627" y="394555"/>
                  </a:moveTo>
                  <a:cubicBezTo>
                    <a:pt x="103956" y="394165"/>
                    <a:pt x="75250" y="393668"/>
                    <a:pt x="46720" y="390653"/>
                  </a:cubicBezTo>
                  <a:cubicBezTo>
                    <a:pt x="27807" y="389092"/>
                    <a:pt x="272" y="383841"/>
                    <a:pt x="1585" y="359539"/>
                  </a:cubicBezTo>
                  <a:cubicBezTo>
                    <a:pt x="3004" y="263963"/>
                    <a:pt x="-2531" y="168245"/>
                    <a:pt x="3536" y="72775"/>
                  </a:cubicBezTo>
                  <a:cubicBezTo>
                    <a:pt x="-6860" y="60465"/>
                    <a:pt x="7936" y="36730"/>
                    <a:pt x="18688" y="29883"/>
                  </a:cubicBezTo>
                  <a:cubicBezTo>
                    <a:pt x="27878" y="25590"/>
                    <a:pt x="38843" y="26655"/>
                    <a:pt x="48779" y="25697"/>
                  </a:cubicBezTo>
                  <a:cubicBezTo>
                    <a:pt x="80998" y="23746"/>
                    <a:pt x="113288" y="24065"/>
                    <a:pt x="145508" y="22362"/>
                  </a:cubicBezTo>
                  <a:cubicBezTo>
                    <a:pt x="193624" y="16579"/>
                    <a:pt x="244544" y="12322"/>
                    <a:pt x="292553" y="10300"/>
                  </a:cubicBezTo>
                  <a:cubicBezTo>
                    <a:pt x="366360" y="3062"/>
                    <a:pt x="440415" y="3027"/>
                    <a:pt x="514506" y="3382"/>
                  </a:cubicBezTo>
                  <a:cubicBezTo>
                    <a:pt x="734542" y="-2259"/>
                    <a:pt x="954684" y="-947"/>
                    <a:pt x="1174614" y="8100"/>
                  </a:cubicBezTo>
                  <a:cubicBezTo>
                    <a:pt x="1265382" y="9093"/>
                    <a:pt x="1356114" y="9484"/>
                    <a:pt x="1446882" y="11577"/>
                  </a:cubicBezTo>
                  <a:cubicBezTo>
                    <a:pt x="1500463" y="14344"/>
                    <a:pt x="1554008" y="17111"/>
                    <a:pt x="1607660" y="16118"/>
                  </a:cubicBezTo>
                  <a:cubicBezTo>
                    <a:pt x="1634309" y="16153"/>
                    <a:pt x="1660993" y="14557"/>
                    <a:pt x="1687606" y="14167"/>
                  </a:cubicBezTo>
                  <a:cubicBezTo>
                    <a:pt x="1704638" y="14167"/>
                    <a:pt x="1726744" y="14805"/>
                    <a:pt x="1733983" y="33289"/>
                  </a:cubicBezTo>
                  <a:cubicBezTo>
                    <a:pt x="1736538" y="39249"/>
                    <a:pt x="1735332" y="46203"/>
                    <a:pt x="1734835" y="52482"/>
                  </a:cubicBezTo>
                  <a:cubicBezTo>
                    <a:pt x="1732812" y="78736"/>
                    <a:pt x="1729548" y="104811"/>
                    <a:pt x="1726993" y="130994"/>
                  </a:cubicBezTo>
                  <a:cubicBezTo>
                    <a:pt x="1718619" y="184458"/>
                    <a:pt x="1727490" y="354040"/>
                    <a:pt x="1685689" y="380896"/>
                  </a:cubicBezTo>
                  <a:cubicBezTo>
                    <a:pt x="1677706" y="385047"/>
                    <a:pt x="1668267" y="383557"/>
                    <a:pt x="1659573" y="384231"/>
                  </a:cubicBezTo>
                  <a:cubicBezTo>
                    <a:pt x="1632925" y="384976"/>
                    <a:pt x="1606312" y="384728"/>
                    <a:pt x="1579663" y="385189"/>
                  </a:cubicBezTo>
                  <a:cubicBezTo>
                    <a:pt x="1506354" y="386431"/>
                    <a:pt x="1433044" y="385686"/>
                    <a:pt x="1359734" y="385579"/>
                  </a:cubicBezTo>
                  <a:cubicBezTo>
                    <a:pt x="1172591" y="385367"/>
                    <a:pt x="985555" y="386254"/>
                    <a:pt x="798413" y="384622"/>
                  </a:cubicBezTo>
                  <a:cubicBezTo>
                    <a:pt x="576390" y="379087"/>
                    <a:pt x="354686" y="395087"/>
                    <a:pt x="132627" y="394555"/>
                  </a:cubicBezTo>
                  <a:close/>
                  <a:moveTo>
                    <a:pt x="180743" y="367202"/>
                  </a:moveTo>
                  <a:cubicBezTo>
                    <a:pt x="291028" y="366670"/>
                    <a:pt x="401241" y="361348"/>
                    <a:pt x="511418" y="357694"/>
                  </a:cubicBezTo>
                  <a:cubicBezTo>
                    <a:pt x="898513" y="353508"/>
                    <a:pt x="1285714" y="362271"/>
                    <a:pt x="1672773" y="355920"/>
                  </a:cubicBezTo>
                  <a:cubicBezTo>
                    <a:pt x="1692928" y="311751"/>
                    <a:pt x="1689025" y="260344"/>
                    <a:pt x="1694135" y="213159"/>
                  </a:cubicBezTo>
                  <a:cubicBezTo>
                    <a:pt x="1695873" y="156467"/>
                    <a:pt x="1702438" y="100199"/>
                    <a:pt x="1707725" y="43790"/>
                  </a:cubicBezTo>
                  <a:cubicBezTo>
                    <a:pt x="1669899" y="39214"/>
                    <a:pt x="1631186" y="45635"/>
                    <a:pt x="1593041" y="44074"/>
                  </a:cubicBezTo>
                  <a:cubicBezTo>
                    <a:pt x="1538537" y="44784"/>
                    <a:pt x="1484141" y="40739"/>
                    <a:pt x="1429708" y="38895"/>
                  </a:cubicBezTo>
                  <a:cubicBezTo>
                    <a:pt x="1230217" y="37972"/>
                    <a:pt x="1030833" y="30522"/>
                    <a:pt x="831377" y="27577"/>
                  </a:cubicBezTo>
                  <a:cubicBezTo>
                    <a:pt x="720632" y="25910"/>
                    <a:pt x="609957" y="30593"/>
                    <a:pt x="499177" y="31267"/>
                  </a:cubicBezTo>
                  <a:cubicBezTo>
                    <a:pt x="450954" y="31728"/>
                    <a:pt x="402589" y="30132"/>
                    <a:pt x="354437" y="33537"/>
                  </a:cubicBezTo>
                  <a:cubicBezTo>
                    <a:pt x="295889" y="39178"/>
                    <a:pt x="236595" y="39036"/>
                    <a:pt x="178260" y="46983"/>
                  </a:cubicBezTo>
                  <a:cubicBezTo>
                    <a:pt x="129788" y="53653"/>
                    <a:pt x="80572" y="49963"/>
                    <a:pt x="31995" y="54895"/>
                  </a:cubicBezTo>
                  <a:cubicBezTo>
                    <a:pt x="27737" y="61352"/>
                    <a:pt x="26956" y="70186"/>
                    <a:pt x="20143" y="74691"/>
                  </a:cubicBezTo>
                  <a:cubicBezTo>
                    <a:pt x="24649" y="169487"/>
                    <a:pt x="26211" y="264389"/>
                    <a:pt x="28411" y="359255"/>
                  </a:cubicBezTo>
                  <a:cubicBezTo>
                    <a:pt x="78017" y="370360"/>
                    <a:pt x="130143" y="365712"/>
                    <a:pt x="180743" y="367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31"/>
            <p:cNvSpPr/>
            <p:nvPr/>
          </p:nvSpPr>
          <p:spPr>
            <a:xfrm>
              <a:off x="8744134" y="3742216"/>
              <a:ext cx="203082" cy="216063"/>
            </a:xfrm>
            <a:custGeom>
              <a:rect b="b" l="l" r="r" t="t"/>
              <a:pathLst>
                <a:path extrusionOk="0" h="432126" w="406164">
                  <a:moveTo>
                    <a:pt x="228763" y="432042"/>
                  </a:moveTo>
                  <a:cubicBezTo>
                    <a:pt x="151195" y="431403"/>
                    <a:pt x="70150" y="395536"/>
                    <a:pt x="35304" y="323020"/>
                  </a:cubicBezTo>
                  <a:cubicBezTo>
                    <a:pt x="19159" y="291090"/>
                    <a:pt x="3865" y="257600"/>
                    <a:pt x="566" y="221555"/>
                  </a:cubicBezTo>
                  <a:cubicBezTo>
                    <a:pt x="-6318" y="119947"/>
                    <a:pt x="49924" y="30615"/>
                    <a:pt x="154034" y="13515"/>
                  </a:cubicBezTo>
                  <a:cubicBezTo>
                    <a:pt x="159108" y="6810"/>
                    <a:pt x="168582" y="6881"/>
                    <a:pt x="175998" y="4468"/>
                  </a:cubicBezTo>
                  <a:cubicBezTo>
                    <a:pt x="187708" y="672"/>
                    <a:pt x="199914" y="-427"/>
                    <a:pt x="212156" y="140"/>
                  </a:cubicBezTo>
                  <a:cubicBezTo>
                    <a:pt x="278441" y="-1279"/>
                    <a:pt x="344831" y="35192"/>
                    <a:pt x="377902" y="92843"/>
                  </a:cubicBezTo>
                  <a:cubicBezTo>
                    <a:pt x="411860" y="149287"/>
                    <a:pt x="409341" y="218610"/>
                    <a:pt x="400399" y="281618"/>
                  </a:cubicBezTo>
                  <a:cubicBezTo>
                    <a:pt x="385531" y="362613"/>
                    <a:pt x="314208" y="434951"/>
                    <a:pt x="228763" y="432042"/>
                  </a:cubicBezTo>
                  <a:close/>
                  <a:moveTo>
                    <a:pt x="232453" y="404440"/>
                  </a:moveTo>
                  <a:cubicBezTo>
                    <a:pt x="298276" y="404618"/>
                    <a:pt x="352318" y="351863"/>
                    <a:pt x="369563" y="290984"/>
                  </a:cubicBezTo>
                  <a:cubicBezTo>
                    <a:pt x="378612" y="257138"/>
                    <a:pt x="378150" y="222477"/>
                    <a:pt x="377547" y="187780"/>
                  </a:cubicBezTo>
                  <a:cubicBezTo>
                    <a:pt x="375489" y="116151"/>
                    <a:pt x="325173" y="50518"/>
                    <a:pt x="255305" y="32815"/>
                  </a:cubicBezTo>
                  <a:cubicBezTo>
                    <a:pt x="253744" y="34340"/>
                    <a:pt x="251331" y="34234"/>
                    <a:pt x="251366" y="31857"/>
                  </a:cubicBezTo>
                  <a:cubicBezTo>
                    <a:pt x="228905" y="29090"/>
                    <a:pt x="205060" y="28345"/>
                    <a:pt x="182705" y="31502"/>
                  </a:cubicBezTo>
                  <a:cubicBezTo>
                    <a:pt x="175111" y="32673"/>
                    <a:pt x="166914" y="37888"/>
                    <a:pt x="159427" y="34269"/>
                  </a:cubicBezTo>
                  <a:cubicBezTo>
                    <a:pt x="68766" y="51902"/>
                    <a:pt x="21962" y="127823"/>
                    <a:pt x="27001" y="216942"/>
                  </a:cubicBezTo>
                  <a:cubicBezTo>
                    <a:pt x="32075" y="260331"/>
                    <a:pt x="52159" y="301911"/>
                    <a:pt x="76821" y="337566"/>
                  </a:cubicBezTo>
                  <a:cubicBezTo>
                    <a:pt x="113121" y="384928"/>
                    <a:pt x="174721" y="403802"/>
                    <a:pt x="232453" y="4044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31"/>
            <p:cNvSpPr/>
            <p:nvPr/>
          </p:nvSpPr>
          <p:spPr>
            <a:xfrm>
              <a:off x="8744495" y="4410866"/>
              <a:ext cx="213314" cy="218287"/>
            </a:xfrm>
            <a:custGeom>
              <a:rect b="b" l="l" r="r" t="t"/>
              <a:pathLst>
                <a:path extrusionOk="0" h="436574" w="426628">
                  <a:moveTo>
                    <a:pt x="191279" y="435965"/>
                  </a:moveTo>
                  <a:cubicBezTo>
                    <a:pt x="146427" y="431175"/>
                    <a:pt x="106011" y="406731"/>
                    <a:pt x="71343" y="379165"/>
                  </a:cubicBezTo>
                  <a:cubicBezTo>
                    <a:pt x="39301" y="351316"/>
                    <a:pt x="18507" y="311510"/>
                    <a:pt x="5875" y="271456"/>
                  </a:cubicBezTo>
                  <a:cubicBezTo>
                    <a:pt x="-832" y="246515"/>
                    <a:pt x="-583" y="220333"/>
                    <a:pt x="765" y="194683"/>
                  </a:cubicBezTo>
                  <a:cubicBezTo>
                    <a:pt x="197" y="160376"/>
                    <a:pt x="10346" y="127489"/>
                    <a:pt x="30075" y="99391"/>
                  </a:cubicBezTo>
                  <a:cubicBezTo>
                    <a:pt x="57220" y="54299"/>
                    <a:pt x="100298" y="19070"/>
                    <a:pt x="151111" y="4347"/>
                  </a:cubicBezTo>
                  <a:cubicBezTo>
                    <a:pt x="182301" y="-3777"/>
                    <a:pt x="215479" y="941"/>
                    <a:pt x="246740" y="6688"/>
                  </a:cubicBezTo>
                  <a:cubicBezTo>
                    <a:pt x="250537" y="2005"/>
                    <a:pt x="257350" y="-123"/>
                    <a:pt x="263027" y="2502"/>
                  </a:cubicBezTo>
                  <a:cubicBezTo>
                    <a:pt x="273459" y="7362"/>
                    <a:pt x="284282" y="11088"/>
                    <a:pt x="294714" y="15948"/>
                  </a:cubicBezTo>
                  <a:cubicBezTo>
                    <a:pt x="332505" y="30707"/>
                    <a:pt x="369089" y="52490"/>
                    <a:pt x="387540" y="90131"/>
                  </a:cubicBezTo>
                  <a:cubicBezTo>
                    <a:pt x="403792" y="117555"/>
                    <a:pt x="418731" y="146753"/>
                    <a:pt x="424621" y="178328"/>
                  </a:cubicBezTo>
                  <a:cubicBezTo>
                    <a:pt x="432037" y="243677"/>
                    <a:pt x="419547" y="314916"/>
                    <a:pt x="376327" y="366323"/>
                  </a:cubicBezTo>
                  <a:cubicBezTo>
                    <a:pt x="333250" y="422377"/>
                    <a:pt x="259124" y="440258"/>
                    <a:pt x="191279" y="435965"/>
                  </a:cubicBezTo>
                  <a:close/>
                  <a:moveTo>
                    <a:pt x="209553" y="409073"/>
                  </a:moveTo>
                  <a:cubicBezTo>
                    <a:pt x="263134" y="408399"/>
                    <a:pt x="320121" y="393569"/>
                    <a:pt x="353866" y="349826"/>
                  </a:cubicBezTo>
                  <a:cubicBezTo>
                    <a:pt x="401379" y="292175"/>
                    <a:pt x="414402" y="199295"/>
                    <a:pt x="379308" y="132669"/>
                  </a:cubicBezTo>
                  <a:cubicBezTo>
                    <a:pt x="347550" y="64907"/>
                    <a:pt x="321718" y="56605"/>
                    <a:pt x="255966" y="29855"/>
                  </a:cubicBezTo>
                  <a:cubicBezTo>
                    <a:pt x="167149" y="5269"/>
                    <a:pt x="94336" y="39895"/>
                    <a:pt x="48952" y="118300"/>
                  </a:cubicBezTo>
                  <a:cubicBezTo>
                    <a:pt x="35965" y="137919"/>
                    <a:pt x="27839" y="162895"/>
                    <a:pt x="28052" y="185849"/>
                  </a:cubicBezTo>
                  <a:cubicBezTo>
                    <a:pt x="26917" y="215331"/>
                    <a:pt x="24823" y="245806"/>
                    <a:pt x="35185" y="274010"/>
                  </a:cubicBezTo>
                  <a:cubicBezTo>
                    <a:pt x="48810" y="307608"/>
                    <a:pt x="66375" y="341985"/>
                    <a:pt x="96359" y="363768"/>
                  </a:cubicBezTo>
                  <a:cubicBezTo>
                    <a:pt x="129253" y="387999"/>
                    <a:pt x="167504" y="409818"/>
                    <a:pt x="209553" y="409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31"/>
            <p:cNvSpPr/>
            <p:nvPr/>
          </p:nvSpPr>
          <p:spPr>
            <a:xfrm>
              <a:off x="8757453" y="3756946"/>
              <a:ext cx="175585" cy="187490"/>
            </a:xfrm>
            <a:custGeom>
              <a:rect b="b" l="l" r="r" t="t"/>
              <a:pathLst>
                <a:path extrusionOk="0" h="374981" w="351170">
                  <a:moveTo>
                    <a:pt x="350910" y="158356"/>
                  </a:moveTo>
                  <a:cubicBezTo>
                    <a:pt x="351477" y="193017"/>
                    <a:pt x="351939" y="227714"/>
                    <a:pt x="342926" y="261524"/>
                  </a:cubicBezTo>
                  <a:cubicBezTo>
                    <a:pt x="325716" y="322439"/>
                    <a:pt x="271639" y="375193"/>
                    <a:pt x="205816" y="374981"/>
                  </a:cubicBezTo>
                  <a:cubicBezTo>
                    <a:pt x="148083" y="374342"/>
                    <a:pt x="86519" y="355468"/>
                    <a:pt x="50183" y="308106"/>
                  </a:cubicBezTo>
                  <a:cubicBezTo>
                    <a:pt x="25486" y="272451"/>
                    <a:pt x="5438" y="230907"/>
                    <a:pt x="364" y="187518"/>
                  </a:cubicBezTo>
                  <a:cubicBezTo>
                    <a:pt x="-4640" y="98363"/>
                    <a:pt x="42128" y="22477"/>
                    <a:pt x="132825" y="4845"/>
                  </a:cubicBezTo>
                  <a:cubicBezTo>
                    <a:pt x="140312" y="8464"/>
                    <a:pt x="148509" y="3284"/>
                    <a:pt x="156103" y="2078"/>
                  </a:cubicBezTo>
                  <a:cubicBezTo>
                    <a:pt x="178458" y="-1115"/>
                    <a:pt x="202338" y="-335"/>
                    <a:pt x="224800" y="2433"/>
                  </a:cubicBezTo>
                  <a:cubicBezTo>
                    <a:pt x="224729" y="4810"/>
                    <a:pt x="227177" y="4916"/>
                    <a:pt x="228703" y="3390"/>
                  </a:cubicBezTo>
                  <a:cubicBezTo>
                    <a:pt x="298535" y="21058"/>
                    <a:pt x="348852" y="86691"/>
                    <a:pt x="350910" y="1583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31"/>
            <p:cNvSpPr/>
            <p:nvPr/>
          </p:nvSpPr>
          <p:spPr>
            <a:xfrm>
              <a:off x="8411488" y="4103729"/>
              <a:ext cx="843773" cy="169973"/>
            </a:xfrm>
            <a:custGeom>
              <a:rect b="b" l="l" r="r" t="t"/>
              <a:pathLst>
                <a:path extrusionOk="0" h="339946" w="1687546">
                  <a:moveTo>
                    <a:pt x="1687547" y="16534"/>
                  </a:moveTo>
                  <a:cubicBezTo>
                    <a:pt x="1682295" y="72943"/>
                    <a:pt x="1675695" y="129211"/>
                    <a:pt x="1673956" y="185903"/>
                  </a:cubicBezTo>
                  <a:cubicBezTo>
                    <a:pt x="1668882" y="233124"/>
                    <a:pt x="1672785" y="284495"/>
                    <a:pt x="1652630" y="328664"/>
                  </a:cubicBezTo>
                  <a:cubicBezTo>
                    <a:pt x="1265536" y="335015"/>
                    <a:pt x="878335" y="326216"/>
                    <a:pt x="491276" y="330438"/>
                  </a:cubicBezTo>
                  <a:cubicBezTo>
                    <a:pt x="381098" y="334092"/>
                    <a:pt x="270849" y="339379"/>
                    <a:pt x="160600" y="339946"/>
                  </a:cubicBezTo>
                  <a:cubicBezTo>
                    <a:pt x="110000" y="338456"/>
                    <a:pt x="57874" y="343104"/>
                    <a:pt x="8268" y="331999"/>
                  </a:cubicBezTo>
                  <a:cubicBezTo>
                    <a:pt x="6032" y="237133"/>
                    <a:pt x="4471" y="142231"/>
                    <a:pt x="0" y="47435"/>
                  </a:cubicBezTo>
                  <a:cubicBezTo>
                    <a:pt x="6848" y="42930"/>
                    <a:pt x="7629" y="34096"/>
                    <a:pt x="11852" y="27639"/>
                  </a:cubicBezTo>
                  <a:cubicBezTo>
                    <a:pt x="60465" y="22707"/>
                    <a:pt x="109645" y="26397"/>
                    <a:pt x="158117" y="19763"/>
                  </a:cubicBezTo>
                  <a:cubicBezTo>
                    <a:pt x="216452" y="11816"/>
                    <a:pt x="275710" y="11993"/>
                    <a:pt x="334294" y="6317"/>
                  </a:cubicBezTo>
                  <a:cubicBezTo>
                    <a:pt x="382446" y="2876"/>
                    <a:pt x="430811" y="4508"/>
                    <a:pt x="479034" y="4046"/>
                  </a:cubicBezTo>
                  <a:cubicBezTo>
                    <a:pt x="589779" y="3372"/>
                    <a:pt x="700454" y="-1311"/>
                    <a:pt x="811235" y="357"/>
                  </a:cubicBezTo>
                  <a:cubicBezTo>
                    <a:pt x="1010690" y="3266"/>
                    <a:pt x="1210039" y="10752"/>
                    <a:pt x="1409565" y="11674"/>
                  </a:cubicBezTo>
                  <a:cubicBezTo>
                    <a:pt x="1464033" y="13483"/>
                    <a:pt x="1518394" y="17563"/>
                    <a:pt x="1572898" y="16854"/>
                  </a:cubicBezTo>
                  <a:cubicBezTo>
                    <a:pt x="1611008" y="18344"/>
                    <a:pt x="1649685" y="11958"/>
                    <a:pt x="1687547" y="165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31"/>
            <p:cNvSpPr/>
            <p:nvPr/>
          </p:nvSpPr>
          <p:spPr>
            <a:xfrm>
              <a:off x="8758034" y="4421886"/>
              <a:ext cx="186078" cy="193525"/>
            </a:xfrm>
            <a:custGeom>
              <a:rect b="b" l="l" r="r" t="t"/>
              <a:pathLst>
                <a:path extrusionOk="0" h="387050" w="372156">
                  <a:moveTo>
                    <a:pt x="352230" y="110628"/>
                  </a:moveTo>
                  <a:cubicBezTo>
                    <a:pt x="387324" y="177254"/>
                    <a:pt x="374337" y="270134"/>
                    <a:pt x="326824" y="327785"/>
                  </a:cubicBezTo>
                  <a:cubicBezTo>
                    <a:pt x="293079" y="371529"/>
                    <a:pt x="236056" y="386358"/>
                    <a:pt x="182510" y="387032"/>
                  </a:cubicBezTo>
                  <a:cubicBezTo>
                    <a:pt x="140462" y="387777"/>
                    <a:pt x="102210" y="365959"/>
                    <a:pt x="69281" y="341692"/>
                  </a:cubicBezTo>
                  <a:cubicBezTo>
                    <a:pt x="39297" y="319909"/>
                    <a:pt x="21697" y="285531"/>
                    <a:pt x="8107" y="251934"/>
                  </a:cubicBezTo>
                  <a:cubicBezTo>
                    <a:pt x="-2255" y="223730"/>
                    <a:pt x="-161" y="193255"/>
                    <a:pt x="974" y="163808"/>
                  </a:cubicBezTo>
                  <a:cubicBezTo>
                    <a:pt x="762" y="140855"/>
                    <a:pt x="8887" y="115879"/>
                    <a:pt x="21875" y="96260"/>
                  </a:cubicBezTo>
                  <a:cubicBezTo>
                    <a:pt x="67259" y="17855"/>
                    <a:pt x="140072" y="-16807"/>
                    <a:pt x="228888" y="7814"/>
                  </a:cubicBezTo>
                  <a:cubicBezTo>
                    <a:pt x="294640" y="34529"/>
                    <a:pt x="320472" y="42831"/>
                    <a:pt x="352230" y="1106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31"/>
          <p:cNvGrpSpPr/>
          <p:nvPr/>
        </p:nvGrpSpPr>
        <p:grpSpPr>
          <a:xfrm>
            <a:off x="7295455" y="2279002"/>
            <a:ext cx="966241" cy="894172"/>
            <a:chOff x="7295455" y="2279002"/>
            <a:chExt cx="966241" cy="894172"/>
          </a:xfrm>
        </p:grpSpPr>
        <p:sp>
          <p:nvSpPr>
            <p:cNvPr id="1208" name="Google Shape;1208;p31"/>
            <p:cNvSpPr/>
            <p:nvPr/>
          </p:nvSpPr>
          <p:spPr>
            <a:xfrm>
              <a:off x="7295455" y="2279002"/>
              <a:ext cx="966241" cy="894172"/>
            </a:xfrm>
            <a:custGeom>
              <a:rect b="b" l="l" r="r" t="t"/>
              <a:pathLst>
                <a:path extrusionOk="0" h="1788343" w="1932483">
                  <a:moveTo>
                    <a:pt x="1931636" y="235151"/>
                  </a:moveTo>
                  <a:cubicBezTo>
                    <a:pt x="1930283" y="232988"/>
                    <a:pt x="1928582" y="232100"/>
                    <a:pt x="1926727" y="231984"/>
                  </a:cubicBezTo>
                  <a:cubicBezTo>
                    <a:pt x="1926650" y="231675"/>
                    <a:pt x="1926611" y="231366"/>
                    <a:pt x="1926534" y="231057"/>
                  </a:cubicBezTo>
                  <a:cubicBezTo>
                    <a:pt x="1921626" y="214486"/>
                    <a:pt x="1904350" y="205950"/>
                    <a:pt x="1891596" y="195830"/>
                  </a:cubicBezTo>
                  <a:cubicBezTo>
                    <a:pt x="1863111" y="175745"/>
                    <a:pt x="1839304" y="150136"/>
                    <a:pt x="1811825" y="128853"/>
                  </a:cubicBezTo>
                  <a:cubicBezTo>
                    <a:pt x="1790568" y="111471"/>
                    <a:pt x="1767765" y="96175"/>
                    <a:pt x="1745310" y="80454"/>
                  </a:cubicBezTo>
                  <a:cubicBezTo>
                    <a:pt x="1725097" y="66742"/>
                    <a:pt x="1707512" y="49631"/>
                    <a:pt x="1687878" y="35185"/>
                  </a:cubicBezTo>
                  <a:cubicBezTo>
                    <a:pt x="1687492" y="34914"/>
                    <a:pt x="1687105" y="34644"/>
                    <a:pt x="1686719" y="34374"/>
                  </a:cubicBezTo>
                  <a:cubicBezTo>
                    <a:pt x="1686487" y="26108"/>
                    <a:pt x="1675858" y="19194"/>
                    <a:pt x="1668322" y="25412"/>
                  </a:cubicBezTo>
                  <a:cubicBezTo>
                    <a:pt x="1637983" y="51292"/>
                    <a:pt x="1609460" y="79527"/>
                    <a:pt x="1577227" y="104402"/>
                  </a:cubicBezTo>
                  <a:cubicBezTo>
                    <a:pt x="1544723" y="133295"/>
                    <a:pt x="1512800" y="162805"/>
                    <a:pt x="1480644" y="192083"/>
                  </a:cubicBezTo>
                  <a:cubicBezTo>
                    <a:pt x="1448720" y="222675"/>
                    <a:pt x="1418535" y="255082"/>
                    <a:pt x="1385955" y="284979"/>
                  </a:cubicBezTo>
                  <a:cubicBezTo>
                    <a:pt x="1314686" y="358638"/>
                    <a:pt x="1245351" y="434152"/>
                    <a:pt x="1172227" y="506035"/>
                  </a:cubicBezTo>
                  <a:cubicBezTo>
                    <a:pt x="1151473" y="525927"/>
                    <a:pt x="1131955" y="547133"/>
                    <a:pt x="1110776" y="566562"/>
                  </a:cubicBezTo>
                  <a:cubicBezTo>
                    <a:pt x="1085654" y="586416"/>
                    <a:pt x="1059141" y="606115"/>
                    <a:pt x="1029382" y="618282"/>
                  </a:cubicBezTo>
                  <a:cubicBezTo>
                    <a:pt x="981496" y="583519"/>
                    <a:pt x="936084" y="542730"/>
                    <a:pt x="893647" y="500820"/>
                  </a:cubicBezTo>
                  <a:cubicBezTo>
                    <a:pt x="793741" y="396453"/>
                    <a:pt x="678258" y="309274"/>
                    <a:pt x="566216" y="218619"/>
                  </a:cubicBezTo>
                  <a:cubicBezTo>
                    <a:pt x="519683" y="182234"/>
                    <a:pt x="476782" y="141445"/>
                    <a:pt x="430520" y="104750"/>
                  </a:cubicBezTo>
                  <a:cubicBezTo>
                    <a:pt x="406442" y="87755"/>
                    <a:pt x="383948" y="68789"/>
                    <a:pt x="360952" y="50403"/>
                  </a:cubicBezTo>
                  <a:cubicBezTo>
                    <a:pt x="343986" y="37502"/>
                    <a:pt x="327173" y="24369"/>
                    <a:pt x="310786" y="10735"/>
                  </a:cubicBezTo>
                  <a:cubicBezTo>
                    <a:pt x="307308" y="8031"/>
                    <a:pt x="298110" y="-42"/>
                    <a:pt x="292892" y="924"/>
                  </a:cubicBezTo>
                  <a:cubicBezTo>
                    <a:pt x="290728" y="-119"/>
                    <a:pt x="288177" y="-390"/>
                    <a:pt x="285703" y="692"/>
                  </a:cubicBezTo>
                  <a:cubicBezTo>
                    <a:pt x="278515" y="3087"/>
                    <a:pt x="274804" y="10194"/>
                    <a:pt x="270282" y="15756"/>
                  </a:cubicBezTo>
                  <a:cubicBezTo>
                    <a:pt x="243228" y="51833"/>
                    <a:pt x="203459" y="76167"/>
                    <a:pt x="172347" y="108535"/>
                  </a:cubicBezTo>
                  <a:cubicBezTo>
                    <a:pt x="153602" y="127037"/>
                    <a:pt x="136906" y="147470"/>
                    <a:pt x="118200" y="165972"/>
                  </a:cubicBezTo>
                  <a:cubicBezTo>
                    <a:pt x="99223" y="185053"/>
                    <a:pt x="78160" y="202319"/>
                    <a:pt x="61811" y="223795"/>
                  </a:cubicBezTo>
                  <a:cubicBezTo>
                    <a:pt x="60188" y="223641"/>
                    <a:pt x="58526" y="227967"/>
                    <a:pt x="60111" y="228817"/>
                  </a:cubicBezTo>
                  <a:cubicBezTo>
                    <a:pt x="60265" y="228932"/>
                    <a:pt x="60459" y="228971"/>
                    <a:pt x="60613" y="229048"/>
                  </a:cubicBezTo>
                  <a:cubicBezTo>
                    <a:pt x="52613" y="237507"/>
                    <a:pt x="70198" y="251336"/>
                    <a:pt x="75764" y="258559"/>
                  </a:cubicBezTo>
                  <a:cubicBezTo>
                    <a:pt x="92653" y="276404"/>
                    <a:pt x="110316" y="293515"/>
                    <a:pt x="127553" y="310974"/>
                  </a:cubicBezTo>
                  <a:cubicBezTo>
                    <a:pt x="168636" y="355239"/>
                    <a:pt x="218145" y="389848"/>
                    <a:pt x="263635" y="429169"/>
                  </a:cubicBezTo>
                  <a:cubicBezTo>
                    <a:pt x="307269" y="467873"/>
                    <a:pt x="346034" y="511481"/>
                    <a:pt x="387349" y="552579"/>
                  </a:cubicBezTo>
                  <a:cubicBezTo>
                    <a:pt x="419892" y="584562"/>
                    <a:pt x="453980" y="612063"/>
                    <a:pt x="487527" y="643659"/>
                  </a:cubicBezTo>
                  <a:cubicBezTo>
                    <a:pt x="530852" y="683676"/>
                    <a:pt x="571433" y="726589"/>
                    <a:pt x="615647" y="765601"/>
                  </a:cubicBezTo>
                  <a:cubicBezTo>
                    <a:pt x="658199" y="799283"/>
                    <a:pt x="694491" y="839415"/>
                    <a:pt x="733294" y="877114"/>
                  </a:cubicBezTo>
                  <a:cubicBezTo>
                    <a:pt x="705196" y="922036"/>
                    <a:pt x="661291" y="954057"/>
                    <a:pt x="625425" y="992413"/>
                  </a:cubicBezTo>
                  <a:cubicBezTo>
                    <a:pt x="594700" y="1025438"/>
                    <a:pt x="561964" y="1056455"/>
                    <a:pt x="528417" y="1086622"/>
                  </a:cubicBezTo>
                  <a:cubicBezTo>
                    <a:pt x="476087" y="1138998"/>
                    <a:pt x="421283" y="1188787"/>
                    <a:pt x="368605" y="1240816"/>
                  </a:cubicBezTo>
                  <a:cubicBezTo>
                    <a:pt x="314999" y="1290914"/>
                    <a:pt x="263828" y="1343484"/>
                    <a:pt x="209991" y="1393311"/>
                  </a:cubicBezTo>
                  <a:cubicBezTo>
                    <a:pt x="176985" y="1424174"/>
                    <a:pt x="147225" y="1458280"/>
                    <a:pt x="113639" y="1488563"/>
                  </a:cubicBezTo>
                  <a:cubicBezTo>
                    <a:pt x="92808" y="1507606"/>
                    <a:pt x="71164" y="1525914"/>
                    <a:pt x="52806" y="1547506"/>
                  </a:cubicBezTo>
                  <a:cubicBezTo>
                    <a:pt x="38815" y="1562570"/>
                    <a:pt x="22351" y="1577403"/>
                    <a:pt x="8631" y="1593471"/>
                  </a:cubicBezTo>
                  <a:cubicBezTo>
                    <a:pt x="2679" y="1591926"/>
                    <a:pt x="-2771" y="1599922"/>
                    <a:pt x="1558" y="1604904"/>
                  </a:cubicBezTo>
                  <a:cubicBezTo>
                    <a:pt x="1172" y="1608728"/>
                    <a:pt x="2640" y="1612707"/>
                    <a:pt x="5809" y="1615140"/>
                  </a:cubicBezTo>
                  <a:cubicBezTo>
                    <a:pt x="9249" y="1617265"/>
                    <a:pt x="12341" y="1617690"/>
                    <a:pt x="15162" y="1616994"/>
                  </a:cubicBezTo>
                  <a:cubicBezTo>
                    <a:pt x="55473" y="1651951"/>
                    <a:pt x="98991" y="1683354"/>
                    <a:pt x="143901" y="1712053"/>
                  </a:cubicBezTo>
                  <a:cubicBezTo>
                    <a:pt x="185719" y="1735306"/>
                    <a:pt x="226184" y="1758211"/>
                    <a:pt x="265258" y="1786330"/>
                  </a:cubicBezTo>
                  <a:cubicBezTo>
                    <a:pt x="268659" y="1788262"/>
                    <a:pt x="271906" y="1788262"/>
                    <a:pt x="274611" y="1787103"/>
                  </a:cubicBezTo>
                  <a:cubicBezTo>
                    <a:pt x="275423" y="1787451"/>
                    <a:pt x="276312" y="1787760"/>
                    <a:pt x="277201" y="1787991"/>
                  </a:cubicBezTo>
                  <a:cubicBezTo>
                    <a:pt x="288331" y="1790309"/>
                    <a:pt x="296602" y="1780691"/>
                    <a:pt x="303945" y="1773854"/>
                  </a:cubicBezTo>
                  <a:cubicBezTo>
                    <a:pt x="315308" y="1763657"/>
                    <a:pt x="326053" y="1752842"/>
                    <a:pt x="337570" y="1742799"/>
                  </a:cubicBezTo>
                  <a:cubicBezTo>
                    <a:pt x="348198" y="1733336"/>
                    <a:pt x="359252" y="1723525"/>
                    <a:pt x="368759" y="1712555"/>
                  </a:cubicBezTo>
                  <a:cubicBezTo>
                    <a:pt x="378306" y="1704250"/>
                    <a:pt x="387813" y="1695984"/>
                    <a:pt x="397359" y="1687680"/>
                  </a:cubicBezTo>
                  <a:cubicBezTo>
                    <a:pt x="493595" y="1611278"/>
                    <a:pt x="577965" y="1532326"/>
                    <a:pt x="663804" y="1444491"/>
                  </a:cubicBezTo>
                  <a:cubicBezTo>
                    <a:pt x="749720" y="1359861"/>
                    <a:pt x="834438" y="1274073"/>
                    <a:pt x="919349" y="1188440"/>
                  </a:cubicBezTo>
                  <a:cubicBezTo>
                    <a:pt x="939098" y="1167272"/>
                    <a:pt x="958925" y="1146105"/>
                    <a:pt x="979486" y="1125827"/>
                  </a:cubicBezTo>
                  <a:cubicBezTo>
                    <a:pt x="987486" y="1128492"/>
                    <a:pt x="995332" y="1131505"/>
                    <a:pt x="1002443" y="1136333"/>
                  </a:cubicBezTo>
                  <a:cubicBezTo>
                    <a:pt x="1018289" y="1148037"/>
                    <a:pt x="1030425" y="1163989"/>
                    <a:pt x="1046387" y="1175616"/>
                  </a:cubicBezTo>
                  <a:cubicBezTo>
                    <a:pt x="1062697" y="1187976"/>
                    <a:pt x="1079741" y="1199448"/>
                    <a:pt x="1095548" y="1212503"/>
                  </a:cubicBezTo>
                  <a:cubicBezTo>
                    <a:pt x="1150197" y="1260670"/>
                    <a:pt x="1205349" y="1308489"/>
                    <a:pt x="1258878" y="1358200"/>
                  </a:cubicBezTo>
                  <a:cubicBezTo>
                    <a:pt x="1279903" y="1377127"/>
                    <a:pt x="1301971" y="1394934"/>
                    <a:pt x="1323305" y="1413552"/>
                  </a:cubicBezTo>
                  <a:cubicBezTo>
                    <a:pt x="1349277" y="1436766"/>
                    <a:pt x="1373471" y="1461911"/>
                    <a:pt x="1400834" y="1483542"/>
                  </a:cubicBezTo>
                  <a:cubicBezTo>
                    <a:pt x="1467426" y="1533253"/>
                    <a:pt x="1529109" y="1589068"/>
                    <a:pt x="1595237" y="1639359"/>
                  </a:cubicBezTo>
                  <a:cubicBezTo>
                    <a:pt x="1596706" y="1640749"/>
                    <a:pt x="1598252" y="1641676"/>
                    <a:pt x="1599798" y="1642217"/>
                  </a:cubicBezTo>
                  <a:cubicBezTo>
                    <a:pt x="1605556" y="1646311"/>
                    <a:pt x="1611354" y="1650367"/>
                    <a:pt x="1616842" y="1654809"/>
                  </a:cubicBezTo>
                  <a:cubicBezTo>
                    <a:pt x="1630871" y="1667247"/>
                    <a:pt x="1640959" y="1684281"/>
                    <a:pt x="1657887" y="1693242"/>
                  </a:cubicBezTo>
                  <a:cubicBezTo>
                    <a:pt x="1669945" y="1700388"/>
                    <a:pt x="1682893" y="1696023"/>
                    <a:pt x="1692671" y="1687255"/>
                  </a:cubicBezTo>
                  <a:cubicBezTo>
                    <a:pt x="1706468" y="1676324"/>
                    <a:pt x="1717792" y="1665547"/>
                    <a:pt x="1732247" y="1654114"/>
                  </a:cubicBezTo>
                  <a:cubicBezTo>
                    <a:pt x="1751030" y="1637196"/>
                    <a:pt x="1771785" y="1622672"/>
                    <a:pt x="1791341" y="1606720"/>
                  </a:cubicBezTo>
                  <a:cubicBezTo>
                    <a:pt x="1809235" y="1590690"/>
                    <a:pt x="1824695" y="1575124"/>
                    <a:pt x="1844096" y="1560098"/>
                  </a:cubicBezTo>
                  <a:cubicBezTo>
                    <a:pt x="1854802" y="1551098"/>
                    <a:pt x="1863498" y="1543064"/>
                    <a:pt x="1874590" y="1533640"/>
                  </a:cubicBezTo>
                  <a:cubicBezTo>
                    <a:pt x="1890088" y="1520777"/>
                    <a:pt x="1915480" y="1501773"/>
                    <a:pt x="1903461" y="1479138"/>
                  </a:cubicBezTo>
                  <a:cubicBezTo>
                    <a:pt x="1893296" y="1466662"/>
                    <a:pt x="1880349" y="1456465"/>
                    <a:pt x="1868909" y="1445070"/>
                  </a:cubicBezTo>
                  <a:cubicBezTo>
                    <a:pt x="1812520" y="1391457"/>
                    <a:pt x="1756364" y="1337613"/>
                    <a:pt x="1696304" y="1288056"/>
                  </a:cubicBezTo>
                  <a:cubicBezTo>
                    <a:pt x="1644205" y="1243559"/>
                    <a:pt x="1593807" y="1196590"/>
                    <a:pt x="1539544" y="1153444"/>
                  </a:cubicBezTo>
                  <a:cubicBezTo>
                    <a:pt x="1534366" y="1148423"/>
                    <a:pt x="1529264" y="1143363"/>
                    <a:pt x="1523969" y="1138458"/>
                  </a:cubicBezTo>
                  <a:cubicBezTo>
                    <a:pt x="1447677" y="1066729"/>
                    <a:pt x="1367635" y="998361"/>
                    <a:pt x="1290531" y="927405"/>
                  </a:cubicBezTo>
                  <a:cubicBezTo>
                    <a:pt x="1311981" y="898899"/>
                    <a:pt x="1331924" y="868887"/>
                    <a:pt x="1354920" y="841463"/>
                  </a:cubicBezTo>
                  <a:cubicBezTo>
                    <a:pt x="1382940" y="805772"/>
                    <a:pt x="1416835" y="774254"/>
                    <a:pt x="1450034" y="743160"/>
                  </a:cubicBezTo>
                  <a:cubicBezTo>
                    <a:pt x="1571778" y="612990"/>
                    <a:pt x="1704806" y="489889"/>
                    <a:pt x="1821410" y="356166"/>
                  </a:cubicBezTo>
                  <a:cubicBezTo>
                    <a:pt x="1851787" y="321751"/>
                    <a:pt x="1886223" y="291159"/>
                    <a:pt x="1918495" y="258597"/>
                  </a:cubicBezTo>
                  <a:cubicBezTo>
                    <a:pt x="1923713" y="252031"/>
                    <a:pt x="1935771" y="244769"/>
                    <a:pt x="1931636" y="2351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31"/>
            <p:cNvSpPr/>
            <p:nvPr/>
          </p:nvSpPr>
          <p:spPr>
            <a:xfrm>
              <a:off x="7295455" y="2279002"/>
              <a:ext cx="966241" cy="894172"/>
            </a:xfrm>
            <a:custGeom>
              <a:rect b="b" l="l" r="r" t="t"/>
              <a:pathLst>
                <a:path extrusionOk="0" h="1788343" w="1932483">
                  <a:moveTo>
                    <a:pt x="1931636" y="235151"/>
                  </a:moveTo>
                  <a:cubicBezTo>
                    <a:pt x="1930283" y="232988"/>
                    <a:pt x="1928582" y="232100"/>
                    <a:pt x="1926727" y="231984"/>
                  </a:cubicBezTo>
                  <a:cubicBezTo>
                    <a:pt x="1926650" y="231675"/>
                    <a:pt x="1926611" y="231366"/>
                    <a:pt x="1926534" y="231057"/>
                  </a:cubicBezTo>
                  <a:cubicBezTo>
                    <a:pt x="1921626" y="214486"/>
                    <a:pt x="1904350" y="205950"/>
                    <a:pt x="1891596" y="195830"/>
                  </a:cubicBezTo>
                  <a:cubicBezTo>
                    <a:pt x="1863111" y="175745"/>
                    <a:pt x="1839304" y="150136"/>
                    <a:pt x="1811825" y="128853"/>
                  </a:cubicBezTo>
                  <a:cubicBezTo>
                    <a:pt x="1790568" y="111471"/>
                    <a:pt x="1767765" y="96175"/>
                    <a:pt x="1745310" y="80454"/>
                  </a:cubicBezTo>
                  <a:cubicBezTo>
                    <a:pt x="1725097" y="66742"/>
                    <a:pt x="1707512" y="49631"/>
                    <a:pt x="1687878" y="35185"/>
                  </a:cubicBezTo>
                  <a:cubicBezTo>
                    <a:pt x="1687492" y="34914"/>
                    <a:pt x="1687105" y="34644"/>
                    <a:pt x="1686719" y="34374"/>
                  </a:cubicBezTo>
                  <a:cubicBezTo>
                    <a:pt x="1686487" y="26108"/>
                    <a:pt x="1675858" y="19194"/>
                    <a:pt x="1668322" y="25412"/>
                  </a:cubicBezTo>
                  <a:cubicBezTo>
                    <a:pt x="1637983" y="51292"/>
                    <a:pt x="1609460" y="79527"/>
                    <a:pt x="1577227" y="104402"/>
                  </a:cubicBezTo>
                  <a:cubicBezTo>
                    <a:pt x="1544723" y="133295"/>
                    <a:pt x="1512800" y="162805"/>
                    <a:pt x="1480644" y="192083"/>
                  </a:cubicBezTo>
                  <a:cubicBezTo>
                    <a:pt x="1448720" y="222675"/>
                    <a:pt x="1418535" y="255082"/>
                    <a:pt x="1385955" y="284979"/>
                  </a:cubicBezTo>
                  <a:cubicBezTo>
                    <a:pt x="1314686" y="358638"/>
                    <a:pt x="1245351" y="434152"/>
                    <a:pt x="1172227" y="506035"/>
                  </a:cubicBezTo>
                  <a:cubicBezTo>
                    <a:pt x="1151473" y="525927"/>
                    <a:pt x="1131955" y="547133"/>
                    <a:pt x="1110776" y="566562"/>
                  </a:cubicBezTo>
                  <a:cubicBezTo>
                    <a:pt x="1085654" y="586416"/>
                    <a:pt x="1059141" y="606115"/>
                    <a:pt x="1029382" y="618282"/>
                  </a:cubicBezTo>
                  <a:cubicBezTo>
                    <a:pt x="981496" y="583519"/>
                    <a:pt x="936084" y="542730"/>
                    <a:pt x="893647" y="500820"/>
                  </a:cubicBezTo>
                  <a:cubicBezTo>
                    <a:pt x="793741" y="396453"/>
                    <a:pt x="678258" y="309274"/>
                    <a:pt x="566216" y="218619"/>
                  </a:cubicBezTo>
                  <a:cubicBezTo>
                    <a:pt x="519683" y="182234"/>
                    <a:pt x="476782" y="141445"/>
                    <a:pt x="430520" y="104750"/>
                  </a:cubicBezTo>
                  <a:cubicBezTo>
                    <a:pt x="406442" y="87755"/>
                    <a:pt x="383948" y="68789"/>
                    <a:pt x="360952" y="50403"/>
                  </a:cubicBezTo>
                  <a:cubicBezTo>
                    <a:pt x="343986" y="37502"/>
                    <a:pt x="327173" y="24369"/>
                    <a:pt x="310786" y="10735"/>
                  </a:cubicBezTo>
                  <a:cubicBezTo>
                    <a:pt x="307308" y="8031"/>
                    <a:pt x="298110" y="-42"/>
                    <a:pt x="292892" y="924"/>
                  </a:cubicBezTo>
                  <a:cubicBezTo>
                    <a:pt x="290728" y="-119"/>
                    <a:pt x="288177" y="-390"/>
                    <a:pt x="285703" y="692"/>
                  </a:cubicBezTo>
                  <a:cubicBezTo>
                    <a:pt x="278515" y="3087"/>
                    <a:pt x="274804" y="10194"/>
                    <a:pt x="270282" y="15756"/>
                  </a:cubicBezTo>
                  <a:cubicBezTo>
                    <a:pt x="243228" y="51833"/>
                    <a:pt x="203459" y="76167"/>
                    <a:pt x="172347" y="108535"/>
                  </a:cubicBezTo>
                  <a:cubicBezTo>
                    <a:pt x="153602" y="127037"/>
                    <a:pt x="136906" y="147470"/>
                    <a:pt x="118200" y="165972"/>
                  </a:cubicBezTo>
                  <a:cubicBezTo>
                    <a:pt x="99223" y="185053"/>
                    <a:pt x="78160" y="202319"/>
                    <a:pt x="61811" y="223795"/>
                  </a:cubicBezTo>
                  <a:cubicBezTo>
                    <a:pt x="60188" y="223641"/>
                    <a:pt x="58526" y="227967"/>
                    <a:pt x="60111" y="228817"/>
                  </a:cubicBezTo>
                  <a:cubicBezTo>
                    <a:pt x="60265" y="228932"/>
                    <a:pt x="60459" y="228971"/>
                    <a:pt x="60613" y="229048"/>
                  </a:cubicBezTo>
                  <a:cubicBezTo>
                    <a:pt x="52613" y="237507"/>
                    <a:pt x="70198" y="251336"/>
                    <a:pt x="75764" y="258559"/>
                  </a:cubicBezTo>
                  <a:cubicBezTo>
                    <a:pt x="92653" y="276404"/>
                    <a:pt x="110316" y="293515"/>
                    <a:pt x="127553" y="310974"/>
                  </a:cubicBezTo>
                  <a:cubicBezTo>
                    <a:pt x="168636" y="355239"/>
                    <a:pt x="218145" y="389848"/>
                    <a:pt x="263635" y="429169"/>
                  </a:cubicBezTo>
                  <a:cubicBezTo>
                    <a:pt x="307269" y="467873"/>
                    <a:pt x="346034" y="511481"/>
                    <a:pt x="387349" y="552579"/>
                  </a:cubicBezTo>
                  <a:cubicBezTo>
                    <a:pt x="419892" y="584562"/>
                    <a:pt x="453980" y="612063"/>
                    <a:pt x="487527" y="643659"/>
                  </a:cubicBezTo>
                  <a:cubicBezTo>
                    <a:pt x="530852" y="683676"/>
                    <a:pt x="571433" y="726589"/>
                    <a:pt x="615647" y="765601"/>
                  </a:cubicBezTo>
                  <a:cubicBezTo>
                    <a:pt x="658199" y="799283"/>
                    <a:pt x="694491" y="839415"/>
                    <a:pt x="733294" y="877114"/>
                  </a:cubicBezTo>
                  <a:cubicBezTo>
                    <a:pt x="705196" y="922036"/>
                    <a:pt x="661291" y="954057"/>
                    <a:pt x="625425" y="992413"/>
                  </a:cubicBezTo>
                  <a:cubicBezTo>
                    <a:pt x="594700" y="1025438"/>
                    <a:pt x="561964" y="1056455"/>
                    <a:pt x="528417" y="1086622"/>
                  </a:cubicBezTo>
                  <a:cubicBezTo>
                    <a:pt x="476087" y="1138998"/>
                    <a:pt x="421283" y="1188787"/>
                    <a:pt x="368605" y="1240816"/>
                  </a:cubicBezTo>
                  <a:cubicBezTo>
                    <a:pt x="314999" y="1290914"/>
                    <a:pt x="263828" y="1343484"/>
                    <a:pt x="209991" y="1393311"/>
                  </a:cubicBezTo>
                  <a:cubicBezTo>
                    <a:pt x="176985" y="1424174"/>
                    <a:pt x="147225" y="1458280"/>
                    <a:pt x="113639" y="1488563"/>
                  </a:cubicBezTo>
                  <a:cubicBezTo>
                    <a:pt x="92808" y="1507606"/>
                    <a:pt x="71164" y="1525914"/>
                    <a:pt x="52806" y="1547506"/>
                  </a:cubicBezTo>
                  <a:cubicBezTo>
                    <a:pt x="38815" y="1562570"/>
                    <a:pt x="22351" y="1577403"/>
                    <a:pt x="8631" y="1593471"/>
                  </a:cubicBezTo>
                  <a:cubicBezTo>
                    <a:pt x="2679" y="1591926"/>
                    <a:pt x="-2771" y="1599922"/>
                    <a:pt x="1558" y="1604904"/>
                  </a:cubicBezTo>
                  <a:cubicBezTo>
                    <a:pt x="1172" y="1608728"/>
                    <a:pt x="2640" y="1612707"/>
                    <a:pt x="5809" y="1615140"/>
                  </a:cubicBezTo>
                  <a:cubicBezTo>
                    <a:pt x="9249" y="1617265"/>
                    <a:pt x="12341" y="1617690"/>
                    <a:pt x="15162" y="1616994"/>
                  </a:cubicBezTo>
                  <a:cubicBezTo>
                    <a:pt x="55473" y="1651951"/>
                    <a:pt x="98991" y="1683354"/>
                    <a:pt x="143901" y="1712053"/>
                  </a:cubicBezTo>
                  <a:cubicBezTo>
                    <a:pt x="185719" y="1735306"/>
                    <a:pt x="226184" y="1758211"/>
                    <a:pt x="265258" y="1786330"/>
                  </a:cubicBezTo>
                  <a:cubicBezTo>
                    <a:pt x="268659" y="1788262"/>
                    <a:pt x="271906" y="1788262"/>
                    <a:pt x="274611" y="1787103"/>
                  </a:cubicBezTo>
                  <a:cubicBezTo>
                    <a:pt x="275423" y="1787451"/>
                    <a:pt x="276312" y="1787760"/>
                    <a:pt x="277201" y="1787991"/>
                  </a:cubicBezTo>
                  <a:cubicBezTo>
                    <a:pt x="288331" y="1790309"/>
                    <a:pt x="296602" y="1780691"/>
                    <a:pt x="303945" y="1773854"/>
                  </a:cubicBezTo>
                  <a:cubicBezTo>
                    <a:pt x="315308" y="1763657"/>
                    <a:pt x="326053" y="1752842"/>
                    <a:pt x="337570" y="1742799"/>
                  </a:cubicBezTo>
                  <a:cubicBezTo>
                    <a:pt x="348198" y="1733336"/>
                    <a:pt x="359252" y="1723525"/>
                    <a:pt x="368759" y="1712555"/>
                  </a:cubicBezTo>
                  <a:cubicBezTo>
                    <a:pt x="378306" y="1704250"/>
                    <a:pt x="387813" y="1695984"/>
                    <a:pt x="397359" y="1687680"/>
                  </a:cubicBezTo>
                  <a:cubicBezTo>
                    <a:pt x="493595" y="1611278"/>
                    <a:pt x="577965" y="1532326"/>
                    <a:pt x="663804" y="1444491"/>
                  </a:cubicBezTo>
                  <a:cubicBezTo>
                    <a:pt x="749720" y="1359861"/>
                    <a:pt x="834438" y="1274073"/>
                    <a:pt x="919349" y="1188440"/>
                  </a:cubicBezTo>
                  <a:cubicBezTo>
                    <a:pt x="939098" y="1167272"/>
                    <a:pt x="958925" y="1146105"/>
                    <a:pt x="979486" y="1125827"/>
                  </a:cubicBezTo>
                  <a:cubicBezTo>
                    <a:pt x="987486" y="1128492"/>
                    <a:pt x="995332" y="1131505"/>
                    <a:pt x="1002443" y="1136333"/>
                  </a:cubicBezTo>
                  <a:cubicBezTo>
                    <a:pt x="1018289" y="1148037"/>
                    <a:pt x="1030425" y="1163989"/>
                    <a:pt x="1046387" y="1175616"/>
                  </a:cubicBezTo>
                  <a:cubicBezTo>
                    <a:pt x="1062697" y="1187976"/>
                    <a:pt x="1079741" y="1199448"/>
                    <a:pt x="1095548" y="1212503"/>
                  </a:cubicBezTo>
                  <a:cubicBezTo>
                    <a:pt x="1150197" y="1260670"/>
                    <a:pt x="1205349" y="1308489"/>
                    <a:pt x="1258878" y="1358200"/>
                  </a:cubicBezTo>
                  <a:cubicBezTo>
                    <a:pt x="1279903" y="1377127"/>
                    <a:pt x="1301971" y="1394934"/>
                    <a:pt x="1323305" y="1413552"/>
                  </a:cubicBezTo>
                  <a:cubicBezTo>
                    <a:pt x="1349277" y="1436766"/>
                    <a:pt x="1373471" y="1461911"/>
                    <a:pt x="1400834" y="1483542"/>
                  </a:cubicBezTo>
                  <a:cubicBezTo>
                    <a:pt x="1467426" y="1533253"/>
                    <a:pt x="1529109" y="1589068"/>
                    <a:pt x="1595237" y="1639359"/>
                  </a:cubicBezTo>
                  <a:cubicBezTo>
                    <a:pt x="1596706" y="1640749"/>
                    <a:pt x="1598252" y="1641676"/>
                    <a:pt x="1599798" y="1642217"/>
                  </a:cubicBezTo>
                  <a:cubicBezTo>
                    <a:pt x="1605556" y="1646311"/>
                    <a:pt x="1611354" y="1650367"/>
                    <a:pt x="1616842" y="1654809"/>
                  </a:cubicBezTo>
                  <a:cubicBezTo>
                    <a:pt x="1630871" y="1667247"/>
                    <a:pt x="1640959" y="1684281"/>
                    <a:pt x="1657887" y="1693242"/>
                  </a:cubicBezTo>
                  <a:cubicBezTo>
                    <a:pt x="1669945" y="1700388"/>
                    <a:pt x="1682893" y="1696023"/>
                    <a:pt x="1692671" y="1687255"/>
                  </a:cubicBezTo>
                  <a:cubicBezTo>
                    <a:pt x="1706468" y="1676324"/>
                    <a:pt x="1717792" y="1665547"/>
                    <a:pt x="1732247" y="1654114"/>
                  </a:cubicBezTo>
                  <a:cubicBezTo>
                    <a:pt x="1751030" y="1637196"/>
                    <a:pt x="1771785" y="1622672"/>
                    <a:pt x="1791341" y="1606720"/>
                  </a:cubicBezTo>
                  <a:cubicBezTo>
                    <a:pt x="1809235" y="1590690"/>
                    <a:pt x="1824695" y="1575124"/>
                    <a:pt x="1844096" y="1560098"/>
                  </a:cubicBezTo>
                  <a:cubicBezTo>
                    <a:pt x="1854802" y="1551098"/>
                    <a:pt x="1863498" y="1543064"/>
                    <a:pt x="1874590" y="1533640"/>
                  </a:cubicBezTo>
                  <a:cubicBezTo>
                    <a:pt x="1890088" y="1520777"/>
                    <a:pt x="1915480" y="1501773"/>
                    <a:pt x="1903461" y="1479138"/>
                  </a:cubicBezTo>
                  <a:cubicBezTo>
                    <a:pt x="1893296" y="1466662"/>
                    <a:pt x="1880349" y="1456465"/>
                    <a:pt x="1868909" y="1445070"/>
                  </a:cubicBezTo>
                  <a:cubicBezTo>
                    <a:pt x="1812520" y="1391457"/>
                    <a:pt x="1756364" y="1337613"/>
                    <a:pt x="1696304" y="1288056"/>
                  </a:cubicBezTo>
                  <a:cubicBezTo>
                    <a:pt x="1644205" y="1243559"/>
                    <a:pt x="1593807" y="1196590"/>
                    <a:pt x="1539544" y="1153444"/>
                  </a:cubicBezTo>
                  <a:cubicBezTo>
                    <a:pt x="1534366" y="1148423"/>
                    <a:pt x="1529264" y="1143363"/>
                    <a:pt x="1523969" y="1138458"/>
                  </a:cubicBezTo>
                  <a:cubicBezTo>
                    <a:pt x="1447677" y="1066729"/>
                    <a:pt x="1367635" y="998361"/>
                    <a:pt x="1290531" y="927405"/>
                  </a:cubicBezTo>
                  <a:cubicBezTo>
                    <a:pt x="1311981" y="898899"/>
                    <a:pt x="1331924" y="868887"/>
                    <a:pt x="1354920" y="841463"/>
                  </a:cubicBezTo>
                  <a:cubicBezTo>
                    <a:pt x="1382940" y="805772"/>
                    <a:pt x="1416835" y="774254"/>
                    <a:pt x="1450034" y="743160"/>
                  </a:cubicBezTo>
                  <a:cubicBezTo>
                    <a:pt x="1571778" y="612990"/>
                    <a:pt x="1704806" y="489889"/>
                    <a:pt x="1821410" y="356166"/>
                  </a:cubicBezTo>
                  <a:cubicBezTo>
                    <a:pt x="1851787" y="321751"/>
                    <a:pt x="1886223" y="291159"/>
                    <a:pt x="1918495" y="258597"/>
                  </a:cubicBezTo>
                  <a:cubicBezTo>
                    <a:pt x="1923713" y="252031"/>
                    <a:pt x="1935771" y="244769"/>
                    <a:pt x="1931636" y="235151"/>
                  </a:cubicBezTo>
                  <a:close/>
                  <a:moveTo>
                    <a:pt x="1768229" y="386179"/>
                  </a:moveTo>
                  <a:cubicBezTo>
                    <a:pt x="1657925" y="501593"/>
                    <a:pt x="1543371" y="612797"/>
                    <a:pt x="1433338" y="728405"/>
                  </a:cubicBezTo>
                  <a:cubicBezTo>
                    <a:pt x="1404699" y="755597"/>
                    <a:pt x="1375094" y="781979"/>
                    <a:pt x="1349895" y="812570"/>
                  </a:cubicBezTo>
                  <a:cubicBezTo>
                    <a:pt x="1324967" y="840304"/>
                    <a:pt x="1304367" y="871359"/>
                    <a:pt x="1281912" y="900985"/>
                  </a:cubicBezTo>
                  <a:cubicBezTo>
                    <a:pt x="1257448" y="924624"/>
                    <a:pt x="1265641" y="953671"/>
                    <a:pt x="1289371" y="974065"/>
                  </a:cubicBezTo>
                  <a:cubicBezTo>
                    <a:pt x="1294473" y="978314"/>
                    <a:pt x="1300116" y="981752"/>
                    <a:pt x="1305565" y="985422"/>
                  </a:cubicBezTo>
                  <a:cubicBezTo>
                    <a:pt x="1305604" y="985460"/>
                    <a:pt x="1305681" y="985537"/>
                    <a:pt x="1305720" y="985576"/>
                  </a:cubicBezTo>
                  <a:cubicBezTo>
                    <a:pt x="1343866" y="1018176"/>
                    <a:pt x="1378882" y="1054176"/>
                    <a:pt x="1417492" y="1086274"/>
                  </a:cubicBezTo>
                  <a:cubicBezTo>
                    <a:pt x="1453165" y="1116672"/>
                    <a:pt x="1492045" y="1142900"/>
                    <a:pt x="1529032" y="1171637"/>
                  </a:cubicBezTo>
                  <a:cubicBezTo>
                    <a:pt x="1572782" y="1207212"/>
                    <a:pt x="1613402" y="1245104"/>
                    <a:pt x="1656186" y="1282185"/>
                  </a:cubicBezTo>
                  <a:cubicBezTo>
                    <a:pt x="1656109" y="1282146"/>
                    <a:pt x="1656070" y="1282069"/>
                    <a:pt x="1655993" y="1282030"/>
                  </a:cubicBezTo>
                  <a:cubicBezTo>
                    <a:pt x="1681578" y="1304742"/>
                    <a:pt x="1708517" y="1327377"/>
                    <a:pt x="1735184" y="1350746"/>
                  </a:cubicBezTo>
                  <a:cubicBezTo>
                    <a:pt x="1785775" y="1395899"/>
                    <a:pt x="1834821" y="1444105"/>
                    <a:pt x="1884059" y="1490881"/>
                  </a:cubicBezTo>
                  <a:cubicBezTo>
                    <a:pt x="1879576" y="1502816"/>
                    <a:pt x="1867285" y="1509382"/>
                    <a:pt x="1858358" y="1517803"/>
                  </a:cubicBezTo>
                  <a:cubicBezTo>
                    <a:pt x="1843014" y="1531399"/>
                    <a:pt x="1827245" y="1544880"/>
                    <a:pt x="1810936" y="1558128"/>
                  </a:cubicBezTo>
                  <a:cubicBezTo>
                    <a:pt x="1788790" y="1578832"/>
                    <a:pt x="1766296" y="1598995"/>
                    <a:pt x="1741561" y="1616724"/>
                  </a:cubicBezTo>
                  <a:cubicBezTo>
                    <a:pt x="1718101" y="1635651"/>
                    <a:pt x="1696304" y="1656122"/>
                    <a:pt x="1672032" y="1674122"/>
                  </a:cubicBezTo>
                  <a:cubicBezTo>
                    <a:pt x="1654602" y="1668174"/>
                    <a:pt x="1645828" y="1648474"/>
                    <a:pt x="1631567" y="1637505"/>
                  </a:cubicBezTo>
                  <a:cubicBezTo>
                    <a:pt x="1620668" y="1628582"/>
                    <a:pt x="1608610" y="1621204"/>
                    <a:pt x="1597711" y="1612243"/>
                  </a:cubicBezTo>
                  <a:cubicBezTo>
                    <a:pt x="1597363" y="1611973"/>
                    <a:pt x="1596938" y="1611818"/>
                    <a:pt x="1596590" y="1611587"/>
                  </a:cubicBezTo>
                  <a:cubicBezTo>
                    <a:pt x="1573517" y="1593278"/>
                    <a:pt x="1549902" y="1575665"/>
                    <a:pt x="1527447" y="1556545"/>
                  </a:cubicBezTo>
                  <a:cubicBezTo>
                    <a:pt x="1490345" y="1524215"/>
                    <a:pt x="1451657" y="1493893"/>
                    <a:pt x="1412506" y="1464074"/>
                  </a:cubicBezTo>
                  <a:cubicBezTo>
                    <a:pt x="1389085" y="1445263"/>
                    <a:pt x="1367906" y="1423826"/>
                    <a:pt x="1345721" y="1403663"/>
                  </a:cubicBezTo>
                  <a:cubicBezTo>
                    <a:pt x="1288985" y="1356231"/>
                    <a:pt x="1235456" y="1305322"/>
                    <a:pt x="1179145" y="1257387"/>
                  </a:cubicBezTo>
                  <a:cubicBezTo>
                    <a:pt x="1141733" y="1223666"/>
                    <a:pt x="1103935" y="1188826"/>
                    <a:pt x="1061653" y="1160552"/>
                  </a:cubicBezTo>
                  <a:cubicBezTo>
                    <a:pt x="1038155" y="1143942"/>
                    <a:pt x="1021149" y="1117406"/>
                    <a:pt x="991776" y="1110415"/>
                  </a:cubicBezTo>
                  <a:cubicBezTo>
                    <a:pt x="988066" y="1108870"/>
                    <a:pt x="981844" y="1107904"/>
                    <a:pt x="976665" y="1108561"/>
                  </a:cubicBezTo>
                  <a:cubicBezTo>
                    <a:pt x="971331" y="1105780"/>
                    <a:pt x="964684" y="1108600"/>
                    <a:pt x="960587" y="1113003"/>
                  </a:cubicBezTo>
                  <a:cubicBezTo>
                    <a:pt x="883174" y="1192611"/>
                    <a:pt x="805838" y="1272374"/>
                    <a:pt x="726917" y="1350553"/>
                  </a:cubicBezTo>
                  <a:cubicBezTo>
                    <a:pt x="642392" y="1435182"/>
                    <a:pt x="558756" y="1520623"/>
                    <a:pt x="470251" y="1601158"/>
                  </a:cubicBezTo>
                  <a:cubicBezTo>
                    <a:pt x="443429" y="1624295"/>
                    <a:pt x="414906" y="1647354"/>
                    <a:pt x="387311" y="1671109"/>
                  </a:cubicBezTo>
                  <a:cubicBezTo>
                    <a:pt x="386731" y="1671302"/>
                    <a:pt x="386190" y="1671611"/>
                    <a:pt x="385726" y="1672036"/>
                  </a:cubicBezTo>
                  <a:cubicBezTo>
                    <a:pt x="384953" y="1672925"/>
                    <a:pt x="384064" y="1673697"/>
                    <a:pt x="383291" y="1674586"/>
                  </a:cubicBezTo>
                  <a:cubicBezTo>
                    <a:pt x="375214" y="1681577"/>
                    <a:pt x="367213" y="1688645"/>
                    <a:pt x="359406" y="1695791"/>
                  </a:cubicBezTo>
                  <a:cubicBezTo>
                    <a:pt x="354112" y="1699692"/>
                    <a:pt x="348739" y="1703478"/>
                    <a:pt x="343174" y="1707109"/>
                  </a:cubicBezTo>
                  <a:cubicBezTo>
                    <a:pt x="322381" y="1725919"/>
                    <a:pt x="301897" y="1745232"/>
                    <a:pt x="282457" y="1765550"/>
                  </a:cubicBezTo>
                  <a:cubicBezTo>
                    <a:pt x="281104" y="1767249"/>
                    <a:pt x="279558" y="1768215"/>
                    <a:pt x="277896" y="1768717"/>
                  </a:cubicBezTo>
                  <a:cubicBezTo>
                    <a:pt x="277394" y="1768292"/>
                    <a:pt x="276930" y="1767906"/>
                    <a:pt x="276312" y="1767520"/>
                  </a:cubicBezTo>
                  <a:cubicBezTo>
                    <a:pt x="241721" y="1744421"/>
                    <a:pt x="206589" y="1722289"/>
                    <a:pt x="169332" y="1703594"/>
                  </a:cubicBezTo>
                  <a:cubicBezTo>
                    <a:pt x="119553" y="1675590"/>
                    <a:pt x="72942" y="1641792"/>
                    <a:pt x="27375" y="1607299"/>
                  </a:cubicBezTo>
                  <a:cubicBezTo>
                    <a:pt x="30583" y="1603359"/>
                    <a:pt x="33559" y="1599110"/>
                    <a:pt x="36574" y="1596175"/>
                  </a:cubicBezTo>
                  <a:cubicBezTo>
                    <a:pt x="48207" y="1583815"/>
                    <a:pt x="61270" y="1572845"/>
                    <a:pt x="72247" y="1559789"/>
                  </a:cubicBezTo>
                  <a:cubicBezTo>
                    <a:pt x="98450" y="1530202"/>
                    <a:pt x="131959" y="1504593"/>
                    <a:pt x="159747" y="1475971"/>
                  </a:cubicBezTo>
                  <a:cubicBezTo>
                    <a:pt x="180888" y="1454495"/>
                    <a:pt x="201526" y="1432555"/>
                    <a:pt x="223440" y="1411891"/>
                  </a:cubicBezTo>
                  <a:cubicBezTo>
                    <a:pt x="298998" y="1341321"/>
                    <a:pt x="371503" y="1267545"/>
                    <a:pt x="446946" y="1196860"/>
                  </a:cubicBezTo>
                  <a:cubicBezTo>
                    <a:pt x="480106" y="1167388"/>
                    <a:pt x="510446" y="1135020"/>
                    <a:pt x="542563" y="1104428"/>
                  </a:cubicBezTo>
                  <a:cubicBezTo>
                    <a:pt x="576032" y="1074261"/>
                    <a:pt x="608922" y="1043438"/>
                    <a:pt x="639609" y="1010412"/>
                  </a:cubicBezTo>
                  <a:cubicBezTo>
                    <a:pt x="674471" y="973216"/>
                    <a:pt x="715631" y="941620"/>
                    <a:pt x="745546" y="900020"/>
                  </a:cubicBezTo>
                  <a:cubicBezTo>
                    <a:pt x="763131" y="876921"/>
                    <a:pt x="758377" y="867497"/>
                    <a:pt x="737739" y="850462"/>
                  </a:cubicBezTo>
                  <a:cubicBezTo>
                    <a:pt x="702220" y="813343"/>
                    <a:pt x="665581" y="777459"/>
                    <a:pt x="625619" y="745091"/>
                  </a:cubicBezTo>
                  <a:cubicBezTo>
                    <a:pt x="581057" y="704843"/>
                    <a:pt x="539277" y="661698"/>
                    <a:pt x="494870" y="621295"/>
                  </a:cubicBezTo>
                  <a:cubicBezTo>
                    <a:pt x="464028" y="592712"/>
                    <a:pt x="431100" y="566407"/>
                    <a:pt x="401147" y="536858"/>
                  </a:cubicBezTo>
                  <a:cubicBezTo>
                    <a:pt x="363233" y="499623"/>
                    <a:pt x="327637" y="460031"/>
                    <a:pt x="287984" y="424573"/>
                  </a:cubicBezTo>
                  <a:cubicBezTo>
                    <a:pt x="255055" y="393827"/>
                    <a:pt x="217566" y="368643"/>
                    <a:pt x="183439" y="339325"/>
                  </a:cubicBezTo>
                  <a:cubicBezTo>
                    <a:pt x="145447" y="304330"/>
                    <a:pt x="107649" y="268988"/>
                    <a:pt x="71396" y="232216"/>
                  </a:cubicBezTo>
                  <a:cubicBezTo>
                    <a:pt x="71203" y="229898"/>
                    <a:pt x="69696" y="228199"/>
                    <a:pt x="67802" y="227349"/>
                  </a:cubicBezTo>
                  <a:cubicBezTo>
                    <a:pt x="74527" y="223911"/>
                    <a:pt x="80556" y="219121"/>
                    <a:pt x="86701" y="214680"/>
                  </a:cubicBezTo>
                  <a:cubicBezTo>
                    <a:pt x="118548" y="190461"/>
                    <a:pt x="146452" y="161801"/>
                    <a:pt x="173738" y="132715"/>
                  </a:cubicBezTo>
                  <a:cubicBezTo>
                    <a:pt x="206203" y="97720"/>
                    <a:pt x="247828" y="72806"/>
                    <a:pt x="280022" y="37618"/>
                  </a:cubicBezTo>
                  <a:cubicBezTo>
                    <a:pt x="285201" y="30434"/>
                    <a:pt x="293085" y="24022"/>
                    <a:pt x="296448" y="15756"/>
                  </a:cubicBezTo>
                  <a:cubicBezTo>
                    <a:pt x="297182" y="16528"/>
                    <a:pt x="297916" y="17262"/>
                    <a:pt x="298612" y="18073"/>
                  </a:cubicBezTo>
                  <a:cubicBezTo>
                    <a:pt x="314187" y="34412"/>
                    <a:pt x="331579" y="48858"/>
                    <a:pt x="348933" y="63266"/>
                  </a:cubicBezTo>
                  <a:cubicBezTo>
                    <a:pt x="374479" y="85553"/>
                    <a:pt x="400451" y="107454"/>
                    <a:pt x="427428" y="128080"/>
                  </a:cubicBezTo>
                  <a:cubicBezTo>
                    <a:pt x="536340" y="227503"/>
                    <a:pt x="655455" y="314721"/>
                    <a:pt x="766686" y="411440"/>
                  </a:cubicBezTo>
                  <a:cubicBezTo>
                    <a:pt x="842515" y="476216"/>
                    <a:pt x="907600" y="553777"/>
                    <a:pt x="987139" y="614419"/>
                  </a:cubicBezTo>
                  <a:cubicBezTo>
                    <a:pt x="999313" y="622724"/>
                    <a:pt x="1009052" y="636011"/>
                    <a:pt x="1023314" y="640492"/>
                  </a:cubicBezTo>
                  <a:cubicBezTo>
                    <a:pt x="1042522" y="643041"/>
                    <a:pt x="1059373" y="628479"/>
                    <a:pt x="1075374" y="619711"/>
                  </a:cubicBezTo>
                  <a:cubicBezTo>
                    <a:pt x="1103239" y="602523"/>
                    <a:pt x="1129366" y="582669"/>
                    <a:pt x="1151627" y="558605"/>
                  </a:cubicBezTo>
                  <a:cubicBezTo>
                    <a:pt x="1203842" y="507078"/>
                    <a:pt x="1255206" y="454740"/>
                    <a:pt x="1305990" y="401784"/>
                  </a:cubicBezTo>
                  <a:cubicBezTo>
                    <a:pt x="1337103" y="370960"/>
                    <a:pt x="1365548" y="337665"/>
                    <a:pt x="1396390" y="306532"/>
                  </a:cubicBezTo>
                  <a:cubicBezTo>
                    <a:pt x="1428700" y="276442"/>
                    <a:pt x="1459464" y="244769"/>
                    <a:pt x="1490847" y="213714"/>
                  </a:cubicBezTo>
                  <a:cubicBezTo>
                    <a:pt x="1522153" y="184397"/>
                    <a:pt x="1554347" y="156045"/>
                    <a:pt x="1585846" y="126921"/>
                  </a:cubicBezTo>
                  <a:cubicBezTo>
                    <a:pt x="1617963" y="101583"/>
                    <a:pt x="1647877" y="73772"/>
                    <a:pt x="1678448" y="46657"/>
                  </a:cubicBezTo>
                  <a:cubicBezTo>
                    <a:pt x="1711338" y="80918"/>
                    <a:pt x="1751108" y="107145"/>
                    <a:pt x="1788288" y="136346"/>
                  </a:cubicBezTo>
                  <a:cubicBezTo>
                    <a:pt x="1815458" y="157397"/>
                    <a:pt x="1839072" y="182465"/>
                    <a:pt x="1865778" y="203980"/>
                  </a:cubicBezTo>
                  <a:cubicBezTo>
                    <a:pt x="1879962" y="215182"/>
                    <a:pt x="1895228" y="224915"/>
                    <a:pt x="1907480" y="238319"/>
                  </a:cubicBezTo>
                  <a:cubicBezTo>
                    <a:pt x="1907596" y="238705"/>
                    <a:pt x="1908021" y="239361"/>
                    <a:pt x="1908485" y="239979"/>
                  </a:cubicBezTo>
                  <a:cubicBezTo>
                    <a:pt x="1909258" y="241100"/>
                    <a:pt x="1910186" y="241949"/>
                    <a:pt x="1911190" y="242567"/>
                  </a:cubicBezTo>
                  <a:cubicBezTo>
                    <a:pt x="1905625" y="247705"/>
                    <a:pt x="1900021" y="252803"/>
                    <a:pt x="1894417" y="257902"/>
                  </a:cubicBezTo>
                  <a:cubicBezTo>
                    <a:pt x="1849159" y="297957"/>
                    <a:pt x="1807573" y="340252"/>
                    <a:pt x="1768229" y="386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31"/>
            <p:cNvSpPr/>
            <p:nvPr/>
          </p:nvSpPr>
          <p:spPr>
            <a:xfrm>
              <a:off x="7309123" y="2286976"/>
              <a:ext cx="941965" cy="876422"/>
            </a:xfrm>
            <a:custGeom>
              <a:rect b="b" l="l" r="r" t="t"/>
              <a:pathLst>
                <a:path extrusionOk="0" h="1752845" w="1883930">
                  <a:moveTo>
                    <a:pt x="1881148" y="224108"/>
                  </a:moveTo>
                  <a:cubicBezTo>
                    <a:pt x="1881960" y="225228"/>
                    <a:pt x="1882887" y="226116"/>
                    <a:pt x="1883931" y="226696"/>
                  </a:cubicBezTo>
                  <a:cubicBezTo>
                    <a:pt x="1878327" y="231833"/>
                    <a:pt x="1872723" y="236932"/>
                    <a:pt x="1867080" y="241992"/>
                  </a:cubicBezTo>
                  <a:cubicBezTo>
                    <a:pt x="1821861" y="281969"/>
                    <a:pt x="1780236" y="324265"/>
                    <a:pt x="1740892" y="370191"/>
                  </a:cubicBezTo>
                  <a:cubicBezTo>
                    <a:pt x="1630627" y="485605"/>
                    <a:pt x="1516034" y="596809"/>
                    <a:pt x="1406001" y="712417"/>
                  </a:cubicBezTo>
                  <a:cubicBezTo>
                    <a:pt x="1377362" y="739648"/>
                    <a:pt x="1347719" y="765991"/>
                    <a:pt x="1322559" y="796583"/>
                  </a:cubicBezTo>
                  <a:cubicBezTo>
                    <a:pt x="1297630" y="824316"/>
                    <a:pt x="1277069" y="855371"/>
                    <a:pt x="1254576" y="884998"/>
                  </a:cubicBezTo>
                  <a:cubicBezTo>
                    <a:pt x="1230111" y="908675"/>
                    <a:pt x="1238343" y="937683"/>
                    <a:pt x="1262035" y="958078"/>
                  </a:cubicBezTo>
                  <a:cubicBezTo>
                    <a:pt x="1267136" y="962288"/>
                    <a:pt x="1272740" y="965726"/>
                    <a:pt x="1278190" y="969395"/>
                  </a:cubicBezTo>
                  <a:cubicBezTo>
                    <a:pt x="1278267" y="969472"/>
                    <a:pt x="1278306" y="969550"/>
                    <a:pt x="1278383" y="969627"/>
                  </a:cubicBezTo>
                  <a:cubicBezTo>
                    <a:pt x="1316491" y="1002227"/>
                    <a:pt x="1351545" y="1038227"/>
                    <a:pt x="1390155" y="1070325"/>
                  </a:cubicBezTo>
                  <a:cubicBezTo>
                    <a:pt x="1425828" y="1100723"/>
                    <a:pt x="1464709" y="1126950"/>
                    <a:pt x="1501695" y="1155688"/>
                  </a:cubicBezTo>
                  <a:cubicBezTo>
                    <a:pt x="1545407" y="1191185"/>
                    <a:pt x="1585949" y="1229039"/>
                    <a:pt x="1628656" y="1266081"/>
                  </a:cubicBezTo>
                  <a:cubicBezTo>
                    <a:pt x="1628695" y="1266120"/>
                    <a:pt x="1628695" y="1266120"/>
                    <a:pt x="1628734" y="1266158"/>
                  </a:cubicBezTo>
                  <a:cubicBezTo>
                    <a:pt x="1654280" y="1288832"/>
                    <a:pt x="1681219" y="1311467"/>
                    <a:pt x="1707848" y="1334797"/>
                  </a:cubicBezTo>
                  <a:cubicBezTo>
                    <a:pt x="1758439" y="1379950"/>
                    <a:pt x="1807484" y="1428155"/>
                    <a:pt x="1856684" y="1474932"/>
                  </a:cubicBezTo>
                  <a:cubicBezTo>
                    <a:pt x="1852200" y="1486867"/>
                    <a:pt x="1839910" y="1493433"/>
                    <a:pt x="1831021" y="1501854"/>
                  </a:cubicBezTo>
                  <a:cubicBezTo>
                    <a:pt x="1815677" y="1515450"/>
                    <a:pt x="1799909" y="1528931"/>
                    <a:pt x="1783599" y="1542179"/>
                  </a:cubicBezTo>
                  <a:cubicBezTo>
                    <a:pt x="1761415" y="1562883"/>
                    <a:pt x="1738921" y="1583046"/>
                    <a:pt x="1714225" y="1600775"/>
                  </a:cubicBezTo>
                  <a:cubicBezTo>
                    <a:pt x="1690765" y="1619702"/>
                    <a:pt x="1668967" y="1640173"/>
                    <a:pt x="1644695" y="1658173"/>
                  </a:cubicBezTo>
                  <a:cubicBezTo>
                    <a:pt x="1627304" y="1652225"/>
                    <a:pt x="1618492" y="1632525"/>
                    <a:pt x="1604230" y="1621556"/>
                  </a:cubicBezTo>
                  <a:cubicBezTo>
                    <a:pt x="1593331" y="1612633"/>
                    <a:pt x="1581273" y="1605255"/>
                    <a:pt x="1570374" y="1596294"/>
                  </a:cubicBezTo>
                  <a:cubicBezTo>
                    <a:pt x="1569872" y="1595908"/>
                    <a:pt x="1569369" y="1595522"/>
                    <a:pt x="1568828" y="1595290"/>
                  </a:cubicBezTo>
                  <a:lnTo>
                    <a:pt x="1568789" y="1595251"/>
                  </a:lnTo>
                  <a:cubicBezTo>
                    <a:pt x="1545871" y="1577097"/>
                    <a:pt x="1522334" y="1559600"/>
                    <a:pt x="1500072" y="1540634"/>
                  </a:cubicBezTo>
                  <a:cubicBezTo>
                    <a:pt x="1462931" y="1508304"/>
                    <a:pt x="1424282" y="1477944"/>
                    <a:pt x="1385131" y="1448164"/>
                  </a:cubicBezTo>
                  <a:cubicBezTo>
                    <a:pt x="1361710" y="1429353"/>
                    <a:pt x="1340530" y="1407916"/>
                    <a:pt x="1318346" y="1387753"/>
                  </a:cubicBezTo>
                  <a:cubicBezTo>
                    <a:pt x="1261610" y="1340320"/>
                    <a:pt x="1208081" y="1289411"/>
                    <a:pt x="1151770" y="1241476"/>
                  </a:cubicBezTo>
                  <a:cubicBezTo>
                    <a:pt x="1114358" y="1207756"/>
                    <a:pt x="1076560" y="1172915"/>
                    <a:pt x="1034278" y="1144641"/>
                  </a:cubicBezTo>
                  <a:cubicBezTo>
                    <a:pt x="1010741" y="1128032"/>
                    <a:pt x="993774" y="1101496"/>
                    <a:pt x="964401" y="1094505"/>
                  </a:cubicBezTo>
                  <a:cubicBezTo>
                    <a:pt x="960691" y="1092960"/>
                    <a:pt x="954507" y="1091955"/>
                    <a:pt x="949328" y="1092612"/>
                  </a:cubicBezTo>
                  <a:cubicBezTo>
                    <a:pt x="943995" y="1089792"/>
                    <a:pt x="937308" y="1092689"/>
                    <a:pt x="933212" y="1097131"/>
                  </a:cubicBezTo>
                  <a:cubicBezTo>
                    <a:pt x="855798" y="1176739"/>
                    <a:pt x="778462" y="1256502"/>
                    <a:pt x="699541" y="1334681"/>
                  </a:cubicBezTo>
                  <a:cubicBezTo>
                    <a:pt x="615017" y="1419272"/>
                    <a:pt x="531342" y="1504751"/>
                    <a:pt x="442875" y="1585286"/>
                  </a:cubicBezTo>
                  <a:cubicBezTo>
                    <a:pt x="416053" y="1608461"/>
                    <a:pt x="387531" y="1631482"/>
                    <a:pt x="359935" y="1655237"/>
                  </a:cubicBezTo>
                  <a:cubicBezTo>
                    <a:pt x="359356" y="1655431"/>
                    <a:pt x="358815" y="1655740"/>
                    <a:pt x="358351" y="1656165"/>
                  </a:cubicBezTo>
                  <a:cubicBezTo>
                    <a:pt x="357848" y="1656782"/>
                    <a:pt x="357346" y="1657323"/>
                    <a:pt x="356805" y="1657903"/>
                  </a:cubicBezTo>
                  <a:cubicBezTo>
                    <a:pt x="348186" y="1665357"/>
                    <a:pt x="339645" y="1672928"/>
                    <a:pt x="331335" y="1680576"/>
                  </a:cubicBezTo>
                  <a:cubicBezTo>
                    <a:pt x="326272" y="1684284"/>
                    <a:pt x="321093" y="1687799"/>
                    <a:pt x="315799" y="1691237"/>
                  </a:cubicBezTo>
                  <a:cubicBezTo>
                    <a:pt x="295972" y="1709159"/>
                    <a:pt x="276377" y="1727584"/>
                    <a:pt x="257748" y="1746897"/>
                  </a:cubicBezTo>
                  <a:cubicBezTo>
                    <a:pt x="257323" y="1747167"/>
                    <a:pt x="256937" y="1747438"/>
                    <a:pt x="256511" y="1747708"/>
                  </a:cubicBezTo>
                  <a:cubicBezTo>
                    <a:pt x="254540" y="1749214"/>
                    <a:pt x="252183" y="1750721"/>
                    <a:pt x="250714" y="1752807"/>
                  </a:cubicBezTo>
                  <a:cubicBezTo>
                    <a:pt x="250675" y="1752845"/>
                    <a:pt x="250637" y="1752845"/>
                    <a:pt x="250598" y="1752845"/>
                  </a:cubicBezTo>
                  <a:cubicBezTo>
                    <a:pt x="250096" y="1752420"/>
                    <a:pt x="249555" y="1752034"/>
                    <a:pt x="248936" y="1751648"/>
                  </a:cubicBezTo>
                  <a:cubicBezTo>
                    <a:pt x="214346" y="1728550"/>
                    <a:pt x="179214" y="1706417"/>
                    <a:pt x="141957" y="1687722"/>
                  </a:cubicBezTo>
                  <a:cubicBezTo>
                    <a:pt x="92177" y="1659718"/>
                    <a:pt x="45567" y="1625920"/>
                    <a:pt x="0" y="1591466"/>
                  </a:cubicBezTo>
                  <a:cubicBezTo>
                    <a:pt x="3208" y="1587526"/>
                    <a:pt x="6184" y="1583277"/>
                    <a:pt x="9198" y="1580342"/>
                  </a:cubicBezTo>
                  <a:cubicBezTo>
                    <a:pt x="20832" y="1567981"/>
                    <a:pt x="33895" y="1557012"/>
                    <a:pt x="44871" y="1543956"/>
                  </a:cubicBezTo>
                  <a:cubicBezTo>
                    <a:pt x="71075" y="1514369"/>
                    <a:pt x="104583" y="1488760"/>
                    <a:pt x="132372" y="1460138"/>
                  </a:cubicBezTo>
                  <a:cubicBezTo>
                    <a:pt x="153513" y="1438662"/>
                    <a:pt x="174151" y="1416761"/>
                    <a:pt x="196065" y="1396057"/>
                  </a:cubicBezTo>
                  <a:cubicBezTo>
                    <a:pt x="271623" y="1325488"/>
                    <a:pt x="344128" y="1251712"/>
                    <a:pt x="419570" y="1181027"/>
                  </a:cubicBezTo>
                  <a:cubicBezTo>
                    <a:pt x="452731" y="1151555"/>
                    <a:pt x="483070" y="1119187"/>
                    <a:pt x="515187" y="1088595"/>
                  </a:cubicBezTo>
                  <a:cubicBezTo>
                    <a:pt x="548657" y="1058428"/>
                    <a:pt x="581547" y="1027643"/>
                    <a:pt x="612234" y="994579"/>
                  </a:cubicBezTo>
                  <a:cubicBezTo>
                    <a:pt x="647095" y="957383"/>
                    <a:pt x="688256" y="925787"/>
                    <a:pt x="718170" y="884186"/>
                  </a:cubicBezTo>
                  <a:cubicBezTo>
                    <a:pt x="735755" y="861088"/>
                    <a:pt x="730963" y="851702"/>
                    <a:pt x="710363" y="834629"/>
                  </a:cubicBezTo>
                  <a:cubicBezTo>
                    <a:pt x="674845" y="797510"/>
                    <a:pt x="638206" y="761626"/>
                    <a:pt x="598205" y="729258"/>
                  </a:cubicBezTo>
                  <a:cubicBezTo>
                    <a:pt x="553643" y="689010"/>
                    <a:pt x="511863" y="645864"/>
                    <a:pt x="467456" y="605423"/>
                  </a:cubicBezTo>
                  <a:cubicBezTo>
                    <a:pt x="436614" y="576840"/>
                    <a:pt x="403686" y="550536"/>
                    <a:pt x="373733" y="520987"/>
                  </a:cubicBezTo>
                  <a:cubicBezTo>
                    <a:pt x="335819" y="483751"/>
                    <a:pt x="300223" y="444160"/>
                    <a:pt x="260570" y="408701"/>
                  </a:cubicBezTo>
                  <a:cubicBezTo>
                    <a:pt x="227641" y="377955"/>
                    <a:pt x="190152" y="352771"/>
                    <a:pt x="156063" y="323492"/>
                  </a:cubicBezTo>
                  <a:cubicBezTo>
                    <a:pt x="118072" y="288497"/>
                    <a:pt x="80273" y="253116"/>
                    <a:pt x="44021" y="216383"/>
                  </a:cubicBezTo>
                  <a:cubicBezTo>
                    <a:pt x="43828" y="214104"/>
                    <a:pt x="42436" y="212404"/>
                    <a:pt x="40542" y="211593"/>
                  </a:cubicBezTo>
                  <a:cubicBezTo>
                    <a:pt x="47267" y="208155"/>
                    <a:pt x="53181" y="203288"/>
                    <a:pt x="59287" y="198885"/>
                  </a:cubicBezTo>
                  <a:cubicBezTo>
                    <a:pt x="91134" y="174628"/>
                    <a:pt x="119038" y="146006"/>
                    <a:pt x="146324" y="116921"/>
                  </a:cubicBezTo>
                  <a:cubicBezTo>
                    <a:pt x="178789" y="81926"/>
                    <a:pt x="220414" y="57012"/>
                    <a:pt x="252608" y="21824"/>
                  </a:cubicBezTo>
                  <a:cubicBezTo>
                    <a:pt x="257825" y="14639"/>
                    <a:pt x="265710" y="8266"/>
                    <a:pt x="269111" y="0"/>
                  </a:cubicBezTo>
                  <a:cubicBezTo>
                    <a:pt x="269845" y="734"/>
                    <a:pt x="270541" y="1468"/>
                    <a:pt x="271198" y="2240"/>
                  </a:cubicBezTo>
                  <a:cubicBezTo>
                    <a:pt x="286773" y="18579"/>
                    <a:pt x="304127" y="33025"/>
                    <a:pt x="321519" y="47433"/>
                  </a:cubicBezTo>
                  <a:cubicBezTo>
                    <a:pt x="347065" y="69681"/>
                    <a:pt x="373037" y="91621"/>
                    <a:pt x="400014" y="112247"/>
                  </a:cubicBezTo>
                  <a:cubicBezTo>
                    <a:pt x="508926" y="211670"/>
                    <a:pt x="628041" y="298888"/>
                    <a:pt x="739272" y="395607"/>
                  </a:cubicBezTo>
                  <a:cubicBezTo>
                    <a:pt x="815062" y="460383"/>
                    <a:pt x="880147" y="537905"/>
                    <a:pt x="959725" y="598586"/>
                  </a:cubicBezTo>
                  <a:cubicBezTo>
                    <a:pt x="971899" y="606891"/>
                    <a:pt x="981638" y="620139"/>
                    <a:pt x="995900" y="624659"/>
                  </a:cubicBezTo>
                  <a:cubicBezTo>
                    <a:pt x="1015147" y="627208"/>
                    <a:pt x="1031959" y="612646"/>
                    <a:pt x="1047959" y="603878"/>
                  </a:cubicBezTo>
                  <a:cubicBezTo>
                    <a:pt x="1075825" y="586689"/>
                    <a:pt x="1101952" y="566836"/>
                    <a:pt x="1124213" y="542772"/>
                  </a:cubicBezTo>
                  <a:cubicBezTo>
                    <a:pt x="1176428" y="491245"/>
                    <a:pt x="1227792" y="438907"/>
                    <a:pt x="1278576" y="385950"/>
                  </a:cubicBezTo>
                  <a:cubicBezTo>
                    <a:pt x="1309689" y="355127"/>
                    <a:pt x="1338134" y="321831"/>
                    <a:pt x="1368976" y="290699"/>
                  </a:cubicBezTo>
                  <a:cubicBezTo>
                    <a:pt x="1401286" y="260609"/>
                    <a:pt x="1432012" y="228936"/>
                    <a:pt x="1463433" y="197881"/>
                  </a:cubicBezTo>
                  <a:cubicBezTo>
                    <a:pt x="1494739" y="168564"/>
                    <a:pt x="1526933" y="140212"/>
                    <a:pt x="1558432" y="111088"/>
                  </a:cubicBezTo>
                  <a:cubicBezTo>
                    <a:pt x="1590510" y="85750"/>
                    <a:pt x="1620385" y="57978"/>
                    <a:pt x="1650918" y="30901"/>
                  </a:cubicBezTo>
                  <a:cubicBezTo>
                    <a:pt x="1683847" y="65162"/>
                    <a:pt x="1723693" y="91312"/>
                    <a:pt x="1760874" y="120552"/>
                  </a:cubicBezTo>
                  <a:cubicBezTo>
                    <a:pt x="1788005" y="141603"/>
                    <a:pt x="1811658" y="166632"/>
                    <a:pt x="1838364" y="188186"/>
                  </a:cubicBezTo>
                  <a:cubicBezTo>
                    <a:pt x="1852548" y="199387"/>
                    <a:pt x="1867814" y="209121"/>
                    <a:pt x="1880066" y="222524"/>
                  </a:cubicBezTo>
                  <a:cubicBezTo>
                    <a:pt x="1880259" y="222833"/>
                    <a:pt x="1880723" y="223490"/>
                    <a:pt x="1881148" y="224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1" name="Google Shape;1211;p31"/>
          <p:cNvGrpSpPr/>
          <p:nvPr/>
        </p:nvGrpSpPr>
        <p:grpSpPr>
          <a:xfrm>
            <a:off x="8507165" y="1439877"/>
            <a:ext cx="761843" cy="270788"/>
            <a:chOff x="8507165" y="1439877"/>
            <a:chExt cx="761843" cy="270788"/>
          </a:xfrm>
        </p:grpSpPr>
        <p:sp>
          <p:nvSpPr>
            <p:cNvPr id="1212" name="Google Shape;1212;p31"/>
            <p:cNvSpPr/>
            <p:nvPr/>
          </p:nvSpPr>
          <p:spPr>
            <a:xfrm>
              <a:off x="8507165" y="1439877"/>
              <a:ext cx="761843" cy="270788"/>
            </a:xfrm>
            <a:custGeom>
              <a:rect b="b" l="l" r="r" t="t"/>
              <a:pathLst>
                <a:path extrusionOk="0" h="541576" w="1523687">
                  <a:moveTo>
                    <a:pt x="13885" y="115155"/>
                  </a:moveTo>
                  <a:cubicBezTo>
                    <a:pt x="5627" y="115186"/>
                    <a:pt x="4408" y="124220"/>
                    <a:pt x="4865" y="130690"/>
                  </a:cubicBezTo>
                  <a:cubicBezTo>
                    <a:pt x="4591" y="140823"/>
                    <a:pt x="4560" y="150956"/>
                    <a:pt x="4469" y="161088"/>
                  </a:cubicBezTo>
                  <a:cubicBezTo>
                    <a:pt x="4103" y="207540"/>
                    <a:pt x="3646" y="253992"/>
                    <a:pt x="3250" y="300444"/>
                  </a:cubicBezTo>
                  <a:cubicBezTo>
                    <a:pt x="2762" y="364323"/>
                    <a:pt x="2884" y="428263"/>
                    <a:pt x="1239" y="492142"/>
                  </a:cubicBezTo>
                  <a:cubicBezTo>
                    <a:pt x="1726" y="507006"/>
                    <a:pt x="-5405" y="526753"/>
                    <a:pt x="9924" y="536305"/>
                  </a:cubicBezTo>
                  <a:cubicBezTo>
                    <a:pt x="33083" y="546774"/>
                    <a:pt x="59869" y="538289"/>
                    <a:pt x="84522" y="539022"/>
                  </a:cubicBezTo>
                  <a:cubicBezTo>
                    <a:pt x="149492" y="538381"/>
                    <a:pt x="214004" y="531147"/>
                    <a:pt x="278729" y="526630"/>
                  </a:cubicBezTo>
                  <a:cubicBezTo>
                    <a:pt x="379109" y="522693"/>
                    <a:pt x="479335" y="508959"/>
                    <a:pt x="579562" y="501604"/>
                  </a:cubicBezTo>
                  <a:cubicBezTo>
                    <a:pt x="684635" y="495134"/>
                    <a:pt x="792358" y="483353"/>
                    <a:pt x="898223" y="484146"/>
                  </a:cubicBezTo>
                  <a:cubicBezTo>
                    <a:pt x="1063175" y="482773"/>
                    <a:pt x="1223739" y="465529"/>
                    <a:pt x="1387442" y="451611"/>
                  </a:cubicBezTo>
                  <a:cubicBezTo>
                    <a:pt x="1407646" y="450330"/>
                    <a:pt x="1430928" y="448804"/>
                    <a:pt x="1451497" y="447308"/>
                  </a:cubicBezTo>
                  <a:cubicBezTo>
                    <a:pt x="1465698" y="446454"/>
                    <a:pt x="1480051" y="445752"/>
                    <a:pt x="1494434" y="445294"/>
                  </a:cubicBezTo>
                  <a:cubicBezTo>
                    <a:pt x="1502022" y="445446"/>
                    <a:pt x="1509732" y="442791"/>
                    <a:pt x="1514364" y="436534"/>
                  </a:cubicBezTo>
                  <a:cubicBezTo>
                    <a:pt x="1535238" y="403267"/>
                    <a:pt x="1515339" y="295012"/>
                    <a:pt x="1509732" y="253168"/>
                  </a:cubicBezTo>
                  <a:cubicBezTo>
                    <a:pt x="1505039" y="222160"/>
                    <a:pt x="1503637" y="190815"/>
                    <a:pt x="1497969" y="159959"/>
                  </a:cubicBezTo>
                  <a:cubicBezTo>
                    <a:pt x="1490077" y="116773"/>
                    <a:pt x="1490016" y="72610"/>
                    <a:pt x="1488614" y="28813"/>
                  </a:cubicBezTo>
                  <a:cubicBezTo>
                    <a:pt x="1490046" y="-14617"/>
                    <a:pt x="1436047" y="2810"/>
                    <a:pt x="1409414" y="6930"/>
                  </a:cubicBezTo>
                  <a:cubicBezTo>
                    <a:pt x="1361753" y="17307"/>
                    <a:pt x="1312874" y="17673"/>
                    <a:pt x="1264360" y="19871"/>
                  </a:cubicBezTo>
                  <a:cubicBezTo>
                    <a:pt x="1198964" y="22831"/>
                    <a:pt x="1133995" y="31163"/>
                    <a:pt x="1068691" y="35436"/>
                  </a:cubicBezTo>
                  <a:cubicBezTo>
                    <a:pt x="1019476" y="38427"/>
                    <a:pt x="969317" y="38305"/>
                    <a:pt x="919828" y="38519"/>
                  </a:cubicBezTo>
                  <a:cubicBezTo>
                    <a:pt x="839714" y="38641"/>
                    <a:pt x="760422" y="52222"/>
                    <a:pt x="680368" y="54603"/>
                  </a:cubicBezTo>
                  <a:cubicBezTo>
                    <a:pt x="570420" y="57411"/>
                    <a:pt x="453585" y="62965"/>
                    <a:pt x="343485" y="68734"/>
                  </a:cubicBezTo>
                  <a:cubicBezTo>
                    <a:pt x="289639" y="72518"/>
                    <a:pt x="233507" y="70290"/>
                    <a:pt x="179416" y="73434"/>
                  </a:cubicBezTo>
                  <a:cubicBezTo>
                    <a:pt x="152539" y="77829"/>
                    <a:pt x="126545" y="86283"/>
                    <a:pt x="99271" y="88816"/>
                  </a:cubicBezTo>
                  <a:cubicBezTo>
                    <a:pt x="74954" y="91899"/>
                    <a:pt x="53013" y="92326"/>
                    <a:pt x="27781" y="940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31"/>
            <p:cNvSpPr/>
            <p:nvPr/>
          </p:nvSpPr>
          <p:spPr>
            <a:xfrm>
              <a:off x="8507165" y="1439877"/>
              <a:ext cx="761843" cy="270788"/>
            </a:xfrm>
            <a:custGeom>
              <a:rect b="b" l="l" r="r" t="t"/>
              <a:pathLst>
                <a:path extrusionOk="0" h="541576" w="1523687">
                  <a:moveTo>
                    <a:pt x="9924" y="536305"/>
                  </a:moveTo>
                  <a:cubicBezTo>
                    <a:pt x="-5405" y="526753"/>
                    <a:pt x="1726" y="507006"/>
                    <a:pt x="1239" y="492142"/>
                  </a:cubicBezTo>
                  <a:cubicBezTo>
                    <a:pt x="2884" y="428263"/>
                    <a:pt x="2762" y="364323"/>
                    <a:pt x="3250" y="300444"/>
                  </a:cubicBezTo>
                  <a:cubicBezTo>
                    <a:pt x="3646" y="253992"/>
                    <a:pt x="4103" y="207540"/>
                    <a:pt x="4469" y="161088"/>
                  </a:cubicBezTo>
                  <a:cubicBezTo>
                    <a:pt x="4560" y="150956"/>
                    <a:pt x="4591" y="140823"/>
                    <a:pt x="4865" y="130690"/>
                  </a:cubicBezTo>
                  <a:cubicBezTo>
                    <a:pt x="4408" y="124220"/>
                    <a:pt x="5627" y="115186"/>
                    <a:pt x="13885" y="115155"/>
                  </a:cubicBezTo>
                  <a:cubicBezTo>
                    <a:pt x="27689" y="116712"/>
                    <a:pt x="21534" y="135268"/>
                    <a:pt x="23301" y="144760"/>
                  </a:cubicBezTo>
                  <a:cubicBezTo>
                    <a:pt x="23941" y="169878"/>
                    <a:pt x="24216" y="195027"/>
                    <a:pt x="24520" y="220145"/>
                  </a:cubicBezTo>
                  <a:cubicBezTo>
                    <a:pt x="24795" y="318177"/>
                    <a:pt x="28329" y="416299"/>
                    <a:pt x="25892" y="514331"/>
                  </a:cubicBezTo>
                  <a:cubicBezTo>
                    <a:pt x="140075" y="513659"/>
                    <a:pt x="253863" y="500200"/>
                    <a:pt x="367925" y="494370"/>
                  </a:cubicBezTo>
                  <a:cubicBezTo>
                    <a:pt x="487137" y="482223"/>
                    <a:pt x="602600" y="472823"/>
                    <a:pt x="721965" y="464216"/>
                  </a:cubicBezTo>
                  <a:cubicBezTo>
                    <a:pt x="787391" y="458723"/>
                    <a:pt x="853000" y="457441"/>
                    <a:pt x="918609" y="457014"/>
                  </a:cubicBezTo>
                  <a:cubicBezTo>
                    <a:pt x="999821" y="455549"/>
                    <a:pt x="1084049" y="449536"/>
                    <a:pt x="1164072" y="444836"/>
                  </a:cubicBezTo>
                  <a:cubicBezTo>
                    <a:pt x="1273868" y="435161"/>
                    <a:pt x="1383450" y="422434"/>
                    <a:pt x="1493672" y="418436"/>
                  </a:cubicBezTo>
                  <a:cubicBezTo>
                    <a:pt x="1501382" y="371526"/>
                    <a:pt x="1491661" y="323090"/>
                    <a:pt x="1486146" y="276303"/>
                  </a:cubicBezTo>
                  <a:cubicBezTo>
                    <a:pt x="1480599" y="244958"/>
                    <a:pt x="1478283" y="213187"/>
                    <a:pt x="1474200" y="181629"/>
                  </a:cubicBezTo>
                  <a:cubicBezTo>
                    <a:pt x="1464387" y="130721"/>
                    <a:pt x="1462681" y="78867"/>
                    <a:pt x="1461706" y="27104"/>
                  </a:cubicBezTo>
                  <a:cubicBezTo>
                    <a:pt x="1426844" y="28569"/>
                    <a:pt x="1392988" y="39373"/>
                    <a:pt x="1358157" y="42029"/>
                  </a:cubicBezTo>
                  <a:cubicBezTo>
                    <a:pt x="1314154" y="46057"/>
                    <a:pt x="1269876" y="45691"/>
                    <a:pt x="1225842" y="49170"/>
                  </a:cubicBezTo>
                  <a:cubicBezTo>
                    <a:pt x="1160568" y="54023"/>
                    <a:pt x="1095477" y="62172"/>
                    <a:pt x="1029989" y="64278"/>
                  </a:cubicBezTo>
                  <a:cubicBezTo>
                    <a:pt x="983060" y="66140"/>
                    <a:pt x="936010" y="64553"/>
                    <a:pt x="889081" y="66109"/>
                  </a:cubicBezTo>
                  <a:cubicBezTo>
                    <a:pt x="833192" y="68520"/>
                    <a:pt x="777670" y="75662"/>
                    <a:pt x="721904" y="79599"/>
                  </a:cubicBezTo>
                  <a:cubicBezTo>
                    <a:pt x="602052" y="84238"/>
                    <a:pt x="481408" y="88450"/>
                    <a:pt x="361708" y="94462"/>
                  </a:cubicBezTo>
                  <a:cubicBezTo>
                    <a:pt x="303169" y="99468"/>
                    <a:pt x="244355" y="97514"/>
                    <a:pt x="185724" y="99956"/>
                  </a:cubicBezTo>
                  <a:cubicBezTo>
                    <a:pt x="170092" y="101268"/>
                    <a:pt x="155251" y="106762"/>
                    <a:pt x="139862" y="109601"/>
                  </a:cubicBezTo>
                  <a:cubicBezTo>
                    <a:pt x="107316" y="116223"/>
                    <a:pt x="71845" y="118879"/>
                    <a:pt x="39208" y="120252"/>
                  </a:cubicBezTo>
                  <a:cubicBezTo>
                    <a:pt x="33144" y="120496"/>
                    <a:pt x="26531" y="122297"/>
                    <a:pt x="21381" y="118116"/>
                  </a:cubicBezTo>
                  <a:cubicBezTo>
                    <a:pt x="12239" y="111584"/>
                    <a:pt x="16110" y="95012"/>
                    <a:pt x="27781" y="94096"/>
                  </a:cubicBezTo>
                  <a:cubicBezTo>
                    <a:pt x="53013" y="92326"/>
                    <a:pt x="74954" y="91899"/>
                    <a:pt x="99271" y="88816"/>
                  </a:cubicBezTo>
                  <a:cubicBezTo>
                    <a:pt x="126545" y="86283"/>
                    <a:pt x="152539" y="77829"/>
                    <a:pt x="179416" y="73434"/>
                  </a:cubicBezTo>
                  <a:cubicBezTo>
                    <a:pt x="233507" y="70290"/>
                    <a:pt x="289639" y="72518"/>
                    <a:pt x="343485" y="68734"/>
                  </a:cubicBezTo>
                  <a:cubicBezTo>
                    <a:pt x="453585" y="62965"/>
                    <a:pt x="570420" y="57411"/>
                    <a:pt x="680368" y="54603"/>
                  </a:cubicBezTo>
                  <a:cubicBezTo>
                    <a:pt x="760422" y="52222"/>
                    <a:pt x="839714" y="38641"/>
                    <a:pt x="919828" y="38519"/>
                  </a:cubicBezTo>
                  <a:cubicBezTo>
                    <a:pt x="969317" y="38305"/>
                    <a:pt x="1019476" y="38427"/>
                    <a:pt x="1068691" y="35436"/>
                  </a:cubicBezTo>
                  <a:cubicBezTo>
                    <a:pt x="1133995" y="31163"/>
                    <a:pt x="1198964" y="22831"/>
                    <a:pt x="1264360" y="19871"/>
                  </a:cubicBezTo>
                  <a:cubicBezTo>
                    <a:pt x="1312874" y="17673"/>
                    <a:pt x="1361753" y="17307"/>
                    <a:pt x="1409414" y="6930"/>
                  </a:cubicBezTo>
                  <a:cubicBezTo>
                    <a:pt x="1436047" y="2810"/>
                    <a:pt x="1490046" y="-14617"/>
                    <a:pt x="1488614" y="28813"/>
                  </a:cubicBezTo>
                  <a:cubicBezTo>
                    <a:pt x="1490016" y="72610"/>
                    <a:pt x="1490077" y="116773"/>
                    <a:pt x="1497969" y="159959"/>
                  </a:cubicBezTo>
                  <a:cubicBezTo>
                    <a:pt x="1503637" y="190815"/>
                    <a:pt x="1505039" y="222160"/>
                    <a:pt x="1509732" y="253168"/>
                  </a:cubicBezTo>
                  <a:cubicBezTo>
                    <a:pt x="1515339" y="295012"/>
                    <a:pt x="1535238" y="403267"/>
                    <a:pt x="1514364" y="436534"/>
                  </a:cubicBezTo>
                  <a:cubicBezTo>
                    <a:pt x="1509732" y="442791"/>
                    <a:pt x="1502022" y="445446"/>
                    <a:pt x="1494434" y="445294"/>
                  </a:cubicBezTo>
                  <a:cubicBezTo>
                    <a:pt x="1480051" y="445752"/>
                    <a:pt x="1465698" y="446454"/>
                    <a:pt x="1451497" y="447308"/>
                  </a:cubicBezTo>
                  <a:cubicBezTo>
                    <a:pt x="1430928" y="448804"/>
                    <a:pt x="1407646" y="450330"/>
                    <a:pt x="1387442" y="451611"/>
                  </a:cubicBezTo>
                  <a:cubicBezTo>
                    <a:pt x="1223739" y="465529"/>
                    <a:pt x="1063175" y="482773"/>
                    <a:pt x="898223" y="484146"/>
                  </a:cubicBezTo>
                  <a:cubicBezTo>
                    <a:pt x="792358" y="483353"/>
                    <a:pt x="684635" y="495134"/>
                    <a:pt x="579562" y="501604"/>
                  </a:cubicBezTo>
                  <a:cubicBezTo>
                    <a:pt x="479335" y="508959"/>
                    <a:pt x="379109" y="522693"/>
                    <a:pt x="278729" y="526630"/>
                  </a:cubicBezTo>
                  <a:cubicBezTo>
                    <a:pt x="214004" y="531147"/>
                    <a:pt x="149492" y="538381"/>
                    <a:pt x="84522" y="539022"/>
                  </a:cubicBezTo>
                  <a:cubicBezTo>
                    <a:pt x="59869" y="538289"/>
                    <a:pt x="33083" y="546774"/>
                    <a:pt x="9924" y="536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31"/>
            <p:cNvSpPr/>
            <p:nvPr/>
          </p:nvSpPr>
          <p:spPr>
            <a:xfrm>
              <a:off x="8518643" y="1453429"/>
              <a:ext cx="736766" cy="243598"/>
            </a:xfrm>
            <a:custGeom>
              <a:rect b="b" l="l" r="r" t="t"/>
              <a:pathLst>
                <a:path extrusionOk="0" h="487196" w="1473533">
                  <a:moveTo>
                    <a:pt x="1463160" y="249199"/>
                  </a:moveTo>
                  <a:cubicBezTo>
                    <a:pt x="1468675" y="295986"/>
                    <a:pt x="1478366" y="344422"/>
                    <a:pt x="1470686" y="391332"/>
                  </a:cubicBezTo>
                  <a:cubicBezTo>
                    <a:pt x="1360495" y="395299"/>
                    <a:pt x="1250912" y="408026"/>
                    <a:pt x="1141117" y="417701"/>
                  </a:cubicBezTo>
                  <a:cubicBezTo>
                    <a:pt x="1061094" y="422401"/>
                    <a:pt x="976896" y="428414"/>
                    <a:pt x="895654" y="429879"/>
                  </a:cubicBezTo>
                  <a:cubicBezTo>
                    <a:pt x="830045" y="430337"/>
                    <a:pt x="764405" y="431588"/>
                    <a:pt x="699009" y="437082"/>
                  </a:cubicBezTo>
                  <a:cubicBezTo>
                    <a:pt x="579614" y="445689"/>
                    <a:pt x="464181" y="455058"/>
                    <a:pt x="344969" y="467236"/>
                  </a:cubicBezTo>
                  <a:cubicBezTo>
                    <a:pt x="230907" y="473065"/>
                    <a:pt x="117120" y="486525"/>
                    <a:pt x="2936" y="487196"/>
                  </a:cubicBezTo>
                  <a:cubicBezTo>
                    <a:pt x="5374" y="389195"/>
                    <a:pt x="1869" y="291072"/>
                    <a:pt x="1565" y="193011"/>
                  </a:cubicBezTo>
                  <a:cubicBezTo>
                    <a:pt x="1260" y="167862"/>
                    <a:pt x="986" y="142744"/>
                    <a:pt x="346" y="117625"/>
                  </a:cubicBezTo>
                  <a:cubicBezTo>
                    <a:pt x="-599" y="112498"/>
                    <a:pt x="772" y="104685"/>
                    <a:pt x="41" y="98367"/>
                  </a:cubicBezTo>
                  <a:cubicBezTo>
                    <a:pt x="894" y="96933"/>
                    <a:pt x="1473" y="94979"/>
                    <a:pt x="1961" y="92934"/>
                  </a:cubicBezTo>
                  <a:cubicBezTo>
                    <a:pt x="6441" y="94460"/>
                    <a:pt x="11499" y="93301"/>
                    <a:pt x="16253" y="93118"/>
                  </a:cubicBezTo>
                  <a:cubicBezTo>
                    <a:pt x="48859" y="91744"/>
                    <a:pt x="84330" y="89119"/>
                    <a:pt x="116907" y="82496"/>
                  </a:cubicBezTo>
                  <a:cubicBezTo>
                    <a:pt x="132296" y="79658"/>
                    <a:pt x="147106" y="74164"/>
                    <a:pt x="162738" y="72822"/>
                  </a:cubicBezTo>
                  <a:cubicBezTo>
                    <a:pt x="221369" y="70410"/>
                    <a:pt x="280183" y="72333"/>
                    <a:pt x="338722" y="67328"/>
                  </a:cubicBezTo>
                  <a:cubicBezTo>
                    <a:pt x="458422" y="61315"/>
                    <a:pt x="579066" y="57073"/>
                    <a:pt x="698918" y="52464"/>
                  </a:cubicBezTo>
                  <a:cubicBezTo>
                    <a:pt x="754684" y="48527"/>
                    <a:pt x="810206" y="41416"/>
                    <a:pt x="866095" y="38974"/>
                  </a:cubicBezTo>
                  <a:cubicBezTo>
                    <a:pt x="913024" y="37418"/>
                    <a:pt x="960074" y="39005"/>
                    <a:pt x="1007003" y="37143"/>
                  </a:cubicBezTo>
                  <a:cubicBezTo>
                    <a:pt x="1072460" y="35068"/>
                    <a:pt x="1137551" y="26888"/>
                    <a:pt x="1202825" y="22066"/>
                  </a:cubicBezTo>
                  <a:cubicBezTo>
                    <a:pt x="1246860" y="18556"/>
                    <a:pt x="1291137" y="18923"/>
                    <a:pt x="1335141" y="14894"/>
                  </a:cubicBezTo>
                  <a:cubicBezTo>
                    <a:pt x="1369972" y="12269"/>
                    <a:pt x="1403828" y="1434"/>
                    <a:pt x="1438689" y="0"/>
                  </a:cubicBezTo>
                  <a:cubicBezTo>
                    <a:pt x="1439665" y="51762"/>
                    <a:pt x="1441402" y="103586"/>
                    <a:pt x="1451214" y="154524"/>
                  </a:cubicBezTo>
                  <a:cubicBezTo>
                    <a:pt x="1455297" y="186113"/>
                    <a:pt x="1457613" y="217854"/>
                    <a:pt x="1463160" y="249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5" name="Google Shape;1215;p31"/>
          <p:cNvGrpSpPr/>
          <p:nvPr/>
        </p:nvGrpSpPr>
        <p:grpSpPr>
          <a:xfrm>
            <a:off x="7287577" y="-61678"/>
            <a:ext cx="883517" cy="932584"/>
            <a:chOff x="7287577" y="-61678"/>
            <a:chExt cx="883517" cy="932584"/>
          </a:xfrm>
        </p:grpSpPr>
        <p:sp>
          <p:nvSpPr>
            <p:cNvPr id="1216" name="Google Shape;1216;p31"/>
            <p:cNvSpPr/>
            <p:nvPr/>
          </p:nvSpPr>
          <p:spPr>
            <a:xfrm>
              <a:off x="7287577" y="-61678"/>
              <a:ext cx="883516" cy="932584"/>
            </a:xfrm>
            <a:custGeom>
              <a:rect b="b" l="l" r="r" t="t"/>
              <a:pathLst>
                <a:path extrusionOk="0" h="1865168" w="1767033">
                  <a:moveTo>
                    <a:pt x="1758870" y="735393"/>
                  </a:moveTo>
                  <a:cubicBezTo>
                    <a:pt x="1752795" y="732110"/>
                    <a:pt x="1745564" y="732483"/>
                    <a:pt x="1738854" y="732558"/>
                  </a:cubicBezTo>
                  <a:cubicBezTo>
                    <a:pt x="1725809" y="732819"/>
                    <a:pt x="1712800" y="732670"/>
                    <a:pt x="1699754" y="731700"/>
                  </a:cubicBezTo>
                  <a:cubicBezTo>
                    <a:pt x="1615330" y="724202"/>
                    <a:pt x="1531278" y="716182"/>
                    <a:pt x="1446444" y="713310"/>
                  </a:cubicBezTo>
                  <a:cubicBezTo>
                    <a:pt x="1383638" y="706820"/>
                    <a:pt x="1320534" y="703947"/>
                    <a:pt x="1257691" y="697830"/>
                  </a:cubicBezTo>
                  <a:cubicBezTo>
                    <a:pt x="1206067" y="696226"/>
                    <a:pt x="1154294" y="695032"/>
                    <a:pt x="1102707" y="695219"/>
                  </a:cubicBezTo>
                  <a:cubicBezTo>
                    <a:pt x="1095290" y="601553"/>
                    <a:pt x="1102521" y="507514"/>
                    <a:pt x="1110087" y="413960"/>
                  </a:cubicBezTo>
                  <a:cubicBezTo>
                    <a:pt x="1114523" y="334097"/>
                    <a:pt x="1117281" y="254158"/>
                    <a:pt x="1117467" y="174182"/>
                  </a:cubicBezTo>
                  <a:cubicBezTo>
                    <a:pt x="1117617" y="135910"/>
                    <a:pt x="1117915" y="97601"/>
                    <a:pt x="1120598" y="59404"/>
                  </a:cubicBezTo>
                  <a:cubicBezTo>
                    <a:pt x="1121456" y="48623"/>
                    <a:pt x="1122499" y="37843"/>
                    <a:pt x="1123133" y="27063"/>
                  </a:cubicBezTo>
                  <a:cubicBezTo>
                    <a:pt x="1124139" y="19155"/>
                    <a:pt x="1123804" y="9866"/>
                    <a:pt x="1116797" y="4681"/>
                  </a:cubicBezTo>
                  <a:cubicBezTo>
                    <a:pt x="1099241" y="-6285"/>
                    <a:pt x="1077846" y="5092"/>
                    <a:pt x="1059246" y="7815"/>
                  </a:cubicBezTo>
                  <a:cubicBezTo>
                    <a:pt x="1015301" y="14492"/>
                    <a:pt x="971467" y="23743"/>
                    <a:pt x="926851" y="23967"/>
                  </a:cubicBezTo>
                  <a:cubicBezTo>
                    <a:pt x="895541" y="24563"/>
                    <a:pt x="864417" y="28555"/>
                    <a:pt x="833257" y="31091"/>
                  </a:cubicBezTo>
                  <a:cubicBezTo>
                    <a:pt x="818459" y="31987"/>
                    <a:pt x="803624" y="32770"/>
                    <a:pt x="788827" y="33479"/>
                  </a:cubicBezTo>
                  <a:cubicBezTo>
                    <a:pt x="779769" y="32360"/>
                    <a:pt x="771308" y="36948"/>
                    <a:pt x="767618" y="45341"/>
                  </a:cubicBezTo>
                  <a:cubicBezTo>
                    <a:pt x="759418" y="62425"/>
                    <a:pt x="762325" y="82195"/>
                    <a:pt x="761580" y="100585"/>
                  </a:cubicBezTo>
                  <a:cubicBezTo>
                    <a:pt x="761580" y="132068"/>
                    <a:pt x="762922" y="163514"/>
                    <a:pt x="765568" y="194885"/>
                  </a:cubicBezTo>
                  <a:cubicBezTo>
                    <a:pt x="768997" y="245243"/>
                    <a:pt x="764040" y="299107"/>
                    <a:pt x="768736" y="349987"/>
                  </a:cubicBezTo>
                  <a:cubicBezTo>
                    <a:pt x="772203" y="403665"/>
                    <a:pt x="764748" y="457753"/>
                    <a:pt x="762102" y="511879"/>
                  </a:cubicBezTo>
                  <a:cubicBezTo>
                    <a:pt x="759008" y="581484"/>
                    <a:pt x="755467" y="650120"/>
                    <a:pt x="748609" y="719652"/>
                  </a:cubicBezTo>
                  <a:cubicBezTo>
                    <a:pt x="696165" y="724538"/>
                    <a:pt x="643833" y="731252"/>
                    <a:pt x="591240" y="734610"/>
                  </a:cubicBezTo>
                  <a:cubicBezTo>
                    <a:pt x="547183" y="736736"/>
                    <a:pt x="503051" y="735915"/>
                    <a:pt x="458956" y="736064"/>
                  </a:cubicBezTo>
                  <a:cubicBezTo>
                    <a:pt x="400884" y="736661"/>
                    <a:pt x="342961" y="732521"/>
                    <a:pt x="284926" y="730432"/>
                  </a:cubicBezTo>
                  <a:cubicBezTo>
                    <a:pt x="200725" y="728306"/>
                    <a:pt x="116524" y="724501"/>
                    <a:pt x="32361" y="722785"/>
                  </a:cubicBezTo>
                  <a:cubicBezTo>
                    <a:pt x="6232" y="721629"/>
                    <a:pt x="10444" y="776649"/>
                    <a:pt x="8617" y="794815"/>
                  </a:cubicBezTo>
                  <a:cubicBezTo>
                    <a:pt x="7648" y="828872"/>
                    <a:pt x="4182" y="862817"/>
                    <a:pt x="4331" y="896911"/>
                  </a:cubicBezTo>
                  <a:cubicBezTo>
                    <a:pt x="3809" y="945777"/>
                    <a:pt x="2989" y="994680"/>
                    <a:pt x="417" y="1043471"/>
                  </a:cubicBezTo>
                  <a:cubicBezTo>
                    <a:pt x="82" y="1047910"/>
                    <a:pt x="-1036" y="1055893"/>
                    <a:pt x="2728" y="1059996"/>
                  </a:cubicBezTo>
                  <a:cubicBezTo>
                    <a:pt x="21626" y="1082266"/>
                    <a:pt x="107728" y="1063950"/>
                    <a:pt x="138292" y="1064174"/>
                  </a:cubicBezTo>
                  <a:cubicBezTo>
                    <a:pt x="193867" y="1058542"/>
                    <a:pt x="249740" y="1056564"/>
                    <a:pt x="305538" y="1054252"/>
                  </a:cubicBezTo>
                  <a:cubicBezTo>
                    <a:pt x="382061" y="1049440"/>
                    <a:pt x="458621" y="1054438"/>
                    <a:pt x="535180" y="1053841"/>
                  </a:cubicBezTo>
                  <a:cubicBezTo>
                    <a:pt x="604062" y="1053543"/>
                    <a:pt x="673018" y="1051864"/>
                    <a:pt x="741937" y="1052163"/>
                  </a:cubicBezTo>
                  <a:cubicBezTo>
                    <a:pt x="745962" y="1081258"/>
                    <a:pt x="743577" y="1110839"/>
                    <a:pt x="742049" y="1140047"/>
                  </a:cubicBezTo>
                  <a:cubicBezTo>
                    <a:pt x="740036" y="1177722"/>
                    <a:pt x="739588" y="1215434"/>
                    <a:pt x="738433" y="1253147"/>
                  </a:cubicBezTo>
                  <a:cubicBezTo>
                    <a:pt x="736346" y="1347633"/>
                    <a:pt x="735563" y="1442119"/>
                    <a:pt x="731537" y="1536568"/>
                  </a:cubicBezTo>
                  <a:cubicBezTo>
                    <a:pt x="727624" y="1627586"/>
                    <a:pt x="727847" y="1718864"/>
                    <a:pt x="719647" y="1809657"/>
                  </a:cubicBezTo>
                  <a:cubicBezTo>
                    <a:pt x="716889" y="1845990"/>
                    <a:pt x="708092" y="1864753"/>
                    <a:pt x="754647" y="1865163"/>
                  </a:cubicBezTo>
                  <a:cubicBezTo>
                    <a:pt x="777645" y="1865349"/>
                    <a:pt x="800344" y="1860500"/>
                    <a:pt x="823230" y="1859157"/>
                  </a:cubicBezTo>
                  <a:cubicBezTo>
                    <a:pt x="857186" y="1857516"/>
                    <a:pt x="891254" y="1858187"/>
                    <a:pt x="925248" y="1858113"/>
                  </a:cubicBezTo>
                  <a:cubicBezTo>
                    <a:pt x="969119" y="1858710"/>
                    <a:pt x="1012580" y="1863969"/>
                    <a:pt x="1056600" y="1861545"/>
                  </a:cubicBezTo>
                  <a:cubicBezTo>
                    <a:pt x="1081797" y="1858076"/>
                    <a:pt x="1072441" y="1800779"/>
                    <a:pt x="1075460" y="1781084"/>
                  </a:cubicBezTo>
                  <a:cubicBezTo>
                    <a:pt x="1083288" y="1724683"/>
                    <a:pt x="1085375" y="1667872"/>
                    <a:pt x="1087276" y="1611061"/>
                  </a:cubicBezTo>
                  <a:cubicBezTo>
                    <a:pt x="1092569" y="1508443"/>
                    <a:pt x="1099837" y="1404258"/>
                    <a:pt x="1104720" y="1301080"/>
                  </a:cubicBezTo>
                  <a:cubicBezTo>
                    <a:pt x="1108559" y="1219836"/>
                    <a:pt x="1110721" y="1139263"/>
                    <a:pt x="1118958" y="1058094"/>
                  </a:cubicBezTo>
                  <a:cubicBezTo>
                    <a:pt x="1135657" y="1055893"/>
                    <a:pt x="1152952" y="1056453"/>
                    <a:pt x="1169501" y="1059325"/>
                  </a:cubicBezTo>
                  <a:cubicBezTo>
                    <a:pt x="1193692" y="1060780"/>
                    <a:pt x="1217957" y="1060071"/>
                    <a:pt x="1242147" y="1058579"/>
                  </a:cubicBezTo>
                  <a:cubicBezTo>
                    <a:pt x="1331827" y="1053730"/>
                    <a:pt x="1421619" y="1060668"/>
                    <a:pt x="1511337" y="1057385"/>
                  </a:cubicBezTo>
                  <a:cubicBezTo>
                    <a:pt x="1565048" y="1057945"/>
                    <a:pt x="1618871" y="1058131"/>
                    <a:pt x="1672619" y="1058243"/>
                  </a:cubicBezTo>
                  <a:cubicBezTo>
                    <a:pt x="1687454" y="1058467"/>
                    <a:pt x="1702289" y="1057945"/>
                    <a:pt x="1717087" y="1058653"/>
                  </a:cubicBezTo>
                  <a:cubicBezTo>
                    <a:pt x="1721336" y="1059064"/>
                    <a:pt x="1725548" y="1057907"/>
                    <a:pt x="1728791" y="1055110"/>
                  </a:cubicBezTo>
                  <a:cubicBezTo>
                    <a:pt x="1742731" y="1039928"/>
                    <a:pt x="1736133" y="1016054"/>
                    <a:pt x="1740532" y="997254"/>
                  </a:cubicBezTo>
                  <a:cubicBezTo>
                    <a:pt x="1750260" y="943987"/>
                    <a:pt x="1754286" y="890010"/>
                    <a:pt x="1758348" y="836071"/>
                  </a:cubicBezTo>
                  <a:cubicBezTo>
                    <a:pt x="1760026" y="818539"/>
                    <a:pt x="1761703" y="801007"/>
                    <a:pt x="1763380" y="783513"/>
                  </a:cubicBezTo>
                  <a:cubicBezTo>
                    <a:pt x="1762784" y="768182"/>
                    <a:pt x="1774488" y="745875"/>
                    <a:pt x="1758870" y="735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7" name="Google Shape;1217;p31"/>
            <p:cNvGrpSpPr/>
            <p:nvPr/>
          </p:nvGrpSpPr>
          <p:grpSpPr>
            <a:xfrm>
              <a:off x="7287577" y="-61678"/>
              <a:ext cx="883517" cy="932584"/>
              <a:chOff x="14575155" y="-123355"/>
              <a:chExt cx="1767033" cy="1865168"/>
            </a:xfrm>
          </p:grpSpPr>
          <p:sp>
            <p:nvSpPr>
              <p:cNvPr id="1218" name="Google Shape;1218;p31"/>
              <p:cNvSpPr/>
              <p:nvPr/>
            </p:nvSpPr>
            <p:spPr>
              <a:xfrm>
                <a:off x="14575155" y="-123355"/>
                <a:ext cx="1767033" cy="1865168"/>
              </a:xfrm>
              <a:custGeom>
                <a:rect b="b" l="l" r="r" t="t"/>
                <a:pathLst>
                  <a:path extrusionOk="0" h="1865168" w="1767033">
                    <a:moveTo>
                      <a:pt x="754647" y="1865163"/>
                    </a:moveTo>
                    <a:cubicBezTo>
                      <a:pt x="708092" y="1864753"/>
                      <a:pt x="716889" y="1845990"/>
                      <a:pt x="719647" y="1809657"/>
                    </a:cubicBezTo>
                    <a:cubicBezTo>
                      <a:pt x="727847" y="1718864"/>
                      <a:pt x="727624" y="1627586"/>
                      <a:pt x="731537" y="1536568"/>
                    </a:cubicBezTo>
                    <a:cubicBezTo>
                      <a:pt x="735563" y="1442119"/>
                      <a:pt x="736346" y="1347633"/>
                      <a:pt x="738433" y="1253147"/>
                    </a:cubicBezTo>
                    <a:cubicBezTo>
                      <a:pt x="739588" y="1215434"/>
                      <a:pt x="740036" y="1177722"/>
                      <a:pt x="742049" y="1140047"/>
                    </a:cubicBezTo>
                    <a:cubicBezTo>
                      <a:pt x="743577" y="1110839"/>
                      <a:pt x="745962" y="1081258"/>
                      <a:pt x="741937" y="1052163"/>
                    </a:cubicBezTo>
                    <a:cubicBezTo>
                      <a:pt x="673018" y="1051864"/>
                      <a:pt x="604062" y="1053543"/>
                      <a:pt x="535180" y="1053841"/>
                    </a:cubicBezTo>
                    <a:cubicBezTo>
                      <a:pt x="458621" y="1054438"/>
                      <a:pt x="382061" y="1049440"/>
                      <a:pt x="305538" y="1054252"/>
                    </a:cubicBezTo>
                    <a:cubicBezTo>
                      <a:pt x="249740" y="1056564"/>
                      <a:pt x="193867" y="1058542"/>
                      <a:pt x="138292" y="1064174"/>
                    </a:cubicBezTo>
                    <a:cubicBezTo>
                      <a:pt x="107728" y="1063950"/>
                      <a:pt x="21626" y="1082266"/>
                      <a:pt x="2728" y="1059996"/>
                    </a:cubicBezTo>
                    <a:cubicBezTo>
                      <a:pt x="-1036" y="1055893"/>
                      <a:pt x="82" y="1047910"/>
                      <a:pt x="417" y="1043471"/>
                    </a:cubicBezTo>
                    <a:cubicBezTo>
                      <a:pt x="2989" y="994680"/>
                      <a:pt x="3809" y="945777"/>
                      <a:pt x="4331" y="896911"/>
                    </a:cubicBezTo>
                    <a:cubicBezTo>
                      <a:pt x="4182" y="862817"/>
                      <a:pt x="7648" y="828872"/>
                      <a:pt x="8617" y="794815"/>
                    </a:cubicBezTo>
                    <a:cubicBezTo>
                      <a:pt x="10444" y="776649"/>
                      <a:pt x="6232" y="721629"/>
                      <a:pt x="32361" y="722785"/>
                    </a:cubicBezTo>
                    <a:cubicBezTo>
                      <a:pt x="116524" y="724501"/>
                      <a:pt x="200725" y="728306"/>
                      <a:pt x="284926" y="730432"/>
                    </a:cubicBezTo>
                    <a:cubicBezTo>
                      <a:pt x="342961" y="732521"/>
                      <a:pt x="400884" y="736661"/>
                      <a:pt x="458956" y="736064"/>
                    </a:cubicBezTo>
                    <a:cubicBezTo>
                      <a:pt x="503051" y="735915"/>
                      <a:pt x="547183" y="736736"/>
                      <a:pt x="591240" y="734610"/>
                    </a:cubicBezTo>
                    <a:cubicBezTo>
                      <a:pt x="643833" y="731252"/>
                      <a:pt x="696165" y="724538"/>
                      <a:pt x="748609" y="719652"/>
                    </a:cubicBezTo>
                    <a:cubicBezTo>
                      <a:pt x="755467" y="650120"/>
                      <a:pt x="759008" y="581484"/>
                      <a:pt x="762102" y="511879"/>
                    </a:cubicBezTo>
                    <a:cubicBezTo>
                      <a:pt x="764748" y="457753"/>
                      <a:pt x="772203" y="403665"/>
                      <a:pt x="768736" y="349987"/>
                    </a:cubicBezTo>
                    <a:cubicBezTo>
                      <a:pt x="764040" y="299107"/>
                      <a:pt x="768997" y="245243"/>
                      <a:pt x="765568" y="194885"/>
                    </a:cubicBezTo>
                    <a:cubicBezTo>
                      <a:pt x="762922" y="163514"/>
                      <a:pt x="761580" y="132068"/>
                      <a:pt x="761580" y="100585"/>
                    </a:cubicBezTo>
                    <a:cubicBezTo>
                      <a:pt x="762325" y="82195"/>
                      <a:pt x="759418" y="62425"/>
                      <a:pt x="767618" y="45341"/>
                    </a:cubicBezTo>
                    <a:cubicBezTo>
                      <a:pt x="771308" y="36948"/>
                      <a:pt x="779769" y="32360"/>
                      <a:pt x="788827" y="33479"/>
                    </a:cubicBezTo>
                    <a:cubicBezTo>
                      <a:pt x="803624" y="32770"/>
                      <a:pt x="818459" y="31987"/>
                      <a:pt x="833257" y="31091"/>
                    </a:cubicBezTo>
                    <a:cubicBezTo>
                      <a:pt x="864417" y="28555"/>
                      <a:pt x="895541" y="24563"/>
                      <a:pt x="926851" y="23967"/>
                    </a:cubicBezTo>
                    <a:cubicBezTo>
                      <a:pt x="971467" y="23743"/>
                      <a:pt x="1015301" y="14492"/>
                      <a:pt x="1059246" y="7815"/>
                    </a:cubicBezTo>
                    <a:cubicBezTo>
                      <a:pt x="1077846" y="5092"/>
                      <a:pt x="1099241" y="-6285"/>
                      <a:pt x="1116797" y="4681"/>
                    </a:cubicBezTo>
                    <a:cubicBezTo>
                      <a:pt x="1123804" y="9866"/>
                      <a:pt x="1124139" y="19155"/>
                      <a:pt x="1123133" y="27063"/>
                    </a:cubicBezTo>
                    <a:cubicBezTo>
                      <a:pt x="1122499" y="37843"/>
                      <a:pt x="1121456" y="48623"/>
                      <a:pt x="1120598" y="59404"/>
                    </a:cubicBezTo>
                    <a:cubicBezTo>
                      <a:pt x="1117915" y="97601"/>
                      <a:pt x="1117617" y="135910"/>
                      <a:pt x="1117467" y="174182"/>
                    </a:cubicBezTo>
                    <a:cubicBezTo>
                      <a:pt x="1117281" y="254158"/>
                      <a:pt x="1114523" y="334097"/>
                      <a:pt x="1110087" y="413960"/>
                    </a:cubicBezTo>
                    <a:cubicBezTo>
                      <a:pt x="1102521" y="507514"/>
                      <a:pt x="1095290" y="601553"/>
                      <a:pt x="1102707" y="695219"/>
                    </a:cubicBezTo>
                    <a:cubicBezTo>
                      <a:pt x="1154294" y="695032"/>
                      <a:pt x="1206067" y="696226"/>
                      <a:pt x="1257691" y="697830"/>
                    </a:cubicBezTo>
                    <a:cubicBezTo>
                      <a:pt x="1320534" y="703947"/>
                      <a:pt x="1383638" y="706820"/>
                      <a:pt x="1446444" y="713310"/>
                    </a:cubicBezTo>
                    <a:cubicBezTo>
                      <a:pt x="1531278" y="716182"/>
                      <a:pt x="1615330" y="724202"/>
                      <a:pt x="1699754" y="731700"/>
                    </a:cubicBezTo>
                    <a:cubicBezTo>
                      <a:pt x="1712800" y="732670"/>
                      <a:pt x="1725809" y="732819"/>
                      <a:pt x="1738854" y="732558"/>
                    </a:cubicBezTo>
                    <a:cubicBezTo>
                      <a:pt x="1745564" y="732483"/>
                      <a:pt x="1752795" y="732110"/>
                      <a:pt x="1758870" y="735393"/>
                    </a:cubicBezTo>
                    <a:cubicBezTo>
                      <a:pt x="1774488" y="745875"/>
                      <a:pt x="1762784" y="768182"/>
                      <a:pt x="1763380" y="783513"/>
                    </a:cubicBezTo>
                    <a:cubicBezTo>
                      <a:pt x="1761703" y="801007"/>
                      <a:pt x="1760026" y="818539"/>
                      <a:pt x="1758348" y="836071"/>
                    </a:cubicBezTo>
                    <a:cubicBezTo>
                      <a:pt x="1754286" y="890010"/>
                      <a:pt x="1750260" y="943987"/>
                      <a:pt x="1740532" y="997254"/>
                    </a:cubicBezTo>
                    <a:cubicBezTo>
                      <a:pt x="1736133" y="1016054"/>
                      <a:pt x="1742731" y="1039928"/>
                      <a:pt x="1728791" y="1055110"/>
                    </a:cubicBezTo>
                    <a:cubicBezTo>
                      <a:pt x="1725548" y="1057907"/>
                      <a:pt x="1721336" y="1059064"/>
                      <a:pt x="1717087" y="1058653"/>
                    </a:cubicBezTo>
                    <a:cubicBezTo>
                      <a:pt x="1702289" y="1057945"/>
                      <a:pt x="1687454" y="1058467"/>
                      <a:pt x="1672619" y="1058243"/>
                    </a:cubicBezTo>
                    <a:cubicBezTo>
                      <a:pt x="1618871" y="1058131"/>
                      <a:pt x="1565048" y="1057945"/>
                      <a:pt x="1511337" y="1057385"/>
                    </a:cubicBezTo>
                    <a:cubicBezTo>
                      <a:pt x="1421619" y="1060668"/>
                      <a:pt x="1331827" y="1053730"/>
                      <a:pt x="1242147" y="1058579"/>
                    </a:cubicBezTo>
                    <a:cubicBezTo>
                      <a:pt x="1217957" y="1060071"/>
                      <a:pt x="1193692" y="1060780"/>
                      <a:pt x="1169501" y="1059325"/>
                    </a:cubicBezTo>
                    <a:cubicBezTo>
                      <a:pt x="1152952" y="1056453"/>
                      <a:pt x="1135657" y="1055893"/>
                      <a:pt x="1118958" y="1058094"/>
                    </a:cubicBezTo>
                    <a:cubicBezTo>
                      <a:pt x="1110721" y="1139263"/>
                      <a:pt x="1108559" y="1219836"/>
                      <a:pt x="1104720" y="1301080"/>
                    </a:cubicBezTo>
                    <a:cubicBezTo>
                      <a:pt x="1099837" y="1404258"/>
                      <a:pt x="1092569" y="1508443"/>
                      <a:pt x="1087276" y="1611061"/>
                    </a:cubicBezTo>
                    <a:cubicBezTo>
                      <a:pt x="1085375" y="1667872"/>
                      <a:pt x="1083288" y="1724683"/>
                      <a:pt x="1075460" y="1781084"/>
                    </a:cubicBezTo>
                    <a:cubicBezTo>
                      <a:pt x="1072441" y="1800779"/>
                      <a:pt x="1081797" y="1858076"/>
                      <a:pt x="1056600" y="1861545"/>
                    </a:cubicBezTo>
                    <a:cubicBezTo>
                      <a:pt x="1012580" y="1863969"/>
                      <a:pt x="969119" y="1858710"/>
                      <a:pt x="925248" y="1858113"/>
                    </a:cubicBezTo>
                    <a:cubicBezTo>
                      <a:pt x="891254" y="1858187"/>
                      <a:pt x="857186" y="1857516"/>
                      <a:pt x="823230" y="1859157"/>
                    </a:cubicBezTo>
                    <a:cubicBezTo>
                      <a:pt x="800344" y="1860500"/>
                      <a:pt x="777645" y="1865349"/>
                      <a:pt x="754647" y="1865163"/>
                    </a:cubicBezTo>
                    <a:close/>
                    <a:moveTo>
                      <a:pt x="766276" y="1842147"/>
                    </a:moveTo>
                    <a:cubicBezTo>
                      <a:pt x="860243" y="1828383"/>
                      <a:pt x="955812" y="1839126"/>
                      <a:pt x="1049928" y="1839014"/>
                    </a:cubicBezTo>
                    <a:cubicBezTo>
                      <a:pt x="1052984" y="1816297"/>
                      <a:pt x="1051232" y="1793282"/>
                      <a:pt x="1053581" y="1770527"/>
                    </a:cubicBezTo>
                    <a:cubicBezTo>
                      <a:pt x="1058314" y="1736769"/>
                      <a:pt x="1061632" y="1703421"/>
                      <a:pt x="1062042" y="1669625"/>
                    </a:cubicBezTo>
                    <a:cubicBezTo>
                      <a:pt x="1069944" y="1495014"/>
                      <a:pt x="1082356" y="1321223"/>
                      <a:pt x="1089102" y="1146649"/>
                    </a:cubicBezTo>
                    <a:cubicBezTo>
                      <a:pt x="1090668" y="1120911"/>
                      <a:pt x="1092830" y="1095209"/>
                      <a:pt x="1094880" y="1069508"/>
                    </a:cubicBezTo>
                    <a:cubicBezTo>
                      <a:pt x="1096520" y="1059026"/>
                      <a:pt x="1094693" y="1045299"/>
                      <a:pt x="1105391" y="1039256"/>
                    </a:cubicBezTo>
                    <a:cubicBezTo>
                      <a:pt x="1126711" y="1030005"/>
                      <a:pt x="1152095" y="1034370"/>
                      <a:pt x="1174496" y="1036869"/>
                    </a:cubicBezTo>
                    <a:cubicBezTo>
                      <a:pt x="1202712" y="1038063"/>
                      <a:pt x="1230891" y="1036496"/>
                      <a:pt x="1259032" y="1034892"/>
                    </a:cubicBezTo>
                    <a:cubicBezTo>
                      <a:pt x="1307898" y="1032169"/>
                      <a:pt x="1356801" y="1035190"/>
                      <a:pt x="1405666" y="1035489"/>
                    </a:cubicBezTo>
                    <a:cubicBezTo>
                      <a:pt x="1508467" y="1034519"/>
                      <a:pt x="1611304" y="1034966"/>
                      <a:pt x="1714105" y="1035750"/>
                    </a:cubicBezTo>
                    <a:cubicBezTo>
                      <a:pt x="1716416" y="995837"/>
                      <a:pt x="1725063" y="956781"/>
                      <a:pt x="1728753" y="917017"/>
                    </a:cubicBezTo>
                    <a:cubicBezTo>
                      <a:pt x="1733972" y="863153"/>
                      <a:pt x="1736953" y="809102"/>
                      <a:pt x="1743700" y="755424"/>
                    </a:cubicBezTo>
                    <a:cubicBezTo>
                      <a:pt x="1685851" y="756245"/>
                      <a:pt x="1628338" y="747927"/>
                      <a:pt x="1570825" y="742630"/>
                    </a:cubicBezTo>
                    <a:cubicBezTo>
                      <a:pt x="1529116" y="740765"/>
                      <a:pt x="1488637" y="738079"/>
                      <a:pt x="1447338" y="736251"/>
                    </a:cubicBezTo>
                    <a:cubicBezTo>
                      <a:pt x="1404734" y="731887"/>
                      <a:pt x="1362802" y="728791"/>
                      <a:pt x="1320459" y="726440"/>
                    </a:cubicBezTo>
                    <a:cubicBezTo>
                      <a:pt x="1287211" y="723270"/>
                      <a:pt x="1254000" y="719353"/>
                      <a:pt x="1220491" y="719689"/>
                    </a:cubicBezTo>
                    <a:cubicBezTo>
                      <a:pt x="1181056" y="719465"/>
                      <a:pt x="1140875" y="716854"/>
                      <a:pt x="1101626" y="718495"/>
                    </a:cubicBezTo>
                    <a:cubicBezTo>
                      <a:pt x="1097377" y="719726"/>
                      <a:pt x="1092606" y="719763"/>
                      <a:pt x="1088879" y="717190"/>
                    </a:cubicBezTo>
                    <a:cubicBezTo>
                      <a:pt x="1076578" y="708312"/>
                      <a:pt x="1080790" y="689922"/>
                      <a:pt x="1078927" y="676866"/>
                    </a:cubicBezTo>
                    <a:cubicBezTo>
                      <a:pt x="1077697" y="660453"/>
                      <a:pt x="1077138" y="644003"/>
                      <a:pt x="1077100" y="627515"/>
                    </a:cubicBezTo>
                    <a:cubicBezTo>
                      <a:pt x="1074976" y="555149"/>
                      <a:pt x="1082430" y="483044"/>
                      <a:pt x="1087500" y="411014"/>
                    </a:cubicBezTo>
                    <a:cubicBezTo>
                      <a:pt x="1089885" y="355620"/>
                      <a:pt x="1093463" y="300301"/>
                      <a:pt x="1093836" y="244870"/>
                    </a:cubicBezTo>
                    <a:cubicBezTo>
                      <a:pt x="1094991" y="171124"/>
                      <a:pt x="1093650" y="96333"/>
                      <a:pt x="1100657" y="22997"/>
                    </a:cubicBezTo>
                    <a:cubicBezTo>
                      <a:pt x="1052164" y="31576"/>
                      <a:pt x="1003597" y="41946"/>
                      <a:pt x="954321" y="45863"/>
                    </a:cubicBezTo>
                    <a:cubicBezTo>
                      <a:pt x="898560" y="46646"/>
                      <a:pt x="843321" y="54554"/>
                      <a:pt x="787597" y="56419"/>
                    </a:cubicBezTo>
                    <a:cubicBezTo>
                      <a:pt x="781074" y="82643"/>
                      <a:pt x="785621" y="110806"/>
                      <a:pt x="784988" y="137663"/>
                    </a:cubicBezTo>
                    <a:cubicBezTo>
                      <a:pt x="785659" y="138186"/>
                      <a:pt x="786106" y="138932"/>
                      <a:pt x="786292" y="139715"/>
                    </a:cubicBezTo>
                    <a:cubicBezTo>
                      <a:pt x="786292" y="139715"/>
                      <a:pt x="786292" y="139715"/>
                      <a:pt x="786329" y="139678"/>
                    </a:cubicBezTo>
                    <a:cubicBezTo>
                      <a:pt x="790802" y="216856"/>
                      <a:pt x="789274" y="294594"/>
                      <a:pt x="790280" y="371996"/>
                    </a:cubicBezTo>
                    <a:cubicBezTo>
                      <a:pt x="788007" y="438916"/>
                      <a:pt x="784093" y="505724"/>
                      <a:pt x="781409" y="572606"/>
                    </a:cubicBezTo>
                    <a:cubicBezTo>
                      <a:pt x="779620" y="615579"/>
                      <a:pt x="777123" y="658588"/>
                      <a:pt x="773023" y="701373"/>
                    </a:cubicBezTo>
                    <a:cubicBezTo>
                      <a:pt x="770115" y="729947"/>
                      <a:pt x="774961" y="742406"/>
                      <a:pt x="739738" y="743450"/>
                    </a:cubicBezTo>
                    <a:cubicBezTo>
                      <a:pt x="687517" y="748337"/>
                      <a:pt x="635409" y="755238"/>
                      <a:pt x="582965" y="757886"/>
                    </a:cubicBezTo>
                    <a:cubicBezTo>
                      <a:pt x="504840" y="759602"/>
                      <a:pt x="426491" y="759826"/>
                      <a:pt x="348403" y="756245"/>
                    </a:cubicBezTo>
                    <a:cubicBezTo>
                      <a:pt x="244633" y="750948"/>
                      <a:pt x="140081" y="749008"/>
                      <a:pt x="36349" y="745651"/>
                    </a:cubicBezTo>
                    <a:cubicBezTo>
                      <a:pt x="22968" y="844987"/>
                      <a:pt x="29677" y="946337"/>
                      <a:pt x="22968" y="1046344"/>
                    </a:cubicBezTo>
                    <a:cubicBezTo>
                      <a:pt x="55358" y="1050857"/>
                      <a:pt x="88010" y="1044553"/>
                      <a:pt x="120401" y="1042688"/>
                    </a:cubicBezTo>
                    <a:cubicBezTo>
                      <a:pt x="159165" y="1039182"/>
                      <a:pt x="197930" y="1036347"/>
                      <a:pt x="236806" y="1034370"/>
                    </a:cubicBezTo>
                    <a:cubicBezTo>
                      <a:pt x="293685" y="1031982"/>
                      <a:pt x="350602" y="1028774"/>
                      <a:pt x="407556" y="1029446"/>
                    </a:cubicBezTo>
                    <a:cubicBezTo>
                      <a:pt x="455341" y="1029670"/>
                      <a:pt x="503088" y="1032057"/>
                      <a:pt x="550873" y="1030975"/>
                    </a:cubicBezTo>
                    <a:cubicBezTo>
                      <a:pt x="614499" y="1030490"/>
                      <a:pt x="678087" y="1029035"/>
                      <a:pt x="741713" y="1029409"/>
                    </a:cubicBezTo>
                    <a:cubicBezTo>
                      <a:pt x="766202" y="1025529"/>
                      <a:pt x="765829" y="1055520"/>
                      <a:pt x="766574" y="1072455"/>
                    </a:cubicBezTo>
                    <a:cubicBezTo>
                      <a:pt x="767208" y="1128632"/>
                      <a:pt x="761692" y="1184697"/>
                      <a:pt x="761543" y="1240874"/>
                    </a:cubicBezTo>
                    <a:cubicBezTo>
                      <a:pt x="759082" y="1335995"/>
                      <a:pt x="758747" y="1431153"/>
                      <a:pt x="754610" y="1526236"/>
                    </a:cubicBezTo>
                    <a:cubicBezTo>
                      <a:pt x="750547" y="1631167"/>
                      <a:pt x="750062" y="1736321"/>
                      <a:pt x="739887" y="1840879"/>
                    </a:cubicBezTo>
                    <a:cubicBezTo>
                      <a:pt x="748534" y="1842856"/>
                      <a:pt x="757517" y="1842334"/>
                      <a:pt x="766276" y="18421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31"/>
              <p:cNvSpPr/>
              <p:nvPr/>
            </p:nvSpPr>
            <p:spPr>
              <a:xfrm>
                <a:off x="14598159" y="-100433"/>
                <a:ext cx="1720732" cy="1819394"/>
              </a:xfrm>
              <a:custGeom>
                <a:rect b="b" l="l" r="r" t="t"/>
                <a:pathLst>
                  <a:path extrusionOk="0" h="1819394" w="1720732">
                    <a:moveTo>
                      <a:pt x="1547858" y="719670"/>
                    </a:moveTo>
                    <a:cubicBezTo>
                      <a:pt x="1605371" y="725004"/>
                      <a:pt x="1662884" y="733286"/>
                      <a:pt x="1720732" y="732465"/>
                    </a:cubicBezTo>
                    <a:cubicBezTo>
                      <a:pt x="1713986" y="786143"/>
                      <a:pt x="1711004" y="840193"/>
                      <a:pt x="1705786" y="894095"/>
                    </a:cubicBezTo>
                    <a:cubicBezTo>
                      <a:pt x="1702096" y="933859"/>
                      <a:pt x="1693448" y="972914"/>
                      <a:pt x="1691100" y="1012790"/>
                    </a:cubicBezTo>
                    <a:cubicBezTo>
                      <a:pt x="1588299" y="1012044"/>
                      <a:pt x="1485499" y="1011559"/>
                      <a:pt x="1382661" y="1012529"/>
                    </a:cubicBezTo>
                    <a:cubicBezTo>
                      <a:pt x="1333759" y="1012231"/>
                      <a:pt x="1284893" y="1009209"/>
                      <a:pt x="1236027" y="1011932"/>
                    </a:cubicBezTo>
                    <a:cubicBezTo>
                      <a:pt x="1207849" y="1013536"/>
                      <a:pt x="1179670" y="1015103"/>
                      <a:pt x="1151491" y="1013910"/>
                    </a:cubicBezTo>
                    <a:cubicBezTo>
                      <a:pt x="1129090" y="1011410"/>
                      <a:pt x="1103706" y="1007009"/>
                      <a:pt x="1082386" y="1016260"/>
                    </a:cubicBezTo>
                    <a:cubicBezTo>
                      <a:pt x="1071688" y="1022302"/>
                      <a:pt x="1073515" y="1036030"/>
                      <a:pt x="1071875" y="1046549"/>
                    </a:cubicBezTo>
                    <a:cubicBezTo>
                      <a:pt x="1069787" y="1072250"/>
                      <a:pt x="1067626" y="1097914"/>
                      <a:pt x="1066097" y="1123690"/>
                    </a:cubicBezTo>
                    <a:cubicBezTo>
                      <a:pt x="1059388" y="1298264"/>
                      <a:pt x="1046939" y="1472017"/>
                      <a:pt x="1039037" y="1646666"/>
                    </a:cubicBezTo>
                    <a:cubicBezTo>
                      <a:pt x="1038589" y="1680424"/>
                      <a:pt x="1035309" y="1713810"/>
                      <a:pt x="1030576" y="1747568"/>
                    </a:cubicBezTo>
                    <a:cubicBezTo>
                      <a:pt x="1028227" y="1770322"/>
                      <a:pt x="1029979" y="1793338"/>
                      <a:pt x="1026923" y="1816055"/>
                    </a:cubicBezTo>
                    <a:cubicBezTo>
                      <a:pt x="932807" y="1816129"/>
                      <a:pt x="837238" y="1805424"/>
                      <a:pt x="743271" y="1819188"/>
                    </a:cubicBezTo>
                    <a:cubicBezTo>
                      <a:pt x="734512" y="1819375"/>
                      <a:pt x="725529" y="1819897"/>
                      <a:pt x="716919" y="1817957"/>
                    </a:cubicBezTo>
                    <a:cubicBezTo>
                      <a:pt x="727132" y="1713362"/>
                      <a:pt x="727616" y="1608207"/>
                      <a:pt x="731642" y="1503314"/>
                    </a:cubicBezTo>
                    <a:cubicBezTo>
                      <a:pt x="735742" y="1408230"/>
                      <a:pt x="736078" y="1313035"/>
                      <a:pt x="738575" y="1217952"/>
                    </a:cubicBezTo>
                    <a:cubicBezTo>
                      <a:pt x="738724" y="1161775"/>
                      <a:pt x="744240" y="1105673"/>
                      <a:pt x="743607" y="1049533"/>
                    </a:cubicBezTo>
                    <a:cubicBezTo>
                      <a:pt x="742861" y="1032561"/>
                      <a:pt x="743234" y="1002570"/>
                      <a:pt x="718745" y="1006449"/>
                    </a:cubicBezTo>
                    <a:cubicBezTo>
                      <a:pt x="655119" y="1006076"/>
                      <a:pt x="591494" y="1007531"/>
                      <a:pt x="527905" y="1008016"/>
                    </a:cubicBezTo>
                    <a:cubicBezTo>
                      <a:pt x="480120" y="1009060"/>
                      <a:pt x="432373" y="1006710"/>
                      <a:pt x="384588" y="1006486"/>
                    </a:cubicBezTo>
                    <a:cubicBezTo>
                      <a:pt x="327634" y="1005778"/>
                      <a:pt x="270718" y="1008986"/>
                      <a:pt x="213838" y="1011410"/>
                    </a:cubicBezTo>
                    <a:cubicBezTo>
                      <a:pt x="174962" y="1013387"/>
                      <a:pt x="136197" y="1016185"/>
                      <a:pt x="97433" y="1019729"/>
                    </a:cubicBezTo>
                    <a:cubicBezTo>
                      <a:pt x="65042" y="1021556"/>
                      <a:pt x="32391" y="1027898"/>
                      <a:pt x="0" y="1023347"/>
                    </a:cubicBezTo>
                    <a:cubicBezTo>
                      <a:pt x="6672" y="923340"/>
                      <a:pt x="-37" y="822027"/>
                      <a:pt x="13381" y="722654"/>
                    </a:cubicBezTo>
                    <a:cubicBezTo>
                      <a:pt x="117113" y="726049"/>
                      <a:pt x="221628" y="727951"/>
                      <a:pt x="325435" y="733248"/>
                    </a:cubicBezTo>
                    <a:cubicBezTo>
                      <a:pt x="403523" y="736829"/>
                      <a:pt x="481835" y="736605"/>
                      <a:pt x="559997" y="734889"/>
                    </a:cubicBezTo>
                    <a:cubicBezTo>
                      <a:pt x="612404" y="732204"/>
                      <a:pt x="664550" y="725340"/>
                      <a:pt x="716770" y="720454"/>
                    </a:cubicBezTo>
                    <a:cubicBezTo>
                      <a:pt x="751956" y="719409"/>
                      <a:pt x="747148" y="706913"/>
                      <a:pt x="750055" y="678377"/>
                    </a:cubicBezTo>
                    <a:cubicBezTo>
                      <a:pt x="754118" y="635554"/>
                      <a:pt x="756615" y="592545"/>
                      <a:pt x="758442" y="549610"/>
                    </a:cubicBezTo>
                    <a:cubicBezTo>
                      <a:pt x="761125" y="482690"/>
                      <a:pt x="765039" y="415882"/>
                      <a:pt x="767313" y="348999"/>
                    </a:cubicBezTo>
                    <a:cubicBezTo>
                      <a:pt x="766344" y="271597"/>
                      <a:pt x="767835" y="193822"/>
                      <a:pt x="763362" y="116681"/>
                    </a:cubicBezTo>
                    <a:cubicBezTo>
                      <a:pt x="763325" y="116681"/>
                      <a:pt x="763325" y="116681"/>
                      <a:pt x="763325" y="116718"/>
                    </a:cubicBezTo>
                    <a:cubicBezTo>
                      <a:pt x="763138" y="115898"/>
                      <a:pt x="762691" y="115189"/>
                      <a:pt x="762020" y="114667"/>
                    </a:cubicBezTo>
                    <a:cubicBezTo>
                      <a:pt x="762654" y="87809"/>
                      <a:pt x="758106" y="59646"/>
                      <a:pt x="764629" y="33423"/>
                    </a:cubicBezTo>
                    <a:cubicBezTo>
                      <a:pt x="820316" y="31558"/>
                      <a:pt x="875592" y="23650"/>
                      <a:pt x="931354" y="22866"/>
                    </a:cubicBezTo>
                    <a:cubicBezTo>
                      <a:pt x="980592" y="18949"/>
                      <a:pt x="1029159" y="8579"/>
                      <a:pt x="1077652" y="0"/>
                    </a:cubicBezTo>
                    <a:cubicBezTo>
                      <a:pt x="1070645" y="73373"/>
                      <a:pt x="1071987" y="148127"/>
                      <a:pt x="1070831" y="221910"/>
                    </a:cubicBezTo>
                    <a:cubicBezTo>
                      <a:pt x="1070458" y="277379"/>
                      <a:pt x="1066880" y="332660"/>
                      <a:pt x="1064457" y="388054"/>
                    </a:cubicBezTo>
                    <a:cubicBezTo>
                      <a:pt x="1059388" y="460047"/>
                      <a:pt x="1051933" y="532190"/>
                      <a:pt x="1054058" y="604556"/>
                    </a:cubicBezTo>
                    <a:cubicBezTo>
                      <a:pt x="1054095" y="621006"/>
                      <a:pt x="1054654" y="637456"/>
                      <a:pt x="1055884" y="653869"/>
                    </a:cubicBezTo>
                    <a:cubicBezTo>
                      <a:pt x="1057748" y="666925"/>
                      <a:pt x="1053536" y="685315"/>
                      <a:pt x="1065874" y="694230"/>
                    </a:cubicBezTo>
                    <a:cubicBezTo>
                      <a:pt x="1069601" y="696804"/>
                      <a:pt x="1074372" y="696804"/>
                      <a:pt x="1078621" y="695536"/>
                    </a:cubicBezTo>
                    <a:cubicBezTo>
                      <a:pt x="1117870" y="693894"/>
                      <a:pt x="1158051" y="696506"/>
                      <a:pt x="1197487" y="696729"/>
                    </a:cubicBezTo>
                    <a:cubicBezTo>
                      <a:pt x="1230958" y="696394"/>
                      <a:pt x="1264169" y="700310"/>
                      <a:pt x="1297454" y="703481"/>
                    </a:cubicBezTo>
                    <a:cubicBezTo>
                      <a:pt x="1339760" y="705831"/>
                      <a:pt x="1381692" y="708890"/>
                      <a:pt x="1424333" y="713292"/>
                    </a:cubicBezTo>
                    <a:cubicBezTo>
                      <a:pt x="1465670" y="715119"/>
                      <a:pt x="1506186" y="717805"/>
                      <a:pt x="1547858" y="719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20" name="Google Shape;1220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32"/>
          <p:cNvSpPr/>
          <p:nvPr/>
        </p:nvSpPr>
        <p:spPr>
          <a:xfrm>
            <a:off x="0" y="0"/>
            <a:ext cx="9144000" cy="170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6" name="Google Shape;1226;p32"/>
          <p:cNvSpPr txBox="1"/>
          <p:nvPr/>
        </p:nvSpPr>
        <p:spPr>
          <a:xfrm>
            <a:off x="668188" y="604923"/>
            <a:ext cx="5113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Add a Timeline Page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1227" name="Google Shape;1227;p32"/>
          <p:cNvGrpSpPr/>
          <p:nvPr/>
        </p:nvGrpSpPr>
        <p:grpSpPr>
          <a:xfrm>
            <a:off x="668188" y="3262460"/>
            <a:ext cx="1475325" cy="1081637"/>
            <a:chOff x="0" y="-38100"/>
            <a:chExt cx="3934200" cy="2884366"/>
          </a:xfrm>
        </p:grpSpPr>
        <p:sp>
          <p:nvSpPr>
            <p:cNvPr id="1228" name="Google Shape;1228;p32"/>
            <p:cNvSpPr txBox="1"/>
            <p:nvPr/>
          </p:nvSpPr>
          <p:spPr>
            <a:xfrm>
              <a:off x="0" y="1762666"/>
              <a:ext cx="39342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what you want to discuss. </a:t>
              </a:r>
              <a:endParaRPr sz="700"/>
            </a:p>
          </p:txBody>
        </p:sp>
        <p:sp>
          <p:nvSpPr>
            <p:cNvPr id="1229" name="Google Shape;1229;p32"/>
            <p:cNvSpPr txBox="1"/>
            <p:nvPr/>
          </p:nvSpPr>
          <p:spPr>
            <a:xfrm>
              <a:off x="0" y="-38100"/>
              <a:ext cx="39342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000000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/>
            </a:p>
          </p:txBody>
        </p:sp>
      </p:grpSp>
      <p:cxnSp>
        <p:nvCxnSpPr>
          <p:cNvPr id="1230" name="Google Shape;1230;p32"/>
          <p:cNvCxnSpPr/>
          <p:nvPr/>
        </p:nvCxnSpPr>
        <p:spPr>
          <a:xfrm>
            <a:off x="0" y="2592376"/>
            <a:ext cx="91440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1" name="Google Shape;1231;p32"/>
          <p:cNvSpPr/>
          <p:nvPr/>
        </p:nvSpPr>
        <p:spPr>
          <a:xfrm>
            <a:off x="668601" y="2502248"/>
            <a:ext cx="189650" cy="190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2" name="Google Shape;1232;p32"/>
          <p:cNvGrpSpPr/>
          <p:nvPr/>
        </p:nvGrpSpPr>
        <p:grpSpPr>
          <a:xfrm>
            <a:off x="2806173" y="3262460"/>
            <a:ext cx="1475325" cy="1081637"/>
            <a:chOff x="0" y="-38100"/>
            <a:chExt cx="3934200" cy="2884366"/>
          </a:xfrm>
        </p:grpSpPr>
        <p:sp>
          <p:nvSpPr>
            <p:cNvPr id="1233" name="Google Shape;1233;p32"/>
            <p:cNvSpPr txBox="1"/>
            <p:nvPr/>
          </p:nvSpPr>
          <p:spPr>
            <a:xfrm>
              <a:off x="0" y="1762666"/>
              <a:ext cx="39342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what you want to discuss. </a:t>
              </a:r>
              <a:endParaRPr sz="700"/>
            </a:p>
          </p:txBody>
        </p:sp>
        <p:sp>
          <p:nvSpPr>
            <p:cNvPr id="1234" name="Google Shape;1234;p32"/>
            <p:cNvSpPr txBox="1"/>
            <p:nvPr/>
          </p:nvSpPr>
          <p:spPr>
            <a:xfrm>
              <a:off x="0" y="-38100"/>
              <a:ext cx="39342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000000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/>
            </a:p>
          </p:txBody>
        </p:sp>
      </p:grpSp>
      <p:sp>
        <p:nvSpPr>
          <p:cNvPr id="1235" name="Google Shape;1235;p32"/>
          <p:cNvSpPr/>
          <p:nvPr/>
        </p:nvSpPr>
        <p:spPr>
          <a:xfrm>
            <a:off x="2806586" y="2502248"/>
            <a:ext cx="189650" cy="190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6" name="Google Shape;1236;p32"/>
          <p:cNvGrpSpPr/>
          <p:nvPr/>
        </p:nvGrpSpPr>
        <p:grpSpPr>
          <a:xfrm>
            <a:off x="4944157" y="3262460"/>
            <a:ext cx="1475325" cy="1081637"/>
            <a:chOff x="0" y="-38100"/>
            <a:chExt cx="3934200" cy="2884366"/>
          </a:xfrm>
        </p:grpSpPr>
        <p:sp>
          <p:nvSpPr>
            <p:cNvPr id="1237" name="Google Shape;1237;p32"/>
            <p:cNvSpPr txBox="1"/>
            <p:nvPr/>
          </p:nvSpPr>
          <p:spPr>
            <a:xfrm>
              <a:off x="0" y="1762666"/>
              <a:ext cx="39342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what you want to discuss. </a:t>
              </a:r>
              <a:endParaRPr sz="700"/>
            </a:p>
          </p:txBody>
        </p:sp>
        <p:sp>
          <p:nvSpPr>
            <p:cNvPr id="1238" name="Google Shape;1238;p32"/>
            <p:cNvSpPr txBox="1"/>
            <p:nvPr/>
          </p:nvSpPr>
          <p:spPr>
            <a:xfrm>
              <a:off x="0" y="-38100"/>
              <a:ext cx="39342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000000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/>
            </a:p>
          </p:txBody>
        </p:sp>
      </p:grpSp>
      <p:sp>
        <p:nvSpPr>
          <p:cNvPr id="1239" name="Google Shape;1239;p32"/>
          <p:cNvSpPr/>
          <p:nvPr/>
        </p:nvSpPr>
        <p:spPr>
          <a:xfrm>
            <a:off x="4944570" y="2502248"/>
            <a:ext cx="189650" cy="190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0" name="Google Shape;1240;p32"/>
          <p:cNvGrpSpPr/>
          <p:nvPr/>
        </p:nvGrpSpPr>
        <p:grpSpPr>
          <a:xfrm>
            <a:off x="7082142" y="3262460"/>
            <a:ext cx="1475325" cy="1081637"/>
            <a:chOff x="0" y="-38100"/>
            <a:chExt cx="3934200" cy="2884366"/>
          </a:xfrm>
        </p:grpSpPr>
        <p:sp>
          <p:nvSpPr>
            <p:cNvPr id="1241" name="Google Shape;1241;p32"/>
            <p:cNvSpPr txBox="1"/>
            <p:nvPr/>
          </p:nvSpPr>
          <p:spPr>
            <a:xfrm>
              <a:off x="0" y="1762666"/>
              <a:ext cx="39342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what you want to discuss. </a:t>
              </a:r>
              <a:endParaRPr sz="700"/>
            </a:p>
          </p:txBody>
        </p:sp>
        <p:sp>
          <p:nvSpPr>
            <p:cNvPr id="1242" name="Google Shape;1242;p32"/>
            <p:cNvSpPr txBox="1"/>
            <p:nvPr/>
          </p:nvSpPr>
          <p:spPr>
            <a:xfrm>
              <a:off x="0" y="-38100"/>
              <a:ext cx="39342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000000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/>
            </a:p>
          </p:txBody>
        </p:sp>
      </p:grpSp>
      <p:sp>
        <p:nvSpPr>
          <p:cNvPr id="1243" name="Google Shape;1243;p32"/>
          <p:cNvSpPr/>
          <p:nvPr/>
        </p:nvSpPr>
        <p:spPr>
          <a:xfrm>
            <a:off x="7082555" y="2502248"/>
            <a:ext cx="189650" cy="190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4" name="Google Shape;1244;p32"/>
          <p:cNvGrpSpPr/>
          <p:nvPr/>
        </p:nvGrpSpPr>
        <p:grpSpPr>
          <a:xfrm>
            <a:off x="6438236" y="-500885"/>
            <a:ext cx="1718622" cy="1924609"/>
            <a:chOff x="6438236" y="-500885"/>
            <a:chExt cx="1718622" cy="1924609"/>
          </a:xfrm>
        </p:grpSpPr>
        <p:sp>
          <p:nvSpPr>
            <p:cNvPr id="1245" name="Google Shape;1245;p32"/>
            <p:cNvSpPr/>
            <p:nvPr/>
          </p:nvSpPr>
          <p:spPr>
            <a:xfrm>
              <a:off x="6438236" y="-500885"/>
              <a:ext cx="1718622" cy="1924609"/>
            </a:xfrm>
            <a:custGeom>
              <a:rect b="b" l="l" r="r" t="t"/>
              <a:pathLst>
                <a:path extrusionOk="0" h="3849218" w="3437245">
                  <a:moveTo>
                    <a:pt x="3433207" y="2796145"/>
                  </a:moveTo>
                  <a:cubicBezTo>
                    <a:pt x="3432976" y="2794144"/>
                    <a:pt x="3432514" y="2792296"/>
                    <a:pt x="3431821" y="2790525"/>
                  </a:cubicBezTo>
                  <a:cubicBezTo>
                    <a:pt x="3431975" y="2782441"/>
                    <a:pt x="3430665" y="2774204"/>
                    <a:pt x="3428739" y="2766351"/>
                  </a:cubicBezTo>
                  <a:cubicBezTo>
                    <a:pt x="3418260" y="2725317"/>
                    <a:pt x="3398226" y="2687670"/>
                    <a:pt x="3378810" y="2650331"/>
                  </a:cubicBezTo>
                  <a:cubicBezTo>
                    <a:pt x="3355772" y="2604985"/>
                    <a:pt x="3335199" y="2558407"/>
                    <a:pt x="3313240" y="2512523"/>
                  </a:cubicBezTo>
                  <a:cubicBezTo>
                    <a:pt x="3242431" y="2362782"/>
                    <a:pt x="3166690" y="2215890"/>
                    <a:pt x="3085479" y="2071461"/>
                  </a:cubicBezTo>
                  <a:cubicBezTo>
                    <a:pt x="3013514" y="1933422"/>
                    <a:pt x="2944477" y="1792689"/>
                    <a:pt x="2873822" y="1653803"/>
                  </a:cubicBezTo>
                  <a:cubicBezTo>
                    <a:pt x="2723959" y="1372183"/>
                    <a:pt x="2587965" y="1081863"/>
                    <a:pt x="2429935" y="804322"/>
                  </a:cubicBezTo>
                  <a:cubicBezTo>
                    <a:pt x="2338245" y="626404"/>
                    <a:pt x="2252179" y="445714"/>
                    <a:pt x="2152862" y="271799"/>
                  </a:cubicBezTo>
                  <a:cubicBezTo>
                    <a:pt x="2107941" y="190423"/>
                    <a:pt x="2065255" y="108047"/>
                    <a:pt x="2027732" y="22898"/>
                  </a:cubicBezTo>
                  <a:cubicBezTo>
                    <a:pt x="1999531" y="-30608"/>
                    <a:pt x="1939124" y="23822"/>
                    <a:pt x="1904528" y="43377"/>
                  </a:cubicBezTo>
                  <a:cubicBezTo>
                    <a:pt x="1784715" y="114976"/>
                    <a:pt x="1656349" y="170946"/>
                    <a:pt x="1530449" y="230842"/>
                  </a:cubicBezTo>
                  <a:cubicBezTo>
                    <a:pt x="1263238" y="374193"/>
                    <a:pt x="981388" y="487980"/>
                    <a:pt x="703775" y="609621"/>
                  </a:cubicBezTo>
                  <a:cubicBezTo>
                    <a:pt x="591359" y="653042"/>
                    <a:pt x="484567" y="707934"/>
                    <a:pt x="376928" y="761594"/>
                  </a:cubicBezTo>
                  <a:cubicBezTo>
                    <a:pt x="279690" y="797778"/>
                    <a:pt x="200559" y="865066"/>
                    <a:pt x="116035" y="923191"/>
                  </a:cubicBezTo>
                  <a:cubicBezTo>
                    <a:pt x="103784" y="932661"/>
                    <a:pt x="83058" y="945595"/>
                    <a:pt x="68880" y="954294"/>
                  </a:cubicBezTo>
                  <a:cubicBezTo>
                    <a:pt x="57169" y="960761"/>
                    <a:pt x="54241" y="975466"/>
                    <a:pt x="58864" y="986937"/>
                  </a:cubicBezTo>
                  <a:cubicBezTo>
                    <a:pt x="56629" y="1020888"/>
                    <a:pt x="52238" y="1053608"/>
                    <a:pt x="42683" y="1087175"/>
                  </a:cubicBezTo>
                  <a:cubicBezTo>
                    <a:pt x="37983" y="1103034"/>
                    <a:pt x="23190" y="1129672"/>
                    <a:pt x="30047" y="1146224"/>
                  </a:cubicBezTo>
                  <a:cubicBezTo>
                    <a:pt x="13866" y="1170629"/>
                    <a:pt x="3156" y="1198345"/>
                    <a:pt x="229" y="1226445"/>
                  </a:cubicBezTo>
                  <a:cubicBezTo>
                    <a:pt x="-3547" y="1302740"/>
                    <a:pt x="39524" y="1374954"/>
                    <a:pt x="124511" y="1359557"/>
                  </a:cubicBezTo>
                  <a:cubicBezTo>
                    <a:pt x="127824" y="1359249"/>
                    <a:pt x="130829" y="1358171"/>
                    <a:pt x="133449" y="1356708"/>
                  </a:cubicBezTo>
                  <a:cubicBezTo>
                    <a:pt x="138534" y="1366871"/>
                    <a:pt x="143619" y="1376956"/>
                    <a:pt x="148550" y="1387195"/>
                  </a:cubicBezTo>
                  <a:cubicBezTo>
                    <a:pt x="138534" y="1397897"/>
                    <a:pt x="129596" y="1409753"/>
                    <a:pt x="122199" y="1422687"/>
                  </a:cubicBezTo>
                  <a:cubicBezTo>
                    <a:pt x="92150" y="1472344"/>
                    <a:pt x="89684" y="1548022"/>
                    <a:pt x="138457" y="1586824"/>
                  </a:cubicBezTo>
                  <a:cubicBezTo>
                    <a:pt x="171820" y="1614309"/>
                    <a:pt x="219129" y="1630630"/>
                    <a:pt x="261969" y="1620006"/>
                  </a:cubicBezTo>
                  <a:cubicBezTo>
                    <a:pt x="263124" y="1622238"/>
                    <a:pt x="264280" y="1624548"/>
                    <a:pt x="265513" y="1626858"/>
                  </a:cubicBezTo>
                  <a:cubicBezTo>
                    <a:pt x="280538" y="1655189"/>
                    <a:pt x="295254" y="1683752"/>
                    <a:pt x="309740" y="1712314"/>
                  </a:cubicBezTo>
                  <a:cubicBezTo>
                    <a:pt x="263356" y="1797308"/>
                    <a:pt x="286085" y="1917871"/>
                    <a:pt x="416917" y="1930035"/>
                  </a:cubicBezTo>
                  <a:cubicBezTo>
                    <a:pt x="437643" y="1972917"/>
                    <a:pt x="458293" y="2015876"/>
                    <a:pt x="479174" y="2058681"/>
                  </a:cubicBezTo>
                  <a:cubicBezTo>
                    <a:pt x="405976" y="2163076"/>
                    <a:pt x="446042" y="2327676"/>
                    <a:pt x="607308" y="2330139"/>
                  </a:cubicBezTo>
                  <a:cubicBezTo>
                    <a:pt x="610005" y="2330216"/>
                    <a:pt x="612625" y="2329600"/>
                    <a:pt x="615090" y="2328754"/>
                  </a:cubicBezTo>
                  <a:cubicBezTo>
                    <a:pt x="637974" y="2373329"/>
                    <a:pt x="660627" y="2418059"/>
                    <a:pt x="682124" y="2463251"/>
                  </a:cubicBezTo>
                  <a:cubicBezTo>
                    <a:pt x="681046" y="2464252"/>
                    <a:pt x="679890" y="2465253"/>
                    <a:pt x="678811" y="2466330"/>
                  </a:cubicBezTo>
                  <a:cubicBezTo>
                    <a:pt x="625569" y="2526227"/>
                    <a:pt x="611161" y="2638937"/>
                    <a:pt x="684590" y="2689055"/>
                  </a:cubicBezTo>
                  <a:cubicBezTo>
                    <a:pt x="719185" y="2712075"/>
                    <a:pt x="762411" y="2724701"/>
                    <a:pt x="803401" y="2714461"/>
                  </a:cubicBezTo>
                  <a:cubicBezTo>
                    <a:pt x="814034" y="2736249"/>
                    <a:pt x="824667" y="2758036"/>
                    <a:pt x="835300" y="2779824"/>
                  </a:cubicBezTo>
                  <a:cubicBezTo>
                    <a:pt x="811029" y="2803690"/>
                    <a:pt x="793000" y="2833407"/>
                    <a:pt x="785757" y="2866589"/>
                  </a:cubicBezTo>
                  <a:cubicBezTo>
                    <a:pt x="765416" y="2963516"/>
                    <a:pt x="838614" y="3059905"/>
                    <a:pt x="941322" y="3046971"/>
                  </a:cubicBezTo>
                  <a:cubicBezTo>
                    <a:pt x="950105" y="3045662"/>
                    <a:pt x="956038" y="3041043"/>
                    <a:pt x="959506" y="3035038"/>
                  </a:cubicBezTo>
                  <a:cubicBezTo>
                    <a:pt x="974530" y="3066141"/>
                    <a:pt x="989478" y="3097244"/>
                    <a:pt x="1004349" y="3128424"/>
                  </a:cubicBezTo>
                  <a:cubicBezTo>
                    <a:pt x="993562" y="3143205"/>
                    <a:pt x="985857" y="3160373"/>
                    <a:pt x="981619" y="3178465"/>
                  </a:cubicBezTo>
                  <a:cubicBezTo>
                    <a:pt x="962279" y="3257609"/>
                    <a:pt x="1013980" y="3372859"/>
                    <a:pt x="1104437" y="3373629"/>
                  </a:cubicBezTo>
                  <a:cubicBezTo>
                    <a:pt x="1108598" y="3373167"/>
                    <a:pt x="1112142" y="3371627"/>
                    <a:pt x="1115147" y="3369472"/>
                  </a:cubicBezTo>
                  <a:cubicBezTo>
                    <a:pt x="1127475" y="3396494"/>
                    <a:pt x="1139803" y="3423440"/>
                    <a:pt x="1152131" y="3450463"/>
                  </a:cubicBezTo>
                  <a:cubicBezTo>
                    <a:pt x="1147277" y="3459393"/>
                    <a:pt x="1143348" y="3468863"/>
                    <a:pt x="1140497" y="3478948"/>
                  </a:cubicBezTo>
                  <a:cubicBezTo>
                    <a:pt x="1106209" y="3559554"/>
                    <a:pt x="1157679" y="3683350"/>
                    <a:pt x="1255687" y="3672110"/>
                  </a:cubicBezTo>
                  <a:cubicBezTo>
                    <a:pt x="1282578" y="3728311"/>
                    <a:pt x="1310008" y="3784204"/>
                    <a:pt x="1338208" y="3839789"/>
                  </a:cubicBezTo>
                  <a:cubicBezTo>
                    <a:pt x="1348379" y="3853647"/>
                    <a:pt x="1369568" y="3851260"/>
                    <a:pt x="1379199" y="3838942"/>
                  </a:cubicBezTo>
                  <a:cubicBezTo>
                    <a:pt x="1452243" y="3812689"/>
                    <a:pt x="1520509" y="3774503"/>
                    <a:pt x="1590471" y="3741322"/>
                  </a:cubicBezTo>
                  <a:cubicBezTo>
                    <a:pt x="1724847" y="3680194"/>
                    <a:pt x="1857296" y="3614061"/>
                    <a:pt x="1996680" y="3565020"/>
                  </a:cubicBezTo>
                  <a:cubicBezTo>
                    <a:pt x="2087292" y="3533532"/>
                    <a:pt x="2178750" y="3490573"/>
                    <a:pt x="2267744" y="3453157"/>
                  </a:cubicBezTo>
                  <a:cubicBezTo>
                    <a:pt x="2359357" y="3416280"/>
                    <a:pt x="2450738" y="3378941"/>
                    <a:pt x="2540964" y="3338908"/>
                  </a:cubicBezTo>
                  <a:cubicBezTo>
                    <a:pt x="2828131" y="3222425"/>
                    <a:pt x="3111599" y="3096859"/>
                    <a:pt x="3397841" y="2978221"/>
                  </a:cubicBezTo>
                  <a:cubicBezTo>
                    <a:pt x="3425040" y="2970599"/>
                    <a:pt x="3435981" y="2951121"/>
                    <a:pt x="3436829" y="2923945"/>
                  </a:cubicBezTo>
                  <a:cubicBezTo>
                    <a:pt x="3438601" y="2881293"/>
                    <a:pt x="3434209" y="2838719"/>
                    <a:pt x="3433207" y="2796145"/>
                  </a:cubicBezTo>
                  <a:close/>
                  <a:moveTo>
                    <a:pt x="84984" y="1306512"/>
                  </a:moveTo>
                  <a:cubicBezTo>
                    <a:pt x="65798" y="1299737"/>
                    <a:pt x="59172" y="1277873"/>
                    <a:pt x="54780" y="1259935"/>
                  </a:cubicBezTo>
                  <a:cubicBezTo>
                    <a:pt x="50774" y="1244383"/>
                    <a:pt x="51005" y="1228986"/>
                    <a:pt x="54395" y="1214127"/>
                  </a:cubicBezTo>
                  <a:cubicBezTo>
                    <a:pt x="54780" y="1214897"/>
                    <a:pt x="55242" y="1215667"/>
                    <a:pt x="55705" y="1216437"/>
                  </a:cubicBezTo>
                  <a:cubicBezTo>
                    <a:pt x="74505" y="1246385"/>
                    <a:pt x="91841" y="1276949"/>
                    <a:pt x="108407" y="1308052"/>
                  </a:cubicBezTo>
                  <a:cubicBezTo>
                    <a:pt x="100471" y="1308668"/>
                    <a:pt x="92458" y="1309284"/>
                    <a:pt x="84984" y="1306512"/>
                  </a:cubicBezTo>
                  <a:close/>
                  <a:moveTo>
                    <a:pt x="197940" y="1562496"/>
                  </a:moveTo>
                  <a:cubicBezTo>
                    <a:pt x="140306" y="1540940"/>
                    <a:pt x="145237" y="1482121"/>
                    <a:pt x="173284" y="1438084"/>
                  </a:cubicBezTo>
                  <a:cubicBezTo>
                    <a:pt x="194318" y="1482198"/>
                    <a:pt x="215045" y="1526466"/>
                    <a:pt x="236773" y="1570272"/>
                  </a:cubicBezTo>
                  <a:cubicBezTo>
                    <a:pt x="223443" y="1570041"/>
                    <a:pt x="210191" y="1568809"/>
                    <a:pt x="197940" y="1562496"/>
                  </a:cubicBezTo>
                  <a:close/>
                  <a:moveTo>
                    <a:pt x="367836" y="1860977"/>
                  </a:moveTo>
                  <a:cubicBezTo>
                    <a:pt x="343257" y="1839728"/>
                    <a:pt x="336939" y="1807086"/>
                    <a:pt x="341716" y="1775675"/>
                  </a:cubicBezTo>
                  <a:cubicBezTo>
                    <a:pt x="357434" y="1807317"/>
                    <a:pt x="372998" y="1839036"/>
                    <a:pt x="388408" y="1870831"/>
                  </a:cubicBezTo>
                  <a:cubicBezTo>
                    <a:pt x="381166" y="1868368"/>
                    <a:pt x="374154" y="1865288"/>
                    <a:pt x="367836" y="1860977"/>
                  </a:cubicBezTo>
                  <a:close/>
                  <a:moveTo>
                    <a:pt x="565008" y="2270705"/>
                  </a:moveTo>
                  <a:cubicBezTo>
                    <a:pt x="496433" y="2247686"/>
                    <a:pt x="482101" y="2173700"/>
                    <a:pt x="506604" y="2114112"/>
                  </a:cubicBezTo>
                  <a:cubicBezTo>
                    <a:pt x="509763" y="2120425"/>
                    <a:pt x="512845" y="2126738"/>
                    <a:pt x="515927" y="2133051"/>
                  </a:cubicBezTo>
                  <a:cubicBezTo>
                    <a:pt x="539196" y="2180937"/>
                    <a:pt x="563467" y="2228285"/>
                    <a:pt x="587892" y="2275555"/>
                  </a:cubicBezTo>
                  <a:cubicBezTo>
                    <a:pt x="579570" y="2274631"/>
                    <a:pt x="571480" y="2273553"/>
                    <a:pt x="565008" y="2270705"/>
                  </a:cubicBezTo>
                  <a:close/>
                  <a:moveTo>
                    <a:pt x="699692" y="2631931"/>
                  </a:moveTo>
                  <a:cubicBezTo>
                    <a:pt x="675421" y="2596362"/>
                    <a:pt x="686516" y="2549169"/>
                    <a:pt x="706549" y="2513832"/>
                  </a:cubicBezTo>
                  <a:cubicBezTo>
                    <a:pt x="730743" y="2564336"/>
                    <a:pt x="755091" y="2614762"/>
                    <a:pt x="779516" y="2665112"/>
                  </a:cubicBezTo>
                  <a:cubicBezTo>
                    <a:pt x="750083" y="2666806"/>
                    <a:pt x="718415" y="2654334"/>
                    <a:pt x="699692" y="2631931"/>
                  </a:cubicBezTo>
                  <a:close/>
                  <a:moveTo>
                    <a:pt x="937392" y="2995158"/>
                  </a:moveTo>
                  <a:cubicBezTo>
                    <a:pt x="909731" y="2996544"/>
                    <a:pt x="880144" y="2990308"/>
                    <a:pt x="860496" y="2969367"/>
                  </a:cubicBezTo>
                  <a:cubicBezTo>
                    <a:pt x="822048" y="2920788"/>
                    <a:pt x="829599" y="2869052"/>
                    <a:pt x="859725" y="2829404"/>
                  </a:cubicBezTo>
                  <a:cubicBezTo>
                    <a:pt x="886770" y="2884758"/>
                    <a:pt x="913815" y="2940112"/>
                    <a:pt x="940705" y="2995543"/>
                  </a:cubicBezTo>
                  <a:cubicBezTo>
                    <a:pt x="939627" y="2995389"/>
                    <a:pt x="938548" y="2995158"/>
                    <a:pt x="937392" y="2995158"/>
                  </a:cubicBezTo>
                  <a:close/>
                  <a:moveTo>
                    <a:pt x="1054123" y="3289405"/>
                  </a:moveTo>
                  <a:cubicBezTo>
                    <a:pt x="1030392" y="3250064"/>
                    <a:pt x="1024844" y="3215266"/>
                    <a:pt x="1032472" y="3187550"/>
                  </a:cubicBezTo>
                  <a:cubicBezTo>
                    <a:pt x="1052582" y="3231587"/>
                    <a:pt x="1072693" y="3275624"/>
                    <a:pt x="1092726" y="3319738"/>
                  </a:cubicBezTo>
                  <a:cubicBezTo>
                    <a:pt x="1077547" y="3312886"/>
                    <a:pt x="1063369" y="3304648"/>
                    <a:pt x="1054123" y="3289405"/>
                  </a:cubicBezTo>
                  <a:close/>
                  <a:moveTo>
                    <a:pt x="1206914" y="3603976"/>
                  </a:moveTo>
                  <a:cubicBezTo>
                    <a:pt x="1185802" y="3576260"/>
                    <a:pt x="1179022" y="3545696"/>
                    <a:pt x="1183106" y="3517134"/>
                  </a:cubicBezTo>
                  <a:cubicBezTo>
                    <a:pt x="1198670" y="3550700"/>
                    <a:pt x="1214311" y="3584190"/>
                    <a:pt x="1230106" y="3617680"/>
                  </a:cubicBezTo>
                  <a:cubicBezTo>
                    <a:pt x="1221400" y="3615601"/>
                    <a:pt x="1213309" y="3611829"/>
                    <a:pt x="1206914" y="36039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6" name="Google Shape;1246;p32"/>
            <p:cNvGrpSpPr/>
            <p:nvPr/>
          </p:nvGrpSpPr>
          <p:grpSpPr>
            <a:xfrm>
              <a:off x="6438236" y="-500885"/>
              <a:ext cx="1718622" cy="1924609"/>
              <a:chOff x="12876471" y="-1001770"/>
              <a:chExt cx="3437245" cy="3849218"/>
            </a:xfrm>
          </p:grpSpPr>
          <p:sp>
            <p:nvSpPr>
              <p:cNvPr id="1247" name="Google Shape;1247;p32"/>
              <p:cNvSpPr/>
              <p:nvPr/>
            </p:nvSpPr>
            <p:spPr>
              <a:xfrm>
                <a:off x="12961917" y="-945690"/>
                <a:ext cx="3293748" cy="3585696"/>
              </a:xfrm>
              <a:custGeom>
                <a:rect b="b" l="l" r="r" t="t"/>
                <a:pathLst>
                  <a:path extrusionOk="0" h="3585696" w="3293748">
                    <a:moveTo>
                      <a:pt x="2997259" y="2720048"/>
                    </a:moveTo>
                    <a:cubicBezTo>
                      <a:pt x="3019219" y="2692487"/>
                      <a:pt x="2995333" y="2657919"/>
                      <a:pt x="2982157" y="2631744"/>
                    </a:cubicBezTo>
                    <a:cubicBezTo>
                      <a:pt x="2965591" y="2605106"/>
                      <a:pt x="2948717" y="2577236"/>
                      <a:pt x="2927837" y="2553370"/>
                    </a:cubicBezTo>
                    <a:cubicBezTo>
                      <a:pt x="2913351" y="2522498"/>
                      <a:pt x="2897094" y="2492550"/>
                      <a:pt x="2882685" y="2461601"/>
                    </a:cubicBezTo>
                    <a:cubicBezTo>
                      <a:pt x="2820737" y="2326180"/>
                      <a:pt x="2757941" y="2191144"/>
                      <a:pt x="2697764" y="2054875"/>
                    </a:cubicBezTo>
                    <a:cubicBezTo>
                      <a:pt x="2565469" y="1753546"/>
                      <a:pt x="2435639" y="1451293"/>
                      <a:pt x="2290630" y="1155738"/>
                    </a:cubicBezTo>
                    <a:cubicBezTo>
                      <a:pt x="2177135" y="905990"/>
                      <a:pt x="2053700" y="661015"/>
                      <a:pt x="1931113" y="415656"/>
                    </a:cubicBezTo>
                    <a:cubicBezTo>
                      <a:pt x="1907536" y="370156"/>
                      <a:pt x="1890045" y="319960"/>
                      <a:pt x="1859379" y="278849"/>
                    </a:cubicBezTo>
                    <a:cubicBezTo>
                      <a:pt x="1858609" y="264837"/>
                      <a:pt x="1846050" y="251595"/>
                      <a:pt x="1830331" y="254290"/>
                    </a:cubicBezTo>
                    <a:cubicBezTo>
                      <a:pt x="1778399" y="272074"/>
                      <a:pt x="1727546" y="294785"/>
                      <a:pt x="1676847" y="316188"/>
                    </a:cubicBezTo>
                    <a:cubicBezTo>
                      <a:pt x="1550099" y="370233"/>
                      <a:pt x="1425355" y="428821"/>
                      <a:pt x="1296835" y="478555"/>
                    </a:cubicBezTo>
                    <a:cubicBezTo>
                      <a:pt x="1199751" y="517665"/>
                      <a:pt x="1100819" y="552001"/>
                      <a:pt x="1005661" y="595807"/>
                    </a:cubicBezTo>
                    <a:cubicBezTo>
                      <a:pt x="850944" y="658937"/>
                      <a:pt x="715490" y="758405"/>
                      <a:pt x="563855" y="827770"/>
                    </a:cubicBezTo>
                    <a:cubicBezTo>
                      <a:pt x="517470" y="849635"/>
                      <a:pt x="472011" y="873809"/>
                      <a:pt x="425780" y="896058"/>
                    </a:cubicBezTo>
                    <a:cubicBezTo>
                      <a:pt x="411449" y="904142"/>
                      <a:pt x="393034" y="907761"/>
                      <a:pt x="381939" y="920387"/>
                    </a:cubicBezTo>
                    <a:cubicBezTo>
                      <a:pt x="381785" y="921156"/>
                      <a:pt x="381707" y="921926"/>
                      <a:pt x="381707" y="922696"/>
                    </a:cubicBezTo>
                    <a:cubicBezTo>
                      <a:pt x="381630" y="922619"/>
                      <a:pt x="381630" y="922619"/>
                      <a:pt x="381553" y="922619"/>
                    </a:cubicBezTo>
                    <a:cubicBezTo>
                      <a:pt x="376853" y="920771"/>
                      <a:pt x="370998" y="923004"/>
                      <a:pt x="369071" y="928085"/>
                    </a:cubicBezTo>
                    <a:cubicBezTo>
                      <a:pt x="365835" y="945946"/>
                      <a:pt x="377316" y="963192"/>
                      <a:pt x="382555" y="980129"/>
                    </a:cubicBezTo>
                    <a:cubicBezTo>
                      <a:pt x="459143" y="1172213"/>
                      <a:pt x="573101" y="1346282"/>
                      <a:pt x="667873" y="1529512"/>
                    </a:cubicBezTo>
                    <a:cubicBezTo>
                      <a:pt x="815501" y="1797891"/>
                      <a:pt x="962051" y="2066886"/>
                      <a:pt x="1106289" y="2337112"/>
                    </a:cubicBezTo>
                    <a:cubicBezTo>
                      <a:pt x="1221711" y="2556527"/>
                      <a:pt x="1327193" y="2783332"/>
                      <a:pt x="1430517" y="3008829"/>
                    </a:cubicBezTo>
                    <a:cubicBezTo>
                      <a:pt x="1464111" y="3077040"/>
                      <a:pt x="1497166" y="3145559"/>
                      <a:pt x="1533456" y="3212461"/>
                    </a:cubicBezTo>
                    <a:cubicBezTo>
                      <a:pt x="1541084" y="3227319"/>
                      <a:pt x="1550330" y="3244565"/>
                      <a:pt x="1558575" y="3260116"/>
                    </a:cubicBezTo>
                    <a:cubicBezTo>
                      <a:pt x="1564122" y="3271125"/>
                      <a:pt x="1569593" y="3283982"/>
                      <a:pt x="1582923" y="3287062"/>
                    </a:cubicBezTo>
                    <a:cubicBezTo>
                      <a:pt x="1595405" y="3290603"/>
                      <a:pt x="1607116" y="3283443"/>
                      <a:pt x="1612433" y="3272973"/>
                    </a:cubicBezTo>
                    <a:cubicBezTo>
                      <a:pt x="1616979" y="3273435"/>
                      <a:pt x="1621679" y="3272973"/>
                      <a:pt x="1625840" y="3272203"/>
                    </a:cubicBezTo>
                    <a:cubicBezTo>
                      <a:pt x="1698190" y="3255728"/>
                      <a:pt x="1766611" y="3225472"/>
                      <a:pt x="1835186" y="3197679"/>
                    </a:cubicBezTo>
                    <a:cubicBezTo>
                      <a:pt x="1932115" y="3163266"/>
                      <a:pt x="2028043" y="3125388"/>
                      <a:pt x="2123277" y="3086432"/>
                    </a:cubicBezTo>
                    <a:cubicBezTo>
                      <a:pt x="2368528" y="3006442"/>
                      <a:pt x="2601297" y="2889421"/>
                      <a:pt x="2840616" y="2793571"/>
                    </a:cubicBezTo>
                    <a:cubicBezTo>
                      <a:pt x="2894243" y="2773016"/>
                      <a:pt x="2951183" y="2754539"/>
                      <a:pt x="2997259" y="2720048"/>
                    </a:cubicBezTo>
                    <a:close/>
                    <a:moveTo>
                      <a:pt x="3204602" y="2530274"/>
                    </a:moveTo>
                    <a:cubicBezTo>
                      <a:pt x="3232186" y="2597715"/>
                      <a:pt x="3276721" y="2659074"/>
                      <a:pt x="3293749" y="2730442"/>
                    </a:cubicBezTo>
                    <a:cubicBezTo>
                      <a:pt x="2987782" y="2877257"/>
                      <a:pt x="2672029" y="3002516"/>
                      <a:pt x="2354043" y="3120615"/>
                    </a:cubicBezTo>
                    <a:cubicBezTo>
                      <a:pt x="2139303" y="3213924"/>
                      <a:pt x="1925335" y="3309542"/>
                      <a:pt x="1711520" y="3405161"/>
                    </a:cubicBezTo>
                    <a:cubicBezTo>
                      <a:pt x="1650958" y="3433492"/>
                      <a:pt x="1589780" y="3460361"/>
                      <a:pt x="1530220" y="3490771"/>
                    </a:cubicBezTo>
                    <a:cubicBezTo>
                      <a:pt x="1459026" y="3524645"/>
                      <a:pt x="1389372" y="3568913"/>
                      <a:pt x="1311782" y="3585697"/>
                    </a:cubicBezTo>
                    <a:cubicBezTo>
                      <a:pt x="1276493" y="3508863"/>
                      <a:pt x="1240819" y="3432260"/>
                      <a:pt x="1204759" y="3355735"/>
                    </a:cubicBezTo>
                    <a:cubicBezTo>
                      <a:pt x="1215238" y="3354195"/>
                      <a:pt x="1226257" y="3353810"/>
                      <a:pt x="1237583" y="3354965"/>
                    </a:cubicBezTo>
                    <a:cubicBezTo>
                      <a:pt x="1248216" y="3354118"/>
                      <a:pt x="1259465" y="3358121"/>
                      <a:pt x="1270329" y="3360123"/>
                    </a:cubicBezTo>
                    <a:cubicBezTo>
                      <a:pt x="1273026" y="3366975"/>
                      <a:pt x="1277803" y="3373519"/>
                      <a:pt x="1285200" y="3379062"/>
                    </a:cubicBezTo>
                    <a:cubicBezTo>
                      <a:pt x="1330737" y="3409164"/>
                      <a:pt x="1371034" y="3342801"/>
                      <a:pt x="1327347" y="3312545"/>
                    </a:cubicBezTo>
                    <a:cubicBezTo>
                      <a:pt x="1304463" y="3298225"/>
                      <a:pt x="1282966" y="3308079"/>
                      <a:pt x="1273103" y="3325171"/>
                    </a:cubicBezTo>
                    <a:cubicBezTo>
                      <a:pt x="1245519" y="3313392"/>
                      <a:pt x="1214853" y="3310389"/>
                      <a:pt x="1185343" y="3314854"/>
                    </a:cubicBezTo>
                    <a:cubicBezTo>
                      <a:pt x="1145431" y="3230553"/>
                      <a:pt x="1105056" y="3146405"/>
                      <a:pt x="1064451" y="3062412"/>
                    </a:cubicBezTo>
                    <a:cubicBezTo>
                      <a:pt x="1078166" y="3062797"/>
                      <a:pt x="1092497" y="3064799"/>
                      <a:pt x="1107368" y="3068263"/>
                    </a:cubicBezTo>
                    <a:cubicBezTo>
                      <a:pt x="1113994" y="3069880"/>
                      <a:pt x="1121699" y="3074345"/>
                      <a:pt x="1129327" y="3076886"/>
                    </a:cubicBezTo>
                    <a:cubicBezTo>
                      <a:pt x="1134413" y="3087972"/>
                      <a:pt x="1145585" y="3095902"/>
                      <a:pt x="1162767" y="3093515"/>
                    </a:cubicBezTo>
                    <a:cubicBezTo>
                      <a:pt x="1203835" y="3092591"/>
                      <a:pt x="1201523" y="3024534"/>
                      <a:pt x="1159839" y="3027768"/>
                    </a:cubicBezTo>
                    <a:cubicBezTo>
                      <a:pt x="1147588" y="3027768"/>
                      <a:pt x="1138727" y="3032926"/>
                      <a:pt x="1133180" y="3040240"/>
                    </a:cubicBezTo>
                    <a:cubicBezTo>
                      <a:pt x="1106443" y="3023379"/>
                      <a:pt x="1074776" y="3017528"/>
                      <a:pt x="1043185" y="3018529"/>
                    </a:cubicBezTo>
                    <a:cubicBezTo>
                      <a:pt x="992871" y="2914673"/>
                      <a:pt x="942095" y="2811048"/>
                      <a:pt x="891319" y="2707422"/>
                    </a:cubicBezTo>
                    <a:cubicBezTo>
                      <a:pt x="906189" y="2705652"/>
                      <a:pt x="921291" y="2706113"/>
                      <a:pt x="935931" y="2709039"/>
                    </a:cubicBezTo>
                    <a:cubicBezTo>
                      <a:pt x="939552" y="2709501"/>
                      <a:pt x="943251" y="2710579"/>
                      <a:pt x="947026" y="2711503"/>
                    </a:cubicBezTo>
                    <a:cubicBezTo>
                      <a:pt x="948259" y="2713581"/>
                      <a:pt x="949646" y="2715506"/>
                      <a:pt x="951187" y="2717354"/>
                    </a:cubicBezTo>
                    <a:cubicBezTo>
                      <a:pt x="954423" y="2729980"/>
                      <a:pt x="963669" y="2741913"/>
                      <a:pt x="976074" y="2746840"/>
                    </a:cubicBezTo>
                    <a:cubicBezTo>
                      <a:pt x="1010824" y="2762007"/>
                      <a:pt x="1042260" y="2720202"/>
                      <a:pt x="1028314" y="2688483"/>
                    </a:cubicBezTo>
                    <a:cubicBezTo>
                      <a:pt x="1025078" y="2680169"/>
                      <a:pt x="1019222" y="2672316"/>
                      <a:pt x="1010978" y="2668390"/>
                    </a:cubicBezTo>
                    <a:cubicBezTo>
                      <a:pt x="1004043" y="2659536"/>
                      <a:pt x="994566" y="2652992"/>
                      <a:pt x="983240" y="2651606"/>
                    </a:cubicBezTo>
                    <a:cubicBezTo>
                      <a:pt x="966057" y="2649297"/>
                      <a:pt x="952805" y="2659305"/>
                      <a:pt x="946410" y="2672932"/>
                    </a:cubicBezTo>
                    <a:cubicBezTo>
                      <a:pt x="922139" y="2664309"/>
                      <a:pt x="896250" y="2662077"/>
                      <a:pt x="870746" y="2665156"/>
                    </a:cubicBezTo>
                    <a:cubicBezTo>
                      <a:pt x="826288" y="2574619"/>
                      <a:pt x="781753" y="2484081"/>
                      <a:pt x="737372" y="2393467"/>
                    </a:cubicBezTo>
                    <a:cubicBezTo>
                      <a:pt x="747311" y="2392235"/>
                      <a:pt x="757251" y="2391850"/>
                      <a:pt x="767113" y="2392158"/>
                    </a:cubicBezTo>
                    <a:cubicBezTo>
                      <a:pt x="774587" y="2392466"/>
                      <a:pt x="781984" y="2393621"/>
                      <a:pt x="789227" y="2395392"/>
                    </a:cubicBezTo>
                    <a:cubicBezTo>
                      <a:pt x="792232" y="2415562"/>
                      <a:pt x="806794" y="2433269"/>
                      <a:pt x="832221" y="2429805"/>
                    </a:cubicBezTo>
                    <a:cubicBezTo>
                      <a:pt x="882227" y="2418950"/>
                      <a:pt x="879222" y="2353126"/>
                      <a:pt x="827829" y="2345042"/>
                    </a:cubicBezTo>
                    <a:cubicBezTo>
                      <a:pt x="814808" y="2344657"/>
                      <a:pt x="805176" y="2349661"/>
                      <a:pt x="798704" y="2357514"/>
                    </a:cubicBezTo>
                    <a:cubicBezTo>
                      <a:pt x="772738" y="2347813"/>
                      <a:pt x="744075" y="2346427"/>
                      <a:pt x="716260" y="2350354"/>
                    </a:cubicBezTo>
                    <a:cubicBezTo>
                      <a:pt x="689755" y="2296155"/>
                      <a:pt x="663327" y="2241956"/>
                      <a:pt x="636898" y="2187679"/>
                    </a:cubicBezTo>
                    <a:cubicBezTo>
                      <a:pt x="600453" y="2114079"/>
                      <a:pt x="564086" y="2040402"/>
                      <a:pt x="527795" y="1966725"/>
                    </a:cubicBezTo>
                    <a:cubicBezTo>
                      <a:pt x="549677" y="1961875"/>
                      <a:pt x="572561" y="1962645"/>
                      <a:pt x="593827" y="1970805"/>
                    </a:cubicBezTo>
                    <a:cubicBezTo>
                      <a:pt x="595214" y="1971498"/>
                      <a:pt x="596601" y="1972114"/>
                      <a:pt x="597988" y="1972884"/>
                    </a:cubicBezTo>
                    <a:cubicBezTo>
                      <a:pt x="588665" y="1995210"/>
                      <a:pt x="596524" y="2025543"/>
                      <a:pt x="628269" y="2030471"/>
                    </a:cubicBezTo>
                    <a:cubicBezTo>
                      <a:pt x="673497" y="2036399"/>
                      <a:pt x="690679" y="1961413"/>
                      <a:pt x="644835" y="1950096"/>
                    </a:cubicBezTo>
                    <a:cubicBezTo>
                      <a:pt x="635897" y="1947709"/>
                      <a:pt x="627960" y="1948094"/>
                      <a:pt x="621103" y="1950404"/>
                    </a:cubicBezTo>
                    <a:cubicBezTo>
                      <a:pt x="591747" y="1924689"/>
                      <a:pt x="548136" y="1919300"/>
                      <a:pt x="508224" y="1926999"/>
                    </a:cubicBezTo>
                    <a:cubicBezTo>
                      <a:pt x="457140" y="1823605"/>
                      <a:pt x="406055" y="1720288"/>
                      <a:pt x="354509" y="1617124"/>
                    </a:cubicBezTo>
                    <a:cubicBezTo>
                      <a:pt x="367068" y="1614584"/>
                      <a:pt x="380089" y="1613506"/>
                      <a:pt x="392880" y="1613660"/>
                    </a:cubicBezTo>
                    <a:cubicBezTo>
                      <a:pt x="400277" y="1630135"/>
                      <a:pt x="415918" y="1642453"/>
                      <a:pt x="435643" y="1639990"/>
                    </a:cubicBezTo>
                    <a:cubicBezTo>
                      <a:pt x="463920" y="1636371"/>
                      <a:pt x="476865" y="1605730"/>
                      <a:pt x="473397" y="1580093"/>
                    </a:cubicBezTo>
                    <a:cubicBezTo>
                      <a:pt x="471548" y="1564080"/>
                      <a:pt x="457525" y="1554225"/>
                      <a:pt x="444966" y="1546219"/>
                    </a:cubicBezTo>
                    <a:cubicBezTo>
                      <a:pt x="424856" y="1535594"/>
                      <a:pt x="404437" y="1551531"/>
                      <a:pt x="394960" y="1568930"/>
                    </a:cubicBezTo>
                    <a:cubicBezTo>
                      <a:pt x="393727" y="1570932"/>
                      <a:pt x="392572" y="1573010"/>
                      <a:pt x="391724" y="1575166"/>
                    </a:cubicBezTo>
                    <a:cubicBezTo>
                      <a:pt x="370843" y="1571317"/>
                      <a:pt x="351273" y="1571394"/>
                      <a:pt x="333320" y="1574704"/>
                    </a:cubicBezTo>
                    <a:cubicBezTo>
                      <a:pt x="313133" y="1534363"/>
                      <a:pt x="292868" y="1494098"/>
                      <a:pt x="272527" y="1453910"/>
                    </a:cubicBezTo>
                    <a:cubicBezTo>
                      <a:pt x="248025" y="1406409"/>
                      <a:pt x="223985" y="1358754"/>
                      <a:pt x="199715" y="1311022"/>
                    </a:cubicBezTo>
                    <a:cubicBezTo>
                      <a:pt x="219979" y="1307403"/>
                      <a:pt x="240705" y="1307788"/>
                      <a:pt x="260584" y="1313947"/>
                    </a:cubicBezTo>
                    <a:cubicBezTo>
                      <a:pt x="266671" y="1330653"/>
                      <a:pt x="280849" y="1344203"/>
                      <a:pt x="299957" y="1342663"/>
                    </a:cubicBezTo>
                    <a:cubicBezTo>
                      <a:pt x="314674" y="1342586"/>
                      <a:pt x="325692" y="1332193"/>
                      <a:pt x="332781" y="1320260"/>
                    </a:cubicBezTo>
                    <a:cubicBezTo>
                      <a:pt x="358284" y="1282613"/>
                      <a:pt x="322456" y="1249585"/>
                      <a:pt x="282929" y="1259363"/>
                    </a:cubicBezTo>
                    <a:cubicBezTo>
                      <a:pt x="273683" y="1261904"/>
                      <a:pt x="267057" y="1267139"/>
                      <a:pt x="262896" y="1273837"/>
                    </a:cubicBezTo>
                    <a:cubicBezTo>
                      <a:pt x="241014" y="1265753"/>
                      <a:pt x="215433" y="1261904"/>
                      <a:pt x="204877" y="1264213"/>
                    </a:cubicBezTo>
                    <a:cubicBezTo>
                      <a:pt x="195785" y="1264983"/>
                      <a:pt x="186770" y="1266292"/>
                      <a:pt x="177909" y="1268140"/>
                    </a:cubicBezTo>
                    <a:cubicBezTo>
                      <a:pt x="141002" y="1195848"/>
                      <a:pt x="103479" y="1123942"/>
                      <a:pt x="63489" y="1053421"/>
                    </a:cubicBezTo>
                    <a:cubicBezTo>
                      <a:pt x="72427" y="1050496"/>
                      <a:pt x="81750" y="1048956"/>
                      <a:pt x="91382" y="1049572"/>
                    </a:cubicBezTo>
                    <a:cubicBezTo>
                      <a:pt x="93462" y="1049649"/>
                      <a:pt x="95774" y="1049957"/>
                      <a:pt x="98239" y="1050496"/>
                    </a:cubicBezTo>
                    <a:cubicBezTo>
                      <a:pt x="101167" y="1059888"/>
                      <a:pt x="108179" y="1068280"/>
                      <a:pt x="120430" y="1072822"/>
                    </a:cubicBezTo>
                    <a:cubicBezTo>
                      <a:pt x="159880" y="1088450"/>
                      <a:pt x="190160" y="1024782"/>
                      <a:pt x="145394" y="1011925"/>
                    </a:cubicBezTo>
                    <a:cubicBezTo>
                      <a:pt x="128289" y="1001224"/>
                      <a:pt x="113803" y="1005458"/>
                      <a:pt x="105174" y="1015697"/>
                    </a:cubicBezTo>
                    <a:cubicBezTo>
                      <a:pt x="94849" y="1011001"/>
                      <a:pt x="82367" y="1009153"/>
                      <a:pt x="72890" y="1009615"/>
                    </a:cubicBezTo>
                    <a:cubicBezTo>
                      <a:pt x="62180" y="1010385"/>
                      <a:pt x="51701" y="1012387"/>
                      <a:pt x="41530" y="1015466"/>
                    </a:cubicBezTo>
                    <a:cubicBezTo>
                      <a:pt x="28046" y="992370"/>
                      <a:pt x="14254" y="969428"/>
                      <a:pt x="0" y="946716"/>
                    </a:cubicBezTo>
                    <a:cubicBezTo>
                      <a:pt x="30897" y="937170"/>
                      <a:pt x="54552" y="912611"/>
                      <a:pt x="81905" y="895212"/>
                    </a:cubicBezTo>
                    <a:cubicBezTo>
                      <a:pt x="132835" y="862030"/>
                      <a:pt x="184613" y="818378"/>
                      <a:pt x="238471" y="787737"/>
                    </a:cubicBezTo>
                    <a:cubicBezTo>
                      <a:pt x="330700" y="748550"/>
                      <a:pt x="413375" y="701049"/>
                      <a:pt x="505142" y="658860"/>
                    </a:cubicBezTo>
                    <a:cubicBezTo>
                      <a:pt x="640289" y="601735"/>
                      <a:pt x="774587" y="542685"/>
                      <a:pt x="909734" y="485484"/>
                    </a:cubicBezTo>
                    <a:cubicBezTo>
                      <a:pt x="1109525" y="399181"/>
                      <a:pt x="1305310" y="308720"/>
                      <a:pt x="1498167" y="207405"/>
                    </a:cubicBezTo>
                    <a:cubicBezTo>
                      <a:pt x="1635856" y="145661"/>
                      <a:pt x="1771927" y="79528"/>
                      <a:pt x="1900293" y="0"/>
                    </a:cubicBezTo>
                    <a:cubicBezTo>
                      <a:pt x="1968483" y="153744"/>
                      <a:pt x="2054625" y="298712"/>
                      <a:pt x="2134603" y="446374"/>
                    </a:cubicBezTo>
                    <a:cubicBezTo>
                      <a:pt x="2181912" y="541916"/>
                      <a:pt x="2228220" y="638073"/>
                      <a:pt x="2277686" y="732537"/>
                    </a:cubicBezTo>
                    <a:cubicBezTo>
                      <a:pt x="2375463" y="915998"/>
                      <a:pt x="2475782" y="1092069"/>
                      <a:pt x="2566162" y="1280765"/>
                    </a:cubicBezTo>
                    <a:cubicBezTo>
                      <a:pt x="2647682" y="1442747"/>
                      <a:pt x="2732283" y="1600033"/>
                      <a:pt x="2813032" y="1762939"/>
                    </a:cubicBezTo>
                    <a:cubicBezTo>
                      <a:pt x="2938932" y="2021001"/>
                      <a:pt x="3085328" y="2268593"/>
                      <a:pt x="3204602" y="25302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32"/>
              <p:cNvSpPr/>
              <p:nvPr/>
            </p:nvSpPr>
            <p:spPr>
              <a:xfrm>
                <a:off x="13487094" y="-470907"/>
                <a:ext cx="2223750" cy="2615422"/>
              </a:xfrm>
              <a:custGeom>
                <a:rect b="b" l="l" r="r" t="t"/>
                <a:pathLst>
                  <a:path extrusionOk="0" h="2615422" w="2223750">
                    <a:moveTo>
                      <a:pt x="1813920" y="1665241"/>
                    </a:moveTo>
                    <a:cubicBezTo>
                      <a:pt x="1826941" y="1659390"/>
                      <a:pt x="1833105" y="1643916"/>
                      <a:pt x="1827326" y="1630751"/>
                    </a:cubicBezTo>
                    <a:cubicBezTo>
                      <a:pt x="1821239" y="1616739"/>
                      <a:pt x="1803672" y="1611119"/>
                      <a:pt x="1790342" y="1618433"/>
                    </a:cubicBezTo>
                    <a:cubicBezTo>
                      <a:pt x="1762835" y="1630828"/>
                      <a:pt x="1736022" y="1644686"/>
                      <a:pt x="1708284" y="1656619"/>
                    </a:cubicBezTo>
                    <a:cubicBezTo>
                      <a:pt x="1513885" y="1737533"/>
                      <a:pt x="1309625" y="1800355"/>
                      <a:pt x="1126939" y="1907752"/>
                    </a:cubicBezTo>
                    <a:cubicBezTo>
                      <a:pt x="1111837" y="1915220"/>
                      <a:pt x="1098892" y="1937623"/>
                      <a:pt x="1124088" y="1939779"/>
                    </a:cubicBezTo>
                    <a:cubicBezTo>
                      <a:pt x="1162613" y="1935160"/>
                      <a:pt x="1196977" y="1912910"/>
                      <a:pt x="1232575" y="1898514"/>
                    </a:cubicBezTo>
                    <a:cubicBezTo>
                      <a:pt x="1394457" y="1822912"/>
                      <a:pt x="1565586" y="1773101"/>
                      <a:pt x="1730166" y="1703735"/>
                    </a:cubicBezTo>
                    <a:cubicBezTo>
                      <a:pt x="1758366" y="1691648"/>
                      <a:pt x="1785796" y="1677636"/>
                      <a:pt x="1813920" y="1665241"/>
                    </a:cubicBezTo>
                    <a:close/>
                    <a:moveTo>
                      <a:pt x="1897442" y="1879267"/>
                    </a:moveTo>
                    <a:cubicBezTo>
                      <a:pt x="1910541" y="1873647"/>
                      <a:pt x="1916474" y="1857787"/>
                      <a:pt x="1910772" y="1844853"/>
                    </a:cubicBezTo>
                    <a:cubicBezTo>
                      <a:pt x="1891432" y="1809747"/>
                      <a:pt x="1851982" y="1846316"/>
                      <a:pt x="1825015" y="1852398"/>
                    </a:cubicBezTo>
                    <a:cubicBezTo>
                      <a:pt x="1767920" y="1875957"/>
                      <a:pt x="1710364" y="1898514"/>
                      <a:pt x="1652961" y="1921456"/>
                    </a:cubicBezTo>
                    <a:cubicBezTo>
                      <a:pt x="1510495" y="1986511"/>
                      <a:pt x="1374347" y="2064961"/>
                      <a:pt x="1234116" y="2134558"/>
                    </a:cubicBezTo>
                    <a:cubicBezTo>
                      <a:pt x="1225871" y="2138715"/>
                      <a:pt x="1217010" y="2142949"/>
                      <a:pt x="1210692" y="2149878"/>
                    </a:cubicBezTo>
                    <a:cubicBezTo>
                      <a:pt x="1202140" y="2162658"/>
                      <a:pt x="1217858" y="2167509"/>
                      <a:pt x="1227798" y="2164198"/>
                    </a:cubicBezTo>
                    <a:cubicBezTo>
                      <a:pt x="1282118" y="2151187"/>
                      <a:pt x="1332509" y="2125473"/>
                      <a:pt x="1382977" y="2102223"/>
                    </a:cubicBezTo>
                    <a:cubicBezTo>
                      <a:pt x="1468965" y="2061420"/>
                      <a:pt x="1555493" y="2021540"/>
                      <a:pt x="1641019" y="1979813"/>
                    </a:cubicBezTo>
                    <a:cubicBezTo>
                      <a:pt x="1725928" y="1944937"/>
                      <a:pt x="1812687" y="1914758"/>
                      <a:pt x="1897442" y="1879267"/>
                    </a:cubicBezTo>
                    <a:close/>
                    <a:moveTo>
                      <a:pt x="2207570" y="2069965"/>
                    </a:moveTo>
                    <a:cubicBezTo>
                      <a:pt x="2211808" y="2080281"/>
                      <a:pt x="2215198" y="2097065"/>
                      <a:pt x="2223750" y="2107843"/>
                    </a:cubicBezTo>
                    <a:cubicBezTo>
                      <a:pt x="2107482" y="2156268"/>
                      <a:pt x="1993678" y="2211084"/>
                      <a:pt x="1878103" y="2261202"/>
                    </a:cubicBezTo>
                    <a:cubicBezTo>
                      <a:pt x="1701503" y="2339268"/>
                      <a:pt x="1522515" y="2412637"/>
                      <a:pt x="1350616" y="2500634"/>
                    </a:cubicBezTo>
                    <a:cubicBezTo>
                      <a:pt x="1281347" y="2539127"/>
                      <a:pt x="1209074" y="2573387"/>
                      <a:pt x="1141886" y="2615422"/>
                    </a:cubicBezTo>
                    <a:cubicBezTo>
                      <a:pt x="1139575" y="2608185"/>
                      <a:pt x="1135491" y="2601257"/>
                      <a:pt x="1132486" y="2594251"/>
                    </a:cubicBezTo>
                    <a:cubicBezTo>
                      <a:pt x="1118771" y="2565688"/>
                      <a:pt x="1104517" y="2537511"/>
                      <a:pt x="1091418" y="2508640"/>
                    </a:cubicBezTo>
                    <a:cubicBezTo>
                      <a:pt x="1041644" y="2397547"/>
                      <a:pt x="993641" y="2285530"/>
                      <a:pt x="941787" y="2175361"/>
                    </a:cubicBezTo>
                    <a:cubicBezTo>
                      <a:pt x="880763" y="2034012"/>
                      <a:pt x="805330" y="1899822"/>
                      <a:pt x="733211" y="1763939"/>
                    </a:cubicBezTo>
                    <a:cubicBezTo>
                      <a:pt x="638439" y="1573010"/>
                      <a:pt x="531725" y="1388856"/>
                      <a:pt x="418383" y="1208397"/>
                    </a:cubicBezTo>
                    <a:cubicBezTo>
                      <a:pt x="282929" y="999145"/>
                      <a:pt x="166737" y="778421"/>
                      <a:pt x="26043" y="572557"/>
                    </a:cubicBezTo>
                    <a:cubicBezTo>
                      <a:pt x="15795" y="556389"/>
                      <a:pt x="7089" y="544071"/>
                      <a:pt x="0" y="535141"/>
                    </a:cubicBezTo>
                    <a:cubicBezTo>
                      <a:pt x="23346" y="529906"/>
                      <a:pt x="46384" y="521283"/>
                      <a:pt x="69499" y="515355"/>
                    </a:cubicBezTo>
                    <a:cubicBezTo>
                      <a:pt x="160496" y="486331"/>
                      <a:pt x="247178" y="445758"/>
                      <a:pt x="333166" y="404724"/>
                    </a:cubicBezTo>
                    <a:cubicBezTo>
                      <a:pt x="419924" y="363304"/>
                      <a:pt x="508378" y="325657"/>
                      <a:pt x="595599" y="285162"/>
                    </a:cubicBezTo>
                    <a:cubicBezTo>
                      <a:pt x="667102" y="251441"/>
                      <a:pt x="736293" y="212640"/>
                      <a:pt x="809183" y="181999"/>
                    </a:cubicBezTo>
                    <a:cubicBezTo>
                      <a:pt x="964362" y="123565"/>
                      <a:pt x="1120466" y="65747"/>
                      <a:pt x="1273797" y="1925"/>
                    </a:cubicBezTo>
                    <a:cubicBezTo>
                      <a:pt x="1275106" y="1309"/>
                      <a:pt x="1276262" y="693"/>
                      <a:pt x="1277341" y="0"/>
                    </a:cubicBezTo>
                    <a:cubicBezTo>
                      <a:pt x="1309317" y="127953"/>
                      <a:pt x="1364793" y="249902"/>
                      <a:pt x="1423274" y="367770"/>
                    </a:cubicBezTo>
                    <a:cubicBezTo>
                      <a:pt x="1484684" y="505346"/>
                      <a:pt x="1555647" y="638612"/>
                      <a:pt x="1615669" y="776882"/>
                    </a:cubicBezTo>
                    <a:cubicBezTo>
                      <a:pt x="1732323" y="1047724"/>
                      <a:pt x="1864002" y="1311714"/>
                      <a:pt x="1983507" y="1581248"/>
                    </a:cubicBezTo>
                    <a:cubicBezTo>
                      <a:pt x="2033282" y="1692264"/>
                      <a:pt x="2082594" y="1803511"/>
                      <a:pt x="2134064" y="1913680"/>
                    </a:cubicBezTo>
                    <a:cubicBezTo>
                      <a:pt x="2162033" y="1963953"/>
                      <a:pt x="2189232" y="2014380"/>
                      <a:pt x="2207570" y="20699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32"/>
              <p:cNvSpPr/>
              <p:nvPr/>
            </p:nvSpPr>
            <p:spPr>
              <a:xfrm>
                <a:off x="13355798" y="-642128"/>
                <a:ext cx="2557763" cy="2938692"/>
              </a:xfrm>
              <a:custGeom>
                <a:rect b="b" l="l" r="r" t="t"/>
                <a:pathLst>
                  <a:path extrusionOk="0" h="2938692" w="2557763">
                    <a:moveTo>
                      <a:pt x="2407053" y="2314016"/>
                    </a:moveTo>
                    <a:cubicBezTo>
                      <a:pt x="2437565" y="2304315"/>
                      <a:pt x="2427395" y="2262896"/>
                      <a:pt x="2400427" y="2262665"/>
                    </a:cubicBezTo>
                    <a:cubicBezTo>
                      <a:pt x="2400504" y="2259971"/>
                      <a:pt x="2400119" y="2257353"/>
                      <a:pt x="2399348" y="2254735"/>
                    </a:cubicBezTo>
                    <a:cubicBezTo>
                      <a:pt x="2378237" y="2189835"/>
                      <a:pt x="2350344" y="2126397"/>
                      <a:pt x="2315286" y="2067348"/>
                    </a:cubicBezTo>
                    <a:cubicBezTo>
                      <a:pt x="2273217" y="1979274"/>
                      <a:pt x="2234923" y="1889429"/>
                      <a:pt x="2193701" y="1800971"/>
                    </a:cubicBezTo>
                    <a:cubicBezTo>
                      <a:pt x="2096155" y="1576937"/>
                      <a:pt x="1989286" y="1357137"/>
                      <a:pt x="1886578" y="1135567"/>
                    </a:cubicBezTo>
                    <a:cubicBezTo>
                      <a:pt x="1824861" y="999299"/>
                      <a:pt x="1767381" y="860875"/>
                      <a:pt x="1698421" y="728072"/>
                    </a:cubicBezTo>
                    <a:cubicBezTo>
                      <a:pt x="1626379" y="579178"/>
                      <a:pt x="1548019" y="433363"/>
                      <a:pt x="1481216" y="282006"/>
                    </a:cubicBezTo>
                    <a:cubicBezTo>
                      <a:pt x="1476824" y="275462"/>
                      <a:pt x="1440534" y="180613"/>
                      <a:pt x="1420038" y="155592"/>
                    </a:cubicBezTo>
                    <a:cubicBezTo>
                      <a:pt x="1424045" y="137423"/>
                      <a:pt x="1406554" y="115943"/>
                      <a:pt x="1383902" y="125259"/>
                    </a:cubicBezTo>
                    <a:cubicBezTo>
                      <a:pt x="1290902" y="164753"/>
                      <a:pt x="1196207" y="200168"/>
                      <a:pt x="1102514" y="237815"/>
                    </a:cubicBezTo>
                    <a:cubicBezTo>
                      <a:pt x="1044880" y="260988"/>
                      <a:pt x="986014" y="280312"/>
                      <a:pt x="928303" y="303485"/>
                    </a:cubicBezTo>
                    <a:cubicBezTo>
                      <a:pt x="854411" y="334126"/>
                      <a:pt x="784681" y="373775"/>
                      <a:pt x="712716" y="408496"/>
                    </a:cubicBezTo>
                    <a:cubicBezTo>
                      <a:pt x="596370" y="463234"/>
                      <a:pt x="478637" y="515124"/>
                      <a:pt x="364833" y="575174"/>
                    </a:cubicBezTo>
                    <a:cubicBezTo>
                      <a:pt x="287244" y="617286"/>
                      <a:pt x="201256" y="642538"/>
                      <a:pt x="123589" y="683419"/>
                    </a:cubicBezTo>
                    <a:cubicBezTo>
                      <a:pt x="121508" y="684805"/>
                      <a:pt x="118658" y="687114"/>
                      <a:pt x="116038" y="689809"/>
                    </a:cubicBezTo>
                    <a:cubicBezTo>
                      <a:pt x="96082" y="673872"/>
                      <a:pt x="105097" y="714830"/>
                      <a:pt x="134222" y="765949"/>
                    </a:cubicBezTo>
                    <a:cubicBezTo>
                      <a:pt x="225141" y="929471"/>
                      <a:pt x="316446" y="1092762"/>
                      <a:pt x="411141" y="1254128"/>
                    </a:cubicBezTo>
                    <a:cubicBezTo>
                      <a:pt x="514542" y="1425579"/>
                      <a:pt x="624493" y="1593258"/>
                      <a:pt x="719804" y="1769406"/>
                    </a:cubicBezTo>
                    <a:cubicBezTo>
                      <a:pt x="806024" y="1942243"/>
                      <a:pt x="901643" y="2106534"/>
                      <a:pt x="985551" y="2281142"/>
                    </a:cubicBezTo>
                    <a:cubicBezTo>
                      <a:pt x="1027544" y="2373604"/>
                      <a:pt x="1071000" y="2465450"/>
                      <a:pt x="1111606" y="2558528"/>
                    </a:cubicBezTo>
                    <a:cubicBezTo>
                      <a:pt x="1144198" y="2632744"/>
                      <a:pt x="1176251" y="2707268"/>
                      <a:pt x="1212619" y="2779714"/>
                    </a:cubicBezTo>
                    <a:cubicBezTo>
                      <a:pt x="1219938" y="2792802"/>
                      <a:pt x="1222866" y="2809508"/>
                      <a:pt x="1235734" y="2818515"/>
                    </a:cubicBezTo>
                    <a:cubicBezTo>
                      <a:pt x="1243439" y="2824366"/>
                      <a:pt x="1253378" y="2824289"/>
                      <a:pt x="1261237" y="2820286"/>
                    </a:cubicBezTo>
                    <a:cubicBezTo>
                      <a:pt x="1267478" y="2822442"/>
                      <a:pt x="1276185" y="2821749"/>
                      <a:pt x="1284430" y="2817284"/>
                    </a:cubicBezTo>
                    <a:lnTo>
                      <a:pt x="1282272" y="2818053"/>
                    </a:lnTo>
                    <a:cubicBezTo>
                      <a:pt x="1376197" y="2780176"/>
                      <a:pt x="1463340" y="2727593"/>
                      <a:pt x="1555185" y="2685173"/>
                    </a:cubicBezTo>
                    <a:cubicBezTo>
                      <a:pt x="1837574" y="2558220"/>
                      <a:pt x="2123508" y="2438890"/>
                      <a:pt x="2407053" y="2314016"/>
                    </a:cubicBezTo>
                    <a:close/>
                    <a:moveTo>
                      <a:pt x="2515078" y="2296924"/>
                    </a:moveTo>
                    <a:cubicBezTo>
                      <a:pt x="2528408" y="2326565"/>
                      <a:pt x="2542816" y="2355666"/>
                      <a:pt x="2557764" y="2384460"/>
                    </a:cubicBezTo>
                    <a:cubicBezTo>
                      <a:pt x="2497742" y="2419489"/>
                      <a:pt x="2435562" y="2436118"/>
                      <a:pt x="2370686" y="2463680"/>
                    </a:cubicBezTo>
                    <a:cubicBezTo>
                      <a:pt x="2213118" y="2533123"/>
                      <a:pt x="2055164" y="2601410"/>
                      <a:pt x="1896286" y="2667697"/>
                    </a:cubicBezTo>
                    <a:cubicBezTo>
                      <a:pt x="1829561" y="2697876"/>
                      <a:pt x="1759291" y="2718509"/>
                      <a:pt x="1690947" y="2744607"/>
                    </a:cubicBezTo>
                    <a:cubicBezTo>
                      <a:pt x="1611277" y="2777866"/>
                      <a:pt x="1532147" y="2812125"/>
                      <a:pt x="1450704" y="2841073"/>
                    </a:cubicBezTo>
                    <a:cubicBezTo>
                      <a:pt x="1372190" y="2874408"/>
                      <a:pt x="1294292" y="2908668"/>
                      <a:pt x="1214391" y="2938693"/>
                    </a:cubicBezTo>
                    <a:cubicBezTo>
                      <a:pt x="1197131" y="2905126"/>
                      <a:pt x="1179102" y="2871868"/>
                      <a:pt x="1161457" y="2838532"/>
                    </a:cubicBezTo>
                    <a:cubicBezTo>
                      <a:pt x="1103901" y="2725745"/>
                      <a:pt x="1047654" y="2608262"/>
                      <a:pt x="996030" y="2492165"/>
                    </a:cubicBezTo>
                    <a:cubicBezTo>
                      <a:pt x="787069" y="2036014"/>
                      <a:pt x="537195" y="1599956"/>
                      <a:pt x="295334" y="1160742"/>
                    </a:cubicBezTo>
                    <a:cubicBezTo>
                      <a:pt x="208190" y="994757"/>
                      <a:pt x="101629" y="839704"/>
                      <a:pt x="20110" y="670716"/>
                    </a:cubicBezTo>
                    <a:cubicBezTo>
                      <a:pt x="12944" y="658783"/>
                      <a:pt x="8167" y="643616"/>
                      <a:pt x="0" y="631760"/>
                    </a:cubicBezTo>
                    <a:cubicBezTo>
                      <a:pt x="37601" y="635763"/>
                      <a:pt x="149324" y="577792"/>
                      <a:pt x="169819" y="570632"/>
                    </a:cubicBezTo>
                    <a:cubicBezTo>
                      <a:pt x="320221" y="510505"/>
                      <a:pt x="451669" y="413423"/>
                      <a:pt x="600916" y="350986"/>
                    </a:cubicBezTo>
                    <a:cubicBezTo>
                      <a:pt x="759563" y="278695"/>
                      <a:pt x="926068" y="225882"/>
                      <a:pt x="1085563" y="155361"/>
                    </a:cubicBezTo>
                    <a:cubicBezTo>
                      <a:pt x="1180180" y="114558"/>
                      <a:pt x="1274259" y="72214"/>
                      <a:pt x="1369416" y="32797"/>
                    </a:cubicBezTo>
                    <a:cubicBezTo>
                      <a:pt x="1394920" y="20325"/>
                      <a:pt x="1424584" y="14628"/>
                      <a:pt x="1448855" y="0"/>
                    </a:cubicBezTo>
                    <a:cubicBezTo>
                      <a:pt x="1452553" y="13704"/>
                      <a:pt x="1459026" y="29255"/>
                      <a:pt x="1462647" y="38956"/>
                    </a:cubicBezTo>
                    <a:cubicBezTo>
                      <a:pt x="1484837" y="95927"/>
                      <a:pt x="1509108" y="151974"/>
                      <a:pt x="1535306" y="207251"/>
                    </a:cubicBezTo>
                    <a:cubicBezTo>
                      <a:pt x="1656660" y="453765"/>
                      <a:pt x="1773083" y="702666"/>
                      <a:pt x="1887580" y="952413"/>
                    </a:cubicBezTo>
                    <a:cubicBezTo>
                      <a:pt x="2056860" y="1296086"/>
                      <a:pt x="2197322" y="1652769"/>
                      <a:pt x="2358743" y="2000060"/>
                    </a:cubicBezTo>
                    <a:cubicBezTo>
                      <a:pt x="2392799" y="2072660"/>
                      <a:pt x="2424390" y="2146645"/>
                      <a:pt x="2459987" y="2218551"/>
                    </a:cubicBezTo>
                    <a:cubicBezTo>
                      <a:pt x="2470312" y="2239492"/>
                      <a:pt x="2480482" y="2260355"/>
                      <a:pt x="2490730" y="2281296"/>
                    </a:cubicBezTo>
                    <a:cubicBezTo>
                      <a:pt x="2493889" y="2287609"/>
                      <a:pt x="2498666" y="2292536"/>
                      <a:pt x="2505293" y="2295154"/>
                    </a:cubicBezTo>
                    <a:cubicBezTo>
                      <a:pt x="2508529" y="2296386"/>
                      <a:pt x="2511842" y="2297002"/>
                      <a:pt x="2515078" y="22969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32"/>
              <p:cNvSpPr/>
              <p:nvPr/>
            </p:nvSpPr>
            <p:spPr>
              <a:xfrm>
                <a:off x="13243228" y="685368"/>
                <a:ext cx="183302" cy="331739"/>
              </a:xfrm>
              <a:custGeom>
                <a:rect b="b" l="l" r="r" t="t"/>
                <a:pathLst>
                  <a:path extrusionOk="0" h="331739" w="183302">
                    <a:moveTo>
                      <a:pt x="183303" y="310491"/>
                    </a:moveTo>
                    <a:cubicBezTo>
                      <a:pt x="171129" y="316573"/>
                      <a:pt x="159957" y="323810"/>
                      <a:pt x="149863" y="331739"/>
                    </a:cubicBezTo>
                    <a:cubicBezTo>
                      <a:pt x="141541" y="314648"/>
                      <a:pt x="133220" y="297557"/>
                      <a:pt x="125053" y="280389"/>
                    </a:cubicBezTo>
                    <a:cubicBezTo>
                      <a:pt x="115653" y="260218"/>
                      <a:pt x="106098" y="240201"/>
                      <a:pt x="96544" y="220261"/>
                    </a:cubicBezTo>
                    <a:cubicBezTo>
                      <a:pt x="97469" y="210561"/>
                      <a:pt x="93539" y="200399"/>
                      <a:pt x="84447" y="195241"/>
                    </a:cubicBezTo>
                    <a:cubicBezTo>
                      <a:pt x="56940" y="138809"/>
                      <a:pt x="28740" y="83070"/>
                      <a:pt x="0" y="27485"/>
                    </a:cubicBezTo>
                    <a:cubicBezTo>
                      <a:pt x="9400" y="15936"/>
                      <a:pt x="20727" y="6852"/>
                      <a:pt x="33440" y="0"/>
                    </a:cubicBezTo>
                    <a:cubicBezTo>
                      <a:pt x="83446" y="103471"/>
                      <a:pt x="133374" y="206943"/>
                      <a:pt x="183303" y="31049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32"/>
              <p:cNvSpPr/>
              <p:nvPr/>
            </p:nvSpPr>
            <p:spPr>
              <a:xfrm>
                <a:off x="13081191" y="375647"/>
                <a:ext cx="174442" cy="291706"/>
              </a:xfrm>
              <a:custGeom>
                <a:rect b="b" l="l" r="r" t="t"/>
                <a:pathLst>
                  <a:path extrusionOk="0" h="291706" w="174442">
                    <a:moveTo>
                      <a:pt x="174442" y="266377"/>
                    </a:moveTo>
                    <a:cubicBezTo>
                      <a:pt x="161112" y="273075"/>
                      <a:pt x="148938" y="281698"/>
                      <a:pt x="138305" y="291706"/>
                    </a:cubicBezTo>
                    <a:cubicBezTo>
                      <a:pt x="112339" y="242049"/>
                      <a:pt x="85988" y="192315"/>
                      <a:pt x="59329" y="142196"/>
                    </a:cubicBezTo>
                    <a:cubicBezTo>
                      <a:pt x="39373" y="104010"/>
                      <a:pt x="20033" y="64670"/>
                      <a:pt x="0" y="25637"/>
                    </a:cubicBezTo>
                    <a:cubicBezTo>
                      <a:pt x="3005" y="23327"/>
                      <a:pt x="6087" y="21172"/>
                      <a:pt x="9169" y="19247"/>
                    </a:cubicBezTo>
                    <a:cubicBezTo>
                      <a:pt x="20495" y="11779"/>
                      <a:pt x="32669" y="5235"/>
                      <a:pt x="45383" y="0"/>
                    </a:cubicBezTo>
                    <a:cubicBezTo>
                      <a:pt x="88377" y="88767"/>
                      <a:pt x="131448" y="177533"/>
                      <a:pt x="174442" y="2663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32"/>
              <p:cNvSpPr/>
              <p:nvPr/>
            </p:nvSpPr>
            <p:spPr>
              <a:xfrm>
                <a:off x="12941884" y="118817"/>
                <a:ext cx="163500" cy="238276"/>
              </a:xfrm>
              <a:custGeom>
                <a:rect b="b" l="l" r="r" t="t"/>
                <a:pathLst>
                  <a:path extrusionOk="0" h="238276" w="163500">
                    <a:moveTo>
                      <a:pt x="163501" y="213409"/>
                    </a:moveTo>
                    <a:cubicBezTo>
                      <a:pt x="146704" y="219723"/>
                      <a:pt x="130677" y="228114"/>
                      <a:pt x="116038" y="238277"/>
                    </a:cubicBezTo>
                    <a:cubicBezTo>
                      <a:pt x="91459" y="193008"/>
                      <a:pt x="64876" y="148894"/>
                      <a:pt x="33671" y="108321"/>
                    </a:cubicBezTo>
                    <a:cubicBezTo>
                      <a:pt x="22191" y="94233"/>
                      <a:pt x="12174" y="77911"/>
                      <a:pt x="0" y="63977"/>
                    </a:cubicBezTo>
                    <a:cubicBezTo>
                      <a:pt x="11789" y="41342"/>
                      <a:pt x="29973" y="21325"/>
                      <a:pt x="49775" y="6390"/>
                    </a:cubicBezTo>
                    <a:cubicBezTo>
                      <a:pt x="52934" y="4157"/>
                      <a:pt x="56170" y="2002"/>
                      <a:pt x="59560" y="0"/>
                    </a:cubicBezTo>
                    <a:cubicBezTo>
                      <a:pt x="94233" y="71060"/>
                      <a:pt x="128905" y="142196"/>
                      <a:pt x="163501" y="2134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32"/>
              <p:cNvSpPr/>
              <p:nvPr/>
            </p:nvSpPr>
            <p:spPr>
              <a:xfrm>
                <a:off x="12947586" y="17347"/>
                <a:ext cx="33671" cy="81991"/>
              </a:xfrm>
              <a:custGeom>
                <a:rect b="b" l="l" r="r" t="t"/>
                <a:pathLst>
                  <a:path extrusionOk="0" h="81991" w="33671">
                    <a:moveTo>
                      <a:pt x="5856" y="0"/>
                    </a:moveTo>
                    <a:cubicBezTo>
                      <a:pt x="14408" y="20556"/>
                      <a:pt x="23809" y="41034"/>
                      <a:pt x="33671" y="60743"/>
                    </a:cubicBezTo>
                    <a:cubicBezTo>
                      <a:pt x="21728" y="66440"/>
                      <a:pt x="10479" y="73600"/>
                      <a:pt x="0" y="81992"/>
                    </a:cubicBezTo>
                    <a:cubicBezTo>
                      <a:pt x="462" y="76449"/>
                      <a:pt x="616" y="71444"/>
                      <a:pt x="616" y="67595"/>
                    </a:cubicBezTo>
                    <a:cubicBezTo>
                      <a:pt x="1079" y="45731"/>
                      <a:pt x="4931" y="22634"/>
                      <a:pt x="58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32"/>
              <p:cNvSpPr/>
              <p:nvPr/>
            </p:nvSpPr>
            <p:spPr>
              <a:xfrm>
                <a:off x="14088316" y="1840413"/>
                <a:ext cx="2173171" cy="959188"/>
              </a:xfrm>
              <a:custGeom>
                <a:rect b="b" l="l" r="r" t="t"/>
                <a:pathLst>
                  <a:path extrusionOk="0" h="959188" w="2173171">
                    <a:moveTo>
                      <a:pt x="2170663" y="0"/>
                    </a:moveTo>
                    <a:cubicBezTo>
                      <a:pt x="2172281" y="28331"/>
                      <a:pt x="2174515" y="56740"/>
                      <a:pt x="2172127" y="84994"/>
                    </a:cubicBezTo>
                    <a:cubicBezTo>
                      <a:pt x="1989903" y="157594"/>
                      <a:pt x="1812302" y="241125"/>
                      <a:pt x="1630540" y="314879"/>
                    </a:cubicBezTo>
                    <a:cubicBezTo>
                      <a:pt x="1354623" y="429591"/>
                      <a:pt x="1079938" y="547151"/>
                      <a:pt x="804252" y="662555"/>
                    </a:cubicBezTo>
                    <a:cubicBezTo>
                      <a:pt x="595214" y="737079"/>
                      <a:pt x="397503" y="839088"/>
                      <a:pt x="200947" y="941250"/>
                    </a:cubicBezTo>
                    <a:cubicBezTo>
                      <a:pt x="189005" y="947332"/>
                      <a:pt x="176908" y="953106"/>
                      <a:pt x="164965" y="959188"/>
                    </a:cubicBezTo>
                    <a:cubicBezTo>
                      <a:pt x="154024" y="937478"/>
                      <a:pt x="144007" y="915305"/>
                      <a:pt x="133451" y="893364"/>
                    </a:cubicBezTo>
                    <a:cubicBezTo>
                      <a:pt x="92075" y="809524"/>
                      <a:pt x="53550" y="724299"/>
                      <a:pt x="12790" y="640229"/>
                    </a:cubicBezTo>
                    <a:cubicBezTo>
                      <a:pt x="8476" y="631067"/>
                      <a:pt x="4238" y="621906"/>
                      <a:pt x="0" y="612744"/>
                    </a:cubicBezTo>
                    <a:cubicBezTo>
                      <a:pt x="8630" y="602659"/>
                      <a:pt x="19031" y="593805"/>
                      <a:pt x="30820" y="586722"/>
                    </a:cubicBezTo>
                    <a:cubicBezTo>
                      <a:pt x="68113" y="669638"/>
                      <a:pt x="102708" y="753939"/>
                      <a:pt x="145394" y="833930"/>
                    </a:cubicBezTo>
                    <a:cubicBezTo>
                      <a:pt x="187772" y="879121"/>
                      <a:pt x="263975" y="826385"/>
                      <a:pt x="310513" y="809216"/>
                    </a:cubicBezTo>
                    <a:cubicBezTo>
                      <a:pt x="520398" y="703358"/>
                      <a:pt x="735215" y="608048"/>
                      <a:pt x="950648" y="514046"/>
                    </a:cubicBezTo>
                    <a:cubicBezTo>
                      <a:pt x="1135414" y="428975"/>
                      <a:pt x="1322647" y="350063"/>
                      <a:pt x="1514656" y="282545"/>
                    </a:cubicBezTo>
                    <a:cubicBezTo>
                      <a:pt x="1694646" y="213410"/>
                      <a:pt x="1870937" y="135036"/>
                      <a:pt x="2047921" y="58665"/>
                    </a:cubicBezTo>
                    <a:cubicBezTo>
                      <a:pt x="2088912" y="41573"/>
                      <a:pt x="2128285" y="21018"/>
                      <a:pt x="2168043" y="1309"/>
                    </a:cubicBezTo>
                    <a:cubicBezTo>
                      <a:pt x="2168891" y="847"/>
                      <a:pt x="2169815" y="462"/>
                      <a:pt x="2170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32"/>
              <p:cNvSpPr/>
              <p:nvPr/>
            </p:nvSpPr>
            <p:spPr>
              <a:xfrm>
                <a:off x="13944078" y="2123727"/>
                <a:ext cx="155256" cy="280850"/>
              </a:xfrm>
              <a:custGeom>
                <a:rect b="b" l="l" r="r" t="t"/>
                <a:pathLst>
                  <a:path extrusionOk="0" h="280850" w="155256">
                    <a:moveTo>
                      <a:pt x="136610" y="221185"/>
                    </a:moveTo>
                    <a:cubicBezTo>
                      <a:pt x="142928" y="234042"/>
                      <a:pt x="149170" y="246976"/>
                      <a:pt x="155257" y="259987"/>
                    </a:cubicBezTo>
                    <a:cubicBezTo>
                      <a:pt x="143314" y="265607"/>
                      <a:pt x="132064" y="272613"/>
                      <a:pt x="121894" y="280851"/>
                    </a:cubicBezTo>
                    <a:cubicBezTo>
                      <a:pt x="81134" y="191930"/>
                      <a:pt x="41222" y="102625"/>
                      <a:pt x="0" y="13858"/>
                    </a:cubicBezTo>
                    <a:cubicBezTo>
                      <a:pt x="8399" y="8084"/>
                      <a:pt x="17953" y="3465"/>
                      <a:pt x="28509" y="0"/>
                    </a:cubicBezTo>
                    <a:cubicBezTo>
                      <a:pt x="64337" y="73831"/>
                      <a:pt x="100397" y="147585"/>
                      <a:pt x="136610" y="22118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32"/>
              <p:cNvSpPr/>
              <p:nvPr/>
            </p:nvSpPr>
            <p:spPr>
              <a:xfrm>
                <a:off x="13776802" y="1775589"/>
                <a:ext cx="174596" cy="315341"/>
              </a:xfrm>
              <a:custGeom>
                <a:rect b="b" l="l" r="r" t="t"/>
                <a:pathLst>
                  <a:path extrusionOk="0" h="315341" w="174596">
                    <a:moveTo>
                      <a:pt x="174596" y="304871"/>
                    </a:moveTo>
                    <a:cubicBezTo>
                      <a:pt x="171591" y="305564"/>
                      <a:pt x="168663" y="306411"/>
                      <a:pt x="165735" y="307257"/>
                    </a:cubicBezTo>
                    <a:cubicBezTo>
                      <a:pt x="158570" y="309336"/>
                      <a:pt x="151789" y="312031"/>
                      <a:pt x="145394" y="315341"/>
                    </a:cubicBezTo>
                    <a:cubicBezTo>
                      <a:pt x="124359" y="270765"/>
                      <a:pt x="102939" y="226498"/>
                      <a:pt x="80672" y="182538"/>
                    </a:cubicBezTo>
                    <a:cubicBezTo>
                      <a:pt x="54552" y="126106"/>
                      <a:pt x="27430" y="70213"/>
                      <a:pt x="0" y="14474"/>
                    </a:cubicBezTo>
                    <a:cubicBezTo>
                      <a:pt x="8321" y="8931"/>
                      <a:pt x="17105" y="4080"/>
                      <a:pt x="26351" y="0"/>
                    </a:cubicBezTo>
                    <a:cubicBezTo>
                      <a:pt x="75663" y="101624"/>
                      <a:pt x="125053" y="203324"/>
                      <a:pt x="174596" y="3048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32"/>
              <p:cNvSpPr/>
              <p:nvPr/>
            </p:nvSpPr>
            <p:spPr>
              <a:xfrm>
                <a:off x="13622470" y="1460017"/>
                <a:ext cx="159802" cy="285469"/>
              </a:xfrm>
              <a:custGeom>
                <a:rect b="b" l="l" r="r" t="t"/>
                <a:pathLst>
                  <a:path extrusionOk="0" h="285469" w="159802">
                    <a:moveTo>
                      <a:pt x="159802" y="272305"/>
                    </a:moveTo>
                    <a:cubicBezTo>
                      <a:pt x="150402" y="276001"/>
                      <a:pt x="141233" y="280466"/>
                      <a:pt x="132373" y="285470"/>
                    </a:cubicBezTo>
                    <a:cubicBezTo>
                      <a:pt x="87760" y="195395"/>
                      <a:pt x="42763" y="105396"/>
                      <a:pt x="0" y="14397"/>
                    </a:cubicBezTo>
                    <a:cubicBezTo>
                      <a:pt x="8861" y="8700"/>
                      <a:pt x="18261" y="3926"/>
                      <a:pt x="28046" y="0"/>
                    </a:cubicBezTo>
                    <a:cubicBezTo>
                      <a:pt x="71888" y="90768"/>
                      <a:pt x="115807" y="181537"/>
                      <a:pt x="159802" y="27230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32"/>
              <p:cNvSpPr/>
              <p:nvPr/>
            </p:nvSpPr>
            <p:spPr>
              <a:xfrm>
                <a:off x="13415667" y="1037971"/>
                <a:ext cx="213891" cy="391943"/>
              </a:xfrm>
              <a:custGeom>
                <a:rect b="b" l="l" r="r" t="t"/>
                <a:pathLst>
                  <a:path extrusionOk="0" h="391943" w="213891">
                    <a:moveTo>
                      <a:pt x="31205" y="0"/>
                    </a:moveTo>
                    <a:cubicBezTo>
                      <a:pt x="92075" y="126260"/>
                      <a:pt x="152945" y="252442"/>
                      <a:pt x="213892" y="378625"/>
                    </a:cubicBezTo>
                    <a:cubicBezTo>
                      <a:pt x="204106" y="382243"/>
                      <a:pt x="194706" y="386709"/>
                      <a:pt x="185614" y="391944"/>
                    </a:cubicBezTo>
                    <a:cubicBezTo>
                      <a:pt x="125515" y="269072"/>
                      <a:pt x="61255" y="148047"/>
                      <a:pt x="0" y="25021"/>
                    </a:cubicBezTo>
                    <a:cubicBezTo>
                      <a:pt x="9092" y="15398"/>
                      <a:pt x="19648" y="6929"/>
                      <a:pt x="31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59" name="Google Shape;1259;p32"/>
              <p:cNvGrpSpPr/>
              <p:nvPr/>
            </p:nvGrpSpPr>
            <p:grpSpPr>
              <a:xfrm>
                <a:off x="12876471" y="-1001770"/>
                <a:ext cx="3437245" cy="3849218"/>
                <a:chOff x="12876471" y="-1001770"/>
                <a:chExt cx="3437245" cy="3849218"/>
              </a:xfrm>
            </p:grpSpPr>
            <p:sp>
              <p:nvSpPr>
                <p:cNvPr id="1260" name="Google Shape;1260;p32"/>
                <p:cNvSpPr/>
                <p:nvPr/>
              </p:nvSpPr>
              <p:spPr>
                <a:xfrm>
                  <a:off x="12876471" y="-1001770"/>
                  <a:ext cx="3437245" cy="3849218"/>
                </a:xfrm>
                <a:custGeom>
                  <a:rect b="b" l="l" r="r" t="t"/>
                  <a:pathLst>
                    <a:path extrusionOk="0" h="3849218" w="3437245">
                      <a:moveTo>
                        <a:pt x="3433207" y="2796145"/>
                      </a:moveTo>
                      <a:cubicBezTo>
                        <a:pt x="3432976" y="2794144"/>
                        <a:pt x="3432514" y="2792296"/>
                        <a:pt x="3431821" y="2790525"/>
                      </a:cubicBezTo>
                      <a:cubicBezTo>
                        <a:pt x="3431975" y="2782441"/>
                        <a:pt x="3430665" y="2774204"/>
                        <a:pt x="3428739" y="2766351"/>
                      </a:cubicBezTo>
                      <a:cubicBezTo>
                        <a:pt x="3418260" y="2725317"/>
                        <a:pt x="3398226" y="2687670"/>
                        <a:pt x="3378810" y="2650331"/>
                      </a:cubicBezTo>
                      <a:cubicBezTo>
                        <a:pt x="3355772" y="2604985"/>
                        <a:pt x="3335199" y="2558407"/>
                        <a:pt x="3313240" y="2512523"/>
                      </a:cubicBezTo>
                      <a:cubicBezTo>
                        <a:pt x="3242431" y="2362782"/>
                        <a:pt x="3166690" y="2215890"/>
                        <a:pt x="3085479" y="2071461"/>
                      </a:cubicBezTo>
                      <a:cubicBezTo>
                        <a:pt x="3013514" y="1933422"/>
                        <a:pt x="2944477" y="1792689"/>
                        <a:pt x="2873822" y="1653803"/>
                      </a:cubicBezTo>
                      <a:cubicBezTo>
                        <a:pt x="2723959" y="1372183"/>
                        <a:pt x="2587965" y="1081863"/>
                        <a:pt x="2429935" y="804322"/>
                      </a:cubicBezTo>
                      <a:cubicBezTo>
                        <a:pt x="2338245" y="626404"/>
                        <a:pt x="2252179" y="445714"/>
                        <a:pt x="2152862" y="271799"/>
                      </a:cubicBezTo>
                      <a:cubicBezTo>
                        <a:pt x="2107941" y="190423"/>
                        <a:pt x="2065255" y="108047"/>
                        <a:pt x="2027732" y="22898"/>
                      </a:cubicBezTo>
                      <a:cubicBezTo>
                        <a:pt x="1999531" y="-30608"/>
                        <a:pt x="1939124" y="23822"/>
                        <a:pt x="1904528" y="43377"/>
                      </a:cubicBezTo>
                      <a:cubicBezTo>
                        <a:pt x="1784715" y="114976"/>
                        <a:pt x="1656349" y="170946"/>
                        <a:pt x="1530449" y="230842"/>
                      </a:cubicBezTo>
                      <a:cubicBezTo>
                        <a:pt x="1263238" y="374193"/>
                        <a:pt x="981388" y="487980"/>
                        <a:pt x="703775" y="609621"/>
                      </a:cubicBezTo>
                      <a:cubicBezTo>
                        <a:pt x="591359" y="653042"/>
                        <a:pt x="484567" y="707934"/>
                        <a:pt x="376928" y="761594"/>
                      </a:cubicBezTo>
                      <a:cubicBezTo>
                        <a:pt x="279690" y="797778"/>
                        <a:pt x="200559" y="865066"/>
                        <a:pt x="116035" y="923191"/>
                      </a:cubicBezTo>
                      <a:cubicBezTo>
                        <a:pt x="103784" y="932661"/>
                        <a:pt x="83058" y="945595"/>
                        <a:pt x="68880" y="954294"/>
                      </a:cubicBezTo>
                      <a:cubicBezTo>
                        <a:pt x="57169" y="960761"/>
                        <a:pt x="54241" y="975466"/>
                        <a:pt x="58864" y="986937"/>
                      </a:cubicBezTo>
                      <a:cubicBezTo>
                        <a:pt x="56629" y="1020888"/>
                        <a:pt x="52238" y="1053608"/>
                        <a:pt x="42683" y="1087175"/>
                      </a:cubicBezTo>
                      <a:cubicBezTo>
                        <a:pt x="37983" y="1103034"/>
                        <a:pt x="23190" y="1129672"/>
                        <a:pt x="30047" y="1146224"/>
                      </a:cubicBezTo>
                      <a:cubicBezTo>
                        <a:pt x="13866" y="1170629"/>
                        <a:pt x="3156" y="1198345"/>
                        <a:pt x="229" y="1226445"/>
                      </a:cubicBezTo>
                      <a:cubicBezTo>
                        <a:pt x="-3547" y="1302740"/>
                        <a:pt x="39524" y="1374954"/>
                        <a:pt x="124511" y="1359557"/>
                      </a:cubicBezTo>
                      <a:cubicBezTo>
                        <a:pt x="127824" y="1359249"/>
                        <a:pt x="130829" y="1358171"/>
                        <a:pt x="133449" y="1356708"/>
                      </a:cubicBezTo>
                      <a:cubicBezTo>
                        <a:pt x="138534" y="1366871"/>
                        <a:pt x="143619" y="1376956"/>
                        <a:pt x="148550" y="1387195"/>
                      </a:cubicBezTo>
                      <a:cubicBezTo>
                        <a:pt x="138534" y="1397897"/>
                        <a:pt x="129596" y="1409753"/>
                        <a:pt x="122199" y="1422687"/>
                      </a:cubicBezTo>
                      <a:cubicBezTo>
                        <a:pt x="92150" y="1472344"/>
                        <a:pt x="89684" y="1548022"/>
                        <a:pt x="138457" y="1586824"/>
                      </a:cubicBezTo>
                      <a:cubicBezTo>
                        <a:pt x="171820" y="1614309"/>
                        <a:pt x="219129" y="1630630"/>
                        <a:pt x="261969" y="1620006"/>
                      </a:cubicBezTo>
                      <a:cubicBezTo>
                        <a:pt x="263124" y="1622238"/>
                        <a:pt x="264280" y="1624548"/>
                        <a:pt x="265513" y="1626858"/>
                      </a:cubicBezTo>
                      <a:cubicBezTo>
                        <a:pt x="280538" y="1655189"/>
                        <a:pt x="295254" y="1683752"/>
                        <a:pt x="309740" y="1712314"/>
                      </a:cubicBezTo>
                      <a:cubicBezTo>
                        <a:pt x="263356" y="1797308"/>
                        <a:pt x="286085" y="1917871"/>
                        <a:pt x="416917" y="1930035"/>
                      </a:cubicBezTo>
                      <a:cubicBezTo>
                        <a:pt x="437643" y="1972917"/>
                        <a:pt x="458293" y="2015876"/>
                        <a:pt x="479174" y="2058681"/>
                      </a:cubicBezTo>
                      <a:cubicBezTo>
                        <a:pt x="405976" y="2163076"/>
                        <a:pt x="446042" y="2327676"/>
                        <a:pt x="607308" y="2330139"/>
                      </a:cubicBezTo>
                      <a:cubicBezTo>
                        <a:pt x="610005" y="2330216"/>
                        <a:pt x="612625" y="2329600"/>
                        <a:pt x="615090" y="2328754"/>
                      </a:cubicBezTo>
                      <a:cubicBezTo>
                        <a:pt x="637974" y="2373329"/>
                        <a:pt x="660627" y="2418059"/>
                        <a:pt x="682124" y="2463251"/>
                      </a:cubicBezTo>
                      <a:cubicBezTo>
                        <a:pt x="681046" y="2464252"/>
                        <a:pt x="679890" y="2465253"/>
                        <a:pt x="678811" y="2466330"/>
                      </a:cubicBezTo>
                      <a:cubicBezTo>
                        <a:pt x="625569" y="2526227"/>
                        <a:pt x="611161" y="2638937"/>
                        <a:pt x="684590" y="2689055"/>
                      </a:cubicBezTo>
                      <a:cubicBezTo>
                        <a:pt x="719185" y="2712075"/>
                        <a:pt x="762411" y="2724701"/>
                        <a:pt x="803401" y="2714461"/>
                      </a:cubicBezTo>
                      <a:cubicBezTo>
                        <a:pt x="814034" y="2736249"/>
                        <a:pt x="824667" y="2758036"/>
                        <a:pt x="835300" y="2779824"/>
                      </a:cubicBezTo>
                      <a:cubicBezTo>
                        <a:pt x="811029" y="2803690"/>
                        <a:pt x="793000" y="2833407"/>
                        <a:pt x="785757" y="2866589"/>
                      </a:cubicBezTo>
                      <a:cubicBezTo>
                        <a:pt x="765416" y="2963516"/>
                        <a:pt x="838614" y="3059905"/>
                        <a:pt x="941322" y="3046971"/>
                      </a:cubicBezTo>
                      <a:cubicBezTo>
                        <a:pt x="950105" y="3045662"/>
                        <a:pt x="956038" y="3041043"/>
                        <a:pt x="959506" y="3035038"/>
                      </a:cubicBezTo>
                      <a:cubicBezTo>
                        <a:pt x="974530" y="3066141"/>
                        <a:pt x="989478" y="3097244"/>
                        <a:pt x="1004349" y="3128424"/>
                      </a:cubicBezTo>
                      <a:cubicBezTo>
                        <a:pt x="993562" y="3143205"/>
                        <a:pt x="985857" y="3160373"/>
                        <a:pt x="981619" y="3178465"/>
                      </a:cubicBezTo>
                      <a:cubicBezTo>
                        <a:pt x="962279" y="3257609"/>
                        <a:pt x="1013980" y="3372859"/>
                        <a:pt x="1104437" y="3373629"/>
                      </a:cubicBezTo>
                      <a:cubicBezTo>
                        <a:pt x="1108598" y="3373167"/>
                        <a:pt x="1112142" y="3371627"/>
                        <a:pt x="1115147" y="3369472"/>
                      </a:cubicBezTo>
                      <a:cubicBezTo>
                        <a:pt x="1127475" y="3396494"/>
                        <a:pt x="1139803" y="3423440"/>
                        <a:pt x="1152131" y="3450463"/>
                      </a:cubicBezTo>
                      <a:cubicBezTo>
                        <a:pt x="1147277" y="3459393"/>
                        <a:pt x="1143348" y="3468863"/>
                        <a:pt x="1140497" y="3478948"/>
                      </a:cubicBezTo>
                      <a:cubicBezTo>
                        <a:pt x="1106209" y="3559554"/>
                        <a:pt x="1157679" y="3683350"/>
                        <a:pt x="1255687" y="3672110"/>
                      </a:cubicBezTo>
                      <a:cubicBezTo>
                        <a:pt x="1282578" y="3728311"/>
                        <a:pt x="1310008" y="3784204"/>
                        <a:pt x="1338208" y="3839789"/>
                      </a:cubicBezTo>
                      <a:cubicBezTo>
                        <a:pt x="1348379" y="3853647"/>
                        <a:pt x="1369568" y="3851260"/>
                        <a:pt x="1379199" y="3838942"/>
                      </a:cubicBezTo>
                      <a:cubicBezTo>
                        <a:pt x="1452243" y="3812689"/>
                        <a:pt x="1520509" y="3774503"/>
                        <a:pt x="1590471" y="3741322"/>
                      </a:cubicBezTo>
                      <a:cubicBezTo>
                        <a:pt x="1724847" y="3680194"/>
                        <a:pt x="1857296" y="3614061"/>
                        <a:pt x="1996680" y="3565020"/>
                      </a:cubicBezTo>
                      <a:cubicBezTo>
                        <a:pt x="2087292" y="3533532"/>
                        <a:pt x="2178750" y="3490573"/>
                        <a:pt x="2267744" y="3453157"/>
                      </a:cubicBezTo>
                      <a:cubicBezTo>
                        <a:pt x="2359357" y="3416280"/>
                        <a:pt x="2450738" y="3378941"/>
                        <a:pt x="2540964" y="3338908"/>
                      </a:cubicBezTo>
                      <a:cubicBezTo>
                        <a:pt x="2828131" y="3222425"/>
                        <a:pt x="3111599" y="3096859"/>
                        <a:pt x="3397841" y="2978221"/>
                      </a:cubicBezTo>
                      <a:cubicBezTo>
                        <a:pt x="3425040" y="2970599"/>
                        <a:pt x="3435981" y="2951121"/>
                        <a:pt x="3436829" y="2923945"/>
                      </a:cubicBezTo>
                      <a:cubicBezTo>
                        <a:pt x="3438601" y="2881293"/>
                        <a:pt x="3434209" y="2838719"/>
                        <a:pt x="3433207" y="2796145"/>
                      </a:cubicBezTo>
                      <a:close/>
                      <a:moveTo>
                        <a:pt x="166966" y="951138"/>
                      </a:moveTo>
                      <a:cubicBezTo>
                        <a:pt x="217896" y="917956"/>
                        <a:pt x="269674" y="874304"/>
                        <a:pt x="323532" y="843663"/>
                      </a:cubicBezTo>
                      <a:cubicBezTo>
                        <a:pt x="415761" y="804476"/>
                        <a:pt x="498436" y="756975"/>
                        <a:pt x="590203" y="714786"/>
                      </a:cubicBezTo>
                      <a:cubicBezTo>
                        <a:pt x="725350" y="657661"/>
                        <a:pt x="859725" y="598612"/>
                        <a:pt x="994795" y="541410"/>
                      </a:cubicBezTo>
                      <a:cubicBezTo>
                        <a:pt x="1194586" y="455107"/>
                        <a:pt x="1390371" y="364646"/>
                        <a:pt x="1583228" y="263331"/>
                      </a:cubicBezTo>
                      <a:cubicBezTo>
                        <a:pt x="1720994" y="201587"/>
                        <a:pt x="1856988" y="135454"/>
                        <a:pt x="1985431" y="56003"/>
                      </a:cubicBezTo>
                      <a:cubicBezTo>
                        <a:pt x="2053621" y="209747"/>
                        <a:pt x="2139763" y="354638"/>
                        <a:pt x="2219741" y="502377"/>
                      </a:cubicBezTo>
                      <a:cubicBezTo>
                        <a:pt x="2267050" y="597919"/>
                        <a:pt x="2313357" y="694076"/>
                        <a:pt x="2362824" y="788540"/>
                      </a:cubicBezTo>
                      <a:cubicBezTo>
                        <a:pt x="2460601" y="972001"/>
                        <a:pt x="2560920" y="1148072"/>
                        <a:pt x="2651223" y="1336692"/>
                      </a:cubicBezTo>
                      <a:cubicBezTo>
                        <a:pt x="2732743" y="1498673"/>
                        <a:pt x="2817344" y="1656036"/>
                        <a:pt x="2898170" y="1818942"/>
                      </a:cubicBezTo>
                      <a:cubicBezTo>
                        <a:pt x="3024378" y="2077081"/>
                        <a:pt x="3170851" y="2324750"/>
                        <a:pt x="3290048" y="2586431"/>
                      </a:cubicBezTo>
                      <a:cubicBezTo>
                        <a:pt x="3317555" y="2653949"/>
                        <a:pt x="3362167" y="2715231"/>
                        <a:pt x="3379195" y="2786599"/>
                      </a:cubicBezTo>
                      <a:cubicBezTo>
                        <a:pt x="3073228" y="2933414"/>
                        <a:pt x="2757476" y="3058673"/>
                        <a:pt x="2439489" y="3176695"/>
                      </a:cubicBezTo>
                      <a:cubicBezTo>
                        <a:pt x="2224672" y="3270004"/>
                        <a:pt x="2010781" y="3365699"/>
                        <a:pt x="1796966" y="3461241"/>
                      </a:cubicBezTo>
                      <a:cubicBezTo>
                        <a:pt x="1736404" y="3489572"/>
                        <a:pt x="1675226" y="3516441"/>
                        <a:pt x="1615666" y="3546851"/>
                      </a:cubicBezTo>
                      <a:cubicBezTo>
                        <a:pt x="1544472" y="3580726"/>
                        <a:pt x="1474818" y="3624993"/>
                        <a:pt x="1397229" y="3641777"/>
                      </a:cubicBezTo>
                      <a:cubicBezTo>
                        <a:pt x="1362017" y="3564943"/>
                        <a:pt x="1326188" y="3488340"/>
                        <a:pt x="1290052" y="3411892"/>
                      </a:cubicBezTo>
                      <a:cubicBezTo>
                        <a:pt x="1300607" y="3410275"/>
                        <a:pt x="1311626" y="3409890"/>
                        <a:pt x="1322952" y="3410968"/>
                      </a:cubicBezTo>
                      <a:cubicBezTo>
                        <a:pt x="1333585" y="3410121"/>
                        <a:pt x="1344834" y="3414125"/>
                        <a:pt x="1355698" y="3416126"/>
                      </a:cubicBezTo>
                      <a:cubicBezTo>
                        <a:pt x="1358395" y="3422978"/>
                        <a:pt x="1363249" y="3429522"/>
                        <a:pt x="1370646" y="3434988"/>
                      </a:cubicBezTo>
                      <a:cubicBezTo>
                        <a:pt x="1416183" y="3465090"/>
                        <a:pt x="1456480" y="3398727"/>
                        <a:pt x="1412793" y="3368471"/>
                      </a:cubicBezTo>
                      <a:cubicBezTo>
                        <a:pt x="1389909" y="3354151"/>
                        <a:pt x="1368412" y="3364006"/>
                        <a:pt x="1358626" y="3381097"/>
                      </a:cubicBezTo>
                      <a:cubicBezTo>
                        <a:pt x="1330965" y="3369318"/>
                        <a:pt x="1300299" y="3366238"/>
                        <a:pt x="1270712" y="3370857"/>
                      </a:cubicBezTo>
                      <a:cubicBezTo>
                        <a:pt x="1230800" y="3286556"/>
                        <a:pt x="1190580" y="3202332"/>
                        <a:pt x="1149897" y="3118338"/>
                      </a:cubicBezTo>
                      <a:cubicBezTo>
                        <a:pt x="1163612" y="3118723"/>
                        <a:pt x="1177943" y="3120648"/>
                        <a:pt x="1192814" y="3124189"/>
                      </a:cubicBezTo>
                      <a:cubicBezTo>
                        <a:pt x="1199440" y="3125806"/>
                        <a:pt x="1207222" y="3130348"/>
                        <a:pt x="1214850" y="3132812"/>
                      </a:cubicBezTo>
                      <a:cubicBezTo>
                        <a:pt x="1219936" y="3143898"/>
                        <a:pt x="1231031" y="3151828"/>
                        <a:pt x="1248213" y="3149441"/>
                      </a:cubicBezTo>
                      <a:cubicBezTo>
                        <a:pt x="1289281" y="3148517"/>
                        <a:pt x="1286970" y="3080460"/>
                        <a:pt x="1245285" y="3083694"/>
                      </a:cubicBezTo>
                      <a:cubicBezTo>
                        <a:pt x="1233034" y="3083694"/>
                        <a:pt x="1224174" y="3088852"/>
                        <a:pt x="1218626" y="3096243"/>
                      </a:cubicBezTo>
                      <a:cubicBezTo>
                        <a:pt x="1191889" y="3079382"/>
                        <a:pt x="1160222" y="3073455"/>
                        <a:pt x="1128554" y="3074455"/>
                      </a:cubicBezTo>
                      <a:cubicBezTo>
                        <a:pt x="1078163" y="2970676"/>
                        <a:pt x="1027541" y="2866974"/>
                        <a:pt x="976688" y="2763349"/>
                      </a:cubicBezTo>
                      <a:cubicBezTo>
                        <a:pt x="991558" y="2761655"/>
                        <a:pt x="1006660" y="2762040"/>
                        <a:pt x="1021300" y="2764965"/>
                      </a:cubicBezTo>
                      <a:cubicBezTo>
                        <a:pt x="1024921" y="2765504"/>
                        <a:pt x="1028697" y="2766505"/>
                        <a:pt x="1032472" y="2767506"/>
                      </a:cubicBezTo>
                      <a:cubicBezTo>
                        <a:pt x="1033628" y="2769585"/>
                        <a:pt x="1034938" y="2771509"/>
                        <a:pt x="1036556" y="2773434"/>
                      </a:cubicBezTo>
                      <a:cubicBezTo>
                        <a:pt x="1039792" y="2786060"/>
                        <a:pt x="1049038" y="2797993"/>
                        <a:pt x="1061366" y="2802920"/>
                      </a:cubicBezTo>
                      <a:cubicBezTo>
                        <a:pt x="1096116" y="2818087"/>
                        <a:pt x="1127552" y="2776282"/>
                        <a:pt x="1113606" y="2744564"/>
                      </a:cubicBezTo>
                      <a:cubicBezTo>
                        <a:pt x="1110293" y="2736249"/>
                        <a:pt x="1104514" y="2728396"/>
                        <a:pt x="1096193" y="2724547"/>
                      </a:cubicBezTo>
                      <a:cubicBezTo>
                        <a:pt x="1089258" y="2715693"/>
                        <a:pt x="1079781" y="2709072"/>
                        <a:pt x="1068455" y="2707764"/>
                      </a:cubicBezTo>
                      <a:cubicBezTo>
                        <a:pt x="1051273" y="2705454"/>
                        <a:pt x="1038020" y="2715462"/>
                        <a:pt x="1031548" y="2729166"/>
                      </a:cubicBezTo>
                      <a:cubicBezTo>
                        <a:pt x="1007277" y="2720543"/>
                        <a:pt x="981465" y="2718311"/>
                        <a:pt x="955884" y="2721313"/>
                      </a:cubicBezTo>
                      <a:cubicBezTo>
                        <a:pt x="911426" y="2630699"/>
                        <a:pt x="866891" y="2540161"/>
                        <a:pt x="822510" y="2449547"/>
                      </a:cubicBezTo>
                      <a:cubicBezTo>
                        <a:pt x="832449" y="2448392"/>
                        <a:pt x="842389" y="2447930"/>
                        <a:pt x="852251" y="2448238"/>
                      </a:cubicBezTo>
                      <a:cubicBezTo>
                        <a:pt x="859802" y="2448546"/>
                        <a:pt x="867199" y="2449778"/>
                        <a:pt x="874442" y="2451549"/>
                      </a:cubicBezTo>
                      <a:cubicBezTo>
                        <a:pt x="877524" y="2471643"/>
                        <a:pt x="891932" y="2489350"/>
                        <a:pt x="917359" y="2485808"/>
                      </a:cubicBezTo>
                      <a:cubicBezTo>
                        <a:pt x="967365" y="2474953"/>
                        <a:pt x="964360" y="2409129"/>
                        <a:pt x="912967" y="2401045"/>
                      </a:cubicBezTo>
                      <a:cubicBezTo>
                        <a:pt x="899946" y="2400660"/>
                        <a:pt x="890314" y="2405741"/>
                        <a:pt x="883765" y="2413517"/>
                      </a:cubicBezTo>
                      <a:cubicBezTo>
                        <a:pt x="857799" y="2403816"/>
                        <a:pt x="829213" y="2402431"/>
                        <a:pt x="801398" y="2406280"/>
                      </a:cubicBezTo>
                      <a:cubicBezTo>
                        <a:pt x="774893" y="2352081"/>
                        <a:pt x="748388" y="2297881"/>
                        <a:pt x="722036" y="2243605"/>
                      </a:cubicBezTo>
                      <a:cubicBezTo>
                        <a:pt x="685591" y="2170082"/>
                        <a:pt x="649301" y="2096405"/>
                        <a:pt x="612933" y="2022805"/>
                      </a:cubicBezTo>
                      <a:cubicBezTo>
                        <a:pt x="634815" y="2017955"/>
                        <a:pt x="657699" y="2018648"/>
                        <a:pt x="678888" y="2026731"/>
                      </a:cubicBezTo>
                      <a:cubicBezTo>
                        <a:pt x="680352" y="2027424"/>
                        <a:pt x="681662" y="2028194"/>
                        <a:pt x="683049" y="2028964"/>
                      </a:cubicBezTo>
                      <a:cubicBezTo>
                        <a:pt x="673803" y="2051290"/>
                        <a:pt x="681739" y="2081469"/>
                        <a:pt x="713407" y="2086397"/>
                      </a:cubicBezTo>
                      <a:cubicBezTo>
                        <a:pt x="758712" y="2092325"/>
                        <a:pt x="775817" y="2017339"/>
                        <a:pt x="729973" y="2006021"/>
                      </a:cubicBezTo>
                      <a:cubicBezTo>
                        <a:pt x="720958" y="2003635"/>
                        <a:pt x="712944" y="2004097"/>
                        <a:pt x="706087" y="2006407"/>
                      </a:cubicBezTo>
                      <a:cubicBezTo>
                        <a:pt x="676731" y="1980770"/>
                        <a:pt x="633197" y="1975304"/>
                        <a:pt x="593362" y="1983002"/>
                      </a:cubicBezTo>
                      <a:cubicBezTo>
                        <a:pt x="542278" y="1879608"/>
                        <a:pt x="491193" y="1776291"/>
                        <a:pt x="439647" y="1673127"/>
                      </a:cubicBezTo>
                      <a:cubicBezTo>
                        <a:pt x="452283" y="1670587"/>
                        <a:pt x="465227" y="1669432"/>
                        <a:pt x="478095" y="1669663"/>
                      </a:cubicBezTo>
                      <a:cubicBezTo>
                        <a:pt x="485492" y="1686138"/>
                        <a:pt x="501056" y="1698456"/>
                        <a:pt x="520704" y="1695916"/>
                      </a:cubicBezTo>
                      <a:cubicBezTo>
                        <a:pt x="548981" y="1692297"/>
                        <a:pt x="561926" y="1661656"/>
                        <a:pt x="558458" y="1636096"/>
                      </a:cubicBezTo>
                      <a:cubicBezTo>
                        <a:pt x="556609" y="1620006"/>
                        <a:pt x="542586" y="1610151"/>
                        <a:pt x="529950" y="1602222"/>
                      </a:cubicBezTo>
                      <a:cubicBezTo>
                        <a:pt x="509840" y="1591597"/>
                        <a:pt x="489344" y="1607534"/>
                        <a:pt x="479944" y="1624933"/>
                      </a:cubicBezTo>
                      <a:cubicBezTo>
                        <a:pt x="478634" y="1626935"/>
                        <a:pt x="477633" y="1629013"/>
                        <a:pt x="476708" y="1631169"/>
                      </a:cubicBezTo>
                      <a:cubicBezTo>
                        <a:pt x="455827" y="1627320"/>
                        <a:pt x="436179" y="1627397"/>
                        <a:pt x="418150" y="1630707"/>
                      </a:cubicBezTo>
                      <a:cubicBezTo>
                        <a:pt x="397963" y="1590366"/>
                        <a:pt x="377775" y="1550101"/>
                        <a:pt x="357434" y="1509837"/>
                      </a:cubicBezTo>
                      <a:cubicBezTo>
                        <a:pt x="332932" y="1462335"/>
                        <a:pt x="308892" y="1414680"/>
                        <a:pt x="284698" y="1367025"/>
                      </a:cubicBezTo>
                      <a:cubicBezTo>
                        <a:pt x="304963" y="1363406"/>
                        <a:pt x="325612" y="1363945"/>
                        <a:pt x="345491" y="1370027"/>
                      </a:cubicBezTo>
                      <a:cubicBezTo>
                        <a:pt x="351655" y="1386657"/>
                        <a:pt x="365832" y="1400206"/>
                        <a:pt x="384864" y="1398667"/>
                      </a:cubicBezTo>
                      <a:cubicBezTo>
                        <a:pt x="399581" y="1398590"/>
                        <a:pt x="410599" y="1388273"/>
                        <a:pt x="417687" y="1376263"/>
                      </a:cubicBezTo>
                      <a:cubicBezTo>
                        <a:pt x="443191" y="1338616"/>
                        <a:pt x="407363" y="1305589"/>
                        <a:pt x="367836" y="1315366"/>
                      </a:cubicBezTo>
                      <a:cubicBezTo>
                        <a:pt x="358513" y="1317907"/>
                        <a:pt x="352040" y="1323142"/>
                        <a:pt x="347803" y="1329840"/>
                      </a:cubicBezTo>
                      <a:cubicBezTo>
                        <a:pt x="325843" y="1321756"/>
                        <a:pt x="300263" y="1317907"/>
                        <a:pt x="289707" y="1320139"/>
                      </a:cubicBezTo>
                      <a:cubicBezTo>
                        <a:pt x="280615" y="1320909"/>
                        <a:pt x="271600" y="1322218"/>
                        <a:pt x="262739" y="1324066"/>
                      </a:cubicBezTo>
                      <a:cubicBezTo>
                        <a:pt x="225832" y="1251851"/>
                        <a:pt x="188308" y="1179945"/>
                        <a:pt x="148319" y="1109424"/>
                      </a:cubicBezTo>
                      <a:cubicBezTo>
                        <a:pt x="157257" y="1106499"/>
                        <a:pt x="166580" y="1104805"/>
                        <a:pt x="176212" y="1105421"/>
                      </a:cubicBezTo>
                      <a:cubicBezTo>
                        <a:pt x="178292" y="1105498"/>
                        <a:pt x="180680" y="1105806"/>
                        <a:pt x="183069" y="1106268"/>
                      </a:cubicBezTo>
                      <a:cubicBezTo>
                        <a:pt x="185997" y="1115660"/>
                        <a:pt x="193009" y="1124052"/>
                        <a:pt x="205182" y="1128594"/>
                      </a:cubicBezTo>
                      <a:cubicBezTo>
                        <a:pt x="244632" y="1144223"/>
                        <a:pt x="274913" y="1080554"/>
                        <a:pt x="230224" y="1067774"/>
                      </a:cubicBezTo>
                      <a:cubicBezTo>
                        <a:pt x="213042" y="1057073"/>
                        <a:pt x="198633" y="1061384"/>
                        <a:pt x="190004" y="1071546"/>
                      </a:cubicBezTo>
                      <a:cubicBezTo>
                        <a:pt x="179679" y="1066850"/>
                        <a:pt x="167197" y="1065002"/>
                        <a:pt x="157719" y="1065387"/>
                      </a:cubicBezTo>
                      <a:cubicBezTo>
                        <a:pt x="147009" y="1066157"/>
                        <a:pt x="136608" y="1068236"/>
                        <a:pt x="126437" y="1071315"/>
                      </a:cubicBezTo>
                      <a:cubicBezTo>
                        <a:pt x="112876" y="1048219"/>
                        <a:pt x="99084" y="1025200"/>
                        <a:pt x="84907" y="1002488"/>
                      </a:cubicBezTo>
                      <a:cubicBezTo>
                        <a:pt x="116035" y="993096"/>
                        <a:pt x="139613" y="968460"/>
                        <a:pt x="166966" y="951138"/>
                      </a:cubicBezTo>
                      <a:close/>
                      <a:moveTo>
                        <a:pt x="1067530" y="3139433"/>
                      </a:moveTo>
                      <a:cubicBezTo>
                        <a:pt x="1075929" y="3133659"/>
                        <a:pt x="1085560" y="3129040"/>
                        <a:pt x="1096116" y="3125575"/>
                      </a:cubicBezTo>
                      <a:cubicBezTo>
                        <a:pt x="1132098" y="3199329"/>
                        <a:pt x="1168081" y="3273006"/>
                        <a:pt x="1204218" y="3346683"/>
                      </a:cubicBezTo>
                      <a:cubicBezTo>
                        <a:pt x="1210536" y="3359540"/>
                        <a:pt x="1216777" y="3372551"/>
                        <a:pt x="1222787" y="3385562"/>
                      </a:cubicBezTo>
                      <a:cubicBezTo>
                        <a:pt x="1210844" y="3391182"/>
                        <a:pt x="1199594" y="3398111"/>
                        <a:pt x="1189424" y="3406349"/>
                      </a:cubicBezTo>
                      <a:cubicBezTo>
                        <a:pt x="1148664" y="3317428"/>
                        <a:pt x="1108752" y="3228123"/>
                        <a:pt x="1067530" y="3139433"/>
                      </a:cubicBezTo>
                      <a:close/>
                      <a:moveTo>
                        <a:pt x="451050" y="1882303"/>
                      </a:moveTo>
                      <a:cubicBezTo>
                        <a:pt x="423620" y="1825948"/>
                        <a:pt x="395420" y="1770286"/>
                        <a:pt x="366680" y="1714778"/>
                      </a:cubicBezTo>
                      <a:cubicBezTo>
                        <a:pt x="376080" y="1703229"/>
                        <a:pt x="387484" y="1694145"/>
                        <a:pt x="400120" y="1687293"/>
                      </a:cubicBezTo>
                      <a:cubicBezTo>
                        <a:pt x="450126" y="1790764"/>
                        <a:pt x="500131" y="1894236"/>
                        <a:pt x="550060" y="1997707"/>
                      </a:cubicBezTo>
                      <a:cubicBezTo>
                        <a:pt x="537886" y="2003789"/>
                        <a:pt x="526791" y="2011026"/>
                        <a:pt x="516697" y="2019032"/>
                      </a:cubicBezTo>
                      <a:cubicBezTo>
                        <a:pt x="508299" y="2001941"/>
                        <a:pt x="499977" y="1984773"/>
                        <a:pt x="491810" y="1967528"/>
                      </a:cubicBezTo>
                      <a:cubicBezTo>
                        <a:pt x="482410" y="1947357"/>
                        <a:pt x="472855" y="1927263"/>
                        <a:pt x="463224" y="1907323"/>
                      </a:cubicBezTo>
                      <a:cubicBezTo>
                        <a:pt x="464149" y="1897546"/>
                        <a:pt x="460219" y="1887461"/>
                        <a:pt x="451050" y="1882303"/>
                      </a:cubicBezTo>
                      <a:close/>
                      <a:moveTo>
                        <a:pt x="264049" y="1519614"/>
                      </a:moveTo>
                      <a:cubicBezTo>
                        <a:pt x="244016" y="1481428"/>
                        <a:pt x="224753" y="1442088"/>
                        <a:pt x="204720" y="1403055"/>
                      </a:cubicBezTo>
                      <a:cubicBezTo>
                        <a:pt x="207725" y="1400745"/>
                        <a:pt x="210730" y="1398590"/>
                        <a:pt x="213889" y="1396588"/>
                      </a:cubicBezTo>
                      <a:cubicBezTo>
                        <a:pt x="225139" y="1389120"/>
                        <a:pt x="237390" y="1382576"/>
                        <a:pt x="250103" y="1377341"/>
                      </a:cubicBezTo>
                      <a:cubicBezTo>
                        <a:pt x="293251" y="1466108"/>
                        <a:pt x="336245" y="1554951"/>
                        <a:pt x="379239" y="1643795"/>
                      </a:cubicBezTo>
                      <a:cubicBezTo>
                        <a:pt x="365910" y="1650493"/>
                        <a:pt x="353736" y="1659039"/>
                        <a:pt x="343026" y="1669047"/>
                      </a:cubicBezTo>
                      <a:cubicBezTo>
                        <a:pt x="316983" y="1619467"/>
                        <a:pt x="290631" y="1569733"/>
                        <a:pt x="264049" y="1519614"/>
                      </a:cubicBezTo>
                      <a:close/>
                      <a:moveTo>
                        <a:pt x="99007" y="1228909"/>
                      </a:moveTo>
                      <a:cubicBezTo>
                        <a:pt x="87527" y="1214820"/>
                        <a:pt x="77510" y="1198499"/>
                        <a:pt x="65336" y="1184564"/>
                      </a:cubicBezTo>
                      <a:cubicBezTo>
                        <a:pt x="77125" y="1161930"/>
                        <a:pt x="95309" y="1141913"/>
                        <a:pt x="115034" y="1126977"/>
                      </a:cubicBezTo>
                      <a:cubicBezTo>
                        <a:pt x="118193" y="1124745"/>
                        <a:pt x="121506" y="1122666"/>
                        <a:pt x="124819" y="1120664"/>
                      </a:cubicBezTo>
                      <a:cubicBezTo>
                        <a:pt x="159569" y="1191801"/>
                        <a:pt x="194164" y="1262937"/>
                        <a:pt x="228760" y="1334074"/>
                      </a:cubicBezTo>
                      <a:cubicBezTo>
                        <a:pt x="211963" y="1340387"/>
                        <a:pt x="195936" y="1348779"/>
                        <a:pt x="181297" y="1359018"/>
                      </a:cubicBezTo>
                      <a:cubicBezTo>
                        <a:pt x="156795" y="1313595"/>
                        <a:pt x="130212" y="1269481"/>
                        <a:pt x="99007" y="1228909"/>
                      </a:cubicBezTo>
                      <a:close/>
                      <a:moveTo>
                        <a:pt x="71731" y="1086713"/>
                      </a:moveTo>
                      <a:cubicBezTo>
                        <a:pt x="72194" y="1064771"/>
                        <a:pt x="76046" y="1041675"/>
                        <a:pt x="76971" y="1018964"/>
                      </a:cubicBezTo>
                      <a:cubicBezTo>
                        <a:pt x="85523" y="1039596"/>
                        <a:pt x="95000" y="1060075"/>
                        <a:pt x="104940" y="1079938"/>
                      </a:cubicBezTo>
                      <a:cubicBezTo>
                        <a:pt x="92997" y="1085635"/>
                        <a:pt x="81594" y="1092795"/>
                        <a:pt x="71115" y="1101264"/>
                      </a:cubicBezTo>
                      <a:cubicBezTo>
                        <a:pt x="71500" y="1095720"/>
                        <a:pt x="71654" y="1090639"/>
                        <a:pt x="71731" y="1086713"/>
                      </a:cubicBezTo>
                      <a:close/>
                      <a:moveTo>
                        <a:pt x="84984" y="1306512"/>
                      </a:moveTo>
                      <a:cubicBezTo>
                        <a:pt x="65798" y="1299737"/>
                        <a:pt x="59172" y="1277873"/>
                        <a:pt x="54780" y="1259935"/>
                      </a:cubicBezTo>
                      <a:cubicBezTo>
                        <a:pt x="50774" y="1244383"/>
                        <a:pt x="51005" y="1228986"/>
                        <a:pt x="54395" y="1214127"/>
                      </a:cubicBezTo>
                      <a:cubicBezTo>
                        <a:pt x="54780" y="1214897"/>
                        <a:pt x="55242" y="1215667"/>
                        <a:pt x="55705" y="1216437"/>
                      </a:cubicBezTo>
                      <a:cubicBezTo>
                        <a:pt x="74505" y="1246385"/>
                        <a:pt x="91841" y="1276949"/>
                        <a:pt x="108407" y="1308052"/>
                      </a:cubicBezTo>
                      <a:cubicBezTo>
                        <a:pt x="100471" y="1308668"/>
                        <a:pt x="92458" y="1309284"/>
                        <a:pt x="84984" y="1306512"/>
                      </a:cubicBezTo>
                      <a:close/>
                      <a:moveTo>
                        <a:pt x="197940" y="1562496"/>
                      </a:moveTo>
                      <a:cubicBezTo>
                        <a:pt x="140306" y="1540940"/>
                        <a:pt x="145237" y="1482121"/>
                        <a:pt x="173284" y="1438084"/>
                      </a:cubicBezTo>
                      <a:cubicBezTo>
                        <a:pt x="194318" y="1482198"/>
                        <a:pt x="215045" y="1526466"/>
                        <a:pt x="236773" y="1570272"/>
                      </a:cubicBezTo>
                      <a:cubicBezTo>
                        <a:pt x="223443" y="1570041"/>
                        <a:pt x="210191" y="1568809"/>
                        <a:pt x="197940" y="1562496"/>
                      </a:cubicBezTo>
                      <a:close/>
                      <a:moveTo>
                        <a:pt x="367836" y="1860977"/>
                      </a:moveTo>
                      <a:cubicBezTo>
                        <a:pt x="343257" y="1839728"/>
                        <a:pt x="336939" y="1807086"/>
                        <a:pt x="341716" y="1775675"/>
                      </a:cubicBezTo>
                      <a:cubicBezTo>
                        <a:pt x="357434" y="1807317"/>
                        <a:pt x="372998" y="1839036"/>
                        <a:pt x="388408" y="1870831"/>
                      </a:cubicBezTo>
                      <a:cubicBezTo>
                        <a:pt x="381166" y="1868368"/>
                        <a:pt x="374154" y="1865288"/>
                        <a:pt x="367836" y="1860977"/>
                      </a:cubicBezTo>
                      <a:close/>
                      <a:moveTo>
                        <a:pt x="565008" y="2270705"/>
                      </a:moveTo>
                      <a:cubicBezTo>
                        <a:pt x="496433" y="2247686"/>
                        <a:pt x="482101" y="2173700"/>
                        <a:pt x="506604" y="2114112"/>
                      </a:cubicBezTo>
                      <a:cubicBezTo>
                        <a:pt x="509763" y="2120425"/>
                        <a:pt x="512845" y="2126738"/>
                        <a:pt x="515927" y="2133051"/>
                      </a:cubicBezTo>
                      <a:cubicBezTo>
                        <a:pt x="539196" y="2180937"/>
                        <a:pt x="563467" y="2228285"/>
                        <a:pt x="587892" y="2275555"/>
                      </a:cubicBezTo>
                      <a:cubicBezTo>
                        <a:pt x="579570" y="2274631"/>
                        <a:pt x="571480" y="2273553"/>
                        <a:pt x="565008" y="2270705"/>
                      </a:cubicBezTo>
                      <a:close/>
                      <a:moveTo>
                        <a:pt x="539350" y="2064686"/>
                      </a:moveTo>
                      <a:cubicBezTo>
                        <a:pt x="548365" y="2055063"/>
                        <a:pt x="558921" y="2046671"/>
                        <a:pt x="570478" y="2039742"/>
                      </a:cubicBezTo>
                      <a:cubicBezTo>
                        <a:pt x="631348" y="2165925"/>
                        <a:pt x="692295" y="2292184"/>
                        <a:pt x="753242" y="2418367"/>
                      </a:cubicBezTo>
                      <a:cubicBezTo>
                        <a:pt x="743456" y="2422062"/>
                        <a:pt x="734056" y="2426528"/>
                        <a:pt x="724964" y="2431686"/>
                      </a:cubicBezTo>
                      <a:cubicBezTo>
                        <a:pt x="664711" y="2308891"/>
                        <a:pt x="600605" y="2187789"/>
                        <a:pt x="539350" y="2064686"/>
                      </a:cubicBezTo>
                      <a:close/>
                      <a:moveTo>
                        <a:pt x="699692" y="2631931"/>
                      </a:moveTo>
                      <a:cubicBezTo>
                        <a:pt x="675421" y="2596362"/>
                        <a:pt x="686516" y="2549169"/>
                        <a:pt x="706549" y="2513832"/>
                      </a:cubicBezTo>
                      <a:cubicBezTo>
                        <a:pt x="730743" y="2564336"/>
                        <a:pt x="755091" y="2614762"/>
                        <a:pt x="779516" y="2665112"/>
                      </a:cubicBezTo>
                      <a:cubicBezTo>
                        <a:pt x="750083" y="2666806"/>
                        <a:pt x="718415" y="2654334"/>
                        <a:pt x="699692" y="2631931"/>
                      </a:cubicBezTo>
                      <a:close/>
                      <a:moveTo>
                        <a:pt x="746076" y="2476108"/>
                      </a:moveTo>
                      <a:cubicBezTo>
                        <a:pt x="754937" y="2470488"/>
                        <a:pt x="764337" y="2465715"/>
                        <a:pt x="774122" y="2461788"/>
                      </a:cubicBezTo>
                      <a:cubicBezTo>
                        <a:pt x="817964" y="2552557"/>
                        <a:pt x="861883" y="2643325"/>
                        <a:pt x="905801" y="2734093"/>
                      </a:cubicBezTo>
                      <a:cubicBezTo>
                        <a:pt x="896401" y="2737866"/>
                        <a:pt x="887232" y="2742254"/>
                        <a:pt x="878372" y="2747335"/>
                      </a:cubicBezTo>
                      <a:cubicBezTo>
                        <a:pt x="833759" y="2657183"/>
                        <a:pt x="788839" y="2567184"/>
                        <a:pt x="746076" y="2476108"/>
                      </a:cubicBezTo>
                      <a:close/>
                      <a:moveTo>
                        <a:pt x="937392" y="2995158"/>
                      </a:moveTo>
                      <a:cubicBezTo>
                        <a:pt x="909731" y="2996544"/>
                        <a:pt x="880144" y="2990308"/>
                        <a:pt x="860496" y="2969367"/>
                      </a:cubicBezTo>
                      <a:cubicBezTo>
                        <a:pt x="822048" y="2920788"/>
                        <a:pt x="829599" y="2869052"/>
                        <a:pt x="859725" y="2829404"/>
                      </a:cubicBezTo>
                      <a:cubicBezTo>
                        <a:pt x="886770" y="2884758"/>
                        <a:pt x="913815" y="2940112"/>
                        <a:pt x="940705" y="2995543"/>
                      </a:cubicBezTo>
                      <a:cubicBezTo>
                        <a:pt x="939627" y="2995389"/>
                        <a:pt x="938548" y="2995158"/>
                        <a:pt x="937392" y="2995158"/>
                      </a:cubicBezTo>
                      <a:close/>
                      <a:moveTo>
                        <a:pt x="900254" y="2791757"/>
                      </a:moveTo>
                      <a:cubicBezTo>
                        <a:pt x="908575" y="2786214"/>
                        <a:pt x="917436" y="2781364"/>
                        <a:pt x="926682" y="2777283"/>
                      </a:cubicBezTo>
                      <a:cubicBezTo>
                        <a:pt x="975994" y="2878984"/>
                        <a:pt x="1025384" y="2980608"/>
                        <a:pt x="1074850" y="3082231"/>
                      </a:cubicBezTo>
                      <a:cubicBezTo>
                        <a:pt x="1071845" y="3083001"/>
                        <a:pt x="1068917" y="3083771"/>
                        <a:pt x="1065989" y="3084618"/>
                      </a:cubicBezTo>
                      <a:cubicBezTo>
                        <a:pt x="1058823" y="3086619"/>
                        <a:pt x="1052043" y="3089468"/>
                        <a:pt x="1045648" y="3092778"/>
                      </a:cubicBezTo>
                      <a:cubicBezTo>
                        <a:pt x="1024613" y="3048279"/>
                        <a:pt x="1003116" y="3003935"/>
                        <a:pt x="980926" y="2959898"/>
                      </a:cubicBezTo>
                      <a:cubicBezTo>
                        <a:pt x="954883" y="2903466"/>
                        <a:pt x="927684" y="2847496"/>
                        <a:pt x="900254" y="2791757"/>
                      </a:cubicBezTo>
                      <a:close/>
                      <a:moveTo>
                        <a:pt x="1054123" y="3289405"/>
                      </a:moveTo>
                      <a:cubicBezTo>
                        <a:pt x="1030392" y="3250064"/>
                        <a:pt x="1024844" y="3215266"/>
                        <a:pt x="1032472" y="3187550"/>
                      </a:cubicBezTo>
                      <a:cubicBezTo>
                        <a:pt x="1052582" y="3231587"/>
                        <a:pt x="1072693" y="3275624"/>
                        <a:pt x="1092726" y="3319738"/>
                      </a:cubicBezTo>
                      <a:cubicBezTo>
                        <a:pt x="1077547" y="3312886"/>
                        <a:pt x="1063369" y="3304648"/>
                        <a:pt x="1054123" y="3289405"/>
                      </a:cubicBezTo>
                      <a:close/>
                      <a:moveTo>
                        <a:pt x="1206914" y="3603976"/>
                      </a:moveTo>
                      <a:cubicBezTo>
                        <a:pt x="1185802" y="3576260"/>
                        <a:pt x="1179022" y="3545696"/>
                        <a:pt x="1183106" y="3517134"/>
                      </a:cubicBezTo>
                      <a:cubicBezTo>
                        <a:pt x="1198670" y="3550700"/>
                        <a:pt x="1214311" y="3584190"/>
                        <a:pt x="1230106" y="3617680"/>
                      </a:cubicBezTo>
                      <a:cubicBezTo>
                        <a:pt x="1221400" y="3615601"/>
                        <a:pt x="1213309" y="3611829"/>
                        <a:pt x="1206914" y="3603976"/>
                      </a:cubicBezTo>
                      <a:close/>
                      <a:moveTo>
                        <a:pt x="3383972" y="2927255"/>
                      </a:moveTo>
                      <a:cubicBezTo>
                        <a:pt x="3201748" y="2999854"/>
                        <a:pt x="3024224" y="3083386"/>
                        <a:pt x="2842385" y="3157140"/>
                      </a:cubicBezTo>
                      <a:cubicBezTo>
                        <a:pt x="2566468" y="3271851"/>
                        <a:pt x="2291783" y="3389411"/>
                        <a:pt x="2016174" y="3504816"/>
                      </a:cubicBezTo>
                      <a:cubicBezTo>
                        <a:pt x="1807137" y="3579340"/>
                        <a:pt x="1609425" y="3681425"/>
                        <a:pt x="1412870" y="3783511"/>
                      </a:cubicBezTo>
                      <a:cubicBezTo>
                        <a:pt x="1401004" y="3789670"/>
                        <a:pt x="1388830" y="3795444"/>
                        <a:pt x="1376887" y="3801449"/>
                      </a:cubicBezTo>
                      <a:cubicBezTo>
                        <a:pt x="1365869" y="3779739"/>
                        <a:pt x="1355930" y="3757566"/>
                        <a:pt x="1345374" y="3735625"/>
                      </a:cubicBezTo>
                      <a:cubicBezTo>
                        <a:pt x="1303998" y="3651785"/>
                        <a:pt x="1265473" y="3566637"/>
                        <a:pt x="1224713" y="3482489"/>
                      </a:cubicBezTo>
                      <a:cubicBezTo>
                        <a:pt x="1220398" y="3473328"/>
                        <a:pt x="1216160" y="3464089"/>
                        <a:pt x="1211923" y="3454928"/>
                      </a:cubicBezTo>
                      <a:cubicBezTo>
                        <a:pt x="1220629" y="3444843"/>
                        <a:pt x="1230954" y="3435989"/>
                        <a:pt x="1242666" y="3428906"/>
                      </a:cubicBezTo>
                      <a:cubicBezTo>
                        <a:pt x="1279881" y="3511822"/>
                        <a:pt x="1314554" y="3596123"/>
                        <a:pt x="1357162" y="3676113"/>
                      </a:cubicBezTo>
                      <a:cubicBezTo>
                        <a:pt x="1399540" y="3721305"/>
                        <a:pt x="1475743" y="3668568"/>
                        <a:pt x="1522281" y="3651400"/>
                      </a:cubicBezTo>
                      <a:cubicBezTo>
                        <a:pt x="1732167" y="3545542"/>
                        <a:pt x="1946983" y="3450232"/>
                        <a:pt x="2162493" y="3356230"/>
                      </a:cubicBezTo>
                      <a:cubicBezTo>
                        <a:pt x="2347260" y="3271159"/>
                        <a:pt x="2534492" y="3192246"/>
                        <a:pt x="2726501" y="3124728"/>
                      </a:cubicBezTo>
                      <a:cubicBezTo>
                        <a:pt x="2906568" y="3055593"/>
                        <a:pt x="3082782" y="2977220"/>
                        <a:pt x="3259844" y="2900848"/>
                      </a:cubicBezTo>
                      <a:cubicBezTo>
                        <a:pt x="3300835" y="2883680"/>
                        <a:pt x="3340208" y="2863201"/>
                        <a:pt x="3379966" y="2843492"/>
                      </a:cubicBezTo>
                      <a:cubicBezTo>
                        <a:pt x="3380813" y="2843031"/>
                        <a:pt x="3381738" y="2842646"/>
                        <a:pt x="3382585" y="2842261"/>
                      </a:cubicBezTo>
                      <a:cubicBezTo>
                        <a:pt x="3384203" y="2870669"/>
                        <a:pt x="3386361" y="2899001"/>
                        <a:pt x="3383972" y="292725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1" name="Google Shape;1261;p32"/>
                <p:cNvSpPr/>
                <p:nvPr/>
              </p:nvSpPr>
              <p:spPr>
                <a:xfrm>
                  <a:off x="13330423" y="-691826"/>
                  <a:ext cx="2637670" cy="3033904"/>
                </a:xfrm>
                <a:custGeom>
                  <a:rect b="b" l="l" r="r" t="t"/>
                  <a:pathLst>
                    <a:path extrusionOk="0" h="3033904" w="2637670">
                      <a:moveTo>
                        <a:pt x="299290" y="1275495"/>
                      </a:moveTo>
                      <a:cubicBezTo>
                        <a:pt x="446918" y="1543874"/>
                        <a:pt x="593391" y="1812868"/>
                        <a:pt x="737706" y="2083018"/>
                      </a:cubicBezTo>
                      <a:cubicBezTo>
                        <a:pt x="853128" y="2302432"/>
                        <a:pt x="958533" y="2529238"/>
                        <a:pt x="1061934" y="2754735"/>
                      </a:cubicBezTo>
                      <a:cubicBezTo>
                        <a:pt x="1095451" y="2822946"/>
                        <a:pt x="1128583" y="2891465"/>
                        <a:pt x="1164874" y="2958367"/>
                      </a:cubicBezTo>
                      <a:cubicBezTo>
                        <a:pt x="1172502" y="2973225"/>
                        <a:pt x="1181825" y="2990470"/>
                        <a:pt x="1189992" y="3006022"/>
                      </a:cubicBezTo>
                      <a:cubicBezTo>
                        <a:pt x="1195540" y="3017031"/>
                        <a:pt x="1201010" y="3029888"/>
                        <a:pt x="1214263" y="3032968"/>
                      </a:cubicBezTo>
                      <a:cubicBezTo>
                        <a:pt x="1226745" y="3036586"/>
                        <a:pt x="1238534" y="3029272"/>
                        <a:pt x="1243773" y="3018802"/>
                      </a:cubicBezTo>
                      <a:cubicBezTo>
                        <a:pt x="1248319" y="3019264"/>
                        <a:pt x="1253096" y="3018879"/>
                        <a:pt x="1257257" y="3018032"/>
                      </a:cubicBezTo>
                      <a:cubicBezTo>
                        <a:pt x="1329607" y="3001557"/>
                        <a:pt x="1398028" y="2971301"/>
                        <a:pt x="1466603" y="2943508"/>
                      </a:cubicBezTo>
                      <a:cubicBezTo>
                        <a:pt x="1563532" y="2909095"/>
                        <a:pt x="1659460" y="2871217"/>
                        <a:pt x="1754694" y="2832261"/>
                      </a:cubicBezTo>
                      <a:cubicBezTo>
                        <a:pt x="2000099" y="2752194"/>
                        <a:pt x="2233023" y="2635096"/>
                        <a:pt x="2472572" y="2539246"/>
                      </a:cubicBezTo>
                      <a:cubicBezTo>
                        <a:pt x="2472572" y="2539246"/>
                        <a:pt x="2471031" y="2539862"/>
                        <a:pt x="2470030" y="2540170"/>
                      </a:cubicBezTo>
                      <a:cubicBezTo>
                        <a:pt x="2524273" y="2519614"/>
                        <a:pt x="2582138" y="2501061"/>
                        <a:pt x="2628753" y="2466185"/>
                      </a:cubicBezTo>
                      <a:cubicBezTo>
                        <a:pt x="2650713" y="2438546"/>
                        <a:pt x="2626827" y="2404056"/>
                        <a:pt x="2613651" y="2377880"/>
                      </a:cubicBezTo>
                      <a:cubicBezTo>
                        <a:pt x="2597163" y="2351320"/>
                        <a:pt x="2580212" y="2323604"/>
                        <a:pt x="2559331" y="2299738"/>
                      </a:cubicBezTo>
                      <a:cubicBezTo>
                        <a:pt x="2544769" y="2268789"/>
                        <a:pt x="2528588" y="2238687"/>
                        <a:pt x="2514102" y="2207661"/>
                      </a:cubicBezTo>
                      <a:cubicBezTo>
                        <a:pt x="2452154" y="2072240"/>
                        <a:pt x="2389358" y="1937203"/>
                        <a:pt x="2329182" y="1800935"/>
                      </a:cubicBezTo>
                      <a:cubicBezTo>
                        <a:pt x="2196963" y="1499606"/>
                        <a:pt x="2066979" y="1197353"/>
                        <a:pt x="1922047" y="901797"/>
                      </a:cubicBezTo>
                      <a:cubicBezTo>
                        <a:pt x="1808552" y="652050"/>
                        <a:pt x="1685118" y="407075"/>
                        <a:pt x="1562530" y="161716"/>
                      </a:cubicBezTo>
                      <a:cubicBezTo>
                        <a:pt x="1539030" y="116216"/>
                        <a:pt x="1521462" y="66097"/>
                        <a:pt x="1490797" y="24986"/>
                      </a:cubicBezTo>
                      <a:cubicBezTo>
                        <a:pt x="1490026" y="10974"/>
                        <a:pt x="1477467" y="-2345"/>
                        <a:pt x="1461749" y="350"/>
                      </a:cubicBezTo>
                      <a:cubicBezTo>
                        <a:pt x="1409894" y="18134"/>
                        <a:pt x="1358963" y="40922"/>
                        <a:pt x="1308264" y="62248"/>
                      </a:cubicBezTo>
                      <a:cubicBezTo>
                        <a:pt x="1181516" y="116293"/>
                        <a:pt x="1056772" y="174881"/>
                        <a:pt x="928252" y="224615"/>
                      </a:cubicBezTo>
                      <a:cubicBezTo>
                        <a:pt x="831245" y="263724"/>
                        <a:pt x="732236" y="298061"/>
                        <a:pt x="637156" y="341867"/>
                      </a:cubicBezTo>
                      <a:cubicBezTo>
                        <a:pt x="482438" y="404996"/>
                        <a:pt x="346984" y="504464"/>
                        <a:pt x="195349" y="573830"/>
                      </a:cubicBezTo>
                      <a:cubicBezTo>
                        <a:pt x="148887" y="595695"/>
                        <a:pt x="103505" y="619792"/>
                        <a:pt x="57197" y="642118"/>
                      </a:cubicBezTo>
                      <a:cubicBezTo>
                        <a:pt x="42866" y="650202"/>
                        <a:pt x="24451" y="653820"/>
                        <a:pt x="13356" y="666446"/>
                      </a:cubicBezTo>
                      <a:cubicBezTo>
                        <a:pt x="13202" y="667293"/>
                        <a:pt x="13202" y="667986"/>
                        <a:pt x="13202" y="668833"/>
                      </a:cubicBezTo>
                      <a:cubicBezTo>
                        <a:pt x="13125" y="668756"/>
                        <a:pt x="13048" y="668756"/>
                        <a:pt x="12971" y="668679"/>
                      </a:cubicBezTo>
                      <a:cubicBezTo>
                        <a:pt x="8271" y="666908"/>
                        <a:pt x="2415" y="669064"/>
                        <a:pt x="565" y="674145"/>
                      </a:cubicBezTo>
                      <a:cubicBezTo>
                        <a:pt x="-2671" y="692006"/>
                        <a:pt x="8810" y="709251"/>
                        <a:pt x="14049" y="726189"/>
                      </a:cubicBezTo>
                      <a:cubicBezTo>
                        <a:pt x="90637" y="918196"/>
                        <a:pt x="204518" y="1092265"/>
                        <a:pt x="299290" y="1275495"/>
                      </a:cubicBezTo>
                      <a:close/>
                      <a:moveTo>
                        <a:pt x="195195" y="620254"/>
                      </a:moveTo>
                      <a:cubicBezTo>
                        <a:pt x="345520" y="560126"/>
                        <a:pt x="477045" y="462968"/>
                        <a:pt x="626291" y="400531"/>
                      </a:cubicBezTo>
                      <a:cubicBezTo>
                        <a:pt x="784938" y="328240"/>
                        <a:pt x="951444" y="275426"/>
                        <a:pt x="1110861" y="204906"/>
                      </a:cubicBezTo>
                      <a:cubicBezTo>
                        <a:pt x="1205402" y="164102"/>
                        <a:pt x="1299557" y="121759"/>
                        <a:pt x="1394715" y="82342"/>
                      </a:cubicBezTo>
                      <a:cubicBezTo>
                        <a:pt x="1420295" y="69947"/>
                        <a:pt x="1449960" y="64172"/>
                        <a:pt x="1474231" y="49545"/>
                      </a:cubicBezTo>
                      <a:cubicBezTo>
                        <a:pt x="1477929" y="63249"/>
                        <a:pt x="1484401" y="78800"/>
                        <a:pt x="1488023" y="88501"/>
                      </a:cubicBezTo>
                      <a:cubicBezTo>
                        <a:pt x="1510213" y="145471"/>
                        <a:pt x="1534484" y="201518"/>
                        <a:pt x="1560681" y="256795"/>
                      </a:cubicBezTo>
                      <a:cubicBezTo>
                        <a:pt x="1682036" y="503310"/>
                        <a:pt x="1798381" y="752210"/>
                        <a:pt x="1912956" y="1001958"/>
                      </a:cubicBezTo>
                      <a:cubicBezTo>
                        <a:pt x="2082158" y="1345631"/>
                        <a:pt x="2222698" y="1702314"/>
                        <a:pt x="2384118" y="2049605"/>
                      </a:cubicBezTo>
                      <a:cubicBezTo>
                        <a:pt x="2418175" y="2122205"/>
                        <a:pt x="2449688" y="2196190"/>
                        <a:pt x="2485286" y="2268096"/>
                      </a:cubicBezTo>
                      <a:cubicBezTo>
                        <a:pt x="2495610" y="2288960"/>
                        <a:pt x="2505858" y="2309900"/>
                        <a:pt x="2516029" y="2330841"/>
                      </a:cubicBezTo>
                      <a:cubicBezTo>
                        <a:pt x="2518571" y="2335999"/>
                        <a:pt x="2522270" y="2340156"/>
                        <a:pt x="2527124" y="2342928"/>
                      </a:cubicBezTo>
                      <a:cubicBezTo>
                        <a:pt x="2537372" y="2377187"/>
                        <a:pt x="2551241" y="2411062"/>
                        <a:pt x="2565341" y="2443859"/>
                      </a:cubicBezTo>
                      <a:cubicBezTo>
                        <a:pt x="2510866" y="2472421"/>
                        <a:pt x="2454542" y="2488512"/>
                        <a:pt x="2396138" y="2513302"/>
                      </a:cubicBezTo>
                      <a:cubicBezTo>
                        <a:pt x="2238570" y="2582744"/>
                        <a:pt x="2080617" y="2651032"/>
                        <a:pt x="1921739" y="2717319"/>
                      </a:cubicBezTo>
                      <a:cubicBezTo>
                        <a:pt x="1855014" y="2747498"/>
                        <a:pt x="1784744" y="2768130"/>
                        <a:pt x="1716400" y="2794229"/>
                      </a:cubicBezTo>
                      <a:cubicBezTo>
                        <a:pt x="1636730" y="2827488"/>
                        <a:pt x="1557599" y="2861824"/>
                        <a:pt x="1476157" y="2890695"/>
                      </a:cubicBezTo>
                      <a:cubicBezTo>
                        <a:pt x="1397643" y="2923953"/>
                        <a:pt x="1319668" y="2958290"/>
                        <a:pt x="1239843" y="2988392"/>
                      </a:cubicBezTo>
                      <a:cubicBezTo>
                        <a:pt x="1222584" y="2954825"/>
                        <a:pt x="1204632" y="2921567"/>
                        <a:pt x="1186910" y="2888231"/>
                      </a:cubicBezTo>
                      <a:cubicBezTo>
                        <a:pt x="1129353" y="2775444"/>
                        <a:pt x="1073106" y="2657961"/>
                        <a:pt x="1021483" y="2541864"/>
                      </a:cubicBezTo>
                      <a:cubicBezTo>
                        <a:pt x="812522" y="2085712"/>
                        <a:pt x="562648" y="1649655"/>
                        <a:pt x="320787" y="1210441"/>
                      </a:cubicBezTo>
                      <a:cubicBezTo>
                        <a:pt x="233643" y="1044455"/>
                        <a:pt x="127082" y="889325"/>
                        <a:pt x="45486" y="720415"/>
                      </a:cubicBezTo>
                      <a:cubicBezTo>
                        <a:pt x="38320" y="708482"/>
                        <a:pt x="33389" y="693315"/>
                        <a:pt x="25299" y="681459"/>
                      </a:cubicBezTo>
                      <a:cubicBezTo>
                        <a:pt x="62822" y="685462"/>
                        <a:pt x="174776" y="627491"/>
                        <a:pt x="195195" y="62025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2" name="Google Shape;1262;p32"/>
                <p:cNvSpPr/>
                <p:nvPr/>
              </p:nvSpPr>
              <p:spPr>
                <a:xfrm>
                  <a:off x="13460959" y="-519201"/>
                  <a:ext cx="2320424" cy="2700273"/>
                </a:xfrm>
                <a:custGeom>
                  <a:rect b="b" l="l" r="r" t="t"/>
                  <a:pathLst>
                    <a:path extrusionOk="0" h="2700273" w="2320424">
                      <a:moveTo>
                        <a:pt x="305904" y="1131278"/>
                      </a:moveTo>
                      <a:cubicBezTo>
                        <a:pt x="409305" y="1302729"/>
                        <a:pt x="519256" y="1470408"/>
                        <a:pt x="614567" y="1646556"/>
                      </a:cubicBezTo>
                      <a:cubicBezTo>
                        <a:pt x="700787" y="1819393"/>
                        <a:pt x="796406" y="1983684"/>
                        <a:pt x="880314" y="2158292"/>
                      </a:cubicBezTo>
                      <a:cubicBezTo>
                        <a:pt x="922306" y="2250678"/>
                        <a:pt x="965763" y="2342601"/>
                        <a:pt x="1006368" y="2435679"/>
                      </a:cubicBezTo>
                      <a:cubicBezTo>
                        <a:pt x="1038961" y="2509895"/>
                        <a:pt x="1070937" y="2584419"/>
                        <a:pt x="1107304" y="2656864"/>
                      </a:cubicBezTo>
                      <a:cubicBezTo>
                        <a:pt x="1114624" y="2669952"/>
                        <a:pt x="1117552" y="2686735"/>
                        <a:pt x="1130419" y="2695666"/>
                      </a:cubicBezTo>
                      <a:cubicBezTo>
                        <a:pt x="1138125" y="2701517"/>
                        <a:pt x="1148064" y="2701440"/>
                        <a:pt x="1155923" y="2697436"/>
                      </a:cubicBezTo>
                      <a:cubicBezTo>
                        <a:pt x="1162164" y="2699592"/>
                        <a:pt x="1170871" y="2698899"/>
                        <a:pt x="1179038" y="2694434"/>
                      </a:cubicBezTo>
                      <a:lnTo>
                        <a:pt x="1176881" y="2695204"/>
                      </a:lnTo>
                      <a:cubicBezTo>
                        <a:pt x="1270805" y="2657326"/>
                        <a:pt x="1357949" y="2604743"/>
                        <a:pt x="1449793" y="2562323"/>
                      </a:cubicBezTo>
                      <a:cubicBezTo>
                        <a:pt x="1732260" y="2435294"/>
                        <a:pt x="2018271" y="2315963"/>
                        <a:pt x="2301739" y="2191089"/>
                      </a:cubicBezTo>
                      <a:cubicBezTo>
                        <a:pt x="2327243" y="2183005"/>
                        <a:pt x="2324315" y="2152826"/>
                        <a:pt x="2306901" y="2142972"/>
                      </a:cubicBezTo>
                      <a:cubicBezTo>
                        <a:pt x="2305206" y="2140123"/>
                        <a:pt x="2303742" y="2137660"/>
                        <a:pt x="2303049" y="2136120"/>
                      </a:cubicBezTo>
                      <a:cubicBezTo>
                        <a:pt x="2295190" y="2124803"/>
                        <a:pt x="2290258" y="2111176"/>
                        <a:pt x="2282862" y="2099859"/>
                      </a:cubicBezTo>
                      <a:cubicBezTo>
                        <a:pt x="2263368" y="2046121"/>
                        <a:pt x="2239097" y="1993770"/>
                        <a:pt x="2209895" y="1944498"/>
                      </a:cubicBezTo>
                      <a:cubicBezTo>
                        <a:pt x="2167826" y="1856424"/>
                        <a:pt x="2129532" y="1766580"/>
                        <a:pt x="2088309" y="1678044"/>
                      </a:cubicBezTo>
                      <a:cubicBezTo>
                        <a:pt x="1990764" y="1454087"/>
                        <a:pt x="1883895" y="1234210"/>
                        <a:pt x="1781187" y="1012640"/>
                      </a:cubicBezTo>
                      <a:cubicBezTo>
                        <a:pt x="1719469" y="876372"/>
                        <a:pt x="1661913" y="738025"/>
                        <a:pt x="1593030" y="605145"/>
                      </a:cubicBezTo>
                      <a:cubicBezTo>
                        <a:pt x="1520988" y="456328"/>
                        <a:pt x="1442628" y="310436"/>
                        <a:pt x="1375825" y="159079"/>
                      </a:cubicBezTo>
                      <a:cubicBezTo>
                        <a:pt x="1371433" y="152535"/>
                        <a:pt x="1334988" y="57301"/>
                        <a:pt x="1314570" y="32511"/>
                      </a:cubicBezTo>
                      <a:cubicBezTo>
                        <a:pt x="1318422" y="14342"/>
                        <a:pt x="1301086" y="-7060"/>
                        <a:pt x="1278510" y="2255"/>
                      </a:cubicBezTo>
                      <a:cubicBezTo>
                        <a:pt x="1185510" y="41750"/>
                        <a:pt x="1090816" y="77164"/>
                        <a:pt x="997122" y="114811"/>
                      </a:cubicBezTo>
                      <a:cubicBezTo>
                        <a:pt x="939489" y="137907"/>
                        <a:pt x="880622" y="157308"/>
                        <a:pt x="822911" y="180481"/>
                      </a:cubicBezTo>
                      <a:cubicBezTo>
                        <a:pt x="749020" y="211122"/>
                        <a:pt x="679290" y="250694"/>
                        <a:pt x="607402" y="285492"/>
                      </a:cubicBezTo>
                      <a:cubicBezTo>
                        <a:pt x="491056" y="340231"/>
                        <a:pt x="373323" y="392197"/>
                        <a:pt x="259519" y="452248"/>
                      </a:cubicBezTo>
                      <a:cubicBezTo>
                        <a:pt x="181929" y="494360"/>
                        <a:pt x="95941" y="519612"/>
                        <a:pt x="18275" y="560492"/>
                      </a:cubicBezTo>
                      <a:cubicBezTo>
                        <a:pt x="16194" y="561878"/>
                        <a:pt x="13343" y="564265"/>
                        <a:pt x="10647" y="566959"/>
                      </a:cubicBezTo>
                      <a:cubicBezTo>
                        <a:pt x="-9232" y="551100"/>
                        <a:pt x="-218" y="591980"/>
                        <a:pt x="28907" y="643023"/>
                      </a:cubicBezTo>
                      <a:cubicBezTo>
                        <a:pt x="119904" y="806544"/>
                        <a:pt x="211209" y="969835"/>
                        <a:pt x="305904" y="1131278"/>
                      </a:cubicBezTo>
                      <a:close/>
                      <a:moveTo>
                        <a:pt x="359222" y="452940"/>
                      </a:moveTo>
                      <a:cubicBezTo>
                        <a:pt x="445981" y="411521"/>
                        <a:pt x="534512" y="373874"/>
                        <a:pt x="621656" y="333379"/>
                      </a:cubicBezTo>
                      <a:cubicBezTo>
                        <a:pt x="693159" y="299658"/>
                        <a:pt x="762350" y="260856"/>
                        <a:pt x="835240" y="230215"/>
                      </a:cubicBezTo>
                      <a:cubicBezTo>
                        <a:pt x="990419" y="171782"/>
                        <a:pt x="1146523" y="113964"/>
                        <a:pt x="1299853" y="50141"/>
                      </a:cubicBezTo>
                      <a:cubicBezTo>
                        <a:pt x="1301163" y="49525"/>
                        <a:pt x="1302242" y="48756"/>
                        <a:pt x="1303398" y="48063"/>
                      </a:cubicBezTo>
                      <a:cubicBezTo>
                        <a:pt x="1335450" y="176093"/>
                        <a:pt x="1390773" y="297964"/>
                        <a:pt x="1449254" y="415909"/>
                      </a:cubicBezTo>
                      <a:cubicBezTo>
                        <a:pt x="1510663" y="553486"/>
                        <a:pt x="1581703" y="686752"/>
                        <a:pt x="1641726" y="825021"/>
                      </a:cubicBezTo>
                      <a:cubicBezTo>
                        <a:pt x="1758457" y="1095864"/>
                        <a:pt x="1890059" y="1359854"/>
                        <a:pt x="2009564" y="1629388"/>
                      </a:cubicBezTo>
                      <a:cubicBezTo>
                        <a:pt x="2059338" y="1740327"/>
                        <a:pt x="2108651" y="1851651"/>
                        <a:pt x="2160121" y="1961820"/>
                      </a:cubicBezTo>
                      <a:cubicBezTo>
                        <a:pt x="2188167" y="2012170"/>
                        <a:pt x="2215365" y="2062597"/>
                        <a:pt x="2233704" y="2118182"/>
                      </a:cubicBezTo>
                      <a:cubicBezTo>
                        <a:pt x="2237941" y="2128498"/>
                        <a:pt x="2241332" y="2145282"/>
                        <a:pt x="2249884" y="2156060"/>
                      </a:cubicBezTo>
                      <a:cubicBezTo>
                        <a:pt x="2133615" y="2204485"/>
                        <a:pt x="2019812" y="2259223"/>
                        <a:pt x="1904236" y="2309342"/>
                      </a:cubicBezTo>
                      <a:cubicBezTo>
                        <a:pt x="1727637" y="2387407"/>
                        <a:pt x="1548649" y="2460777"/>
                        <a:pt x="1376749" y="2548773"/>
                      </a:cubicBezTo>
                      <a:cubicBezTo>
                        <a:pt x="1307481" y="2587267"/>
                        <a:pt x="1235208" y="2621604"/>
                        <a:pt x="1168020" y="2663716"/>
                      </a:cubicBezTo>
                      <a:cubicBezTo>
                        <a:pt x="1165709" y="2656402"/>
                        <a:pt x="1161625" y="2649473"/>
                        <a:pt x="1158620" y="2642390"/>
                      </a:cubicBezTo>
                      <a:cubicBezTo>
                        <a:pt x="1144905" y="2613828"/>
                        <a:pt x="1130651" y="2585574"/>
                        <a:pt x="1117475" y="2556780"/>
                      </a:cubicBezTo>
                      <a:cubicBezTo>
                        <a:pt x="1067700" y="2445687"/>
                        <a:pt x="1019698" y="2333670"/>
                        <a:pt x="967843" y="2223578"/>
                      </a:cubicBezTo>
                      <a:cubicBezTo>
                        <a:pt x="906819" y="2082229"/>
                        <a:pt x="831387" y="1948039"/>
                        <a:pt x="759268" y="1812233"/>
                      </a:cubicBezTo>
                      <a:cubicBezTo>
                        <a:pt x="664496" y="1621227"/>
                        <a:pt x="557704" y="1437150"/>
                        <a:pt x="444363" y="1256614"/>
                      </a:cubicBezTo>
                      <a:cubicBezTo>
                        <a:pt x="308986" y="1047362"/>
                        <a:pt x="192717" y="826638"/>
                        <a:pt x="52023" y="620773"/>
                      </a:cubicBezTo>
                      <a:cubicBezTo>
                        <a:pt x="41698" y="604606"/>
                        <a:pt x="33068" y="592288"/>
                        <a:pt x="25980" y="583280"/>
                      </a:cubicBezTo>
                      <a:cubicBezTo>
                        <a:pt x="49326" y="578045"/>
                        <a:pt x="72441" y="569500"/>
                        <a:pt x="95556" y="563495"/>
                      </a:cubicBezTo>
                      <a:cubicBezTo>
                        <a:pt x="186475" y="534547"/>
                        <a:pt x="273157" y="493975"/>
                        <a:pt x="359222" y="45294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3" name="Google Shape;1263;p32"/>
                <p:cNvSpPr/>
                <p:nvPr/>
              </p:nvSpPr>
              <p:spPr>
                <a:xfrm>
                  <a:off x="14596900" y="1144312"/>
                  <a:ext cx="719585" cy="324636"/>
                </a:xfrm>
                <a:custGeom>
                  <a:rect b="b" l="l" r="r" t="t"/>
                  <a:pathLst>
                    <a:path extrusionOk="0" h="324636" w="719585">
                      <a:moveTo>
                        <a:pt x="14203" y="324636"/>
                      </a:moveTo>
                      <a:cubicBezTo>
                        <a:pt x="52729" y="319940"/>
                        <a:pt x="87093" y="297768"/>
                        <a:pt x="122690" y="283294"/>
                      </a:cubicBezTo>
                      <a:cubicBezTo>
                        <a:pt x="284573" y="207692"/>
                        <a:pt x="455779" y="157881"/>
                        <a:pt x="620281" y="88515"/>
                      </a:cubicBezTo>
                      <a:cubicBezTo>
                        <a:pt x="648559" y="76428"/>
                        <a:pt x="675989" y="62494"/>
                        <a:pt x="704035" y="50021"/>
                      </a:cubicBezTo>
                      <a:cubicBezTo>
                        <a:pt x="717057" y="44171"/>
                        <a:pt x="723221" y="28619"/>
                        <a:pt x="717365" y="15531"/>
                      </a:cubicBezTo>
                      <a:cubicBezTo>
                        <a:pt x="711278" y="1519"/>
                        <a:pt x="693710" y="-4101"/>
                        <a:pt x="680458" y="3213"/>
                      </a:cubicBezTo>
                      <a:cubicBezTo>
                        <a:pt x="652951" y="15608"/>
                        <a:pt x="626060" y="29389"/>
                        <a:pt x="598399" y="41322"/>
                      </a:cubicBezTo>
                      <a:cubicBezTo>
                        <a:pt x="404001" y="122236"/>
                        <a:pt x="199818" y="185058"/>
                        <a:pt x="17054" y="292455"/>
                      </a:cubicBezTo>
                      <a:cubicBezTo>
                        <a:pt x="1952" y="300000"/>
                        <a:pt x="-10915" y="322404"/>
                        <a:pt x="14203" y="3246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4" name="Google Shape;1264;p32"/>
                <p:cNvSpPr/>
                <p:nvPr/>
              </p:nvSpPr>
              <p:spPr>
                <a:xfrm>
                  <a:off x="14695325" y="1358992"/>
                  <a:ext cx="704661" cy="335423"/>
                </a:xfrm>
                <a:custGeom>
                  <a:rect b="b" l="l" r="r" t="t"/>
                  <a:pathLst>
                    <a:path extrusionOk="0" h="335423" w="704661">
                      <a:moveTo>
                        <a:pt x="444729" y="91633"/>
                      </a:moveTo>
                      <a:cubicBezTo>
                        <a:pt x="302262" y="156688"/>
                        <a:pt x="166115" y="235138"/>
                        <a:pt x="25883" y="304735"/>
                      </a:cubicBezTo>
                      <a:cubicBezTo>
                        <a:pt x="17638" y="308969"/>
                        <a:pt x="8778" y="313126"/>
                        <a:pt x="2460" y="320132"/>
                      </a:cubicBezTo>
                      <a:cubicBezTo>
                        <a:pt x="-6093" y="332835"/>
                        <a:pt x="9625" y="337685"/>
                        <a:pt x="19565" y="334452"/>
                      </a:cubicBezTo>
                      <a:cubicBezTo>
                        <a:pt x="73885" y="321441"/>
                        <a:pt x="124276" y="295727"/>
                        <a:pt x="174744" y="272477"/>
                      </a:cubicBezTo>
                      <a:cubicBezTo>
                        <a:pt x="260732" y="231596"/>
                        <a:pt x="347260" y="191794"/>
                        <a:pt x="432786" y="150067"/>
                      </a:cubicBezTo>
                      <a:cubicBezTo>
                        <a:pt x="517695" y="115114"/>
                        <a:pt x="604454" y="84935"/>
                        <a:pt x="689132" y="49444"/>
                      </a:cubicBezTo>
                      <a:cubicBezTo>
                        <a:pt x="702231" y="43824"/>
                        <a:pt x="708241" y="27964"/>
                        <a:pt x="702462" y="15030"/>
                      </a:cubicBezTo>
                      <a:cubicBezTo>
                        <a:pt x="683123" y="-20076"/>
                        <a:pt x="643673" y="16493"/>
                        <a:pt x="616705" y="22652"/>
                      </a:cubicBezTo>
                      <a:cubicBezTo>
                        <a:pt x="559688" y="46133"/>
                        <a:pt x="502131" y="68768"/>
                        <a:pt x="444729" y="9163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265" name="Google Shape;1265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33"/>
          <p:cNvSpPr/>
          <p:nvPr/>
        </p:nvSpPr>
        <p:spPr>
          <a:xfrm rot="5400000">
            <a:off x="4514250" y="513961"/>
            <a:ext cx="115500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71" name="Google Shape;1271;p33"/>
          <p:cNvGrpSpPr/>
          <p:nvPr/>
        </p:nvGrpSpPr>
        <p:grpSpPr>
          <a:xfrm>
            <a:off x="693167" y="1064413"/>
            <a:ext cx="1454738" cy="2543927"/>
            <a:chOff x="0" y="-9525"/>
            <a:chExt cx="3879300" cy="6783805"/>
          </a:xfrm>
        </p:grpSpPr>
        <p:sp>
          <p:nvSpPr>
            <p:cNvPr id="1272" name="Google Shape;1272;p33"/>
            <p:cNvSpPr txBox="1"/>
            <p:nvPr/>
          </p:nvSpPr>
          <p:spPr>
            <a:xfrm>
              <a:off x="0" y="-9525"/>
              <a:ext cx="38793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500">
                  <a:solidFill>
                    <a:schemeClr val="dk2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S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1273" name="Google Shape;1273;p33"/>
            <p:cNvSpPr txBox="1"/>
            <p:nvPr/>
          </p:nvSpPr>
          <p:spPr>
            <a:xfrm>
              <a:off x="0" y="4508380"/>
              <a:ext cx="3879300" cy="226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are you doing well? What sets you apart? What are your good qualities?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74" name="Google Shape;1274;p33"/>
            <p:cNvSpPr txBox="1"/>
            <p:nvPr/>
          </p:nvSpPr>
          <p:spPr>
            <a:xfrm>
              <a:off x="0" y="3468627"/>
              <a:ext cx="3879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2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Strengths</a:t>
              </a:r>
              <a:endParaRPr sz="700">
                <a:solidFill>
                  <a:schemeClr val="dk2"/>
                </a:solidFill>
              </a:endParaRPr>
            </a:p>
          </p:txBody>
        </p:sp>
      </p:grpSp>
      <p:grpSp>
        <p:nvGrpSpPr>
          <p:cNvPr id="1275" name="Google Shape;1275;p33"/>
          <p:cNvGrpSpPr/>
          <p:nvPr/>
        </p:nvGrpSpPr>
        <p:grpSpPr>
          <a:xfrm>
            <a:off x="2794143" y="1064413"/>
            <a:ext cx="1454737" cy="2987177"/>
            <a:chOff x="0" y="-9525"/>
            <a:chExt cx="3879300" cy="7965805"/>
          </a:xfrm>
        </p:grpSpPr>
        <p:sp>
          <p:nvSpPr>
            <p:cNvPr id="1276" name="Google Shape;1276;p33"/>
            <p:cNvSpPr txBox="1"/>
            <p:nvPr/>
          </p:nvSpPr>
          <p:spPr>
            <a:xfrm>
              <a:off x="0" y="-9525"/>
              <a:ext cx="38793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500">
                  <a:solidFill>
                    <a:schemeClr val="lt2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W</a:t>
              </a:r>
              <a:endParaRPr sz="700">
                <a:solidFill>
                  <a:schemeClr val="lt2"/>
                </a:solidFill>
              </a:endParaRPr>
            </a:p>
          </p:txBody>
        </p:sp>
        <p:sp>
          <p:nvSpPr>
            <p:cNvPr id="1277" name="Google Shape;1277;p33"/>
            <p:cNvSpPr txBox="1"/>
            <p:nvPr/>
          </p:nvSpPr>
          <p:spPr>
            <a:xfrm>
              <a:off x="0" y="4508380"/>
              <a:ext cx="3879300" cy="34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Where do you need to improve? Are resources adequate? What do others do better than you?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78" name="Google Shape;1278;p33"/>
            <p:cNvSpPr txBox="1"/>
            <p:nvPr/>
          </p:nvSpPr>
          <p:spPr>
            <a:xfrm>
              <a:off x="0" y="3468627"/>
              <a:ext cx="3879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2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Weaknesses</a:t>
              </a:r>
              <a:endParaRPr sz="700">
                <a:solidFill>
                  <a:schemeClr val="lt2"/>
                </a:solidFill>
              </a:endParaRPr>
            </a:p>
          </p:txBody>
        </p:sp>
      </p:grpSp>
      <p:grpSp>
        <p:nvGrpSpPr>
          <p:cNvPr id="1279" name="Google Shape;1279;p33"/>
          <p:cNvGrpSpPr/>
          <p:nvPr/>
        </p:nvGrpSpPr>
        <p:grpSpPr>
          <a:xfrm>
            <a:off x="4895118" y="1064413"/>
            <a:ext cx="1454738" cy="2543927"/>
            <a:chOff x="0" y="-9525"/>
            <a:chExt cx="3879300" cy="6783805"/>
          </a:xfrm>
        </p:grpSpPr>
        <p:sp>
          <p:nvSpPr>
            <p:cNvPr id="1280" name="Google Shape;1280;p33"/>
            <p:cNvSpPr txBox="1"/>
            <p:nvPr/>
          </p:nvSpPr>
          <p:spPr>
            <a:xfrm>
              <a:off x="0" y="-9525"/>
              <a:ext cx="38793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500">
                  <a:solidFill>
                    <a:schemeClr val="accent2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O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1281" name="Google Shape;1281;p33"/>
            <p:cNvSpPr txBox="1"/>
            <p:nvPr/>
          </p:nvSpPr>
          <p:spPr>
            <a:xfrm>
              <a:off x="0" y="4508380"/>
              <a:ext cx="3879300" cy="226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are your goals? Are demands shifting? How can it be improved?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82" name="Google Shape;1282;p33"/>
            <p:cNvSpPr txBox="1"/>
            <p:nvPr/>
          </p:nvSpPr>
          <p:spPr>
            <a:xfrm>
              <a:off x="0" y="3468627"/>
              <a:ext cx="3879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2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Opportunities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1283" name="Google Shape;1283;p33"/>
          <p:cNvGrpSpPr/>
          <p:nvPr/>
        </p:nvGrpSpPr>
        <p:grpSpPr>
          <a:xfrm>
            <a:off x="6996095" y="1064413"/>
            <a:ext cx="1454738" cy="2765552"/>
            <a:chOff x="0" y="-9525"/>
            <a:chExt cx="3879300" cy="7374805"/>
          </a:xfrm>
        </p:grpSpPr>
        <p:sp>
          <p:nvSpPr>
            <p:cNvPr id="1284" name="Google Shape;1284;p33"/>
            <p:cNvSpPr txBox="1"/>
            <p:nvPr/>
          </p:nvSpPr>
          <p:spPr>
            <a:xfrm>
              <a:off x="0" y="-9525"/>
              <a:ext cx="38793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500">
                  <a:solidFill>
                    <a:schemeClr val="accent3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T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1285" name="Google Shape;1285;p33"/>
            <p:cNvSpPr txBox="1"/>
            <p:nvPr/>
          </p:nvSpPr>
          <p:spPr>
            <a:xfrm>
              <a:off x="0" y="4508380"/>
              <a:ext cx="3879300" cy="285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are the blockers you're facing? What are factors outside of your control?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86" name="Google Shape;1286;p33"/>
            <p:cNvSpPr txBox="1"/>
            <p:nvPr/>
          </p:nvSpPr>
          <p:spPr>
            <a:xfrm>
              <a:off x="0" y="3468627"/>
              <a:ext cx="3879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3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Threats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sp>
        <p:nvSpPr>
          <p:cNvPr id="1287" name="Google Shape;1287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Google Shape;1292;p34"/>
          <p:cNvGrpSpPr/>
          <p:nvPr/>
        </p:nvGrpSpPr>
        <p:grpSpPr>
          <a:xfrm>
            <a:off x="4234421" y="509715"/>
            <a:ext cx="4395131" cy="4250381"/>
            <a:chOff x="0" y="-47625"/>
            <a:chExt cx="11720350" cy="11334350"/>
          </a:xfrm>
        </p:grpSpPr>
        <p:sp>
          <p:nvSpPr>
            <p:cNvPr id="1293" name="Google Shape;1293;p34"/>
            <p:cNvSpPr txBox="1"/>
            <p:nvPr/>
          </p:nvSpPr>
          <p:spPr>
            <a:xfrm>
              <a:off x="1141230" y="10383725"/>
              <a:ext cx="10005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Item 1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94" name="Google Shape;1294;p34"/>
            <p:cNvSpPr txBox="1"/>
            <p:nvPr/>
          </p:nvSpPr>
          <p:spPr>
            <a:xfrm>
              <a:off x="3411787" y="10383725"/>
              <a:ext cx="10005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Item 2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95" name="Google Shape;1295;p34"/>
            <p:cNvSpPr txBox="1"/>
            <p:nvPr/>
          </p:nvSpPr>
          <p:spPr>
            <a:xfrm>
              <a:off x="5682344" y="10383725"/>
              <a:ext cx="10005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Item 3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96" name="Google Shape;1296;p34"/>
            <p:cNvSpPr txBox="1"/>
            <p:nvPr/>
          </p:nvSpPr>
          <p:spPr>
            <a:xfrm>
              <a:off x="7952900" y="10383725"/>
              <a:ext cx="10005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Item 4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97" name="Google Shape;1297;p34"/>
            <p:cNvSpPr txBox="1"/>
            <p:nvPr/>
          </p:nvSpPr>
          <p:spPr>
            <a:xfrm>
              <a:off x="10223457" y="10383725"/>
              <a:ext cx="10005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Item 5</a:t>
              </a:r>
              <a:endParaRPr sz="700">
                <a:solidFill>
                  <a:schemeClr val="dk1"/>
                </a:solidFill>
              </a:endParaRPr>
            </a:p>
          </p:txBody>
        </p:sp>
        <p:grpSp>
          <p:nvGrpSpPr>
            <p:cNvPr id="1298" name="Google Shape;1298;p34"/>
            <p:cNvGrpSpPr/>
            <p:nvPr/>
          </p:nvGrpSpPr>
          <p:grpSpPr>
            <a:xfrm>
              <a:off x="644724" y="196940"/>
              <a:ext cx="11075625" cy="10071047"/>
              <a:chOff x="0" y="-6350"/>
              <a:chExt cx="11327086" cy="10299700"/>
            </a:xfrm>
          </p:grpSpPr>
          <p:sp>
            <p:nvSpPr>
              <p:cNvPr id="1299" name="Google Shape;1299;p34"/>
              <p:cNvSpPr/>
              <p:nvPr/>
            </p:nvSpPr>
            <p:spPr>
              <a:xfrm>
                <a:off x="0" y="-6350"/>
                <a:ext cx="11327086" cy="12700"/>
              </a:xfrm>
              <a:custGeom>
                <a:rect b="b" l="l" r="r" t="t"/>
                <a:pathLst>
                  <a:path extrusionOk="0" h="12700" w="11327086">
                    <a:moveTo>
                      <a:pt x="0" y="0"/>
                    </a:moveTo>
                    <a:lnTo>
                      <a:pt x="11327086" y="0"/>
                    </a:lnTo>
                    <a:lnTo>
                      <a:pt x="1132708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00" name="Google Shape;1300;p34"/>
              <p:cNvSpPr/>
              <p:nvPr/>
            </p:nvSpPr>
            <p:spPr>
              <a:xfrm>
                <a:off x="0" y="2051050"/>
                <a:ext cx="11327086" cy="12700"/>
              </a:xfrm>
              <a:custGeom>
                <a:rect b="b" l="l" r="r" t="t"/>
                <a:pathLst>
                  <a:path extrusionOk="0" h="12700" w="11327086">
                    <a:moveTo>
                      <a:pt x="0" y="0"/>
                    </a:moveTo>
                    <a:lnTo>
                      <a:pt x="11327086" y="0"/>
                    </a:lnTo>
                    <a:lnTo>
                      <a:pt x="1132708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01" name="Google Shape;1301;p34"/>
              <p:cNvSpPr/>
              <p:nvPr/>
            </p:nvSpPr>
            <p:spPr>
              <a:xfrm>
                <a:off x="0" y="4108450"/>
                <a:ext cx="11327086" cy="12700"/>
              </a:xfrm>
              <a:custGeom>
                <a:rect b="b" l="l" r="r" t="t"/>
                <a:pathLst>
                  <a:path extrusionOk="0" h="12700" w="11327086">
                    <a:moveTo>
                      <a:pt x="0" y="0"/>
                    </a:moveTo>
                    <a:lnTo>
                      <a:pt x="11327086" y="0"/>
                    </a:lnTo>
                    <a:lnTo>
                      <a:pt x="1132708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02" name="Google Shape;1302;p34"/>
              <p:cNvSpPr/>
              <p:nvPr/>
            </p:nvSpPr>
            <p:spPr>
              <a:xfrm>
                <a:off x="0" y="6165850"/>
                <a:ext cx="11327086" cy="12700"/>
              </a:xfrm>
              <a:custGeom>
                <a:rect b="b" l="l" r="r" t="t"/>
                <a:pathLst>
                  <a:path extrusionOk="0" h="12700" w="11327086">
                    <a:moveTo>
                      <a:pt x="0" y="0"/>
                    </a:moveTo>
                    <a:lnTo>
                      <a:pt x="11327086" y="0"/>
                    </a:lnTo>
                    <a:lnTo>
                      <a:pt x="1132708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03" name="Google Shape;1303;p34"/>
              <p:cNvSpPr/>
              <p:nvPr/>
            </p:nvSpPr>
            <p:spPr>
              <a:xfrm>
                <a:off x="0" y="8223250"/>
                <a:ext cx="11327086" cy="12700"/>
              </a:xfrm>
              <a:custGeom>
                <a:rect b="b" l="l" r="r" t="t"/>
                <a:pathLst>
                  <a:path extrusionOk="0" h="12700" w="11327086">
                    <a:moveTo>
                      <a:pt x="0" y="0"/>
                    </a:moveTo>
                    <a:lnTo>
                      <a:pt x="11327086" y="0"/>
                    </a:lnTo>
                    <a:lnTo>
                      <a:pt x="1132708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04" name="Google Shape;1304;p34"/>
              <p:cNvSpPr/>
              <p:nvPr/>
            </p:nvSpPr>
            <p:spPr>
              <a:xfrm>
                <a:off x="0" y="10280650"/>
                <a:ext cx="11327086" cy="12700"/>
              </a:xfrm>
              <a:custGeom>
                <a:rect b="b" l="l" r="r" t="t"/>
                <a:pathLst>
                  <a:path extrusionOk="0" h="12700" w="11327086">
                    <a:moveTo>
                      <a:pt x="0" y="0"/>
                    </a:moveTo>
                    <a:lnTo>
                      <a:pt x="11327086" y="0"/>
                    </a:lnTo>
                    <a:lnTo>
                      <a:pt x="1132708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1305" name="Google Shape;1305;p34"/>
            <p:cNvSpPr txBox="1"/>
            <p:nvPr/>
          </p:nvSpPr>
          <p:spPr>
            <a:xfrm>
              <a:off x="0" y="-47625"/>
              <a:ext cx="4755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50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306" name="Google Shape;1306;p34"/>
            <p:cNvSpPr txBox="1"/>
            <p:nvPr/>
          </p:nvSpPr>
          <p:spPr>
            <a:xfrm>
              <a:off x="0" y="1964148"/>
              <a:ext cx="4755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40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307" name="Google Shape;1307;p34"/>
            <p:cNvSpPr txBox="1"/>
            <p:nvPr/>
          </p:nvSpPr>
          <p:spPr>
            <a:xfrm>
              <a:off x="0" y="3975922"/>
              <a:ext cx="4755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30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308" name="Google Shape;1308;p34"/>
            <p:cNvSpPr txBox="1"/>
            <p:nvPr/>
          </p:nvSpPr>
          <p:spPr>
            <a:xfrm>
              <a:off x="0" y="5987695"/>
              <a:ext cx="4755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20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309" name="Google Shape;1309;p34"/>
            <p:cNvSpPr txBox="1"/>
            <p:nvPr/>
          </p:nvSpPr>
          <p:spPr>
            <a:xfrm>
              <a:off x="0" y="7999469"/>
              <a:ext cx="4755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10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310" name="Google Shape;1310;p34"/>
            <p:cNvSpPr txBox="1"/>
            <p:nvPr/>
          </p:nvSpPr>
          <p:spPr>
            <a:xfrm>
              <a:off x="193649" y="10011242"/>
              <a:ext cx="281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0 </a:t>
              </a:r>
              <a:endParaRPr sz="700">
                <a:solidFill>
                  <a:schemeClr val="dk1"/>
                </a:solidFill>
              </a:endParaRPr>
            </a:p>
          </p:txBody>
        </p:sp>
        <p:grpSp>
          <p:nvGrpSpPr>
            <p:cNvPr id="1311" name="Google Shape;1311;p34"/>
            <p:cNvGrpSpPr/>
            <p:nvPr/>
          </p:nvGrpSpPr>
          <p:grpSpPr>
            <a:xfrm>
              <a:off x="643034" y="196940"/>
              <a:ext cx="11077315" cy="10064838"/>
              <a:chOff x="-1728" y="-6350"/>
              <a:chExt cx="11328815" cy="10293350"/>
            </a:xfrm>
          </p:grpSpPr>
          <p:sp>
            <p:nvSpPr>
              <p:cNvPr id="1312" name="Google Shape;1312;p34"/>
              <p:cNvSpPr/>
              <p:nvPr/>
            </p:nvSpPr>
            <p:spPr>
              <a:xfrm>
                <a:off x="-1728" y="8216867"/>
                <a:ext cx="2042331" cy="2070133"/>
              </a:xfrm>
              <a:custGeom>
                <a:rect b="b" l="l" r="r" t="t"/>
                <a:pathLst>
                  <a:path extrusionOk="0" h="2070133" w="2042331">
                    <a:moveTo>
                      <a:pt x="1728" y="2070133"/>
                    </a:moveTo>
                    <a:lnTo>
                      <a:pt x="1728" y="169493"/>
                    </a:lnTo>
                    <a:cubicBezTo>
                      <a:pt x="0" y="125144"/>
                      <a:pt x="16419" y="82006"/>
                      <a:pt x="47197" y="50030"/>
                    </a:cubicBezTo>
                    <a:cubicBezTo>
                      <a:pt x="77976" y="18053"/>
                      <a:pt x="120456" y="0"/>
                      <a:pt x="164838" y="33"/>
                    </a:cubicBezTo>
                    <a:lnTo>
                      <a:pt x="1877493" y="33"/>
                    </a:lnTo>
                    <a:cubicBezTo>
                      <a:pt x="1921876" y="0"/>
                      <a:pt x="1964356" y="18053"/>
                      <a:pt x="1995134" y="50030"/>
                    </a:cubicBezTo>
                    <a:cubicBezTo>
                      <a:pt x="2025912" y="82006"/>
                      <a:pt x="2042331" y="125144"/>
                      <a:pt x="2040603" y="169493"/>
                    </a:cubicBezTo>
                    <a:lnTo>
                      <a:pt x="2040603" y="207013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34"/>
              <p:cNvSpPr/>
              <p:nvPr/>
            </p:nvSpPr>
            <p:spPr>
              <a:xfrm>
                <a:off x="2322053" y="6165850"/>
                <a:ext cx="2038875" cy="4121150"/>
              </a:xfrm>
              <a:custGeom>
                <a:rect b="b" l="l" r="r" t="t"/>
                <a:pathLst>
                  <a:path extrusionOk="0" h="4121150" w="2038875">
                    <a:moveTo>
                      <a:pt x="0" y="4121150"/>
                    </a:moveTo>
                    <a:lnTo>
                      <a:pt x="0" y="163110"/>
                    </a:lnTo>
                    <a:cubicBezTo>
                      <a:pt x="0" y="119851"/>
                      <a:pt x="17184" y="78363"/>
                      <a:pt x="47773" y="47774"/>
                    </a:cubicBezTo>
                    <a:cubicBezTo>
                      <a:pt x="78362" y="17185"/>
                      <a:pt x="119850" y="0"/>
                      <a:pt x="163110" y="0"/>
                    </a:cubicBezTo>
                    <a:lnTo>
                      <a:pt x="1875765" y="0"/>
                    </a:lnTo>
                    <a:cubicBezTo>
                      <a:pt x="1965848" y="0"/>
                      <a:pt x="2038875" y="73027"/>
                      <a:pt x="2038875" y="163110"/>
                    </a:cubicBezTo>
                    <a:lnTo>
                      <a:pt x="2038875" y="412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34"/>
              <p:cNvSpPr/>
              <p:nvPr/>
            </p:nvSpPr>
            <p:spPr>
              <a:xfrm>
                <a:off x="4644105" y="4108450"/>
                <a:ext cx="2038875" cy="6178550"/>
              </a:xfrm>
              <a:custGeom>
                <a:rect b="b" l="l" r="r" t="t"/>
                <a:pathLst>
                  <a:path extrusionOk="0" h="6178550" w="2038875">
                    <a:moveTo>
                      <a:pt x="0" y="6178550"/>
                    </a:moveTo>
                    <a:lnTo>
                      <a:pt x="0" y="163110"/>
                    </a:lnTo>
                    <a:cubicBezTo>
                      <a:pt x="0" y="73027"/>
                      <a:pt x="73027" y="0"/>
                      <a:pt x="163110" y="0"/>
                    </a:cubicBezTo>
                    <a:lnTo>
                      <a:pt x="1875765" y="0"/>
                    </a:lnTo>
                    <a:cubicBezTo>
                      <a:pt x="1919025" y="0"/>
                      <a:pt x="1960513" y="17185"/>
                      <a:pt x="1991102" y="47774"/>
                    </a:cubicBezTo>
                    <a:cubicBezTo>
                      <a:pt x="2021690" y="78363"/>
                      <a:pt x="2038875" y="119851"/>
                      <a:pt x="2038875" y="163110"/>
                    </a:cubicBezTo>
                    <a:lnTo>
                      <a:pt x="2038875" y="61785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34"/>
              <p:cNvSpPr/>
              <p:nvPr/>
            </p:nvSpPr>
            <p:spPr>
              <a:xfrm>
                <a:off x="6966158" y="2051050"/>
                <a:ext cx="2038876" cy="8235950"/>
              </a:xfrm>
              <a:custGeom>
                <a:rect b="b" l="l" r="r" t="t"/>
                <a:pathLst>
                  <a:path extrusionOk="0" h="8235950" w="2038876">
                    <a:moveTo>
                      <a:pt x="0" y="8235950"/>
                    </a:moveTo>
                    <a:lnTo>
                      <a:pt x="0" y="163110"/>
                    </a:lnTo>
                    <a:cubicBezTo>
                      <a:pt x="0" y="119850"/>
                      <a:pt x="17185" y="78363"/>
                      <a:pt x="47774" y="47774"/>
                    </a:cubicBezTo>
                    <a:cubicBezTo>
                      <a:pt x="78362" y="17185"/>
                      <a:pt x="119851" y="0"/>
                      <a:pt x="163110" y="0"/>
                    </a:cubicBezTo>
                    <a:lnTo>
                      <a:pt x="1875765" y="0"/>
                    </a:lnTo>
                    <a:cubicBezTo>
                      <a:pt x="1919024" y="0"/>
                      <a:pt x="1960513" y="17185"/>
                      <a:pt x="1991101" y="47774"/>
                    </a:cubicBezTo>
                    <a:cubicBezTo>
                      <a:pt x="2021690" y="78363"/>
                      <a:pt x="2038875" y="119850"/>
                      <a:pt x="2038875" y="163110"/>
                    </a:cubicBezTo>
                    <a:lnTo>
                      <a:pt x="2038875" y="82359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34"/>
              <p:cNvSpPr/>
              <p:nvPr/>
            </p:nvSpPr>
            <p:spPr>
              <a:xfrm>
                <a:off x="9288211" y="-6350"/>
                <a:ext cx="2038876" cy="10293350"/>
              </a:xfrm>
              <a:custGeom>
                <a:rect b="b" l="l" r="r" t="t"/>
                <a:pathLst>
                  <a:path extrusionOk="0" h="10293350" w="2038876">
                    <a:moveTo>
                      <a:pt x="0" y="10293350"/>
                    </a:moveTo>
                    <a:lnTo>
                      <a:pt x="0" y="163110"/>
                    </a:lnTo>
                    <a:cubicBezTo>
                      <a:pt x="0" y="119851"/>
                      <a:pt x="17185" y="78363"/>
                      <a:pt x="47773" y="47774"/>
                    </a:cubicBezTo>
                    <a:cubicBezTo>
                      <a:pt x="78362" y="17185"/>
                      <a:pt x="119850" y="0"/>
                      <a:pt x="163110" y="0"/>
                    </a:cubicBezTo>
                    <a:lnTo>
                      <a:pt x="1875765" y="0"/>
                    </a:lnTo>
                    <a:cubicBezTo>
                      <a:pt x="1919024" y="0"/>
                      <a:pt x="1960512" y="17185"/>
                      <a:pt x="1991101" y="47774"/>
                    </a:cubicBezTo>
                    <a:cubicBezTo>
                      <a:pt x="2021690" y="78363"/>
                      <a:pt x="2038875" y="119851"/>
                      <a:pt x="2038875" y="163110"/>
                    </a:cubicBezTo>
                    <a:lnTo>
                      <a:pt x="2038875" y="102933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34"/>
              <p:cNvSpPr/>
              <p:nvPr/>
            </p:nvSpPr>
            <p:spPr>
              <a:xfrm>
                <a:off x="0" y="9251950"/>
                <a:ext cx="2038875" cy="1035050"/>
              </a:xfrm>
              <a:custGeom>
                <a:rect b="b" l="l" r="r" t="t"/>
                <a:pathLst>
                  <a:path extrusionOk="0" h="1035050" w="2038875">
                    <a:moveTo>
                      <a:pt x="0" y="0"/>
                    </a:moveTo>
                    <a:lnTo>
                      <a:pt x="2038875" y="0"/>
                    </a:lnTo>
                    <a:lnTo>
                      <a:pt x="2038875" y="1035050"/>
                    </a:lnTo>
                    <a:lnTo>
                      <a:pt x="0" y="103505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318" name="Google Shape;1318;p34"/>
              <p:cNvSpPr/>
              <p:nvPr/>
            </p:nvSpPr>
            <p:spPr>
              <a:xfrm>
                <a:off x="2322053" y="6990080"/>
                <a:ext cx="2038875" cy="3296920"/>
              </a:xfrm>
              <a:custGeom>
                <a:rect b="b" l="l" r="r" t="t"/>
                <a:pathLst>
                  <a:path extrusionOk="0" h="3296920" w="2038875">
                    <a:moveTo>
                      <a:pt x="0" y="0"/>
                    </a:moveTo>
                    <a:lnTo>
                      <a:pt x="2038875" y="0"/>
                    </a:lnTo>
                    <a:lnTo>
                      <a:pt x="2038875" y="3296920"/>
                    </a:lnTo>
                    <a:lnTo>
                      <a:pt x="0" y="32969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319" name="Google Shape;1319;p34"/>
              <p:cNvSpPr/>
              <p:nvPr/>
            </p:nvSpPr>
            <p:spPr>
              <a:xfrm>
                <a:off x="4644105" y="5138208"/>
                <a:ext cx="2038875" cy="5148792"/>
              </a:xfrm>
              <a:custGeom>
                <a:rect b="b" l="l" r="r" t="t"/>
                <a:pathLst>
                  <a:path extrusionOk="0" h="5148792" w="2038875">
                    <a:moveTo>
                      <a:pt x="0" y="0"/>
                    </a:moveTo>
                    <a:lnTo>
                      <a:pt x="2038875" y="0"/>
                    </a:lnTo>
                    <a:lnTo>
                      <a:pt x="2038875" y="5148792"/>
                    </a:lnTo>
                    <a:lnTo>
                      <a:pt x="0" y="514879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320" name="Google Shape;1320;p34"/>
              <p:cNvSpPr/>
              <p:nvPr/>
            </p:nvSpPr>
            <p:spPr>
              <a:xfrm>
                <a:off x="6966158" y="3698240"/>
                <a:ext cx="2038876" cy="6588760"/>
              </a:xfrm>
              <a:custGeom>
                <a:rect b="b" l="l" r="r" t="t"/>
                <a:pathLst>
                  <a:path extrusionOk="0" h="6588760" w="2038876">
                    <a:moveTo>
                      <a:pt x="0" y="0"/>
                    </a:moveTo>
                    <a:lnTo>
                      <a:pt x="2038875" y="0"/>
                    </a:lnTo>
                    <a:lnTo>
                      <a:pt x="2038875" y="6588760"/>
                    </a:lnTo>
                    <a:lnTo>
                      <a:pt x="0" y="658876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321" name="Google Shape;1321;p34"/>
              <p:cNvSpPr/>
              <p:nvPr/>
            </p:nvSpPr>
            <p:spPr>
              <a:xfrm>
                <a:off x="9288211" y="1640586"/>
                <a:ext cx="2038876" cy="8646414"/>
              </a:xfrm>
              <a:custGeom>
                <a:rect b="b" l="l" r="r" t="t"/>
                <a:pathLst>
                  <a:path extrusionOk="0" h="8646414" w="2038876">
                    <a:moveTo>
                      <a:pt x="0" y="0"/>
                    </a:moveTo>
                    <a:lnTo>
                      <a:pt x="2038875" y="0"/>
                    </a:lnTo>
                    <a:lnTo>
                      <a:pt x="2038875" y="8646414"/>
                    </a:lnTo>
                    <a:lnTo>
                      <a:pt x="0" y="86464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322" name="Google Shape;1322;p34"/>
              <p:cNvSpPr/>
              <p:nvPr/>
            </p:nvSpPr>
            <p:spPr>
              <a:xfrm>
                <a:off x="0" y="10287000"/>
                <a:ext cx="2038875" cy="0"/>
              </a:xfrm>
              <a:custGeom>
                <a:rect b="b" l="l" r="r" t="t"/>
                <a:pathLst>
                  <a:path extrusionOk="0" h="120000" w="2038875">
                    <a:moveTo>
                      <a:pt x="0" y="0"/>
                    </a:moveTo>
                    <a:lnTo>
                      <a:pt x="2038875" y="0"/>
                    </a:lnTo>
                    <a:lnTo>
                      <a:pt x="20388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C319"/>
              </a:solidFill>
              <a:ln>
                <a:noFill/>
              </a:ln>
            </p:spPr>
          </p:sp>
          <p:sp>
            <p:nvSpPr>
              <p:cNvPr id="1323" name="Google Shape;1323;p34"/>
              <p:cNvSpPr/>
              <p:nvPr/>
            </p:nvSpPr>
            <p:spPr>
              <a:xfrm>
                <a:off x="2322053" y="8638540"/>
                <a:ext cx="2038875" cy="1648460"/>
              </a:xfrm>
              <a:custGeom>
                <a:rect b="b" l="l" r="r" t="t"/>
                <a:pathLst>
                  <a:path extrusionOk="0" h="1648460" w="2038875">
                    <a:moveTo>
                      <a:pt x="0" y="0"/>
                    </a:moveTo>
                    <a:lnTo>
                      <a:pt x="2038875" y="0"/>
                    </a:lnTo>
                    <a:lnTo>
                      <a:pt x="2038875" y="1648460"/>
                    </a:lnTo>
                    <a:lnTo>
                      <a:pt x="0" y="16484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324" name="Google Shape;1324;p34"/>
              <p:cNvSpPr/>
              <p:nvPr/>
            </p:nvSpPr>
            <p:spPr>
              <a:xfrm>
                <a:off x="4644105" y="7197725"/>
                <a:ext cx="2038875" cy="3089275"/>
              </a:xfrm>
              <a:custGeom>
                <a:rect b="b" l="l" r="r" t="t"/>
                <a:pathLst>
                  <a:path extrusionOk="0" h="3089275" w="2038875">
                    <a:moveTo>
                      <a:pt x="0" y="0"/>
                    </a:moveTo>
                    <a:lnTo>
                      <a:pt x="2038875" y="0"/>
                    </a:lnTo>
                    <a:lnTo>
                      <a:pt x="2038875" y="3089275"/>
                    </a:lnTo>
                    <a:lnTo>
                      <a:pt x="0" y="30892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325" name="Google Shape;1325;p34"/>
              <p:cNvSpPr/>
              <p:nvPr/>
            </p:nvSpPr>
            <p:spPr>
              <a:xfrm>
                <a:off x="6966158" y="6580822"/>
                <a:ext cx="2038876" cy="3706178"/>
              </a:xfrm>
              <a:custGeom>
                <a:rect b="b" l="l" r="r" t="t"/>
                <a:pathLst>
                  <a:path extrusionOk="0" h="3706178" w="2038876">
                    <a:moveTo>
                      <a:pt x="0" y="0"/>
                    </a:moveTo>
                    <a:lnTo>
                      <a:pt x="2038875" y="0"/>
                    </a:lnTo>
                    <a:lnTo>
                      <a:pt x="2038875" y="3706178"/>
                    </a:lnTo>
                    <a:lnTo>
                      <a:pt x="0" y="37061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326" name="Google Shape;1326;p34"/>
              <p:cNvSpPr/>
              <p:nvPr/>
            </p:nvSpPr>
            <p:spPr>
              <a:xfrm>
                <a:off x="9288211" y="5757926"/>
                <a:ext cx="2038876" cy="4529074"/>
              </a:xfrm>
              <a:custGeom>
                <a:rect b="b" l="l" r="r" t="t"/>
                <a:pathLst>
                  <a:path extrusionOk="0" h="4529074" w="2038876">
                    <a:moveTo>
                      <a:pt x="0" y="0"/>
                    </a:moveTo>
                    <a:lnTo>
                      <a:pt x="2038875" y="0"/>
                    </a:lnTo>
                    <a:lnTo>
                      <a:pt x="2038875" y="4529074"/>
                    </a:lnTo>
                    <a:lnTo>
                      <a:pt x="0" y="452907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</p:grpSp>
      <p:sp>
        <p:nvSpPr>
          <p:cNvPr id="1327" name="Google Shape;1327;p34"/>
          <p:cNvSpPr/>
          <p:nvPr/>
        </p:nvSpPr>
        <p:spPr>
          <a:xfrm>
            <a:off x="0" y="0"/>
            <a:ext cx="3600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8" name="Google Shape;1328;p34"/>
          <p:cNvSpPr txBox="1"/>
          <p:nvPr/>
        </p:nvSpPr>
        <p:spPr>
          <a:xfrm>
            <a:off x="607678" y="639891"/>
            <a:ext cx="23853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Write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Your Topic or Idea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329" name="Google Shape;1329;p34"/>
          <p:cNvSpPr txBox="1"/>
          <p:nvPr/>
        </p:nvSpPr>
        <p:spPr>
          <a:xfrm>
            <a:off x="607678" y="3979734"/>
            <a:ext cx="2385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Elaborate on what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 want to discuss. 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1330" name="Google Shape;1330;p34"/>
          <p:cNvGrpSpPr/>
          <p:nvPr/>
        </p:nvGrpSpPr>
        <p:grpSpPr>
          <a:xfrm>
            <a:off x="2494562" y="1963676"/>
            <a:ext cx="1180050" cy="1406021"/>
            <a:chOff x="2494562" y="1963676"/>
            <a:chExt cx="1180050" cy="1406021"/>
          </a:xfrm>
        </p:grpSpPr>
        <p:sp>
          <p:nvSpPr>
            <p:cNvPr id="1331" name="Google Shape;1331;p34"/>
            <p:cNvSpPr/>
            <p:nvPr/>
          </p:nvSpPr>
          <p:spPr>
            <a:xfrm>
              <a:off x="2494562" y="1963676"/>
              <a:ext cx="1180050" cy="1406021"/>
            </a:xfrm>
            <a:custGeom>
              <a:rect b="b" l="l" r="r" t="t"/>
              <a:pathLst>
                <a:path extrusionOk="0" h="2812042" w="2360100">
                  <a:moveTo>
                    <a:pt x="2320601" y="2494584"/>
                  </a:moveTo>
                  <a:cubicBezTo>
                    <a:pt x="2299342" y="2456115"/>
                    <a:pt x="2274933" y="2423214"/>
                    <a:pt x="2242088" y="2393518"/>
                  </a:cubicBezTo>
                  <a:cubicBezTo>
                    <a:pt x="2236295" y="2387726"/>
                    <a:pt x="2230221" y="2382101"/>
                    <a:pt x="2224204" y="2376534"/>
                  </a:cubicBezTo>
                  <a:cubicBezTo>
                    <a:pt x="2223079" y="2375465"/>
                    <a:pt x="2221898" y="2374734"/>
                    <a:pt x="2220604" y="2374228"/>
                  </a:cubicBezTo>
                  <a:cubicBezTo>
                    <a:pt x="2220267" y="2373047"/>
                    <a:pt x="2219873" y="2371978"/>
                    <a:pt x="2219479" y="2371022"/>
                  </a:cubicBezTo>
                  <a:cubicBezTo>
                    <a:pt x="2206656" y="2338346"/>
                    <a:pt x="2181741" y="2312025"/>
                    <a:pt x="2161382" y="2283961"/>
                  </a:cubicBezTo>
                  <a:cubicBezTo>
                    <a:pt x="2127862" y="2242286"/>
                    <a:pt x="2094118" y="2200836"/>
                    <a:pt x="2059304" y="2160286"/>
                  </a:cubicBezTo>
                  <a:cubicBezTo>
                    <a:pt x="2041588" y="2139308"/>
                    <a:pt x="2004132" y="2072663"/>
                    <a:pt x="1971399" y="2074800"/>
                  </a:cubicBezTo>
                  <a:cubicBezTo>
                    <a:pt x="1965325" y="2065407"/>
                    <a:pt x="1959195" y="2056128"/>
                    <a:pt x="1952727" y="2047073"/>
                  </a:cubicBezTo>
                  <a:cubicBezTo>
                    <a:pt x="1926969" y="2006185"/>
                    <a:pt x="1903516" y="1963611"/>
                    <a:pt x="1872584" y="1926211"/>
                  </a:cubicBezTo>
                  <a:cubicBezTo>
                    <a:pt x="1757289" y="1772560"/>
                    <a:pt x="1639802" y="1620540"/>
                    <a:pt x="1523945" y="1467283"/>
                  </a:cubicBezTo>
                  <a:cubicBezTo>
                    <a:pt x="1486600" y="1422234"/>
                    <a:pt x="1452575" y="1374597"/>
                    <a:pt x="1419167" y="1326624"/>
                  </a:cubicBezTo>
                  <a:cubicBezTo>
                    <a:pt x="1373556" y="1266727"/>
                    <a:pt x="1328844" y="1206267"/>
                    <a:pt x="1285088" y="1145021"/>
                  </a:cubicBezTo>
                  <a:cubicBezTo>
                    <a:pt x="1247969" y="1099241"/>
                    <a:pt x="1213887" y="1051267"/>
                    <a:pt x="1178736" y="1004024"/>
                  </a:cubicBezTo>
                  <a:cubicBezTo>
                    <a:pt x="1143248" y="959256"/>
                    <a:pt x="1105904" y="916007"/>
                    <a:pt x="1074128" y="868371"/>
                  </a:cubicBezTo>
                  <a:cubicBezTo>
                    <a:pt x="1028797" y="805605"/>
                    <a:pt x="981105" y="744640"/>
                    <a:pt x="936393" y="681369"/>
                  </a:cubicBezTo>
                  <a:cubicBezTo>
                    <a:pt x="906417" y="642112"/>
                    <a:pt x="874247" y="604656"/>
                    <a:pt x="844439" y="565174"/>
                  </a:cubicBezTo>
                  <a:cubicBezTo>
                    <a:pt x="805183" y="513545"/>
                    <a:pt x="755690" y="471027"/>
                    <a:pt x="715759" y="420016"/>
                  </a:cubicBezTo>
                  <a:cubicBezTo>
                    <a:pt x="692925" y="392064"/>
                    <a:pt x="668010" y="366025"/>
                    <a:pt x="642983" y="340097"/>
                  </a:cubicBezTo>
                  <a:cubicBezTo>
                    <a:pt x="632016" y="330255"/>
                    <a:pt x="623524" y="316251"/>
                    <a:pt x="611207" y="308152"/>
                  </a:cubicBezTo>
                  <a:cubicBezTo>
                    <a:pt x="610869" y="303878"/>
                    <a:pt x="608620" y="299716"/>
                    <a:pt x="603952" y="296960"/>
                  </a:cubicBezTo>
                  <a:cubicBezTo>
                    <a:pt x="595965" y="292517"/>
                    <a:pt x="587417" y="288862"/>
                    <a:pt x="579037" y="285093"/>
                  </a:cubicBezTo>
                  <a:cubicBezTo>
                    <a:pt x="556203" y="274970"/>
                    <a:pt x="532807" y="266028"/>
                    <a:pt x="510254" y="255286"/>
                  </a:cubicBezTo>
                  <a:cubicBezTo>
                    <a:pt x="488264" y="244431"/>
                    <a:pt x="468354" y="229808"/>
                    <a:pt x="446083" y="219460"/>
                  </a:cubicBezTo>
                  <a:cubicBezTo>
                    <a:pt x="306267" y="150115"/>
                    <a:pt x="169376" y="75651"/>
                    <a:pt x="28155" y="9118"/>
                  </a:cubicBezTo>
                  <a:cubicBezTo>
                    <a:pt x="21462" y="5912"/>
                    <a:pt x="15050" y="738"/>
                    <a:pt x="7514" y="7"/>
                  </a:cubicBezTo>
                  <a:cubicBezTo>
                    <a:pt x="2396" y="-218"/>
                    <a:pt x="-866" y="5012"/>
                    <a:pt x="203" y="9624"/>
                  </a:cubicBezTo>
                  <a:cubicBezTo>
                    <a:pt x="315" y="10299"/>
                    <a:pt x="540" y="10974"/>
                    <a:pt x="821" y="11536"/>
                  </a:cubicBezTo>
                  <a:cubicBezTo>
                    <a:pt x="709" y="13055"/>
                    <a:pt x="821" y="14630"/>
                    <a:pt x="1046" y="16092"/>
                  </a:cubicBezTo>
                  <a:cubicBezTo>
                    <a:pt x="3802" y="35270"/>
                    <a:pt x="8808" y="54055"/>
                    <a:pt x="13476" y="72896"/>
                  </a:cubicBezTo>
                  <a:cubicBezTo>
                    <a:pt x="34735" y="152870"/>
                    <a:pt x="73372" y="226828"/>
                    <a:pt x="99187" y="305284"/>
                  </a:cubicBezTo>
                  <a:cubicBezTo>
                    <a:pt x="122977" y="374854"/>
                    <a:pt x="145811" y="444931"/>
                    <a:pt x="178093" y="511127"/>
                  </a:cubicBezTo>
                  <a:cubicBezTo>
                    <a:pt x="186530" y="529349"/>
                    <a:pt x="193616" y="548133"/>
                    <a:pt x="202277" y="566299"/>
                  </a:cubicBezTo>
                  <a:cubicBezTo>
                    <a:pt x="204021" y="569842"/>
                    <a:pt x="206552" y="572655"/>
                    <a:pt x="210207" y="574229"/>
                  </a:cubicBezTo>
                  <a:cubicBezTo>
                    <a:pt x="211107" y="574623"/>
                    <a:pt x="212063" y="574904"/>
                    <a:pt x="212963" y="575129"/>
                  </a:cubicBezTo>
                  <a:cubicBezTo>
                    <a:pt x="213582" y="576929"/>
                    <a:pt x="214931" y="578841"/>
                    <a:pt x="216281" y="580022"/>
                  </a:cubicBezTo>
                  <a:cubicBezTo>
                    <a:pt x="237653" y="605837"/>
                    <a:pt x="254863" y="634745"/>
                    <a:pt x="275559" y="661178"/>
                  </a:cubicBezTo>
                  <a:cubicBezTo>
                    <a:pt x="314422" y="707633"/>
                    <a:pt x="343386" y="761344"/>
                    <a:pt x="382136" y="807855"/>
                  </a:cubicBezTo>
                  <a:cubicBezTo>
                    <a:pt x="427186" y="859372"/>
                    <a:pt x="467904" y="914320"/>
                    <a:pt x="511041" y="967355"/>
                  </a:cubicBezTo>
                  <a:cubicBezTo>
                    <a:pt x="553841" y="1014485"/>
                    <a:pt x="592760" y="1064652"/>
                    <a:pt x="633253" y="1113751"/>
                  </a:cubicBezTo>
                  <a:cubicBezTo>
                    <a:pt x="671160" y="1155482"/>
                    <a:pt x="702261" y="1202556"/>
                    <a:pt x="737187" y="1246705"/>
                  </a:cubicBezTo>
                  <a:cubicBezTo>
                    <a:pt x="799783" y="1316894"/>
                    <a:pt x="853550" y="1394338"/>
                    <a:pt x="917721" y="1463121"/>
                  </a:cubicBezTo>
                  <a:cubicBezTo>
                    <a:pt x="981274" y="1538147"/>
                    <a:pt x="1042801" y="1615984"/>
                    <a:pt x="1103486" y="1693428"/>
                  </a:cubicBezTo>
                  <a:cubicBezTo>
                    <a:pt x="1140155" y="1735103"/>
                    <a:pt x="1174068" y="1779084"/>
                    <a:pt x="1207869" y="1823121"/>
                  </a:cubicBezTo>
                  <a:cubicBezTo>
                    <a:pt x="1244032" y="1865808"/>
                    <a:pt x="1279521" y="1908945"/>
                    <a:pt x="1311578" y="1954894"/>
                  </a:cubicBezTo>
                  <a:cubicBezTo>
                    <a:pt x="1368944" y="2025870"/>
                    <a:pt x="1425860" y="2097184"/>
                    <a:pt x="1483001" y="2168329"/>
                  </a:cubicBezTo>
                  <a:cubicBezTo>
                    <a:pt x="1529569" y="2221814"/>
                    <a:pt x="1569387" y="2280699"/>
                    <a:pt x="1614268" y="2335534"/>
                  </a:cubicBezTo>
                  <a:cubicBezTo>
                    <a:pt x="1615505" y="2336771"/>
                    <a:pt x="1616911" y="2337727"/>
                    <a:pt x="1618430" y="2338458"/>
                  </a:cubicBezTo>
                  <a:cubicBezTo>
                    <a:pt x="1618542" y="2339190"/>
                    <a:pt x="1618767" y="2339977"/>
                    <a:pt x="1619330" y="2340764"/>
                  </a:cubicBezTo>
                  <a:cubicBezTo>
                    <a:pt x="1621129" y="2342733"/>
                    <a:pt x="1623435" y="2343970"/>
                    <a:pt x="1625854" y="2344870"/>
                  </a:cubicBezTo>
                  <a:cubicBezTo>
                    <a:pt x="1625235" y="2373215"/>
                    <a:pt x="1668316" y="2400774"/>
                    <a:pt x="1683051" y="2422764"/>
                  </a:cubicBezTo>
                  <a:cubicBezTo>
                    <a:pt x="1724501" y="2486935"/>
                    <a:pt x="1771856" y="2546719"/>
                    <a:pt x="1824385" y="2602286"/>
                  </a:cubicBezTo>
                  <a:cubicBezTo>
                    <a:pt x="1835352" y="2614321"/>
                    <a:pt x="1846038" y="2626638"/>
                    <a:pt x="1857230" y="2638449"/>
                  </a:cubicBezTo>
                  <a:cubicBezTo>
                    <a:pt x="1859536" y="2640755"/>
                    <a:pt x="1862235" y="2642273"/>
                    <a:pt x="1865553" y="2642498"/>
                  </a:cubicBezTo>
                  <a:cubicBezTo>
                    <a:pt x="1866453" y="2642610"/>
                    <a:pt x="1867353" y="2642554"/>
                    <a:pt x="1868253" y="2642442"/>
                  </a:cubicBezTo>
                  <a:cubicBezTo>
                    <a:pt x="1873090" y="2645254"/>
                    <a:pt x="1878601" y="2646885"/>
                    <a:pt x="1884338" y="2647841"/>
                  </a:cubicBezTo>
                  <a:cubicBezTo>
                    <a:pt x="1889231" y="2658527"/>
                    <a:pt x="1908184" y="2677255"/>
                    <a:pt x="1911446" y="2681304"/>
                  </a:cubicBezTo>
                  <a:cubicBezTo>
                    <a:pt x="1959476" y="2734059"/>
                    <a:pt x="2009756" y="2800873"/>
                    <a:pt x="2085119" y="2810940"/>
                  </a:cubicBezTo>
                  <a:lnTo>
                    <a:pt x="2085175" y="2810940"/>
                  </a:lnTo>
                  <a:cubicBezTo>
                    <a:pt x="2200526" y="2822470"/>
                    <a:pt x="2328981" y="2742326"/>
                    <a:pt x="2356595" y="2627313"/>
                  </a:cubicBezTo>
                  <a:cubicBezTo>
                    <a:pt x="2369081" y="2579733"/>
                    <a:pt x="2346134" y="2533503"/>
                    <a:pt x="2320601" y="24945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2" name="Google Shape;1332;p34"/>
            <p:cNvGrpSpPr/>
            <p:nvPr/>
          </p:nvGrpSpPr>
          <p:grpSpPr>
            <a:xfrm>
              <a:off x="2494562" y="1963676"/>
              <a:ext cx="1180050" cy="1406021"/>
              <a:chOff x="4989124" y="3927351"/>
              <a:chExt cx="2360100" cy="2812042"/>
            </a:xfrm>
          </p:grpSpPr>
          <p:sp>
            <p:nvSpPr>
              <p:cNvPr id="1333" name="Google Shape;1333;p34"/>
              <p:cNvSpPr/>
              <p:nvPr/>
            </p:nvSpPr>
            <p:spPr>
              <a:xfrm>
                <a:off x="5213166" y="4290170"/>
                <a:ext cx="1726547" cy="1965966"/>
              </a:xfrm>
              <a:custGeom>
                <a:rect b="b" l="l" r="r" t="t"/>
                <a:pathLst>
                  <a:path extrusionOk="0" h="1965966" w="1726547">
                    <a:moveTo>
                      <a:pt x="1724467" y="1732509"/>
                    </a:moveTo>
                    <a:cubicBezTo>
                      <a:pt x="1716818" y="1720530"/>
                      <a:pt x="1709675" y="1710013"/>
                      <a:pt x="1701801" y="1698652"/>
                    </a:cubicBezTo>
                    <a:cubicBezTo>
                      <a:pt x="1676718" y="1658664"/>
                      <a:pt x="1654278" y="1618114"/>
                      <a:pt x="1624526" y="1581951"/>
                    </a:cubicBezTo>
                    <a:cubicBezTo>
                      <a:pt x="1588476" y="1537127"/>
                      <a:pt x="1555799" y="1489772"/>
                      <a:pt x="1521155" y="1443823"/>
                    </a:cubicBezTo>
                    <a:cubicBezTo>
                      <a:pt x="1450685" y="1352263"/>
                      <a:pt x="1379258" y="1261321"/>
                      <a:pt x="1310532" y="1168410"/>
                    </a:cubicBezTo>
                    <a:cubicBezTo>
                      <a:pt x="1263795" y="1106545"/>
                      <a:pt x="1214303" y="1046817"/>
                      <a:pt x="1171279" y="982196"/>
                    </a:cubicBezTo>
                    <a:cubicBezTo>
                      <a:pt x="1125611" y="922299"/>
                      <a:pt x="1081012" y="861783"/>
                      <a:pt x="1037368" y="800424"/>
                    </a:cubicBezTo>
                    <a:cubicBezTo>
                      <a:pt x="1000305" y="754644"/>
                      <a:pt x="966279" y="706614"/>
                      <a:pt x="931241" y="659259"/>
                    </a:cubicBezTo>
                    <a:cubicBezTo>
                      <a:pt x="869713" y="586427"/>
                      <a:pt x="816791" y="507183"/>
                      <a:pt x="759031" y="431426"/>
                    </a:cubicBezTo>
                    <a:cubicBezTo>
                      <a:pt x="700090" y="347852"/>
                      <a:pt x="637719" y="266808"/>
                      <a:pt x="573772" y="186946"/>
                    </a:cubicBezTo>
                    <a:cubicBezTo>
                      <a:pt x="529848" y="138916"/>
                      <a:pt x="486711" y="90380"/>
                      <a:pt x="446836" y="38806"/>
                    </a:cubicBezTo>
                    <a:cubicBezTo>
                      <a:pt x="442281" y="32226"/>
                      <a:pt x="427658" y="16647"/>
                      <a:pt x="413035" y="0"/>
                    </a:cubicBezTo>
                    <a:cubicBezTo>
                      <a:pt x="412866" y="6805"/>
                      <a:pt x="409886" y="13273"/>
                      <a:pt x="402855" y="16254"/>
                    </a:cubicBezTo>
                    <a:cubicBezTo>
                      <a:pt x="389751" y="21203"/>
                      <a:pt x="377941" y="9842"/>
                      <a:pt x="365905" y="6243"/>
                    </a:cubicBezTo>
                    <a:cubicBezTo>
                      <a:pt x="369167" y="30595"/>
                      <a:pt x="379347" y="78006"/>
                      <a:pt x="342284" y="78794"/>
                    </a:cubicBezTo>
                    <a:cubicBezTo>
                      <a:pt x="313320" y="71707"/>
                      <a:pt x="284299" y="64509"/>
                      <a:pt x="254716" y="60347"/>
                    </a:cubicBezTo>
                    <a:cubicBezTo>
                      <a:pt x="254548" y="84081"/>
                      <a:pt x="271701" y="149658"/>
                      <a:pt x="233457" y="148758"/>
                    </a:cubicBezTo>
                    <a:cubicBezTo>
                      <a:pt x="201737" y="143584"/>
                      <a:pt x="170298" y="136329"/>
                      <a:pt x="138410" y="132054"/>
                    </a:cubicBezTo>
                    <a:cubicBezTo>
                      <a:pt x="141165" y="157138"/>
                      <a:pt x="165855" y="250329"/>
                      <a:pt x="117657" y="239869"/>
                    </a:cubicBezTo>
                    <a:cubicBezTo>
                      <a:pt x="80819" y="226539"/>
                      <a:pt x="42012" y="217710"/>
                      <a:pt x="5680" y="202918"/>
                    </a:cubicBezTo>
                    <a:cubicBezTo>
                      <a:pt x="4499" y="205786"/>
                      <a:pt x="2531" y="208373"/>
                      <a:pt x="0" y="210061"/>
                    </a:cubicBezTo>
                    <a:cubicBezTo>
                      <a:pt x="11473" y="217991"/>
                      <a:pt x="20640" y="228845"/>
                      <a:pt x="29695" y="239194"/>
                    </a:cubicBezTo>
                    <a:cubicBezTo>
                      <a:pt x="50730" y="264502"/>
                      <a:pt x="72326" y="289305"/>
                      <a:pt x="93360" y="314557"/>
                    </a:cubicBezTo>
                    <a:cubicBezTo>
                      <a:pt x="116194" y="342959"/>
                      <a:pt x="135541" y="373835"/>
                      <a:pt x="157588" y="402799"/>
                    </a:cubicBezTo>
                    <a:cubicBezTo>
                      <a:pt x="187339" y="440593"/>
                      <a:pt x="220578" y="475463"/>
                      <a:pt x="250442" y="513201"/>
                    </a:cubicBezTo>
                    <a:cubicBezTo>
                      <a:pt x="307358" y="586933"/>
                      <a:pt x="370967" y="654985"/>
                      <a:pt x="428614" y="728154"/>
                    </a:cubicBezTo>
                    <a:cubicBezTo>
                      <a:pt x="467139" y="770110"/>
                      <a:pt x="499197" y="817297"/>
                      <a:pt x="534122" y="862121"/>
                    </a:cubicBezTo>
                    <a:cubicBezTo>
                      <a:pt x="584346" y="918981"/>
                      <a:pt x="630970" y="981127"/>
                      <a:pt x="679450" y="1038943"/>
                    </a:cubicBezTo>
                    <a:cubicBezTo>
                      <a:pt x="755094" y="1123136"/>
                      <a:pt x="825508" y="1212053"/>
                      <a:pt x="894853" y="1301533"/>
                    </a:cubicBezTo>
                    <a:cubicBezTo>
                      <a:pt x="943671" y="1357099"/>
                      <a:pt x="987201" y="1416884"/>
                      <a:pt x="1034500" y="1473743"/>
                    </a:cubicBezTo>
                    <a:cubicBezTo>
                      <a:pt x="1072238" y="1515868"/>
                      <a:pt x="1102439" y="1563842"/>
                      <a:pt x="1138321" y="1607485"/>
                    </a:cubicBezTo>
                    <a:cubicBezTo>
                      <a:pt x="1185845" y="1662882"/>
                      <a:pt x="1229488" y="1721486"/>
                      <a:pt x="1275662" y="1778008"/>
                    </a:cubicBezTo>
                    <a:cubicBezTo>
                      <a:pt x="1318855" y="1826994"/>
                      <a:pt x="1355750" y="1880929"/>
                      <a:pt x="1396806" y="1931603"/>
                    </a:cubicBezTo>
                    <a:cubicBezTo>
                      <a:pt x="1402374" y="1939308"/>
                      <a:pt x="1408785" y="1946450"/>
                      <a:pt x="1413791" y="1954437"/>
                    </a:cubicBezTo>
                    <a:cubicBezTo>
                      <a:pt x="1415815" y="1958036"/>
                      <a:pt x="1416265" y="1962198"/>
                      <a:pt x="1415253" y="1965966"/>
                    </a:cubicBezTo>
                    <a:cubicBezTo>
                      <a:pt x="1435050" y="1963266"/>
                      <a:pt x="1455128" y="1962367"/>
                      <a:pt x="1474025" y="1955112"/>
                    </a:cubicBezTo>
                    <a:cubicBezTo>
                      <a:pt x="1527116" y="1935596"/>
                      <a:pt x="1577059" y="1909106"/>
                      <a:pt x="1621714" y="1874743"/>
                    </a:cubicBezTo>
                    <a:cubicBezTo>
                      <a:pt x="1669294" y="1843023"/>
                      <a:pt x="1706357" y="1795274"/>
                      <a:pt x="1724917" y="1741114"/>
                    </a:cubicBezTo>
                    <a:cubicBezTo>
                      <a:pt x="1725423" y="1739258"/>
                      <a:pt x="1725929" y="1737233"/>
                      <a:pt x="1726548" y="1735096"/>
                    </a:cubicBezTo>
                    <a:cubicBezTo>
                      <a:pt x="1725817" y="1734365"/>
                      <a:pt x="1725085" y="1733465"/>
                      <a:pt x="1724467" y="17325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34"/>
              <p:cNvSpPr/>
              <p:nvPr/>
            </p:nvSpPr>
            <p:spPr>
              <a:xfrm>
                <a:off x="5088086" y="4063968"/>
                <a:ext cx="501108" cy="440143"/>
              </a:xfrm>
              <a:custGeom>
                <a:rect b="b" l="l" r="r" t="t"/>
                <a:pathLst>
                  <a:path extrusionOk="0" h="440143" w="501108">
                    <a:moveTo>
                      <a:pt x="500715" y="188183"/>
                    </a:moveTo>
                    <a:cubicBezTo>
                      <a:pt x="498522" y="192738"/>
                      <a:pt x="498297" y="198419"/>
                      <a:pt x="501109" y="203762"/>
                    </a:cubicBezTo>
                    <a:cubicBezTo>
                      <a:pt x="487723" y="198025"/>
                      <a:pt x="467027" y="195832"/>
                      <a:pt x="460615" y="212254"/>
                    </a:cubicBezTo>
                    <a:cubicBezTo>
                      <a:pt x="456116" y="232164"/>
                      <a:pt x="465396" y="252973"/>
                      <a:pt x="464327" y="273163"/>
                    </a:cubicBezTo>
                    <a:cubicBezTo>
                      <a:pt x="441043" y="266189"/>
                      <a:pt x="417141" y="261859"/>
                      <a:pt x="393238" y="257866"/>
                    </a:cubicBezTo>
                    <a:cubicBezTo>
                      <a:pt x="380584" y="256291"/>
                      <a:pt x="364780" y="250611"/>
                      <a:pt x="354319" y="260622"/>
                    </a:cubicBezTo>
                    <a:cubicBezTo>
                      <a:pt x="347345" y="267652"/>
                      <a:pt x="348639" y="278619"/>
                      <a:pt x="349314" y="287674"/>
                    </a:cubicBezTo>
                    <a:cubicBezTo>
                      <a:pt x="350158" y="306796"/>
                      <a:pt x="353532" y="323612"/>
                      <a:pt x="352463" y="343184"/>
                    </a:cubicBezTo>
                    <a:cubicBezTo>
                      <a:pt x="326311" y="338684"/>
                      <a:pt x="300272" y="333060"/>
                      <a:pt x="274007" y="329236"/>
                    </a:cubicBezTo>
                    <a:cubicBezTo>
                      <a:pt x="253816" y="324680"/>
                      <a:pt x="228564" y="327830"/>
                      <a:pt x="233063" y="354601"/>
                    </a:cubicBezTo>
                    <a:cubicBezTo>
                      <a:pt x="237619" y="382946"/>
                      <a:pt x="245549" y="411235"/>
                      <a:pt x="243862" y="440143"/>
                    </a:cubicBezTo>
                    <a:cubicBezTo>
                      <a:pt x="219172" y="433563"/>
                      <a:pt x="194145" y="428333"/>
                      <a:pt x="169398" y="421696"/>
                    </a:cubicBezTo>
                    <a:cubicBezTo>
                      <a:pt x="164899" y="420515"/>
                      <a:pt x="143359" y="413710"/>
                      <a:pt x="127836" y="411910"/>
                    </a:cubicBezTo>
                    <a:cubicBezTo>
                      <a:pt x="111470" y="375578"/>
                      <a:pt x="93417" y="340034"/>
                      <a:pt x="77725" y="303421"/>
                    </a:cubicBezTo>
                    <a:cubicBezTo>
                      <a:pt x="50392" y="236269"/>
                      <a:pt x="26827" y="167599"/>
                      <a:pt x="0" y="100165"/>
                    </a:cubicBezTo>
                    <a:cubicBezTo>
                      <a:pt x="4331" y="86386"/>
                      <a:pt x="4893" y="55791"/>
                      <a:pt x="6918" y="50336"/>
                    </a:cubicBezTo>
                    <a:cubicBezTo>
                      <a:pt x="25871" y="47468"/>
                      <a:pt x="44768" y="57703"/>
                      <a:pt x="63946" y="55847"/>
                    </a:cubicBezTo>
                    <a:cubicBezTo>
                      <a:pt x="90548" y="50280"/>
                      <a:pt x="75588" y="18897"/>
                      <a:pt x="70920" y="1743"/>
                    </a:cubicBezTo>
                    <a:cubicBezTo>
                      <a:pt x="85712" y="1069"/>
                      <a:pt x="100559" y="8830"/>
                      <a:pt x="115126" y="4949"/>
                    </a:cubicBezTo>
                    <a:cubicBezTo>
                      <a:pt x="118331" y="3768"/>
                      <a:pt x="120637" y="2081"/>
                      <a:pt x="122268" y="0"/>
                    </a:cubicBezTo>
                    <a:cubicBezTo>
                      <a:pt x="158881" y="19122"/>
                      <a:pt x="195607" y="38019"/>
                      <a:pt x="231995" y="57591"/>
                    </a:cubicBezTo>
                    <a:cubicBezTo>
                      <a:pt x="281712" y="86274"/>
                      <a:pt x="335254" y="107589"/>
                      <a:pt x="383790" y="138410"/>
                    </a:cubicBezTo>
                    <a:cubicBezTo>
                      <a:pt x="418378" y="157531"/>
                      <a:pt x="456172" y="169792"/>
                      <a:pt x="491548" y="187283"/>
                    </a:cubicBezTo>
                    <a:cubicBezTo>
                      <a:pt x="494810" y="188689"/>
                      <a:pt x="497903" y="188914"/>
                      <a:pt x="500715" y="18818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34"/>
              <p:cNvSpPr/>
              <p:nvPr/>
            </p:nvSpPr>
            <p:spPr>
              <a:xfrm>
                <a:off x="6890897" y="6343422"/>
                <a:ext cx="427657" cy="367496"/>
              </a:xfrm>
              <a:custGeom>
                <a:rect b="b" l="l" r="r" t="t"/>
                <a:pathLst>
                  <a:path extrusionOk="0" h="367496" w="427657">
                    <a:moveTo>
                      <a:pt x="370011" y="57422"/>
                    </a:moveTo>
                    <a:cubicBezTo>
                      <a:pt x="392620" y="96847"/>
                      <a:pt x="425971" y="134698"/>
                      <a:pt x="427658" y="182053"/>
                    </a:cubicBezTo>
                    <a:cubicBezTo>
                      <a:pt x="424283" y="241725"/>
                      <a:pt x="383396" y="295829"/>
                      <a:pt x="332610" y="325693"/>
                    </a:cubicBezTo>
                    <a:cubicBezTo>
                      <a:pt x="286830" y="357750"/>
                      <a:pt x="229127" y="373835"/>
                      <a:pt x="173560" y="365174"/>
                    </a:cubicBezTo>
                    <a:cubicBezTo>
                      <a:pt x="125024" y="353251"/>
                      <a:pt x="88017" y="315513"/>
                      <a:pt x="52586" y="282331"/>
                    </a:cubicBezTo>
                    <a:cubicBezTo>
                      <a:pt x="35938" y="266133"/>
                      <a:pt x="19010" y="247855"/>
                      <a:pt x="0" y="233345"/>
                    </a:cubicBezTo>
                    <a:cubicBezTo>
                      <a:pt x="2700" y="233457"/>
                      <a:pt x="5343" y="233513"/>
                      <a:pt x="7874" y="233682"/>
                    </a:cubicBezTo>
                    <a:cubicBezTo>
                      <a:pt x="32620" y="235201"/>
                      <a:pt x="56466" y="228227"/>
                      <a:pt x="79806" y="220859"/>
                    </a:cubicBezTo>
                    <a:cubicBezTo>
                      <a:pt x="111020" y="212704"/>
                      <a:pt x="140828" y="199825"/>
                      <a:pt x="167824" y="182221"/>
                    </a:cubicBezTo>
                    <a:cubicBezTo>
                      <a:pt x="167880" y="182221"/>
                      <a:pt x="167880" y="182165"/>
                      <a:pt x="167936" y="182165"/>
                    </a:cubicBezTo>
                    <a:cubicBezTo>
                      <a:pt x="186777" y="172829"/>
                      <a:pt x="204887" y="161975"/>
                      <a:pt x="222040" y="149545"/>
                    </a:cubicBezTo>
                    <a:cubicBezTo>
                      <a:pt x="245155" y="134529"/>
                      <a:pt x="262140" y="112145"/>
                      <a:pt x="278281" y="90155"/>
                    </a:cubicBezTo>
                    <a:cubicBezTo>
                      <a:pt x="295547" y="67433"/>
                      <a:pt x="311295" y="40719"/>
                      <a:pt x="318325" y="12429"/>
                    </a:cubicBezTo>
                    <a:cubicBezTo>
                      <a:pt x="320350" y="9055"/>
                      <a:pt x="321643" y="4781"/>
                      <a:pt x="322431" y="0"/>
                    </a:cubicBezTo>
                    <a:cubicBezTo>
                      <a:pt x="338572" y="19010"/>
                      <a:pt x="356906" y="36051"/>
                      <a:pt x="370011" y="574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34"/>
              <p:cNvSpPr/>
              <p:nvPr/>
            </p:nvSpPr>
            <p:spPr>
              <a:xfrm>
                <a:off x="6729316" y="6143541"/>
                <a:ext cx="362080" cy="313375"/>
              </a:xfrm>
              <a:custGeom>
                <a:rect b="b" l="l" r="r" t="t"/>
                <a:pathLst>
                  <a:path extrusionOk="0" h="313375" w="362080">
                    <a:moveTo>
                      <a:pt x="362081" y="42237"/>
                    </a:moveTo>
                    <a:cubicBezTo>
                      <a:pt x="358537" y="45162"/>
                      <a:pt x="355894" y="49830"/>
                      <a:pt x="355444" y="56072"/>
                    </a:cubicBezTo>
                    <a:cubicBezTo>
                      <a:pt x="324005" y="156013"/>
                      <a:pt x="248586" y="241893"/>
                      <a:pt x="152020" y="283287"/>
                    </a:cubicBezTo>
                    <a:cubicBezTo>
                      <a:pt x="126149" y="292285"/>
                      <a:pt x="99490" y="298528"/>
                      <a:pt x="73338" y="306346"/>
                    </a:cubicBezTo>
                    <a:cubicBezTo>
                      <a:pt x="70245" y="307133"/>
                      <a:pt x="62653" y="309833"/>
                      <a:pt x="56297" y="313376"/>
                    </a:cubicBezTo>
                    <a:cubicBezTo>
                      <a:pt x="40494" y="293973"/>
                      <a:pt x="25196" y="274176"/>
                      <a:pt x="10180" y="253985"/>
                    </a:cubicBezTo>
                    <a:cubicBezTo>
                      <a:pt x="6693" y="249205"/>
                      <a:pt x="3374" y="244312"/>
                      <a:pt x="0" y="239362"/>
                    </a:cubicBezTo>
                    <a:cubicBezTo>
                      <a:pt x="75307" y="236044"/>
                      <a:pt x="145777" y="199431"/>
                      <a:pt x="204493" y="153820"/>
                    </a:cubicBezTo>
                    <a:cubicBezTo>
                      <a:pt x="256291" y="113832"/>
                      <a:pt x="310901" y="65408"/>
                      <a:pt x="327436" y="0"/>
                    </a:cubicBezTo>
                    <a:cubicBezTo>
                      <a:pt x="338965" y="14060"/>
                      <a:pt x="350607" y="28121"/>
                      <a:pt x="362081" y="422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34"/>
              <p:cNvSpPr/>
              <p:nvPr/>
            </p:nvSpPr>
            <p:spPr>
              <a:xfrm>
                <a:off x="6631850" y="6024591"/>
                <a:ext cx="403361" cy="342846"/>
              </a:xfrm>
              <a:custGeom>
                <a:rect b="b" l="l" r="r" t="t"/>
                <a:pathLst>
                  <a:path extrusionOk="0" h="342846" w="403361">
                    <a:moveTo>
                      <a:pt x="393744" y="79975"/>
                    </a:moveTo>
                    <a:cubicBezTo>
                      <a:pt x="396950" y="84024"/>
                      <a:pt x="400156" y="88074"/>
                      <a:pt x="403362" y="92123"/>
                    </a:cubicBezTo>
                    <a:cubicBezTo>
                      <a:pt x="399818" y="94541"/>
                      <a:pt x="397344" y="98591"/>
                      <a:pt x="397175" y="104327"/>
                    </a:cubicBezTo>
                    <a:cubicBezTo>
                      <a:pt x="378784" y="193526"/>
                      <a:pt x="253479" y="280981"/>
                      <a:pt x="173785" y="316244"/>
                    </a:cubicBezTo>
                    <a:cubicBezTo>
                      <a:pt x="145721" y="327717"/>
                      <a:pt x="115913" y="333960"/>
                      <a:pt x="87005" y="342846"/>
                    </a:cubicBezTo>
                    <a:cubicBezTo>
                      <a:pt x="75194" y="325749"/>
                      <a:pt x="62765" y="309101"/>
                      <a:pt x="46961" y="295547"/>
                    </a:cubicBezTo>
                    <a:cubicBezTo>
                      <a:pt x="30876" y="280925"/>
                      <a:pt x="11642" y="269339"/>
                      <a:pt x="0" y="250048"/>
                    </a:cubicBezTo>
                    <a:cubicBezTo>
                      <a:pt x="281" y="250104"/>
                      <a:pt x="619" y="250161"/>
                      <a:pt x="844" y="250161"/>
                    </a:cubicBezTo>
                    <a:cubicBezTo>
                      <a:pt x="39425" y="253985"/>
                      <a:pt x="76376" y="239644"/>
                      <a:pt x="111245" y="224909"/>
                    </a:cubicBezTo>
                    <a:cubicBezTo>
                      <a:pt x="136891" y="214673"/>
                      <a:pt x="162087" y="203143"/>
                      <a:pt x="185146" y="187789"/>
                    </a:cubicBezTo>
                    <a:cubicBezTo>
                      <a:pt x="256291" y="144934"/>
                      <a:pt x="320125" y="83237"/>
                      <a:pt x="339753" y="0"/>
                    </a:cubicBezTo>
                    <a:cubicBezTo>
                      <a:pt x="360562" y="24521"/>
                      <a:pt x="374735" y="54048"/>
                      <a:pt x="393744" y="799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34"/>
              <p:cNvSpPr/>
              <p:nvPr/>
            </p:nvSpPr>
            <p:spPr>
              <a:xfrm>
                <a:off x="6796580" y="6212268"/>
                <a:ext cx="385885" cy="345995"/>
              </a:xfrm>
              <a:custGeom>
                <a:rect b="b" l="l" r="r" t="t"/>
                <a:pathLst>
                  <a:path extrusionOk="0" h="345995" w="385885">
                    <a:moveTo>
                      <a:pt x="385308" y="102865"/>
                    </a:moveTo>
                    <a:cubicBezTo>
                      <a:pt x="386208" y="110908"/>
                      <a:pt x="386039" y="118781"/>
                      <a:pt x="384915" y="126486"/>
                    </a:cubicBezTo>
                    <a:cubicBezTo>
                      <a:pt x="370629" y="125755"/>
                      <a:pt x="368492" y="144371"/>
                      <a:pt x="363993" y="155619"/>
                    </a:cubicBezTo>
                    <a:cubicBezTo>
                      <a:pt x="337784" y="212929"/>
                      <a:pt x="293466" y="259215"/>
                      <a:pt x="240431" y="292004"/>
                    </a:cubicBezTo>
                    <a:cubicBezTo>
                      <a:pt x="222546" y="301059"/>
                      <a:pt x="203931" y="308708"/>
                      <a:pt x="184471" y="314107"/>
                    </a:cubicBezTo>
                    <a:cubicBezTo>
                      <a:pt x="175979" y="318775"/>
                      <a:pt x="116588" y="331485"/>
                      <a:pt x="90267" y="344815"/>
                    </a:cubicBezTo>
                    <a:cubicBezTo>
                      <a:pt x="83631" y="345265"/>
                      <a:pt x="77107" y="345546"/>
                      <a:pt x="70920" y="345996"/>
                    </a:cubicBezTo>
                    <a:cubicBezTo>
                      <a:pt x="71145" y="342959"/>
                      <a:pt x="70245" y="339809"/>
                      <a:pt x="67883" y="337335"/>
                    </a:cubicBezTo>
                    <a:cubicBezTo>
                      <a:pt x="52304" y="319225"/>
                      <a:pt x="36782" y="301059"/>
                      <a:pt x="21090" y="283062"/>
                    </a:cubicBezTo>
                    <a:cubicBezTo>
                      <a:pt x="13948" y="274794"/>
                      <a:pt x="6918" y="266415"/>
                      <a:pt x="0" y="257978"/>
                    </a:cubicBezTo>
                    <a:cubicBezTo>
                      <a:pt x="47243" y="252635"/>
                      <a:pt x="95891" y="244424"/>
                      <a:pt x="136947" y="219622"/>
                    </a:cubicBezTo>
                    <a:cubicBezTo>
                      <a:pt x="194257" y="187677"/>
                      <a:pt x="244143" y="141222"/>
                      <a:pt x="276931" y="83968"/>
                    </a:cubicBezTo>
                    <a:cubicBezTo>
                      <a:pt x="291948" y="57197"/>
                      <a:pt x="307977" y="29808"/>
                      <a:pt x="316244" y="0"/>
                    </a:cubicBezTo>
                    <a:cubicBezTo>
                      <a:pt x="337503" y="26715"/>
                      <a:pt x="358144" y="53992"/>
                      <a:pt x="377041" y="82787"/>
                    </a:cubicBezTo>
                    <a:cubicBezTo>
                      <a:pt x="380584" y="88861"/>
                      <a:pt x="383509" y="95554"/>
                      <a:pt x="385252" y="102528"/>
                    </a:cubicBezTo>
                    <a:cubicBezTo>
                      <a:pt x="385308" y="102640"/>
                      <a:pt x="385308" y="102753"/>
                      <a:pt x="385308" y="1028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34"/>
              <p:cNvSpPr/>
              <p:nvPr/>
            </p:nvSpPr>
            <p:spPr>
              <a:xfrm>
                <a:off x="4989124" y="3927351"/>
                <a:ext cx="2360100" cy="2812042"/>
              </a:xfrm>
              <a:custGeom>
                <a:rect b="b" l="l" r="r" t="t"/>
                <a:pathLst>
                  <a:path extrusionOk="0" h="2812042" w="2360100">
                    <a:moveTo>
                      <a:pt x="2320601" y="2494584"/>
                    </a:moveTo>
                    <a:cubicBezTo>
                      <a:pt x="2299342" y="2456115"/>
                      <a:pt x="2274933" y="2423214"/>
                      <a:pt x="2242088" y="2393518"/>
                    </a:cubicBezTo>
                    <a:cubicBezTo>
                      <a:pt x="2236295" y="2387726"/>
                      <a:pt x="2230221" y="2382101"/>
                      <a:pt x="2224204" y="2376534"/>
                    </a:cubicBezTo>
                    <a:cubicBezTo>
                      <a:pt x="2223079" y="2375465"/>
                      <a:pt x="2221898" y="2374734"/>
                      <a:pt x="2220604" y="2374228"/>
                    </a:cubicBezTo>
                    <a:cubicBezTo>
                      <a:pt x="2220267" y="2373047"/>
                      <a:pt x="2219873" y="2371978"/>
                      <a:pt x="2219479" y="2371022"/>
                    </a:cubicBezTo>
                    <a:cubicBezTo>
                      <a:pt x="2206656" y="2338346"/>
                      <a:pt x="2181741" y="2312025"/>
                      <a:pt x="2161382" y="2283961"/>
                    </a:cubicBezTo>
                    <a:cubicBezTo>
                      <a:pt x="2127862" y="2242286"/>
                      <a:pt x="2094118" y="2200836"/>
                      <a:pt x="2059304" y="2160286"/>
                    </a:cubicBezTo>
                    <a:cubicBezTo>
                      <a:pt x="2041588" y="2139308"/>
                      <a:pt x="2004132" y="2072663"/>
                      <a:pt x="1971399" y="2074800"/>
                    </a:cubicBezTo>
                    <a:cubicBezTo>
                      <a:pt x="1965325" y="2065407"/>
                      <a:pt x="1959195" y="2056128"/>
                      <a:pt x="1952727" y="2047073"/>
                    </a:cubicBezTo>
                    <a:cubicBezTo>
                      <a:pt x="1926969" y="2006185"/>
                      <a:pt x="1903516" y="1963611"/>
                      <a:pt x="1872584" y="1926211"/>
                    </a:cubicBezTo>
                    <a:cubicBezTo>
                      <a:pt x="1757289" y="1772560"/>
                      <a:pt x="1639802" y="1620540"/>
                      <a:pt x="1523945" y="1467283"/>
                    </a:cubicBezTo>
                    <a:cubicBezTo>
                      <a:pt x="1486600" y="1422234"/>
                      <a:pt x="1452575" y="1374597"/>
                      <a:pt x="1419167" y="1326624"/>
                    </a:cubicBezTo>
                    <a:cubicBezTo>
                      <a:pt x="1373556" y="1266727"/>
                      <a:pt x="1328844" y="1206267"/>
                      <a:pt x="1285088" y="1145021"/>
                    </a:cubicBezTo>
                    <a:cubicBezTo>
                      <a:pt x="1247969" y="1099241"/>
                      <a:pt x="1213887" y="1051267"/>
                      <a:pt x="1178736" y="1004024"/>
                    </a:cubicBezTo>
                    <a:cubicBezTo>
                      <a:pt x="1143248" y="959256"/>
                      <a:pt x="1105904" y="916007"/>
                      <a:pt x="1074128" y="868371"/>
                    </a:cubicBezTo>
                    <a:cubicBezTo>
                      <a:pt x="1028797" y="805605"/>
                      <a:pt x="981105" y="744640"/>
                      <a:pt x="936393" y="681369"/>
                    </a:cubicBezTo>
                    <a:cubicBezTo>
                      <a:pt x="906417" y="642112"/>
                      <a:pt x="874247" y="604656"/>
                      <a:pt x="844439" y="565174"/>
                    </a:cubicBezTo>
                    <a:cubicBezTo>
                      <a:pt x="805183" y="513545"/>
                      <a:pt x="755690" y="471027"/>
                      <a:pt x="715759" y="420016"/>
                    </a:cubicBezTo>
                    <a:cubicBezTo>
                      <a:pt x="692925" y="392064"/>
                      <a:pt x="668010" y="366025"/>
                      <a:pt x="642983" y="340097"/>
                    </a:cubicBezTo>
                    <a:cubicBezTo>
                      <a:pt x="632016" y="330255"/>
                      <a:pt x="623524" y="316251"/>
                      <a:pt x="611207" y="308152"/>
                    </a:cubicBezTo>
                    <a:cubicBezTo>
                      <a:pt x="610869" y="303878"/>
                      <a:pt x="608620" y="299716"/>
                      <a:pt x="603952" y="296960"/>
                    </a:cubicBezTo>
                    <a:cubicBezTo>
                      <a:pt x="595965" y="292517"/>
                      <a:pt x="587417" y="288862"/>
                      <a:pt x="579037" y="285093"/>
                    </a:cubicBezTo>
                    <a:cubicBezTo>
                      <a:pt x="556203" y="274970"/>
                      <a:pt x="532807" y="266028"/>
                      <a:pt x="510254" y="255286"/>
                    </a:cubicBezTo>
                    <a:cubicBezTo>
                      <a:pt x="488264" y="244431"/>
                      <a:pt x="468354" y="229808"/>
                      <a:pt x="446083" y="219460"/>
                    </a:cubicBezTo>
                    <a:cubicBezTo>
                      <a:pt x="306267" y="150115"/>
                      <a:pt x="169376" y="75651"/>
                      <a:pt x="28155" y="9118"/>
                    </a:cubicBezTo>
                    <a:cubicBezTo>
                      <a:pt x="21462" y="5912"/>
                      <a:pt x="15050" y="738"/>
                      <a:pt x="7514" y="7"/>
                    </a:cubicBezTo>
                    <a:cubicBezTo>
                      <a:pt x="2396" y="-218"/>
                      <a:pt x="-866" y="5012"/>
                      <a:pt x="203" y="9624"/>
                    </a:cubicBezTo>
                    <a:cubicBezTo>
                      <a:pt x="315" y="10299"/>
                      <a:pt x="540" y="10974"/>
                      <a:pt x="821" y="11536"/>
                    </a:cubicBezTo>
                    <a:cubicBezTo>
                      <a:pt x="709" y="13055"/>
                      <a:pt x="821" y="14630"/>
                      <a:pt x="1046" y="16092"/>
                    </a:cubicBezTo>
                    <a:cubicBezTo>
                      <a:pt x="3802" y="35270"/>
                      <a:pt x="8808" y="54055"/>
                      <a:pt x="13476" y="72896"/>
                    </a:cubicBezTo>
                    <a:cubicBezTo>
                      <a:pt x="34735" y="152870"/>
                      <a:pt x="73372" y="226828"/>
                      <a:pt x="99187" y="305284"/>
                    </a:cubicBezTo>
                    <a:cubicBezTo>
                      <a:pt x="122977" y="374854"/>
                      <a:pt x="145811" y="444931"/>
                      <a:pt x="178093" y="511127"/>
                    </a:cubicBezTo>
                    <a:cubicBezTo>
                      <a:pt x="186530" y="529349"/>
                      <a:pt x="193616" y="548133"/>
                      <a:pt x="202277" y="566299"/>
                    </a:cubicBezTo>
                    <a:cubicBezTo>
                      <a:pt x="204021" y="569842"/>
                      <a:pt x="206552" y="572655"/>
                      <a:pt x="210207" y="574229"/>
                    </a:cubicBezTo>
                    <a:cubicBezTo>
                      <a:pt x="211107" y="574623"/>
                      <a:pt x="212063" y="574904"/>
                      <a:pt x="212963" y="575129"/>
                    </a:cubicBezTo>
                    <a:cubicBezTo>
                      <a:pt x="213582" y="576929"/>
                      <a:pt x="214931" y="578841"/>
                      <a:pt x="216281" y="580022"/>
                    </a:cubicBezTo>
                    <a:cubicBezTo>
                      <a:pt x="237653" y="605837"/>
                      <a:pt x="254863" y="634745"/>
                      <a:pt x="275559" y="661178"/>
                    </a:cubicBezTo>
                    <a:cubicBezTo>
                      <a:pt x="314422" y="707633"/>
                      <a:pt x="343386" y="761344"/>
                      <a:pt x="382136" y="807855"/>
                    </a:cubicBezTo>
                    <a:cubicBezTo>
                      <a:pt x="427186" y="859372"/>
                      <a:pt x="467904" y="914320"/>
                      <a:pt x="511041" y="967355"/>
                    </a:cubicBezTo>
                    <a:cubicBezTo>
                      <a:pt x="553841" y="1014485"/>
                      <a:pt x="592760" y="1064652"/>
                      <a:pt x="633253" y="1113751"/>
                    </a:cubicBezTo>
                    <a:cubicBezTo>
                      <a:pt x="671160" y="1155482"/>
                      <a:pt x="702261" y="1202556"/>
                      <a:pt x="737187" y="1246705"/>
                    </a:cubicBezTo>
                    <a:cubicBezTo>
                      <a:pt x="799783" y="1316894"/>
                      <a:pt x="853550" y="1394338"/>
                      <a:pt x="917721" y="1463121"/>
                    </a:cubicBezTo>
                    <a:cubicBezTo>
                      <a:pt x="981274" y="1538147"/>
                      <a:pt x="1042801" y="1615984"/>
                      <a:pt x="1103486" y="1693428"/>
                    </a:cubicBezTo>
                    <a:cubicBezTo>
                      <a:pt x="1140155" y="1735103"/>
                      <a:pt x="1174068" y="1779084"/>
                      <a:pt x="1207869" y="1823121"/>
                    </a:cubicBezTo>
                    <a:cubicBezTo>
                      <a:pt x="1244032" y="1865808"/>
                      <a:pt x="1279521" y="1908945"/>
                      <a:pt x="1311578" y="1954894"/>
                    </a:cubicBezTo>
                    <a:cubicBezTo>
                      <a:pt x="1368944" y="2025870"/>
                      <a:pt x="1425860" y="2097184"/>
                      <a:pt x="1483001" y="2168329"/>
                    </a:cubicBezTo>
                    <a:cubicBezTo>
                      <a:pt x="1529569" y="2221814"/>
                      <a:pt x="1569387" y="2280699"/>
                      <a:pt x="1614268" y="2335534"/>
                    </a:cubicBezTo>
                    <a:cubicBezTo>
                      <a:pt x="1615505" y="2336771"/>
                      <a:pt x="1616911" y="2337727"/>
                      <a:pt x="1618430" y="2338458"/>
                    </a:cubicBezTo>
                    <a:cubicBezTo>
                      <a:pt x="1618542" y="2339190"/>
                      <a:pt x="1618767" y="2339977"/>
                      <a:pt x="1619330" y="2340764"/>
                    </a:cubicBezTo>
                    <a:cubicBezTo>
                      <a:pt x="1621129" y="2342733"/>
                      <a:pt x="1623435" y="2343970"/>
                      <a:pt x="1625854" y="2344870"/>
                    </a:cubicBezTo>
                    <a:cubicBezTo>
                      <a:pt x="1625235" y="2373215"/>
                      <a:pt x="1668316" y="2400774"/>
                      <a:pt x="1683051" y="2422764"/>
                    </a:cubicBezTo>
                    <a:cubicBezTo>
                      <a:pt x="1724501" y="2486935"/>
                      <a:pt x="1771856" y="2546719"/>
                      <a:pt x="1824385" y="2602286"/>
                    </a:cubicBezTo>
                    <a:cubicBezTo>
                      <a:pt x="1835352" y="2614321"/>
                      <a:pt x="1846038" y="2626638"/>
                      <a:pt x="1857230" y="2638449"/>
                    </a:cubicBezTo>
                    <a:cubicBezTo>
                      <a:pt x="1859536" y="2640755"/>
                      <a:pt x="1862235" y="2642273"/>
                      <a:pt x="1865553" y="2642498"/>
                    </a:cubicBezTo>
                    <a:cubicBezTo>
                      <a:pt x="1866453" y="2642610"/>
                      <a:pt x="1867353" y="2642554"/>
                      <a:pt x="1868253" y="2642442"/>
                    </a:cubicBezTo>
                    <a:cubicBezTo>
                      <a:pt x="1873090" y="2645254"/>
                      <a:pt x="1878601" y="2646885"/>
                      <a:pt x="1884338" y="2647841"/>
                    </a:cubicBezTo>
                    <a:cubicBezTo>
                      <a:pt x="1889231" y="2658527"/>
                      <a:pt x="1908184" y="2677255"/>
                      <a:pt x="1911446" y="2681304"/>
                    </a:cubicBezTo>
                    <a:cubicBezTo>
                      <a:pt x="1959476" y="2734059"/>
                      <a:pt x="2009756" y="2800873"/>
                      <a:pt x="2085119" y="2810940"/>
                    </a:cubicBezTo>
                    <a:lnTo>
                      <a:pt x="2085175" y="2810940"/>
                    </a:lnTo>
                    <a:cubicBezTo>
                      <a:pt x="2200526" y="2822470"/>
                      <a:pt x="2328981" y="2742326"/>
                      <a:pt x="2356595" y="2627313"/>
                    </a:cubicBezTo>
                    <a:cubicBezTo>
                      <a:pt x="2369081" y="2579733"/>
                      <a:pt x="2346134" y="2533503"/>
                      <a:pt x="2320601" y="2494584"/>
                    </a:cubicBezTo>
                    <a:close/>
                    <a:moveTo>
                      <a:pt x="626898" y="379185"/>
                    </a:moveTo>
                    <a:cubicBezTo>
                      <a:pt x="633928" y="376204"/>
                      <a:pt x="636909" y="369793"/>
                      <a:pt x="637078" y="362931"/>
                    </a:cubicBezTo>
                    <a:cubicBezTo>
                      <a:pt x="651700" y="379635"/>
                      <a:pt x="666323" y="395157"/>
                      <a:pt x="670879" y="401738"/>
                    </a:cubicBezTo>
                    <a:cubicBezTo>
                      <a:pt x="710697" y="453311"/>
                      <a:pt x="753834" y="501847"/>
                      <a:pt x="797815" y="549877"/>
                    </a:cubicBezTo>
                    <a:cubicBezTo>
                      <a:pt x="861705" y="629739"/>
                      <a:pt x="924076" y="710783"/>
                      <a:pt x="983073" y="794357"/>
                    </a:cubicBezTo>
                    <a:cubicBezTo>
                      <a:pt x="1040889" y="870114"/>
                      <a:pt x="1093812" y="949302"/>
                      <a:pt x="1155284" y="1022190"/>
                    </a:cubicBezTo>
                    <a:cubicBezTo>
                      <a:pt x="1190322" y="1069545"/>
                      <a:pt x="1224348" y="1117519"/>
                      <a:pt x="1261411" y="1163356"/>
                    </a:cubicBezTo>
                    <a:cubicBezTo>
                      <a:pt x="1305110" y="1224715"/>
                      <a:pt x="1349710" y="1285230"/>
                      <a:pt x="1395321" y="1345127"/>
                    </a:cubicBezTo>
                    <a:cubicBezTo>
                      <a:pt x="1438346" y="1409692"/>
                      <a:pt x="1487894" y="1469420"/>
                      <a:pt x="1534574" y="1531341"/>
                    </a:cubicBezTo>
                    <a:cubicBezTo>
                      <a:pt x="1603301" y="1624252"/>
                      <a:pt x="1674727" y="1715194"/>
                      <a:pt x="1745197" y="1806754"/>
                    </a:cubicBezTo>
                    <a:cubicBezTo>
                      <a:pt x="1779842" y="1852647"/>
                      <a:pt x="1812462" y="1900058"/>
                      <a:pt x="1848569" y="1944883"/>
                    </a:cubicBezTo>
                    <a:cubicBezTo>
                      <a:pt x="1878376" y="1981046"/>
                      <a:pt x="1900817" y="2021596"/>
                      <a:pt x="1925844" y="2061583"/>
                    </a:cubicBezTo>
                    <a:cubicBezTo>
                      <a:pt x="1933774" y="2072944"/>
                      <a:pt x="1940860" y="2083461"/>
                      <a:pt x="1948509" y="2095440"/>
                    </a:cubicBezTo>
                    <a:cubicBezTo>
                      <a:pt x="1949184" y="2096396"/>
                      <a:pt x="1949859" y="2097296"/>
                      <a:pt x="1950646" y="2098084"/>
                    </a:cubicBezTo>
                    <a:cubicBezTo>
                      <a:pt x="1950028" y="2100165"/>
                      <a:pt x="1949522" y="2102189"/>
                      <a:pt x="1949015" y="2104101"/>
                    </a:cubicBezTo>
                    <a:cubicBezTo>
                      <a:pt x="1944741" y="2116643"/>
                      <a:pt x="1939398" y="2128847"/>
                      <a:pt x="1933212" y="2140602"/>
                    </a:cubicBezTo>
                    <a:cubicBezTo>
                      <a:pt x="1932256" y="2135596"/>
                      <a:pt x="1928319" y="2131322"/>
                      <a:pt x="1923538" y="2129691"/>
                    </a:cubicBezTo>
                    <a:cubicBezTo>
                      <a:pt x="1923482" y="2129185"/>
                      <a:pt x="1923369" y="2128679"/>
                      <a:pt x="1923257" y="2128173"/>
                    </a:cubicBezTo>
                    <a:cubicBezTo>
                      <a:pt x="1921120" y="2116531"/>
                      <a:pt x="1912402" y="2108151"/>
                      <a:pt x="1905372" y="2099152"/>
                    </a:cubicBezTo>
                    <a:cubicBezTo>
                      <a:pt x="1889569" y="2080705"/>
                      <a:pt x="1872077" y="2063720"/>
                      <a:pt x="1858636" y="2042686"/>
                    </a:cubicBezTo>
                    <a:cubicBezTo>
                      <a:pt x="1816961" y="1979021"/>
                      <a:pt x="1766794" y="1920418"/>
                      <a:pt x="1724388" y="1857090"/>
                    </a:cubicBezTo>
                    <a:cubicBezTo>
                      <a:pt x="1708697" y="1832850"/>
                      <a:pt x="1693905" y="1808104"/>
                      <a:pt x="1677652" y="1784202"/>
                    </a:cubicBezTo>
                    <a:cubicBezTo>
                      <a:pt x="1657349" y="1753944"/>
                      <a:pt x="1634684" y="1725373"/>
                      <a:pt x="1612750" y="1696297"/>
                    </a:cubicBezTo>
                    <a:cubicBezTo>
                      <a:pt x="1584910" y="1660302"/>
                      <a:pt x="1563088" y="1622340"/>
                      <a:pt x="1534743" y="1585614"/>
                    </a:cubicBezTo>
                    <a:cubicBezTo>
                      <a:pt x="1500605" y="1542533"/>
                      <a:pt x="1466185" y="1499678"/>
                      <a:pt x="1434577" y="1454685"/>
                    </a:cubicBezTo>
                    <a:cubicBezTo>
                      <a:pt x="1379292" y="1382865"/>
                      <a:pt x="1320520" y="1313744"/>
                      <a:pt x="1264110" y="1242824"/>
                    </a:cubicBezTo>
                    <a:cubicBezTo>
                      <a:pt x="1214674" y="1187483"/>
                      <a:pt x="1170075" y="1128036"/>
                      <a:pt x="1120808" y="1072582"/>
                    </a:cubicBezTo>
                    <a:cubicBezTo>
                      <a:pt x="1089932" y="1038950"/>
                      <a:pt x="1060967" y="999188"/>
                      <a:pt x="1033747" y="961956"/>
                    </a:cubicBezTo>
                    <a:cubicBezTo>
                      <a:pt x="1001802" y="920000"/>
                      <a:pt x="965695" y="881362"/>
                      <a:pt x="933525" y="839519"/>
                    </a:cubicBezTo>
                    <a:cubicBezTo>
                      <a:pt x="856587" y="737947"/>
                      <a:pt x="770538" y="643800"/>
                      <a:pt x="689269" y="545828"/>
                    </a:cubicBezTo>
                    <a:cubicBezTo>
                      <a:pt x="657437" y="506965"/>
                      <a:pt x="621893" y="471364"/>
                      <a:pt x="584323" y="438069"/>
                    </a:cubicBezTo>
                    <a:cubicBezTo>
                      <a:pt x="583930" y="437732"/>
                      <a:pt x="583424" y="437226"/>
                      <a:pt x="582861" y="436720"/>
                    </a:cubicBezTo>
                    <a:cubicBezTo>
                      <a:pt x="599790" y="423728"/>
                      <a:pt x="592647" y="388971"/>
                      <a:pt x="590060" y="369287"/>
                    </a:cubicBezTo>
                    <a:cubicBezTo>
                      <a:pt x="601983" y="372773"/>
                      <a:pt x="613738" y="384078"/>
                      <a:pt x="626898" y="379185"/>
                    </a:cubicBezTo>
                    <a:close/>
                    <a:moveTo>
                      <a:pt x="1761339" y="2290485"/>
                    </a:moveTo>
                    <a:cubicBezTo>
                      <a:pt x="1761339" y="2288629"/>
                      <a:pt x="1761114" y="2286716"/>
                      <a:pt x="1760326" y="2284917"/>
                    </a:cubicBezTo>
                    <a:cubicBezTo>
                      <a:pt x="1758358" y="2279405"/>
                      <a:pt x="1752902" y="2276593"/>
                      <a:pt x="1748797" y="2272881"/>
                    </a:cubicBezTo>
                    <a:cubicBezTo>
                      <a:pt x="1745929" y="2269507"/>
                      <a:pt x="1741823" y="2267426"/>
                      <a:pt x="1737661" y="2266920"/>
                    </a:cubicBezTo>
                    <a:cubicBezTo>
                      <a:pt x="1704648" y="2229632"/>
                      <a:pt x="1680014" y="2185764"/>
                      <a:pt x="1646438" y="2148813"/>
                    </a:cubicBezTo>
                    <a:cubicBezTo>
                      <a:pt x="1611737" y="2110176"/>
                      <a:pt x="1581086" y="2068276"/>
                      <a:pt x="1550603" y="2026264"/>
                    </a:cubicBezTo>
                    <a:cubicBezTo>
                      <a:pt x="1529063" y="1997243"/>
                      <a:pt x="1505273" y="1970022"/>
                      <a:pt x="1482551" y="1941958"/>
                    </a:cubicBezTo>
                    <a:cubicBezTo>
                      <a:pt x="1460673" y="1913669"/>
                      <a:pt x="1441664" y="1883186"/>
                      <a:pt x="1418324" y="1856022"/>
                    </a:cubicBezTo>
                    <a:cubicBezTo>
                      <a:pt x="1372487" y="1803267"/>
                      <a:pt x="1330138" y="1747870"/>
                      <a:pt x="1288407" y="1691910"/>
                    </a:cubicBezTo>
                    <a:cubicBezTo>
                      <a:pt x="1244482" y="1638593"/>
                      <a:pt x="1198027" y="1587470"/>
                      <a:pt x="1155003" y="1533422"/>
                    </a:cubicBezTo>
                    <a:cubicBezTo>
                      <a:pt x="1124126" y="1497822"/>
                      <a:pt x="1087963" y="1467058"/>
                      <a:pt x="1060855" y="1428308"/>
                    </a:cubicBezTo>
                    <a:cubicBezTo>
                      <a:pt x="1028629" y="1381515"/>
                      <a:pt x="988922" y="1340684"/>
                      <a:pt x="952816" y="1297041"/>
                    </a:cubicBezTo>
                    <a:cubicBezTo>
                      <a:pt x="909229" y="1239900"/>
                      <a:pt x="861199" y="1186302"/>
                      <a:pt x="814969" y="1131298"/>
                    </a:cubicBezTo>
                    <a:cubicBezTo>
                      <a:pt x="782011" y="1089061"/>
                      <a:pt x="745961" y="1049580"/>
                      <a:pt x="709741" y="1010155"/>
                    </a:cubicBezTo>
                    <a:cubicBezTo>
                      <a:pt x="663961" y="954195"/>
                      <a:pt x="618912" y="897672"/>
                      <a:pt x="571107" y="843343"/>
                    </a:cubicBezTo>
                    <a:cubicBezTo>
                      <a:pt x="524539" y="788958"/>
                      <a:pt x="483820" y="729792"/>
                      <a:pt x="436578" y="675970"/>
                    </a:cubicBezTo>
                    <a:cubicBezTo>
                      <a:pt x="413688" y="647624"/>
                      <a:pt x="390516" y="619447"/>
                      <a:pt x="366501" y="592170"/>
                    </a:cubicBezTo>
                    <a:cubicBezTo>
                      <a:pt x="378256" y="568268"/>
                      <a:pt x="364477" y="513320"/>
                      <a:pt x="362452" y="494929"/>
                    </a:cubicBezTo>
                    <a:cubicBezTo>
                      <a:pt x="394341" y="499204"/>
                      <a:pt x="425780" y="506459"/>
                      <a:pt x="457500" y="511633"/>
                    </a:cubicBezTo>
                    <a:cubicBezTo>
                      <a:pt x="465430" y="511802"/>
                      <a:pt x="470941" y="509102"/>
                      <a:pt x="474766" y="504603"/>
                    </a:cubicBezTo>
                    <a:cubicBezTo>
                      <a:pt x="498499" y="537166"/>
                      <a:pt x="514022" y="575185"/>
                      <a:pt x="535731" y="609155"/>
                    </a:cubicBezTo>
                    <a:cubicBezTo>
                      <a:pt x="588654" y="685699"/>
                      <a:pt x="645176" y="759881"/>
                      <a:pt x="704455" y="831589"/>
                    </a:cubicBezTo>
                    <a:cubicBezTo>
                      <a:pt x="752822" y="884681"/>
                      <a:pt x="798434" y="941597"/>
                      <a:pt x="844045" y="997669"/>
                    </a:cubicBezTo>
                    <a:cubicBezTo>
                      <a:pt x="879252" y="1038556"/>
                      <a:pt x="908891" y="1083887"/>
                      <a:pt x="944042" y="1124830"/>
                    </a:cubicBezTo>
                    <a:cubicBezTo>
                      <a:pt x="1004051" y="1194851"/>
                      <a:pt x="1058380" y="1269426"/>
                      <a:pt x="1119571" y="1338490"/>
                    </a:cubicBezTo>
                    <a:cubicBezTo>
                      <a:pt x="1145329" y="1370098"/>
                      <a:pt x="1165182" y="1405080"/>
                      <a:pt x="1189366" y="1438037"/>
                    </a:cubicBezTo>
                    <a:cubicBezTo>
                      <a:pt x="1212818" y="1470826"/>
                      <a:pt x="1241558" y="1499284"/>
                      <a:pt x="1265517" y="1531679"/>
                    </a:cubicBezTo>
                    <a:cubicBezTo>
                      <a:pt x="1297518" y="1576840"/>
                      <a:pt x="1333175" y="1619134"/>
                      <a:pt x="1371700" y="1658840"/>
                    </a:cubicBezTo>
                    <a:cubicBezTo>
                      <a:pt x="1418324" y="1713675"/>
                      <a:pt x="1462754" y="1770704"/>
                      <a:pt x="1510841" y="1824414"/>
                    </a:cubicBezTo>
                    <a:cubicBezTo>
                      <a:pt x="1534405" y="1852422"/>
                      <a:pt x="1556283" y="1881780"/>
                      <a:pt x="1578330" y="1910969"/>
                    </a:cubicBezTo>
                    <a:cubicBezTo>
                      <a:pt x="1611568" y="1952756"/>
                      <a:pt x="1648744" y="1991450"/>
                      <a:pt x="1678889" y="2035656"/>
                    </a:cubicBezTo>
                    <a:cubicBezTo>
                      <a:pt x="1708641" y="2080761"/>
                      <a:pt x="1742779" y="2122605"/>
                      <a:pt x="1772981" y="2167373"/>
                    </a:cubicBezTo>
                    <a:cubicBezTo>
                      <a:pt x="1787097" y="2188688"/>
                      <a:pt x="1801551" y="2213659"/>
                      <a:pt x="1814205" y="2236943"/>
                    </a:cubicBezTo>
                    <a:cubicBezTo>
                      <a:pt x="1817467" y="2242398"/>
                      <a:pt x="1820167" y="2248473"/>
                      <a:pt x="1824160" y="2253478"/>
                    </a:cubicBezTo>
                    <a:cubicBezTo>
                      <a:pt x="1803969" y="2267201"/>
                      <a:pt x="1783048" y="2279518"/>
                      <a:pt x="1761339" y="2290485"/>
                    </a:cubicBezTo>
                    <a:close/>
                    <a:moveTo>
                      <a:pt x="1848681" y="2235593"/>
                    </a:moveTo>
                    <a:cubicBezTo>
                      <a:pt x="1820336" y="2184076"/>
                      <a:pt x="1789572" y="2133853"/>
                      <a:pt x="1753127" y="2087566"/>
                    </a:cubicBezTo>
                    <a:cubicBezTo>
                      <a:pt x="1730406" y="2058040"/>
                      <a:pt x="1710609" y="2026545"/>
                      <a:pt x="1688281" y="1996737"/>
                    </a:cubicBezTo>
                    <a:cubicBezTo>
                      <a:pt x="1656674" y="1953769"/>
                      <a:pt x="1618936" y="1915862"/>
                      <a:pt x="1587610" y="1872669"/>
                    </a:cubicBezTo>
                    <a:cubicBezTo>
                      <a:pt x="1535249" y="1801299"/>
                      <a:pt x="1473440" y="1737634"/>
                      <a:pt x="1419392" y="1667557"/>
                    </a:cubicBezTo>
                    <a:cubicBezTo>
                      <a:pt x="1393128" y="1634656"/>
                      <a:pt x="1362195" y="1605861"/>
                      <a:pt x="1335593" y="1573297"/>
                    </a:cubicBezTo>
                    <a:cubicBezTo>
                      <a:pt x="1312422" y="1545402"/>
                      <a:pt x="1292512" y="1514975"/>
                      <a:pt x="1269341" y="1487080"/>
                    </a:cubicBezTo>
                    <a:cubicBezTo>
                      <a:pt x="1223448" y="1438712"/>
                      <a:pt x="1189085" y="1381571"/>
                      <a:pt x="1150166" y="1327861"/>
                    </a:cubicBezTo>
                    <a:cubicBezTo>
                      <a:pt x="1101798" y="1272126"/>
                      <a:pt x="1056412" y="1213973"/>
                      <a:pt x="1009957" y="1156606"/>
                    </a:cubicBezTo>
                    <a:cubicBezTo>
                      <a:pt x="961533" y="1100703"/>
                      <a:pt x="918002" y="1041087"/>
                      <a:pt x="871435" y="983777"/>
                    </a:cubicBezTo>
                    <a:cubicBezTo>
                      <a:pt x="823855" y="925961"/>
                      <a:pt x="776837" y="867583"/>
                      <a:pt x="725770" y="812804"/>
                    </a:cubicBezTo>
                    <a:cubicBezTo>
                      <a:pt x="670879" y="747227"/>
                      <a:pt x="615594" y="678219"/>
                      <a:pt x="563514" y="609886"/>
                    </a:cubicBezTo>
                    <a:cubicBezTo>
                      <a:pt x="541693" y="581991"/>
                      <a:pt x="525776" y="550214"/>
                      <a:pt x="505473" y="521306"/>
                    </a:cubicBezTo>
                    <a:cubicBezTo>
                      <a:pt x="497937" y="511408"/>
                      <a:pt x="490344" y="500947"/>
                      <a:pt x="480221" y="493692"/>
                    </a:cubicBezTo>
                    <a:cubicBezTo>
                      <a:pt x="486126" y="472714"/>
                      <a:pt x="478703" y="438857"/>
                      <a:pt x="478815" y="423166"/>
                    </a:cubicBezTo>
                    <a:cubicBezTo>
                      <a:pt x="508454" y="427384"/>
                      <a:pt x="537475" y="434526"/>
                      <a:pt x="566383" y="441613"/>
                    </a:cubicBezTo>
                    <a:cubicBezTo>
                      <a:pt x="568632" y="441556"/>
                      <a:pt x="570713" y="441331"/>
                      <a:pt x="572625" y="440938"/>
                    </a:cubicBezTo>
                    <a:cubicBezTo>
                      <a:pt x="578081" y="449768"/>
                      <a:pt x="586517" y="456854"/>
                      <a:pt x="592872" y="465009"/>
                    </a:cubicBezTo>
                    <a:cubicBezTo>
                      <a:pt x="610363" y="484637"/>
                      <a:pt x="627910" y="503759"/>
                      <a:pt x="644558" y="524343"/>
                    </a:cubicBezTo>
                    <a:cubicBezTo>
                      <a:pt x="714915" y="614892"/>
                      <a:pt x="788816" y="702572"/>
                      <a:pt x="861086" y="791489"/>
                    </a:cubicBezTo>
                    <a:cubicBezTo>
                      <a:pt x="905011" y="850261"/>
                      <a:pt x="951410" y="907008"/>
                      <a:pt x="998202" y="963531"/>
                    </a:cubicBezTo>
                    <a:cubicBezTo>
                      <a:pt x="1031160" y="1006836"/>
                      <a:pt x="1061699" y="1051942"/>
                      <a:pt x="1098649" y="1092098"/>
                    </a:cubicBezTo>
                    <a:cubicBezTo>
                      <a:pt x="1135093" y="1132423"/>
                      <a:pt x="1167488" y="1176235"/>
                      <a:pt x="1202808" y="1217516"/>
                    </a:cubicBezTo>
                    <a:cubicBezTo>
                      <a:pt x="1240208" y="1259753"/>
                      <a:pt x="1275246" y="1303958"/>
                      <a:pt x="1310116" y="1348276"/>
                    </a:cubicBezTo>
                    <a:cubicBezTo>
                      <a:pt x="1356571" y="1404518"/>
                      <a:pt x="1403082" y="1460477"/>
                      <a:pt x="1444926" y="1520318"/>
                    </a:cubicBezTo>
                    <a:cubicBezTo>
                      <a:pt x="1488457" y="1575941"/>
                      <a:pt x="1531369" y="1629201"/>
                      <a:pt x="1569781" y="1689154"/>
                    </a:cubicBezTo>
                    <a:cubicBezTo>
                      <a:pt x="1604707" y="1737521"/>
                      <a:pt x="1643120" y="1783414"/>
                      <a:pt x="1674165" y="1834537"/>
                    </a:cubicBezTo>
                    <a:cubicBezTo>
                      <a:pt x="1709203" y="1892635"/>
                      <a:pt x="1751047" y="1946176"/>
                      <a:pt x="1791709" y="2000336"/>
                    </a:cubicBezTo>
                    <a:cubicBezTo>
                      <a:pt x="1820392" y="2037737"/>
                      <a:pt x="1843394" y="2079187"/>
                      <a:pt x="1877308" y="2112988"/>
                    </a:cubicBezTo>
                    <a:cubicBezTo>
                      <a:pt x="1885800" y="2122323"/>
                      <a:pt x="1892493" y="2134472"/>
                      <a:pt x="1903798" y="2141052"/>
                    </a:cubicBezTo>
                    <a:cubicBezTo>
                      <a:pt x="1904304" y="2141502"/>
                      <a:pt x="1904866" y="2141839"/>
                      <a:pt x="1905428" y="2142120"/>
                    </a:cubicBezTo>
                    <a:cubicBezTo>
                      <a:pt x="1906272" y="2148982"/>
                      <a:pt x="1913077" y="2155056"/>
                      <a:pt x="1917633" y="2159836"/>
                    </a:cubicBezTo>
                    <a:cubicBezTo>
                      <a:pt x="1917633" y="2159836"/>
                      <a:pt x="1917633" y="2159836"/>
                      <a:pt x="1917633" y="2159780"/>
                    </a:cubicBezTo>
                    <a:cubicBezTo>
                      <a:pt x="1918814" y="2160568"/>
                      <a:pt x="1919939" y="2161074"/>
                      <a:pt x="1921007" y="2161355"/>
                    </a:cubicBezTo>
                    <a:cubicBezTo>
                      <a:pt x="1901998" y="2190544"/>
                      <a:pt x="1877252" y="2215965"/>
                      <a:pt x="1848681" y="2235593"/>
                    </a:cubicBezTo>
                    <a:close/>
                    <a:moveTo>
                      <a:pt x="176687" y="440094"/>
                    </a:moveTo>
                    <a:cubicBezTo>
                      <a:pt x="149354" y="372886"/>
                      <a:pt x="125789" y="304215"/>
                      <a:pt x="98962" y="236782"/>
                    </a:cubicBezTo>
                    <a:cubicBezTo>
                      <a:pt x="103293" y="223003"/>
                      <a:pt x="103855" y="192408"/>
                      <a:pt x="105880" y="186953"/>
                    </a:cubicBezTo>
                    <a:cubicBezTo>
                      <a:pt x="124833" y="184084"/>
                      <a:pt x="143730" y="194320"/>
                      <a:pt x="162908" y="192464"/>
                    </a:cubicBezTo>
                    <a:cubicBezTo>
                      <a:pt x="189510" y="186896"/>
                      <a:pt x="174550" y="155514"/>
                      <a:pt x="169882" y="138360"/>
                    </a:cubicBezTo>
                    <a:cubicBezTo>
                      <a:pt x="184674" y="137685"/>
                      <a:pt x="199521" y="145447"/>
                      <a:pt x="214088" y="141566"/>
                    </a:cubicBezTo>
                    <a:cubicBezTo>
                      <a:pt x="217294" y="140385"/>
                      <a:pt x="219599" y="138698"/>
                      <a:pt x="221230" y="136617"/>
                    </a:cubicBezTo>
                    <a:cubicBezTo>
                      <a:pt x="257843" y="155683"/>
                      <a:pt x="294569" y="174636"/>
                      <a:pt x="330957" y="194208"/>
                    </a:cubicBezTo>
                    <a:cubicBezTo>
                      <a:pt x="380674" y="222891"/>
                      <a:pt x="434216" y="244206"/>
                      <a:pt x="482752" y="275026"/>
                    </a:cubicBezTo>
                    <a:cubicBezTo>
                      <a:pt x="517340" y="294148"/>
                      <a:pt x="555134" y="306409"/>
                      <a:pt x="590510" y="323900"/>
                    </a:cubicBezTo>
                    <a:cubicBezTo>
                      <a:pt x="593828" y="325306"/>
                      <a:pt x="596978" y="325531"/>
                      <a:pt x="599734" y="324800"/>
                    </a:cubicBezTo>
                    <a:cubicBezTo>
                      <a:pt x="597540" y="329355"/>
                      <a:pt x="597315" y="335036"/>
                      <a:pt x="600127" y="340379"/>
                    </a:cubicBezTo>
                    <a:cubicBezTo>
                      <a:pt x="586742" y="334642"/>
                      <a:pt x="566045" y="332449"/>
                      <a:pt x="559634" y="348871"/>
                    </a:cubicBezTo>
                    <a:cubicBezTo>
                      <a:pt x="555134" y="368780"/>
                      <a:pt x="564414" y="389590"/>
                      <a:pt x="563345" y="409780"/>
                    </a:cubicBezTo>
                    <a:cubicBezTo>
                      <a:pt x="540062" y="402806"/>
                      <a:pt x="516159" y="398476"/>
                      <a:pt x="492257" y="394483"/>
                    </a:cubicBezTo>
                    <a:cubicBezTo>
                      <a:pt x="479602" y="392908"/>
                      <a:pt x="463799" y="387227"/>
                      <a:pt x="453338" y="397238"/>
                    </a:cubicBezTo>
                    <a:cubicBezTo>
                      <a:pt x="446364" y="404268"/>
                      <a:pt x="447657" y="415236"/>
                      <a:pt x="448332" y="424290"/>
                    </a:cubicBezTo>
                    <a:cubicBezTo>
                      <a:pt x="449176" y="443356"/>
                      <a:pt x="452550" y="460228"/>
                      <a:pt x="451482" y="479800"/>
                    </a:cubicBezTo>
                    <a:cubicBezTo>
                      <a:pt x="425330" y="475301"/>
                      <a:pt x="399290" y="469677"/>
                      <a:pt x="373025" y="465853"/>
                    </a:cubicBezTo>
                    <a:cubicBezTo>
                      <a:pt x="352835" y="461297"/>
                      <a:pt x="327583" y="464447"/>
                      <a:pt x="332082" y="491217"/>
                    </a:cubicBezTo>
                    <a:cubicBezTo>
                      <a:pt x="336637" y="519563"/>
                      <a:pt x="344567" y="547852"/>
                      <a:pt x="342880" y="576760"/>
                    </a:cubicBezTo>
                    <a:cubicBezTo>
                      <a:pt x="318190" y="570180"/>
                      <a:pt x="293163" y="564949"/>
                      <a:pt x="268417" y="558313"/>
                    </a:cubicBezTo>
                    <a:cubicBezTo>
                      <a:pt x="263918" y="557132"/>
                      <a:pt x="242377" y="550327"/>
                      <a:pt x="226855" y="548527"/>
                    </a:cubicBezTo>
                    <a:cubicBezTo>
                      <a:pt x="210432" y="512252"/>
                      <a:pt x="192435" y="476707"/>
                      <a:pt x="176687" y="440094"/>
                    </a:cubicBezTo>
                    <a:close/>
                    <a:moveTo>
                      <a:pt x="1637889" y="2317255"/>
                    </a:moveTo>
                    <a:cubicBezTo>
                      <a:pt x="1632884" y="2309213"/>
                      <a:pt x="1626472" y="2302126"/>
                      <a:pt x="1620904" y="2294421"/>
                    </a:cubicBezTo>
                    <a:cubicBezTo>
                      <a:pt x="1579848" y="2243748"/>
                      <a:pt x="1542898" y="2189813"/>
                      <a:pt x="1499761" y="2140827"/>
                    </a:cubicBezTo>
                    <a:cubicBezTo>
                      <a:pt x="1453587" y="2084304"/>
                      <a:pt x="1409944" y="2025701"/>
                      <a:pt x="1362420" y="1970304"/>
                    </a:cubicBezTo>
                    <a:cubicBezTo>
                      <a:pt x="1326538" y="1926661"/>
                      <a:pt x="1296337" y="1878687"/>
                      <a:pt x="1258599" y="1836562"/>
                    </a:cubicBezTo>
                    <a:cubicBezTo>
                      <a:pt x="1211300" y="1779702"/>
                      <a:pt x="1167769" y="1719918"/>
                      <a:pt x="1118952" y="1664352"/>
                    </a:cubicBezTo>
                    <a:cubicBezTo>
                      <a:pt x="1049607" y="1574928"/>
                      <a:pt x="979193" y="1485955"/>
                      <a:pt x="903548" y="1401762"/>
                    </a:cubicBezTo>
                    <a:cubicBezTo>
                      <a:pt x="855068" y="1343946"/>
                      <a:pt x="808388" y="1281799"/>
                      <a:pt x="758221" y="1224940"/>
                    </a:cubicBezTo>
                    <a:cubicBezTo>
                      <a:pt x="723295" y="1180115"/>
                      <a:pt x="691238" y="1132985"/>
                      <a:pt x="652713" y="1090973"/>
                    </a:cubicBezTo>
                    <a:cubicBezTo>
                      <a:pt x="595009" y="1017860"/>
                      <a:pt x="531401" y="949751"/>
                      <a:pt x="474541" y="876019"/>
                    </a:cubicBezTo>
                    <a:cubicBezTo>
                      <a:pt x="444733" y="838225"/>
                      <a:pt x="411494" y="803356"/>
                      <a:pt x="381687" y="765618"/>
                    </a:cubicBezTo>
                    <a:cubicBezTo>
                      <a:pt x="359584" y="736654"/>
                      <a:pt x="340293" y="705777"/>
                      <a:pt x="317459" y="677376"/>
                    </a:cubicBezTo>
                    <a:cubicBezTo>
                      <a:pt x="306098" y="663709"/>
                      <a:pt x="294569" y="650155"/>
                      <a:pt x="283040" y="636657"/>
                    </a:cubicBezTo>
                    <a:cubicBezTo>
                      <a:pt x="278821" y="630077"/>
                      <a:pt x="273928" y="623946"/>
                      <a:pt x="269598" y="617422"/>
                    </a:cubicBezTo>
                    <a:cubicBezTo>
                      <a:pt x="257337" y="600663"/>
                      <a:pt x="245752" y="582440"/>
                      <a:pt x="232141" y="566637"/>
                    </a:cubicBezTo>
                    <a:cubicBezTo>
                      <a:pt x="267798" y="580866"/>
                      <a:pt x="305705" y="589583"/>
                      <a:pt x="341755" y="602631"/>
                    </a:cubicBezTo>
                    <a:cubicBezTo>
                      <a:pt x="348111" y="604037"/>
                      <a:pt x="353116" y="603587"/>
                      <a:pt x="357165" y="601731"/>
                    </a:cubicBezTo>
                    <a:cubicBezTo>
                      <a:pt x="359528" y="605949"/>
                      <a:pt x="362058" y="609999"/>
                      <a:pt x="364983" y="613879"/>
                    </a:cubicBezTo>
                    <a:cubicBezTo>
                      <a:pt x="384892" y="640425"/>
                      <a:pt x="402046" y="668883"/>
                      <a:pt x="423024" y="694698"/>
                    </a:cubicBezTo>
                    <a:cubicBezTo>
                      <a:pt x="459524" y="740028"/>
                      <a:pt x="492763" y="787946"/>
                      <a:pt x="528363" y="834063"/>
                    </a:cubicBezTo>
                    <a:cubicBezTo>
                      <a:pt x="573300" y="889630"/>
                      <a:pt x="620430" y="943453"/>
                      <a:pt x="663736" y="1000369"/>
                    </a:cubicBezTo>
                    <a:cubicBezTo>
                      <a:pt x="685839" y="1028770"/>
                      <a:pt x="710416" y="1055035"/>
                      <a:pt x="734712" y="1081525"/>
                    </a:cubicBezTo>
                    <a:cubicBezTo>
                      <a:pt x="774081" y="1127249"/>
                      <a:pt x="810919" y="1175054"/>
                      <a:pt x="850963" y="1220159"/>
                    </a:cubicBezTo>
                    <a:cubicBezTo>
                      <a:pt x="874865" y="1247549"/>
                      <a:pt x="897868" y="1275838"/>
                      <a:pt x="919971" y="1304633"/>
                    </a:cubicBezTo>
                    <a:cubicBezTo>
                      <a:pt x="965976" y="1360312"/>
                      <a:pt x="1012431" y="1411042"/>
                      <a:pt x="1054556" y="1470264"/>
                    </a:cubicBezTo>
                    <a:cubicBezTo>
                      <a:pt x="1094600" y="1515538"/>
                      <a:pt x="1138918" y="1556931"/>
                      <a:pt x="1174687" y="1605973"/>
                    </a:cubicBezTo>
                    <a:cubicBezTo>
                      <a:pt x="1199546" y="1636119"/>
                      <a:pt x="1226429" y="1664183"/>
                      <a:pt x="1251175" y="1694497"/>
                    </a:cubicBezTo>
                    <a:cubicBezTo>
                      <a:pt x="1281376" y="1729648"/>
                      <a:pt x="1306066" y="1769073"/>
                      <a:pt x="1335705" y="1804617"/>
                    </a:cubicBezTo>
                    <a:cubicBezTo>
                      <a:pt x="1369450" y="1846067"/>
                      <a:pt x="1405838" y="1885492"/>
                      <a:pt x="1435815" y="1929866"/>
                    </a:cubicBezTo>
                    <a:cubicBezTo>
                      <a:pt x="1456005" y="1959674"/>
                      <a:pt x="1480133" y="1986389"/>
                      <a:pt x="1502686" y="2014340"/>
                    </a:cubicBezTo>
                    <a:cubicBezTo>
                      <a:pt x="1535868" y="2054665"/>
                      <a:pt x="1563482" y="2099208"/>
                      <a:pt x="1597733" y="2138690"/>
                    </a:cubicBezTo>
                    <a:cubicBezTo>
                      <a:pt x="1620567" y="2165404"/>
                      <a:pt x="1643907" y="2191838"/>
                      <a:pt x="1664210" y="2220521"/>
                    </a:cubicBezTo>
                    <a:cubicBezTo>
                      <a:pt x="1682207" y="2246110"/>
                      <a:pt x="1699698" y="2272262"/>
                      <a:pt x="1721689" y="2294646"/>
                    </a:cubicBezTo>
                    <a:cubicBezTo>
                      <a:pt x="1723432" y="2296221"/>
                      <a:pt x="1725232" y="2297290"/>
                      <a:pt x="1726975" y="2298021"/>
                    </a:cubicBezTo>
                    <a:cubicBezTo>
                      <a:pt x="1729281" y="2300102"/>
                      <a:pt x="1731868" y="2301845"/>
                      <a:pt x="1734399" y="2303139"/>
                    </a:cubicBezTo>
                    <a:cubicBezTo>
                      <a:pt x="1722476" y="2308426"/>
                      <a:pt x="1710440" y="2313319"/>
                      <a:pt x="1698180" y="2317818"/>
                    </a:cubicBezTo>
                    <a:cubicBezTo>
                      <a:pt x="1679283" y="2325073"/>
                      <a:pt x="1659205" y="2325917"/>
                      <a:pt x="1639408" y="2328672"/>
                    </a:cubicBezTo>
                    <a:cubicBezTo>
                      <a:pt x="1640364" y="2325017"/>
                      <a:pt x="1639914" y="2320855"/>
                      <a:pt x="1637889" y="2317255"/>
                    </a:cubicBezTo>
                    <a:close/>
                    <a:moveTo>
                      <a:pt x="1689631" y="2392787"/>
                    </a:moveTo>
                    <a:cubicBezTo>
                      <a:pt x="1673546" y="2378165"/>
                      <a:pt x="1654312" y="2366579"/>
                      <a:pt x="1642670" y="2347288"/>
                    </a:cubicBezTo>
                    <a:cubicBezTo>
                      <a:pt x="1642951" y="2347344"/>
                      <a:pt x="1643288" y="2347401"/>
                      <a:pt x="1643513" y="2347401"/>
                    </a:cubicBezTo>
                    <a:cubicBezTo>
                      <a:pt x="1682095" y="2351225"/>
                      <a:pt x="1719045" y="2336884"/>
                      <a:pt x="1753915" y="2322148"/>
                    </a:cubicBezTo>
                    <a:cubicBezTo>
                      <a:pt x="1779561" y="2311913"/>
                      <a:pt x="1804757" y="2300383"/>
                      <a:pt x="1827816" y="2285029"/>
                    </a:cubicBezTo>
                    <a:cubicBezTo>
                      <a:pt x="1898961" y="2242174"/>
                      <a:pt x="1962794" y="2180477"/>
                      <a:pt x="1982423" y="2097240"/>
                    </a:cubicBezTo>
                    <a:cubicBezTo>
                      <a:pt x="2003232" y="2121761"/>
                      <a:pt x="2017405" y="2151288"/>
                      <a:pt x="2036414" y="2177215"/>
                    </a:cubicBezTo>
                    <a:cubicBezTo>
                      <a:pt x="2039620" y="2181264"/>
                      <a:pt x="2042826" y="2185314"/>
                      <a:pt x="2046031" y="2189363"/>
                    </a:cubicBezTo>
                    <a:cubicBezTo>
                      <a:pt x="2042488" y="2191781"/>
                      <a:pt x="2040014" y="2195831"/>
                      <a:pt x="2039845" y="2201567"/>
                    </a:cubicBezTo>
                    <a:cubicBezTo>
                      <a:pt x="2021454" y="2290766"/>
                      <a:pt x="1896149" y="2378221"/>
                      <a:pt x="1816455" y="2413484"/>
                    </a:cubicBezTo>
                    <a:cubicBezTo>
                      <a:pt x="1788391" y="2424957"/>
                      <a:pt x="1758583" y="2431200"/>
                      <a:pt x="1729675" y="2440086"/>
                    </a:cubicBezTo>
                    <a:cubicBezTo>
                      <a:pt x="1717920" y="2423045"/>
                      <a:pt x="1705491" y="2406398"/>
                      <a:pt x="1689631" y="2392787"/>
                    </a:cubicBezTo>
                    <a:close/>
                    <a:moveTo>
                      <a:pt x="1750372" y="2470119"/>
                    </a:moveTo>
                    <a:cubicBezTo>
                      <a:pt x="1746885" y="2465338"/>
                      <a:pt x="1743566" y="2460445"/>
                      <a:pt x="1740192" y="2455496"/>
                    </a:cubicBezTo>
                    <a:cubicBezTo>
                      <a:pt x="1815499" y="2452178"/>
                      <a:pt x="1885969" y="2415565"/>
                      <a:pt x="1944685" y="2369953"/>
                    </a:cubicBezTo>
                    <a:cubicBezTo>
                      <a:pt x="1996483" y="2329966"/>
                      <a:pt x="2051093" y="2281542"/>
                      <a:pt x="2067628" y="2216134"/>
                    </a:cubicBezTo>
                    <a:cubicBezTo>
                      <a:pt x="2079157" y="2230250"/>
                      <a:pt x="2090743" y="2244311"/>
                      <a:pt x="2102273" y="2258427"/>
                    </a:cubicBezTo>
                    <a:cubicBezTo>
                      <a:pt x="2098730" y="2261352"/>
                      <a:pt x="2096086" y="2266020"/>
                      <a:pt x="2095636" y="2272262"/>
                    </a:cubicBezTo>
                    <a:cubicBezTo>
                      <a:pt x="2064197" y="2372203"/>
                      <a:pt x="1988778" y="2458083"/>
                      <a:pt x="1892212" y="2499477"/>
                    </a:cubicBezTo>
                    <a:cubicBezTo>
                      <a:pt x="1866341" y="2508475"/>
                      <a:pt x="1839682" y="2514718"/>
                      <a:pt x="1813530" y="2522536"/>
                    </a:cubicBezTo>
                    <a:cubicBezTo>
                      <a:pt x="1810437" y="2523323"/>
                      <a:pt x="1802845" y="2526023"/>
                      <a:pt x="1796489" y="2529566"/>
                    </a:cubicBezTo>
                    <a:cubicBezTo>
                      <a:pt x="1780742" y="2510106"/>
                      <a:pt x="1765444" y="2490310"/>
                      <a:pt x="1750372" y="2470119"/>
                    </a:cubicBezTo>
                    <a:close/>
                    <a:moveTo>
                      <a:pt x="1878376" y="2630912"/>
                    </a:moveTo>
                    <a:cubicBezTo>
                      <a:pt x="1878601" y="2627875"/>
                      <a:pt x="1877702" y="2624726"/>
                      <a:pt x="1875340" y="2622251"/>
                    </a:cubicBezTo>
                    <a:cubicBezTo>
                      <a:pt x="1859761" y="2604142"/>
                      <a:pt x="1844238" y="2585976"/>
                      <a:pt x="1828547" y="2567979"/>
                    </a:cubicBezTo>
                    <a:cubicBezTo>
                      <a:pt x="1821404" y="2559711"/>
                      <a:pt x="1814374" y="2551331"/>
                      <a:pt x="1807456" y="2542895"/>
                    </a:cubicBezTo>
                    <a:cubicBezTo>
                      <a:pt x="1854699" y="2537552"/>
                      <a:pt x="1903348" y="2529341"/>
                      <a:pt x="1944404" y="2504539"/>
                    </a:cubicBezTo>
                    <a:cubicBezTo>
                      <a:pt x="2001713" y="2472594"/>
                      <a:pt x="2051599" y="2426138"/>
                      <a:pt x="2084388" y="2368885"/>
                    </a:cubicBezTo>
                    <a:cubicBezTo>
                      <a:pt x="2099404" y="2342114"/>
                      <a:pt x="2115433" y="2314725"/>
                      <a:pt x="2123700" y="2284917"/>
                    </a:cubicBezTo>
                    <a:cubicBezTo>
                      <a:pt x="2144960" y="2311631"/>
                      <a:pt x="2165600" y="2338908"/>
                      <a:pt x="2184497" y="2367704"/>
                    </a:cubicBezTo>
                    <a:cubicBezTo>
                      <a:pt x="2188040" y="2373778"/>
                      <a:pt x="2190965" y="2380471"/>
                      <a:pt x="2192708" y="2387444"/>
                    </a:cubicBezTo>
                    <a:cubicBezTo>
                      <a:pt x="2192708" y="2387557"/>
                      <a:pt x="2192708" y="2387669"/>
                      <a:pt x="2192765" y="2387726"/>
                    </a:cubicBezTo>
                    <a:cubicBezTo>
                      <a:pt x="2193664" y="2395768"/>
                      <a:pt x="2193496" y="2403642"/>
                      <a:pt x="2192371" y="2411347"/>
                    </a:cubicBezTo>
                    <a:cubicBezTo>
                      <a:pt x="2178086" y="2410616"/>
                      <a:pt x="2175949" y="2429232"/>
                      <a:pt x="2171449" y="2440480"/>
                    </a:cubicBezTo>
                    <a:cubicBezTo>
                      <a:pt x="2145241" y="2497733"/>
                      <a:pt x="2100923" y="2544076"/>
                      <a:pt x="2047887" y="2576865"/>
                    </a:cubicBezTo>
                    <a:cubicBezTo>
                      <a:pt x="2030003" y="2585919"/>
                      <a:pt x="2011387" y="2593568"/>
                      <a:pt x="1991927" y="2598967"/>
                    </a:cubicBezTo>
                    <a:cubicBezTo>
                      <a:pt x="1983435" y="2603635"/>
                      <a:pt x="1924044" y="2616346"/>
                      <a:pt x="1897723" y="2629675"/>
                    </a:cubicBezTo>
                    <a:cubicBezTo>
                      <a:pt x="1891087" y="2630238"/>
                      <a:pt x="1884507" y="2630462"/>
                      <a:pt x="1878376" y="2630912"/>
                    </a:cubicBezTo>
                    <a:close/>
                    <a:moveTo>
                      <a:pt x="2234439" y="2741764"/>
                    </a:moveTo>
                    <a:cubicBezTo>
                      <a:pt x="2188659" y="2773821"/>
                      <a:pt x="2130956" y="2789906"/>
                      <a:pt x="2075389" y="2781245"/>
                    </a:cubicBezTo>
                    <a:cubicBezTo>
                      <a:pt x="2026853" y="2769322"/>
                      <a:pt x="1989846" y="2731584"/>
                      <a:pt x="1954415" y="2698402"/>
                    </a:cubicBezTo>
                    <a:cubicBezTo>
                      <a:pt x="1937767" y="2682204"/>
                      <a:pt x="1920839" y="2663926"/>
                      <a:pt x="1901829" y="2649416"/>
                    </a:cubicBezTo>
                    <a:cubicBezTo>
                      <a:pt x="1904529" y="2649528"/>
                      <a:pt x="1907172" y="2649584"/>
                      <a:pt x="1909703" y="2649753"/>
                    </a:cubicBezTo>
                    <a:cubicBezTo>
                      <a:pt x="1934449" y="2651272"/>
                      <a:pt x="1958295" y="2644298"/>
                      <a:pt x="1981635" y="2636930"/>
                    </a:cubicBezTo>
                    <a:cubicBezTo>
                      <a:pt x="2012849" y="2628775"/>
                      <a:pt x="2042657" y="2615896"/>
                      <a:pt x="2069653" y="2598292"/>
                    </a:cubicBezTo>
                    <a:cubicBezTo>
                      <a:pt x="2069709" y="2598292"/>
                      <a:pt x="2069709" y="2598236"/>
                      <a:pt x="2069765" y="2598236"/>
                    </a:cubicBezTo>
                    <a:cubicBezTo>
                      <a:pt x="2088606" y="2588900"/>
                      <a:pt x="2106716" y="2578046"/>
                      <a:pt x="2123869" y="2565616"/>
                    </a:cubicBezTo>
                    <a:cubicBezTo>
                      <a:pt x="2146984" y="2550600"/>
                      <a:pt x="2163969" y="2528216"/>
                      <a:pt x="2180110" y="2506226"/>
                    </a:cubicBezTo>
                    <a:cubicBezTo>
                      <a:pt x="2197376" y="2483504"/>
                      <a:pt x="2213124" y="2456790"/>
                      <a:pt x="2220154" y="2428500"/>
                    </a:cubicBezTo>
                    <a:cubicBezTo>
                      <a:pt x="2222179" y="2425126"/>
                      <a:pt x="2223472" y="2420852"/>
                      <a:pt x="2224260" y="2416071"/>
                    </a:cubicBezTo>
                    <a:cubicBezTo>
                      <a:pt x="2240457" y="2435024"/>
                      <a:pt x="2258736" y="2452122"/>
                      <a:pt x="2271896" y="2473493"/>
                    </a:cubicBezTo>
                    <a:cubicBezTo>
                      <a:pt x="2294505" y="2512918"/>
                      <a:pt x="2327856" y="2550769"/>
                      <a:pt x="2329543" y="2598124"/>
                    </a:cubicBezTo>
                    <a:cubicBezTo>
                      <a:pt x="2326056" y="2657796"/>
                      <a:pt x="2285169" y="2711900"/>
                      <a:pt x="2234439" y="27417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40" name="Google Shape;1340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35"/>
          <p:cNvSpPr/>
          <p:nvPr/>
        </p:nvSpPr>
        <p:spPr>
          <a:xfrm rot="5400000">
            <a:off x="4514250" y="513961"/>
            <a:ext cx="115500" cy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46" name="Google Shape;1346;p35"/>
          <p:cNvCxnSpPr/>
          <p:nvPr/>
        </p:nvCxnSpPr>
        <p:spPr>
          <a:xfrm rot="-5400000">
            <a:off x="4490201" y="2458718"/>
            <a:ext cx="168300" cy="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7" name="Google Shape;1347;p35"/>
          <p:cNvCxnSpPr/>
          <p:nvPr/>
        </p:nvCxnSpPr>
        <p:spPr>
          <a:xfrm rot="-5400000">
            <a:off x="2544487" y="2634137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48" name="Google Shape;1348;p35"/>
          <p:cNvGrpSpPr/>
          <p:nvPr/>
        </p:nvGrpSpPr>
        <p:grpSpPr>
          <a:xfrm>
            <a:off x="1730724" y="2720002"/>
            <a:ext cx="1804388" cy="516979"/>
            <a:chOff x="0" y="0"/>
            <a:chExt cx="4811700" cy="1378610"/>
          </a:xfrm>
        </p:grpSpPr>
        <p:sp>
          <p:nvSpPr>
            <p:cNvPr id="1349" name="Google Shape;1349;p35"/>
            <p:cNvSpPr/>
            <p:nvPr/>
          </p:nvSpPr>
          <p:spPr>
            <a:xfrm>
              <a:off x="0" y="0"/>
              <a:ext cx="4811700" cy="13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50" name="Google Shape;1350;p35"/>
            <p:cNvPicPr preferRelativeResize="0"/>
            <p:nvPr/>
          </p:nvPicPr>
          <p:blipFill rotWithShape="1">
            <a:blip r:embed="rId3">
              <a:alphaModFix/>
            </a:blip>
            <a:srcRect b="33262" l="5757" r="28444" t="2560"/>
            <a:stretch/>
          </p:blipFill>
          <p:spPr>
            <a:xfrm>
              <a:off x="0" y="0"/>
              <a:ext cx="942283" cy="13786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1" name="Google Shape;1351;p35"/>
            <p:cNvSpPr txBox="1"/>
            <p:nvPr/>
          </p:nvSpPr>
          <p:spPr>
            <a:xfrm>
              <a:off x="1174607" y="142167"/>
              <a:ext cx="34137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cxnSp>
        <p:nvCxnSpPr>
          <p:cNvPr id="1352" name="Google Shape;1352;p35"/>
          <p:cNvCxnSpPr/>
          <p:nvPr/>
        </p:nvCxnSpPr>
        <p:spPr>
          <a:xfrm>
            <a:off x="2630486" y="2545489"/>
            <a:ext cx="3887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3" name="Google Shape;1353;p35"/>
          <p:cNvCxnSpPr/>
          <p:nvPr/>
        </p:nvCxnSpPr>
        <p:spPr>
          <a:xfrm rot="-5400000">
            <a:off x="2548837" y="3323691"/>
            <a:ext cx="168300" cy="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4" name="Google Shape;1354;p35"/>
          <p:cNvCxnSpPr/>
          <p:nvPr/>
        </p:nvCxnSpPr>
        <p:spPr>
          <a:xfrm>
            <a:off x="1725962" y="3410461"/>
            <a:ext cx="18141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5" name="Google Shape;1355;p35"/>
          <p:cNvCxnSpPr/>
          <p:nvPr/>
        </p:nvCxnSpPr>
        <p:spPr>
          <a:xfrm rot="-5400000">
            <a:off x="3449011" y="3496541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56" name="Google Shape;1356;p35"/>
          <p:cNvGrpSpPr/>
          <p:nvPr/>
        </p:nvGrpSpPr>
        <p:grpSpPr>
          <a:xfrm>
            <a:off x="2813642" y="3587423"/>
            <a:ext cx="1442925" cy="516978"/>
            <a:chOff x="0" y="0"/>
            <a:chExt cx="3847800" cy="1378608"/>
          </a:xfrm>
        </p:grpSpPr>
        <p:sp>
          <p:nvSpPr>
            <p:cNvPr id="1357" name="Google Shape;1357;p35"/>
            <p:cNvSpPr/>
            <p:nvPr/>
          </p:nvSpPr>
          <p:spPr>
            <a:xfrm>
              <a:off x="0" y="0"/>
              <a:ext cx="3847800" cy="137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58" name="Google Shape;1358;p35"/>
            <p:cNvPicPr preferRelativeResize="0"/>
            <p:nvPr/>
          </p:nvPicPr>
          <p:blipFill rotWithShape="1">
            <a:blip r:embed="rId4">
              <a:alphaModFix/>
            </a:blip>
            <a:srcRect b="35237" l="28580" r="24380" t="18795"/>
            <a:stretch/>
          </p:blipFill>
          <p:spPr>
            <a:xfrm>
              <a:off x="0" y="0"/>
              <a:ext cx="942283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9" name="Google Shape;1359;p35"/>
            <p:cNvSpPr txBox="1"/>
            <p:nvPr/>
          </p:nvSpPr>
          <p:spPr>
            <a:xfrm>
              <a:off x="1187307" y="135320"/>
              <a:ext cx="23967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cxnSp>
        <p:nvCxnSpPr>
          <p:cNvPr id="1360" name="Google Shape;1360;p35"/>
          <p:cNvCxnSpPr/>
          <p:nvPr/>
        </p:nvCxnSpPr>
        <p:spPr>
          <a:xfrm rot="-5400000">
            <a:off x="1642224" y="3493973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61" name="Google Shape;1361;p35"/>
          <p:cNvGrpSpPr/>
          <p:nvPr/>
        </p:nvGrpSpPr>
        <p:grpSpPr>
          <a:xfrm>
            <a:off x="1009236" y="3587423"/>
            <a:ext cx="1442925" cy="516978"/>
            <a:chOff x="0" y="0"/>
            <a:chExt cx="3847800" cy="1378608"/>
          </a:xfrm>
        </p:grpSpPr>
        <p:sp>
          <p:nvSpPr>
            <p:cNvPr id="1362" name="Google Shape;1362;p35"/>
            <p:cNvSpPr/>
            <p:nvPr/>
          </p:nvSpPr>
          <p:spPr>
            <a:xfrm>
              <a:off x="0" y="0"/>
              <a:ext cx="3847800" cy="137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63" name="Google Shape;1363;p35"/>
            <p:cNvPicPr preferRelativeResize="0"/>
            <p:nvPr/>
          </p:nvPicPr>
          <p:blipFill rotWithShape="1">
            <a:blip r:embed="rId5">
              <a:alphaModFix/>
            </a:blip>
            <a:srcRect b="24311" l="35714" r="32690" t="5404"/>
            <a:stretch/>
          </p:blipFill>
          <p:spPr>
            <a:xfrm>
              <a:off x="0" y="0"/>
              <a:ext cx="929584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4" name="Google Shape;1364;p35"/>
            <p:cNvSpPr txBox="1"/>
            <p:nvPr/>
          </p:nvSpPr>
          <p:spPr>
            <a:xfrm>
              <a:off x="1174607" y="135320"/>
              <a:ext cx="23967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cxnSp>
        <p:nvCxnSpPr>
          <p:cNvPr id="1365" name="Google Shape;1365;p35"/>
          <p:cNvCxnSpPr/>
          <p:nvPr/>
        </p:nvCxnSpPr>
        <p:spPr>
          <a:xfrm rot="-5400000">
            <a:off x="6427395" y="2631569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66" name="Google Shape;1366;p35"/>
          <p:cNvGrpSpPr/>
          <p:nvPr/>
        </p:nvGrpSpPr>
        <p:grpSpPr>
          <a:xfrm>
            <a:off x="5613632" y="2725018"/>
            <a:ext cx="1804387" cy="511988"/>
            <a:chOff x="0" y="0"/>
            <a:chExt cx="4811700" cy="1365300"/>
          </a:xfrm>
        </p:grpSpPr>
        <p:sp>
          <p:nvSpPr>
            <p:cNvPr id="1367" name="Google Shape;1367;p35"/>
            <p:cNvSpPr/>
            <p:nvPr/>
          </p:nvSpPr>
          <p:spPr>
            <a:xfrm>
              <a:off x="0" y="0"/>
              <a:ext cx="4811700" cy="136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68" name="Google Shape;1368;p35"/>
            <p:cNvPicPr preferRelativeResize="0"/>
            <p:nvPr/>
          </p:nvPicPr>
          <p:blipFill rotWithShape="1">
            <a:blip r:embed="rId6">
              <a:alphaModFix/>
            </a:blip>
            <a:srcRect b="35123" l="39348" r="38338" t="15753"/>
            <a:stretch/>
          </p:blipFill>
          <p:spPr>
            <a:xfrm>
              <a:off x="0" y="0"/>
              <a:ext cx="929582" cy="13652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9" name="Google Shape;1369;p35"/>
            <p:cNvSpPr txBox="1"/>
            <p:nvPr/>
          </p:nvSpPr>
          <p:spPr>
            <a:xfrm>
              <a:off x="1174607" y="128632"/>
              <a:ext cx="34137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cxnSp>
        <p:nvCxnSpPr>
          <p:cNvPr id="1370" name="Google Shape;1370;p35"/>
          <p:cNvCxnSpPr/>
          <p:nvPr/>
        </p:nvCxnSpPr>
        <p:spPr>
          <a:xfrm rot="-5400000">
            <a:off x="6431745" y="3321123"/>
            <a:ext cx="168300" cy="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71" name="Google Shape;1371;p35"/>
          <p:cNvCxnSpPr/>
          <p:nvPr/>
        </p:nvCxnSpPr>
        <p:spPr>
          <a:xfrm>
            <a:off x="5608870" y="3407893"/>
            <a:ext cx="18141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72" name="Google Shape;1372;p35"/>
          <p:cNvCxnSpPr/>
          <p:nvPr/>
        </p:nvCxnSpPr>
        <p:spPr>
          <a:xfrm rot="-5400000">
            <a:off x="7331920" y="3493973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73" name="Google Shape;1373;p35"/>
          <p:cNvGrpSpPr/>
          <p:nvPr/>
        </p:nvGrpSpPr>
        <p:grpSpPr>
          <a:xfrm>
            <a:off x="6696551" y="3584855"/>
            <a:ext cx="1442925" cy="516979"/>
            <a:chOff x="0" y="0"/>
            <a:chExt cx="3847800" cy="1378610"/>
          </a:xfrm>
        </p:grpSpPr>
        <p:sp>
          <p:nvSpPr>
            <p:cNvPr id="1374" name="Google Shape;1374;p35"/>
            <p:cNvSpPr/>
            <p:nvPr/>
          </p:nvSpPr>
          <p:spPr>
            <a:xfrm>
              <a:off x="0" y="0"/>
              <a:ext cx="3847800" cy="137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75" name="Google Shape;1375;p35"/>
            <p:cNvPicPr preferRelativeResize="0"/>
            <p:nvPr/>
          </p:nvPicPr>
          <p:blipFill rotWithShape="1">
            <a:blip r:embed="rId7">
              <a:alphaModFix/>
            </a:blip>
            <a:srcRect b="61471" l="39505" r="33408" t="12108"/>
            <a:stretch/>
          </p:blipFill>
          <p:spPr>
            <a:xfrm>
              <a:off x="0" y="0"/>
              <a:ext cx="942282" cy="13786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6" name="Google Shape;1376;p35"/>
            <p:cNvSpPr txBox="1"/>
            <p:nvPr/>
          </p:nvSpPr>
          <p:spPr>
            <a:xfrm>
              <a:off x="1187307" y="135320"/>
              <a:ext cx="23967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cxnSp>
        <p:nvCxnSpPr>
          <p:cNvPr id="1377" name="Google Shape;1377;p35"/>
          <p:cNvCxnSpPr/>
          <p:nvPr/>
        </p:nvCxnSpPr>
        <p:spPr>
          <a:xfrm rot="-5400000">
            <a:off x="5522752" y="3493973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78" name="Google Shape;1378;p35"/>
          <p:cNvGrpSpPr/>
          <p:nvPr/>
        </p:nvGrpSpPr>
        <p:grpSpPr>
          <a:xfrm>
            <a:off x="4892145" y="3587423"/>
            <a:ext cx="1442925" cy="516979"/>
            <a:chOff x="0" y="0"/>
            <a:chExt cx="3847800" cy="1378610"/>
          </a:xfrm>
        </p:grpSpPr>
        <p:sp>
          <p:nvSpPr>
            <p:cNvPr id="1379" name="Google Shape;1379;p35"/>
            <p:cNvSpPr/>
            <p:nvPr/>
          </p:nvSpPr>
          <p:spPr>
            <a:xfrm>
              <a:off x="0" y="0"/>
              <a:ext cx="3847800" cy="137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80" name="Google Shape;1380;p35"/>
            <p:cNvPicPr preferRelativeResize="0"/>
            <p:nvPr/>
          </p:nvPicPr>
          <p:blipFill rotWithShape="1">
            <a:blip r:embed="rId8">
              <a:alphaModFix/>
            </a:blip>
            <a:srcRect b="27175" l="27785" r="9506" t="10809"/>
            <a:stretch/>
          </p:blipFill>
          <p:spPr>
            <a:xfrm>
              <a:off x="0" y="0"/>
              <a:ext cx="929583" cy="13786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1" name="Google Shape;1381;p35"/>
            <p:cNvSpPr txBox="1"/>
            <p:nvPr/>
          </p:nvSpPr>
          <p:spPr>
            <a:xfrm>
              <a:off x="1174607" y="128473"/>
              <a:ext cx="23967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382" name="Google Shape;1382;p35"/>
          <p:cNvGrpSpPr/>
          <p:nvPr/>
        </p:nvGrpSpPr>
        <p:grpSpPr>
          <a:xfrm>
            <a:off x="3758470" y="1860046"/>
            <a:ext cx="1631813" cy="516978"/>
            <a:chOff x="0" y="0"/>
            <a:chExt cx="4351500" cy="1378608"/>
          </a:xfrm>
        </p:grpSpPr>
        <p:sp>
          <p:nvSpPr>
            <p:cNvPr id="1383" name="Google Shape;1383;p35"/>
            <p:cNvSpPr/>
            <p:nvPr/>
          </p:nvSpPr>
          <p:spPr>
            <a:xfrm>
              <a:off x="0" y="0"/>
              <a:ext cx="4351500" cy="1378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84" name="Google Shape;1384;p35"/>
            <p:cNvPicPr preferRelativeResize="0"/>
            <p:nvPr/>
          </p:nvPicPr>
          <p:blipFill rotWithShape="1">
            <a:blip r:embed="rId9">
              <a:alphaModFix/>
            </a:blip>
            <a:srcRect b="47512" l="34519" r="27303" t="15251"/>
            <a:stretch/>
          </p:blipFill>
          <p:spPr>
            <a:xfrm>
              <a:off x="0" y="0"/>
              <a:ext cx="942284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5" name="Google Shape;1385;p35"/>
            <p:cNvSpPr txBox="1"/>
            <p:nvPr/>
          </p:nvSpPr>
          <p:spPr>
            <a:xfrm>
              <a:off x="1187307" y="135320"/>
              <a:ext cx="29190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386" name="Google Shape;1386;p35"/>
          <p:cNvSpPr txBox="1"/>
          <p:nvPr/>
        </p:nvSpPr>
        <p:spPr>
          <a:xfrm>
            <a:off x="1943848" y="604923"/>
            <a:ext cx="5256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Add a Chart Page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387" name="Google Shape;1387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36"/>
          <p:cNvSpPr/>
          <p:nvPr/>
        </p:nvSpPr>
        <p:spPr>
          <a:xfrm>
            <a:off x="0" y="0"/>
            <a:ext cx="9144000" cy="192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93" name="Google Shape;1393;p36"/>
          <p:cNvGrpSpPr/>
          <p:nvPr/>
        </p:nvGrpSpPr>
        <p:grpSpPr>
          <a:xfrm>
            <a:off x="685037" y="2515428"/>
            <a:ext cx="371762" cy="319865"/>
            <a:chOff x="685037" y="2515428"/>
            <a:chExt cx="371762" cy="319865"/>
          </a:xfrm>
        </p:grpSpPr>
        <p:sp>
          <p:nvSpPr>
            <p:cNvPr id="1394" name="Google Shape;1394;p36"/>
            <p:cNvSpPr/>
            <p:nvPr/>
          </p:nvSpPr>
          <p:spPr>
            <a:xfrm>
              <a:off x="688756" y="2519146"/>
              <a:ext cx="364325" cy="312446"/>
            </a:xfrm>
            <a:custGeom>
              <a:rect b="b" l="l" r="r" t="t"/>
              <a:pathLst>
                <a:path extrusionOk="0" h="624892" w="728650">
                  <a:moveTo>
                    <a:pt x="91078" y="365530"/>
                  </a:moveTo>
                  <a:cubicBezTo>
                    <a:pt x="27578" y="303205"/>
                    <a:pt x="0" y="234901"/>
                    <a:pt x="0" y="173781"/>
                  </a:cubicBezTo>
                  <a:cubicBezTo>
                    <a:pt x="0" y="69524"/>
                    <a:pt x="69524" y="0"/>
                    <a:pt x="174956" y="0"/>
                  </a:cubicBezTo>
                  <a:cubicBezTo>
                    <a:pt x="273203" y="0"/>
                    <a:pt x="306805" y="45561"/>
                    <a:pt x="364325" y="111456"/>
                  </a:cubicBezTo>
                  <a:cubicBezTo>
                    <a:pt x="421845" y="45561"/>
                    <a:pt x="455388" y="0"/>
                    <a:pt x="553650" y="0"/>
                  </a:cubicBezTo>
                  <a:cubicBezTo>
                    <a:pt x="659141" y="0"/>
                    <a:pt x="728650" y="69524"/>
                    <a:pt x="728650" y="173781"/>
                  </a:cubicBezTo>
                  <a:cubicBezTo>
                    <a:pt x="728650" y="234901"/>
                    <a:pt x="701073" y="303220"/>
                    <a:pt x="637587" y="365530"/>
                  </a:cubicBezTo>
                  <a:lnTo>
                    <a:pt x="386102" y="615901"/>
                  </a:lnTo>
                  <a:cubicBezTo>
                    <a:pt x="374068" y="627890"/>
                    <a:pt x="354597" y="627890"/>
                    <a:pt x="342563" y="615901"/>
                  </a:cubicBezTo>
                  <a:lnTo>
                    <a:pt x="91078" y="3655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36"/>
            <p:cNvSpPr/>
            <p:nvPr/>
          </p:nvSpPr>
          <p:spPr>
            <a:xfrm>
              <a:off x="685037" y="2515428"/>
              <a:ext cx="371762" cy="319865"/>
            </a:xfrm>
            <a:custGeom>
              <a:rect b="b" l="l" r="r" t="t"/>
              <a:pathLst>
                <a:path extrusionOk="0" h="639729" w="743524">
                  <a:moveTo>
                    <a:pt x="561087" y="0"/>
                  </a:moveTo>
                  <a:cubicBezTo>
                    <a:pt x="465056" y="0"/>
                    <a:pt x="427617" y="43166"/>
                    <a:pt x="375793" y="102918"/>
                  </a:cubicBezTo>
                  <a:cubicBezTo>
                    <a:pt x="374455" y="104450"/>
                    <a:pt x="373116" y="105997"/>
                    <a:pt x="371762" y="107559"/>
                  </a:cubicBezTo>
                  <a:cubicBezTo>
                    <a:pt x="370439" y="106027"/>
                    <a:pt x="369115" y="104509"/>
                    <a:pt x="367821" y="103007"/>
                  </a:cubicBezTo>
                  <a:cubicBezTo>
                    <a:pt x="315938" y="43211"/>
                    <a:pt x="278469" y="0"/>
                    <a:pt x="182393" y="0"/>
                  </a:cubicBezTo>
                  <a:cubicBezTo>
                    <a:pt x="73302" y="0"/>
                    <a:pt x="0" y="72826"/>
                    <a:pt x="0" y="181218"/>
                  </a:cubicBezTo>
                  <a:cubicBezTo>
                    <a:pt x="0" y="249240"/>
                    <a:pt x="33126" y="319211"/>
                    <a:pt x="93279" y="378248"/>
                  </a:cubicBezTo>
                  <a:lnTo>
                    <a:pt x="344735" y="628604"/>
                  </a:lnTo>
                  <a:cubicBezTo>
                    <a:pt x="352187" y="636026"/>
                    <a:pt x="361975" y="639730"/>
                    <a:pt x="371762" y="639730"/>
                  </a:cubicBezTo>
                  <a:cubicBezTo>
                    <a:pt x="381550" y="639730"/>
                    <a:pt x="391337" y="636026"/>
                    <a:pt x="398775" y="628604"/>
                  </a:cubicBezTo>
                  <a:lnTo>
                    <a:pt x="650231" y="378263"/>
                  </a:lnTo>
                  <a:cubicBezTo>
                    <a:pt x="710399" y="319225"/>
                    <a:pt x="743525" y="249240"/>
                    <a:pt x="743525" y="181203"/>
                  </a:cubicBezTo>
                  <a:cubicBezTo>
                    <a:pt x="743525" y="72826"/>
                    <a:pt x="670208" y="0"/>
                    <a:pt x="561087" y="0"/>
                  </a:cubicBezTo>
                  <a:close/>
                  <a:moveTo>
                    <a:pt x="639774" y="367687"/>
                  </a:moveTo>
                  <a:lnTo>
                    <a:pt x="388288" y="618058"/>
                  </a:lnTo>
                  <a:cubicBezTo>
                    <a:pt x="379170" y="627131"/>
                    <a:pt x="364355" y="627131"/>
                    <a:pt x="355237" y="618058"/>
                  </a:cubicBezTo>
                  <a:lnTo>
                    <a:pt x="103751" y="367687"/>
                  </a:lnTo>
                  <a:cubicBezTo>
                    <a:pt x="103736" y="367672"/>
                    <a:pt x="103721" y="367657"/>
                    <a:pt x="103706" y="367642"/>
                  </a:cubicBezTo>
                  <a:cubicBezTo>
                    <a:pt x="46424" y="311431"/>
                    <a:pt x="14875" y="245209"/>
                    <a:pt x="14875" y="181218"/>
                  </a:cubicBezTo>
                  <a:cubicBezTo>
                    <a:pt x="14875" y="132028"/>
                    <a:pt x="30701" y="90289"/>
                    <a:pt x="60629" y="60510"/>
                  </a:cubicBezTo>
                  <a:cubicBezTo>
                    <a:pt x="90616" y="30657"/>
                    <a:pt x="132727" y="14875"/>
                    <a:pt x="182393" y="14875"/>
                  </a:cubicBezTo>
                  <a:cubicBezTo>
                    <a:pt x="271686" y="14875"/>
                    <a:pt x="305451" y="53817"/>
                    <a:pt x="356575" y="112765"/>
                  </a:cubicBezTo>
                  <a:cubicBezTo>
                    <a:pt x="359699" y="116365"/>
                    <a:pt x="362897" y="120053"/>
                    <a:pt x="366155" y="123787"/>
                  </a:cubicBezTo>
                  <a:cubicBezTo>
                    <a:pt x="367568" y="125408"/>
                    <a:pt x="369606" y="126331"/>
                    <a:pt x="371762" y="126331"/>
                  </a:cubicBezTo>
                  <a:cubicBezTo>
                    <a:pt x="373904" y="126331"/>
                    <a:pt x="375957" y="125408"/>
                    <a:pt x="377370" y="123787"/>
                  </a:cubicBezTo>
                  <a:cubicBezTo>
                    <a:pt x="380657" y="120009"/>
                    <a:pt x="383885" y="116305"/>
                    <a:pt x="387039" y="112661"/>
                  </a:cubicBezTo>
                  <a:cubicBezTo>
                    <a:pt x="438103" y="53772"/>
                    <a:pt x="471839" y="14875"/>
                    <a:pt x="561087" y="14875"/>
                  </a:cubicBezTo>
                  <a:cubicBezTo>
                    <a:pt x="610783" y="14875"/>
                    <a:pt x="652893" y="30657"/>
                    <a:pt x="682896" y="60495"/>
                  </a:cubicBezTo>
                  <a:cubicBezTo>
                    <a:pt x="712823" y="90274"/>
                    <a:pt x="728650" y="132013"/>
                    <a:pt x="728650" y="181203"/>
                  </a:cubicBezTo>
                  <a:cubicBezTo>
                    <a:pt x="728650" y="245224"/>
                    <a:pt x="697101" y="311431"/>
                    <a:pt x="639774" y="367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6" name="Google Shape;1396;p36"/>
          <p:cNvGrpSpPr/>
          <p:nvPr/>
        </p:nvGrpSpPr>
        <p:grpSpPr>
          <a:xfrm>
            <a:off x="1937444" y="2492711"/>
            <a:ext cx="254345" cy="365210"/>
            <a:chOff x="1937444" y="2492711"/>
            <a:chExt cx="254345" cy="365210"/>
          </a:xfrm>
        </p:grpSpPr>
        <p:sp>
          <p:nvSpPr>
            <p:cNvPr id="1397" name="Google Shape;1397;p36"/>
            <p:cNvSpPr/>
            <p:nvPr/>
          </p:nvSpPr>
          <p:spPr>
            <a:xfrm>
              <a:off x="1941099" y="2496363"/>
              <a:ext cx="247029" cy="357906"/>
            </a:xfrm>
            <a:custGeom>
              <a:rect b="b" l="l" r="r" t="t"/>
              <a:pathLst>
                <a:path extrusionOk="0" h="715812" w="494059">
                  <a:moveTo>
                    <a:pt x="493325" y="689412"/>
                  </a:moveTo>
                  <a:cubicBezTo>
                    <a:pt x="454312" y="705322"/>
                    <a:pt x="411863" y="714556"/>
                    <a:pt x="367398" y="715695"/>
                  </a:cubicBezTo>
                  <a:cubicBezTo>
                    <a:pt x="164014" y="720882"/>
                    <a:pt x="-3850" y="554201"/>
                    <a:pt x="67" y="350879"/>
                  </a:cubicBezTo>
                  <a:cubicBezTo>
                    <a:pt x="3809" y="156454"/>
                    <a:pt x="162669" y="0"/>
                    <a:pt x="358087" y="0"/>
                  </a:cubicBezTo>
                  <a:cubicBezTo>
                    <a:pt x="405943" y="0"/>
                    <a:pt x="451608" y="9379"/>
                    <a:pt x="493325" y="26400"/>
                  </a:cubicBezTo>
                  <a:cubicBezTo>
                    <a:pt x="494304" y="26794"/>
                    <a:pt x="494304" y="28197"/>
                    <a:pt x="493325" y="28606"/>
                  </a:cubicBezTo>
                  <a:cubicBezTo>
                    <a:pt x="365395" y="83202"/>
                    <a:pt x="275748" y="210086"/>
                    <a:pt x="275748" y="357906"/>
                  </a:cubicBezTo>
                  <a:cubicBezTo>
                    <a:pt x="275748" y="505711"/>
                    <a:pt x="365395" y="632610"/>
                    <a:pt x="493325" y="687206"/>
                  </a:cubicBezTo>
                  <a:cubicBezTo>
                    <a:pt x="494304" y="687615"/>
                    <a:pt x="494304" y="689003"/>
                    <a:pt x="493325" y="6894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36"/>
            <p:cNvSpPr/>
            <p:nvPr/>
          </p:nvSpPr>
          <p:spPr>
            <a:xfrm>
              <a:off x="1937444" y="2492711"/>
              <a:ext cx="254345" cy="365210"/>
            </a:xfrm>
            <a:custGeom>
              <a:rect b="b" l="l" r="r" t="t"/>
              <a:pathLst>
                <a:path extrusionOk="0" h="730421" w="508690">
                  <a:moveTo>
                    <a:pt x="503516" y="687791"/>
                  </a:moveTo>
                  <a:cubicBezTo>
                    <a:pt x="374037" y="632537"/>
                    <a:pt x="290368" y="505916"/>
                    <a:pt x="290368" y="365211"/>
                  </a:cubicBezTo>
                  <a:cubicBezTo>
                    <a:pt x="290368" y="224506"/>
                    <a:pt x="374037" y="97884"/>
                    <a:pt x="503516" y="42631"/>
                  </a:cubicBezTo>
                  <a:cubicBezTo>
                    <a:pt x="506688" y="41272"/>
                    <a:pt x="508720" y="38175"/>
                    <a:pt x="508690" y="34742"/>
                  </a:cubicBezTo>
                  <a:cubicBezTo>
                    <a:pt x="508661" y="31308"/>
                    <a:pt x="506586" y="28240"/>
                    <a:pt x="503399" y="26940"/>
                  </a:cubicBezTo>
                  <a:cubicBezTo>
                    <a:pt x="459562" y="9073"/>
                    <a:pt x="413123" y="0"/>
                    <a:pt x="365398" y="0"/>
                  </a:cubicBezTo>
                  <a:cubicBezTo>
                    <a:pt x="269041" y="0"/>
                    <a:pt x="178122" y="37152"/>
                    <a:pt x="109377" y="104619"/>
                  </a:cubicBezTo>
                  <a:cubicBezTo>
                    <a:pt x="40735" y="171999"/>
                    <a:pt x="1912" y="262009"/>
                    <a:pt x="70" y="358052"/>
                  </a:cubicBezTo>
                  <a:cubicBezTo>
                    <a:pt x="-910" y="408704"/>
                    <a:pt x="8416" y="457967"/>
                    <a:pt x="27769" y="504484"/>
                  </a:cubicBezTo>
                  <a:cubicBezTo>
                    <a:pt x="46421" y="549306"/>
                    <a:pt x="73463" y="589497"/>
                    <a:pt x="108135" y="623947"/>
                  </a:cubicBezTo>
                  <a:cubicBezTo>
                    <a:pt x="142822" y="658396"/>
                    <a:pt x="183209" y="685176"/>
                    <a:pt x="228186" y="703540"/>
                  </a:cubicBezTo>
                  <a:cubicBezTo>
                    <a:pt x="271921" y="721393"/>
                    <a:pt x="318023" y="730422"/>
                    <a:pt x="365354" y="730422"/>
                  </a:cubicBezTo>
                  <a:cubicBezTo>
                    <a:pt x="368526" y="730422"/>
                    <a:pt x="371712" y="730378"/>
                    <a:pt x="374884" y="730305"/>
                  </a:cubicBezTo>
                  <a:cubicBezTo>
                    <a:pt x="419292" y="729165"/>
                    <a:pt x="462529" y="720151"/>
                    <a:pt x="503384" y="703481"/>
                  </a:cubicBezTo>
                  <a:cubicBezTo>
                    <a:pt x="506571" y="702181"/>
                    <a:pt x="508647" y="699128"/>
                    <a:pt x="508676" y="695695"/>
                  </a:cubicBezTo>
                  <a:cubicBezTo>
                    <a:pt x="508705" y="692247"/>
                    <a:pt x="506688" y="689149"/>
                    <a:pt x="503516" y="687791"/>
                  </a:cubicBezTo>
                  <a:close/>
                  <a:moveTo>
                    <a:pt x="374519" y="715695"/>
                  </a:moveTo>
                  <a:cubicBezTo>
                    <a:pt x="325873" y="716922"/>
                    <a:pt x="278499" y="708288"/>
                    <a:pt x="233711" y="690011"/>
                  </a:cubicBezTo>
                  <a:cubicBezTo>
                    <a:pt x="190532" y="672392"/>
                    <a:pt x="151753" y="646665"/>
                    <a:pt x="118440" y="613589"/>
                  </a:cubicBezTo>
                  <a:cubicBezTo>
                    <a:pt x="85127" y="580512"/>
                    <a:pt x="59167" y="541914"/>
                    <a:pt x="41261" y="498889"/>
                  </a:cubicBezTo>
                  <a:cubicBezTo>
                    <a:pt x="22683" y="454242"/>
                    <a:pt x="13752" y="406965"/>
                    <a:pt x="14687" y="358344"/>
                  </a:cubicBezTo>
                  <a:cubicBezTo>
                    <a:pt x="16456" y="266143"/>
                    <a:pt x="53730" y="179742"/>
                    <a:pt x="119639" y="115065"/>
                  </a:cubicBezTo>
                  <a:cubicBezTo>
                    <a:pt x="185606" y="50286"/>
                    <a:pt x="272900" y="14610"/>
                    <a:pt x="365398" y="14610"/>
                  </a:cubicBezTo>
                  <a:cubicBezTo>
                    <a:pt x="406326" y="14610"/>
                    <a:pt x="446260" y="21549"/>
                    <a:pt x="484309" y="35268"/>
                  </a:cubicBezTo>
                  <a:cubicBezTo>
                    <a:pt x="357139" y="95664"/>
                    <a:pt x="275750" y="223585"/>
                    <a:pt x="275750" y="365211"/>
                  </a:cubicBezTo>
                  <a:cubicBezTo>
                    <a:pt x="275750" y="506836"/>
                    <a:pt x="357139" y="634773"/>
                    <a:pt x="484309" y="695154"/>
                  </a:cubicBezTo>
                  <a:cubicBezTo>
                    <a:pt x="449140" y="707835"/>
                    <a:pt x="412275" y="714731"/>
                    <a:pt x="374519" y="7156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36"/>
          <p:cNvGrpSpPr/>
          <p:nvPr/>
        </p:nvGrpSpPr>
        <p:grpSpPr>
          <a:xfrm>
            <a:off x="1314553" y="2492711"/>
            <a:ext cx="364977" cy="364969"/>
            <a:chOff x="1314553" y="2492711"/>
            <a:chExt cx="364977" cy="364969"/>
          </a:xfrm>
        </p:grpSpPr>
        <p:sp>
          <p:nvSpPr>
            <p:cNvPr id="1400" name="Google Shape;1400;p36"/>
            <p:cNvSpPr/>
            <p:nvPr/>
          </p:nvSpPr>
          <p:spPr>
            <a:xfrm>
              <a:off x="1314553" y="2492711"/>
              <a:ext cx="364977" cy="364969"/>
            </a:xfrm>
            <a:custGeom>
              <a:rect b="b" l="l" r="r" t="t"/>
              <a:pathLst>
                <a:path extrusionOk="0" h="729939" w="729954">
                  <a:moveTo>
                    <a:pt x="729954" y="364962"/>
                  </a:moveTo>
                  <a:cubicBezTo>
                    <a:pt x="729954" y="371113"/>
                    <a:pt x="726199" y="376431"/>
                    <a:pt x="720399" y="378506"/>
                  </a:cubicBezTo>
                  <a:lnTo>
                    <a:pt x="573412" y="430764"/>
                  </a:lnTo>
                  <a:cubicBezTo>
                    <a:pt x="569570" y="442919"/>
                    <a:pt x="564690" y="454622"/>
                    <a:pt x="558876" y="465754"/>
                  </a:cubicBezTo>
                  <a:lnTo>
                    <a:pt x="625875" y="606707"/>
                  </a:lnTo>
                  <a:cubicBezTo>
                    <a:pt x="628505" y="612274"/>
                    <a:pt x="627409" y="618673"/>
                    <a:pt x="623056" y="623026"/>
                  </a:cubicBezTo>
                  <a:cubicBezTo>
                    <a:pt x="620265" y="625817"/>
                    <a:pt x="616642" y="627278"/>
                    <a:pt x="612931" y="627278"/>
                  </a:cubicBezTo>
                  <a:cubicBezTo>
                    <a:pt x="610842" y="627278"/>
                    <a:pt x="608724" y="626810"/>
                    <a:pt x="606722" y="625861"/>
                  </a:cubicBezTo>
                  <a:lnTo>
                    <a:pt x="465769" y="558861"/>
                  </a:lnTo>
                  <a:cubicBezTo>
                    <a:pt x="454636" y="564676"/>
                    <a:pt x="442934" y="569555"/>
                    <a:pt x="430779" y="573398"/>
                  </a:cubicBezTo>
                  <a:lnTo>
                    <a:pt x="378520" y="720385"/>
                  </a:lnTo>
                  <a:cubicBezTo>
                    <a:pt x="376446" y="726185"/>
                    <a:pt x="371142" y="729939"/>
                    <a:pt x="364977" y="729939"/>
                  </a:cubicBezTo>
                  <a:cubicBezTo>
                    <a:pt x="358826" y="729939"/>
                    <a:pt x="353509" y="726185"/>
                    <a:pt x="351434" y="720385"/>
                  </a:cubicBezTo>
                  <a:lnTo>
                    <a:pt x="299175" y="573398"/>
                  </a:lnTo>
                  <a:cubicBezTo>
                    <a:pt x="287020" y="569555"/>
                    <a:pt x="275318" y="564676"/>
                    <a:pt x="264185" y="558861"/>
                  </a:cubicBezTo>
                  <a:lnTo>
                    <a:pt x="123247" y="625861"/>
                  </a:lnTo>
                  <a:cubicBezTo>
                    <a:pt x="121230" y="626810"/>
                    <a:pt x="119112" y="627278"/>
                    <a:pt x="117023" y="627278"/>
                  </a:cubicBezTo>
                  <a:cubicBezTo>
                    <a:pt x="113312" y="627278"/>
                    <a:pt x="109689" y="625817"/>
                    <a:pt x="106898" y="623026"/>
                  </a:cubicBezTo>
                  <a:cubicBezTo>
                    <a:pt x="102545" y="618673"/>
                    <a:pt x="101449" y="612274"/>
                    <a:pt x="104079" y="606707"/>
                  </a:cubicBezTo>
                  <a:lnTo>
                    <a:pt x="171078" y="465754"/>
                  </a:lnTo>
                  <a:cubicBezTo>
                    <a:pt x="165264" y="454622"/>
                    <a:pt x="160384" y="442919"/>
                    <a:pt x="156542" y="430764"/>
                  </a:cubicBezTo>
                  <a:lnTo>
                    <a:pt x="9555" y="378506"/>
                  </a:lnTo>
                  <a:cubicBezTo>
                    <a:pt x="3755" y="376431"/>
                    <a:pt x="0" y="371113"/>
                    <a:pt x="0" y="364962"/>
                  </a:cubicBezTo>
                  <a:cubicBezTo>
                    <a:pt x="0" y="358797"/>
                    <a:pt x="3755" y="353494"/>
                    <a:pt x="9555" y="351419"/>
                  </a:cubicBezTo>
                  <a:lnTo>
                    <a:pt x="156542" y="299161"/>
                  </a:lnTo>
                  <a:cubicBezTo>
                    <a:pt x="160384" y="287006"/>
                    <a:pt x="165264" y="275303"/>
                    <a:pt x="171078" y="264171"/>
                  </a:cubicBezTo>
                  <a:lnTo>
                    <a:pt x="104079" y="123232"/>
                  </a:lnTo>
                  <a:cubicBezTo>
                    <a:pt x="101449" y="117666"/>
                    <a:pt x="102559" y="111252"/>
                    <a:pt x="106913" y="106898"/>
                  </a:cubicBezTo>
                  <a:cubicBezTo>
                    <a:pt x="111267" y="102545"/>
                    <a:pt x="117680" y="101434"/>
                    <a:pt x="123232" y="104064"/>
                  </a:cubicBezTo>
                  <a:lnTo>
                    <a:pt x="264185" y="171064"/>
                  </a:lnTo>
                  <a:cubicBezTo>
                    <a:pt x="275318" y="165249"/>
                    <a:pt x="287020" y="160370"/>
                    <a:pt x="299175" y="156527"/>
                  </a:cubicBezTo>
                  <a:lnTo>
                    <a:pt x="351434" y="9540"/>
                  </a:lnTo>
                  <a:cubicBezTo>
                    <a:pt x="352471" y="6633"/>
                    <a:pt x="354312" y="4251"/>
                    <a:pt x="356679" y="2601"/>
                  </a:cubicBezTo>
                  <a:cubicBezTo>
                    <a:pt x="359031" y="935"/>
                    <a:pt x="361909" y="0"/>
                    <a:pt x="364977" y="0"/>
                  </a:cubicBezTo>
                  <a:cubicBezTo>
                    <a:pt x="371128" y="0"/>
                    <a:pt x="376446" y="3740"/>
                    <a:pt x="378520" y="9540"/>
                  </a:cubicBezTo>
                  <a:lnTo>
                    <a:pt x="430779" y="156527"/>
                  </a:lnTo>
                  <a:cubicBezTo>
                    <a:pt x="442934" y="160370"/>
                    <a:pt x="454636" y="165249"/>
                    <a:pt x="465769" y="171064"/>
                  </a:cubicBezTo>
                  <a:lnTo>
                    <a:pt x="606707" y="104064"/>
                  </a:lnTo>
                  <a:cubicBezTo>
                    <a:pt x="612274" y="101434"/>
                    <a:pt x="618687" y="102545"/>
                    <a:pt x="623041" y="106898"/>
                  </a:cubicBezTo>
                  <a:cubicBezTo>
                    <a:pt x="627395" y="111252"/>
                    <a:pt x="628505" y="117666"/>
                    <a:pt x="625875" y="123217"/>
                  </a:cubicBezTo>
                  <a:lnTo>
                    <a:pt x="558876" y="264171"/>
                  </a:lnTo>
                  <a:cubicBezTo>
                    <a:pt x="564690" y="275303"/>
                    <a:pt x="569570" y="287006"/>
                    <a:pt x="573412" y="299161"/>
                  </a:cubicBezTo>
                  <a:lnTo>
                    <a:pt x="720385" y="351419"/>
                  </a:lnTo>
                  <a:cubicBezTo>
                    <a:pt x="726199" y="353494"/>
                    <a:pt x="729954" y="358797"/>
                    <a:pt x="729954" y="3649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36"/>
            <p:cNvSpPr/>
            <p:nvPr/>
          </p:nvSpPr>
          <p:spPr>
            <a:xfrm>
              <a:off x="1322092" y="2500242"/>
              <a:ext cx="349899" cy="349899"/>
            </a:xfrm>
            <a:custGeom>
              <a:rect b="b" l="l" r="r" t="t"/>
              <a:pathLst>
                <a:path extrusionOk="0" h="699799" w="699799">
                  <a:moveTo>
                    <a:pt x="466105" y="164855"/>
                  </a:moveTo>
                  <a:lnTo>
                    <a:pt x="597314" y="102486"/>
                  </a:lnTo>
                  <a:lnTo>
                    <a:pt x="534945" y="233695"/>
                  </a:lnTo>
                  <a:cubicBezTo>
                    <a:pt x="517443" y="205937"/>
                    <a:pt x="493863" y="182357"/>
                    <a:pt x="466105" y="164855"/>
                  </a:cubicBezTo>
                  <a:close/>
                  <a:moveTo>
                    <a:pt x="699800" y="349900"/>
                  </a:moveTo>
                  <a:lnTo>
                    <a:pt x="563010" y="301265"/>
                  </a:lnTo>
                  <a:cubicBezTo>
                    <a:pt x="566575" y="316911"/>
                    <a:pt x="568474" y="333187"/>
                    <a:pt x="568474" y="349900"/>
                  </a:cubicBezTo>
                  <a:cubicBezTo>
                    <a:pt x="568474" y="366613"/>
                    <a:pt x="566575" y="382888"/>
                    <a:pt x="563010" y="398535"/>
                  </a:cubicBezTo>
                  <a:lnTo>
                    <a:pt x="699800" y="349900"/>
                  </a:lnTo>
                  <a:close/>
                  <a:moveTo>
                    <a:pt x="466105" y="534945"/>
                  </a:moveTo>
                  <a:lnTo>
                    <a:pt x="597299" y="597314"/>
                  </a:lnTo>
                  <a:lnTo>
                    <a:pt x="534945" y="466105"/>
                  </a:lnTo>
                  <a:cubicBezTo>
                    <a:pt x="517443" y="493863"/>
                    <a:pt x="493863" y="517443"/>
                    <a:pt x="466105" y="534945"/>
                  </a:cubicBezTo>
                  <a:close/>
                  <a:moveTo>
                    <a:pt x="301265" y="563010"/>
                  </a:moveTo>
                  <a:lnTo>
                    <a:pt x="349900" y="699800"/>
                  </a:lnTo>
                  <a:lnTo>
                    <a:pt x="398535" y="563010"/>
                  </a:lnTo>
                  <a:cubicBezTo>
                    <a:pt x="382888" y="566575"/>
                    <a:pt x="366613" y="568474"/>
                    <a:pt x="349900" y="568474"/>
                  </a:cubicBezTo>
                  <a:cubicBezTo>
                    <a:pt x="333187" y="568474"/>
                    <a:pt x="316911" y="566575"/>
                    <a:pt x="301265" y="563010"/>
                  </a:cubicBezTo>
                  <a:close/>
                  <a:moveTo>
                    <a:pt x="164855" y="466105"/>
                  </a:moveTo>
                  <a:lnTo>
                    <a:pt x="102486" y="597314"/>
                  </a:lnTo>
                  <a:lnTo>
                    <a:pt x="233695" y="534945"/>
                  </a:lnTo>
                  <a:cubicBezTo>
                    <a:pt x="205937" y="517443"/>
                    <a:pt x="182357" y="493863"/>
                    <a:pt x="164855" y="466105"/>
                  </a:cubicBezTo>
                  <a:close/>
                  <a:moveTo>
                    <a:pt x="131326" y="349900"/>
                  </a:moveTo>
                  <a:cubicBezTo>
                    <a:pt x="131326" y="333187"/>
                    <a:pt x="133225" y="316911"/>
                    <a:pt x="136790" y="301265"/>
                  </a:cubicBezTo>
                  <a:lnTo>
                    <a:pt x="0" y="349900"/>
                  </a:lnTo>
                  <a:lnTo>
                    <a:pt x="136790" y="398535"/>
                  </a:lnTo>
                  <a:cubicBezTo>
                    <a:pt x="133225" y="382888"/>
                    <a:pt x="131326" y="366613"/>
                    <a:pt x="131326" y="349900"/>
                  </a:cubicBezTo>
                  <a:close/>
                  <a:moveTo>
                    <a:pt x="233695" y="164855"/>
                  </a:moveTo>
                  <a:lnTo>
                    <a:pt x="102486" y="102486"/>
                  </a:lnTo>
                  <a:lnTo>
                    <a:pt x="164855" y="233695"/>
                  </a:lnTo>
                  <a:cubicBezTo>
                    <a:pt x="182357" y="205937"/>
                    <a:pt x="205937" y="182357"/>
                    <a:pt x="233695" y="164855"/>
                  </a:cubicBezTo>
                  <a:close/>
                  <a:moveTo>
                    <a:pt x="349900" y="145935"/>
                  </a:moveTo>
                  <a:cubicBezTo>
                    <a:pt x="237435" y="145935"/>
                    <a:pt x="145935" y="237435"/>
                    <a:pt x="145935" y="349900"/>
                  </a:cubicBezTo>
                  <a:cubicBezTo>
                    <a:pt x="145935" y="462365"/>
                    <a:pt x="237435" y="553865"/>
                    <a:pt x="349900" y="553865"/>
                  </a:cubicBezTo>
                  <a:cubicBezTo>
                    <a:pt x="462365" y="553865"/>
                    <a:pt x="553865" y="462365"/>
                    <a:pt x="553865" y="349900"/>
                  </a:cubicBezTo>
                  <a:cubicBezTo>
                    <a:pt x="553865" y="237435"/>
                    <a:pt x="462365" y="145935"/>
                    <a:pt x="349900" y="145935"/>
                  </a:cubicBezTo>
                  <a:close/>
                  <a:moveTo>
                    <a:pt x="398535" y="136790"/>
                  </a:moveTo>
                  <a:lnTo>
                    <a:pt x="349900" y="0"/>
                  </a:lnTo>
                  <a:lnTo>
                    <a:pt x="301265" y="136790"/>
                  </a:lnTo>
                  <a:cubicBezTo>
                    <a:pt x="316911" y="133225"/>
                    <a:pt x="333187" y="131326"/>
                    <a:pt x="349900" y="131326"/>
                  </a:cubicBezTo>
                  <a:cubicBezTo>
                    <a:pt x="366613" y="131326"/>
                    <a:pt x="382888" y="133225"/>
                    <a:pt x="398535" y="1367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6"/>
            <p:cNvSpPr/>
            <p:nvPr/>
          </p:nvSpPr>
          <p:spPr>
            <a:xfrm>
              <a:off x="1314553" y="2492711"/>
              <a:ext cx="364977" cy="364969"/>
            </a:xfrm>
            <a:custGeom>
              <a:rect b="b" l="l" r="r" t="t"/>
              <a:pathLst>
                <a:path extrusionOk="0" h="729939" w="729954">
                  <a:moveTo>
                    <a:pt x="720385" y="351419"/>
                  </a:moveTo>
                  <a:lnTo>
                    <a:pt x="573412" y="299161"/>
                  </a:lnTo>
                  <a:cubicBezTo>
                    <a:pt x="569570" y="287006"/>
                    <a:pt x="564690" y="275303"/>
                    <a:pt x="558876" y="264171"/>
                  </a:cubicBezTo>
                  <a:lnTo>
                    <a:pt x="625875" y="123217"/>
                  </a:lnTo>
                  <a:cubicBezTo>
                    <a:pt x="628505" y="117666"/>
                    <a:pt x="627395" y="111252"/>
                    <a:pt x="623041" y="106898"/>
                  </a:cubicBezTo>
                  <a:cubicBezTo>
                    <a:pt x="618687" y="102545"/>
                    <a:pt x="612274" y="101434"/>
                    <a:pt x="606707" y="104064"/>
                  </a:cubicBezTo>
                  <a:lnTo>
                    <a:pt x="465769" y="171064"/>
                  </a:lnTo>
                  <a:cubicBezTo>
                    <a:pt x="454636" y="165249"/>
                    <a:pt x="442934" y="160370"/>
                    <a:pt x="430779" y="156527"/>
                  </a:cubicBezTo>
                  <a:lnTo>
                    <a:pt x="378520" y="9540"/>
                  </a:lnTo>
                  <a:cubicBezTo>
                    <a:pt x="376446" y="3740"/>
                    <a:pt x="371128" y="0"/>
                    <a:pt x="364977" y="0"/>
                  </a:cubicBezTo>
                  <a:cubicBezTo>
                    <a:pt x="361909" y="0"/>
                    <a:pt x="359031" y="935"/>
                    <a:pt x="356679" y="2601"/>
                  </a:cubicBezTo>
                  <a:cubicBezTo>
                    <a:pt x="354312" y="4251"/>
                    <a:pt x="352471" y="6633"/>
                    <a:pt x="351434" y="9540"/>
                  </a:cubicBezTo>
                  <a:lnTo>
                    <a:pt x="299175" y="156527"/>
                  </a:lnTo>
                  <a:cubicBezTo>
                    <a:pt x="287020" y="160370"/>
                    <a:pt x="275318" y="165249"/>
                    <a:pt x="264185" y="171064"/>
                  </a:cubicBezTo>
                  <a:lnTo>
                    <a:pt x="123232" y="104064"/>
                  </a:lnTo>
                  <a:cubicBezTo>
                    <a:pt x="117680" y="101434"/>
                    <a:pt x="111267" y="102545"/>
                    <a:pt x="106913" y="106898"/>
                  </a:cubicBezTo>
                  <a:cubicBezTo>
                    <a:pt x="102559" y="111252"/>
                    <a:pt x="101449" y="117666"/>
                    <a:pt x="104079" y="123232"/>
                  </a:cubicBezTo>
                  <a:lnTo>
                    <a:pt x="171078" y="264171"/>
                  </a:lnTo>
                  <a:cubicBezTo>
                    <a:pt x="165264" y="275303"/>
                    <a:pt x="160384" y="287006"/>
                    <a:pt x="156542" y="299161"/>
                  </a:cubicBezTo>
                  <a:lnTo>
                    <a:pt x="9555" y="351419"/>
                  </a:lnTo>
                  <a:cubicBezTo>
                    <a:pt x="3755" y="353494"/>
                    <a:pt x="0" y="358797"/>
                    <a:pt x="0" y="364962"/>
                  </a:cubicBezTo>
                  <a:cubicBezTo>
                    <a:pt x="0" y="371113"/>
                    <a:pt x="3755" y="376431"/>
                    <a:pt x="9555" y="378506"/>
                  </a:cubicBezTo>
                  <a:lnTo>
                    <a:pt x="156542" y="430764"/>
                  </a:lnTo>
                  <a:cubicBezTo>
                    <a:pt x="160384" y="442919"/>
                    <a:pt x="165264" y="454622"/>
                    <a:pt x="171078" y="465754"/>
                  </a:cubicBezTo>
                  <a:lnTo>
                    <a:pt x="104079" y="606707"/>
                  </a:lnTo>
                  <a:cubicBezTo>
                    <a:pt x="101449" y="612274"/>
                    <a:pt x="102545" y="618673"/>
                    <a:pt x="106898" y="623026"/>
                  </a:cubicBezTo>
                  <a:cubicBezTo>
                    <a:pt x="109689" y="625817"/>
                    <a:pt x="113312" y="627278"/>
                    <a:pt x="117023" y="627278"/>
                  </a:cubicBezTo>
                  <a:cubicBezTo>
                    <a:pt x="119112" y="627278"/>
                    <a:pt x="121230" y="626810"/>
                    <a:pt x="123247" y="625861"/>
                  </a:cubicBezTo>
                  <a:lnTo>
                    <a:pt x="264185" y="558861"/>
                  </a:lnTo>
                  <a:cubicBezTo>
                    <a:pt x="275318" y="564676"/>
                    <a:pt x="287020" y="569555"/>
                    <a:pt x="299175" y="573398"/>
                  </a:cubicBezTo>
                  <a:lnTo>
                    <a:pt x="351434" y="720385"/>
                  </a:lnTo>
                  <a:cubicBezTo>
                    <a:pt x="353509" y="726185"/>
                    <a:pt x="358826" y="729939"/>
                    <a:pt x="364977" y="729939"/>
                  </a:cubicBezTo>
                  <a:cubicBezTo>
                    <a:pt x="371142" y="729939"/>
                    <a:pt x="376446" y="726185"/>
                    <a:pt x="378520" y="720385"/>
                  </a:cubicBezTo>
                  <a:lnTo>
                    <a:pt x="430779" y="573398"/>
                  </a:lnTo>
                  <a:cubicBezTo>
                    <a:pt x="442934" y="569555"/>
                    <a:pt x="454636" y="564676"/>
                    <a:pt x="465769" y="558861"/>
                  </a:cubicBezTo>
                  <a:lnTo>
                    <a:pt x="606722" y="625861"/>
                  </a:lnTo>
                  <a:cubicBezTo>
                    <a:pt x="608724" y="626810"/>
                    <a:pt x="610842" y="627278"/>
                    <a:pt x="612931" y="627278"/>
                  </a:cubicBezTo>
                  <a:cubicBezTo>
                    <a:pt x="616642" y="627278"/>
                    <a:pt x="620265" y="625817"/>
                    <a:pt x="623056" y="623026"/>
                  </a:cubicBezTo>
                  <a:cubicBezTo>
                    <a:pt x="627409" y="618673"/>
                    <a:pt x="628505" y="612274"/>
                    <a:pt x="625875" y="606707"/>
                  </a:cubicBezTo>
                  <a:lnTo>
                    <a:pt x="558876" y="465754"/>
                  </a:lnTo>
                  <a:cubicBezTo>
                    <a:pt x="564690" y="454622"/>
                    <a:pt x="569570" y="442919"/>
                    <a:pt x="573412" y="430764"/>
                  </a:cubicBezTo>
                  <a:lnTo>
                    <a:pt x="720399" y="378506"/>
                  </a:lnTo>
                  <a:cubicBezTo>
                    <a:pt x="726199" y="376431"/>
                    <a:pt x="729954" y="371113"/>
                    <a:pt x="729954" y="364962"/>
                  </a:cubicBezTo>
                  <a:cubicBezTo>
                    <a:pt x="729954" y="358797"/>
                    <a:pt x="726199" y="353494"/>
                    <a:pt x="720385" y="351419"/>
                  </a:cubicBezTo>
                  <a:close/>
                  <a:moveTo>
                    <a:pt x="151867" y="413598"/>
                  </a:moveTo>
                  <a:lnTo>
                    <a:pt x="15077" y="364962"/>
                  </a:lnTo>
                  <a:lnTo>
                    <a:pt x="151867" y="316327"/>
                  </a:lnTo>
                  <a:cubicBezTo>
                    <a:pt x="148302" y="331974"/>
                    <a:pt x="146403" y="348249"/>
                    <a:pt x="146403" y="364962"/>
                  </a:cubicBezTo>
                  <a:cubicBezTo>
                    <a:pt x="146403" y="381676"/>
                    <a:pt x="148302" y="397951"/>
                    <a:pt x="151867" y="413598"/>
                  </a:cubicBezTo>
                  <a:close/>
                  <a:moveTo>
                    <a:pt x="612391" y="117549"/>
                  </a:moveTo>
                  <a:lnTo>
                    <a:pt x="550022" y="248758"/>
                  </a:lnTo>
                  <a:cubicBezTo>
                    <a:pt x="532520" y="220999"/>
                    <a:pt x="508940" y="197420"/>
                    <a:pt x="481182" y="179917"/>
                  </a:cubicBezTo>
                  <a:lnTo>
                    <a:pt x="612391" y="117549"/>
                  </a:lnTo>
                  <a:close/>
                  <a:moveTo>
                    <a:pt x="364977" y="15062"/>
                  </a:moveTo>
                  <a:lnTo>
                    <a:pt x="413612" y="151852"/>
                  </a:lnTo>
                  <a:cubicBezTo>
                    <a:pt x="397966" y="148287"/>
                    <a:pt x="381690" y="146388"/>
                    <a:pt x="364977" y="146388"/>
                  </a:cubicBezTo>
                  <a:cubicBezTo>
                    <a:pt x="348264" y="146388"/>
                    <a:pt x="331989" y="148287"/>
                    <a:pt x="316342" y="151852"/>
                  </a:cubicBezTo>
                  <a:lnTo>
                    <a:pt x="364977" y="15062"/>
                  </a:lnTo>
                  <a:close/>
                  <a:moveTo>
                    <a:pt x="117563" y="117549"/>
                  </a:moveTo>
                  <a:lnTo>
                    <a:pt x="248772" y="179917"/>
                  </a:lnTo>
                  <a:cubicBezTo>
                    <a:pt x="221014" y="197420"/>
                    <a:pt x="197434" y="220999"/>
                    <a:pt x="179932" y="248758"/>
                  </a:cubicBezTo>
                  <a:lnTo>
                    <a:pt x="117563" y="117549"/>
                  </a:lnTo>
                  <a:close/>
                  <a:moveTo>
                    <a:pt x="117563" y="612376"/>
                  </a:moveTo>
                  <a:lnTo>
                    <a:pt x="179932" y="481167"/>
                  </a:lnTo>
                  <a:cubicBezTo>
                    <a:pt x="197434" y="508925"/>
                    <a:pt x="221014" y="532505"/>
                    <a:pt x="248772" y="550008"/>
                  </a:cubicBezTo>
                  <a:lnTo>
                    <a:pt x="117563" y="612376"/>
                  </a:lnTo>
                  <a:close/>
                  <a:moveTo>
                    <a:pt x="364977" y="714862"/>
                  </a:moveTo>
                  <a:lnTo>
                    <a:pt x="316342" y="578073"/>
                  </a:lnTo>
                  <a:cubicBezTo>
                    <a:pt x="331989" y="581637"/>
                    <a:pt x="348264" y="583537"/>
                    <a:pt x="364977" y="583537"/>
                  </a:cubicBezTo>
                  <a:cubicBezTo>
                    <a:pt x="381690" y="583537"/>
                    <a:pt x="397966" y="581637"/>
                    <a:pt x="413612" y="578073"/>
                  </a:cubicBezTo>
                  <a:lnTo>
                    <a:pt x="364977" y="714862"/>
                  </a:lnTo>
                  <a:close/>
                  <a:moveTo>
                    <a:pt x="612376" y="612376"/>
                  </a:moveTo>
                  <a:lnTo>
                    <a:pt x="481182" y="550008"/>
                  </a:lnTo>
                  <a:cubicBezTo>
                    <a:pt x="508940" y="532505"/>
                    <a:pt x="532520" y="508925"/>
                    <a:pt x="550022" y="481167"/>
                  </a:cubicBezTo>
                  <a:lnTo>
                    <a:pt x="612376" y="612376"/>
                  </a:lnTo>
                  <a:close/>
                  <a:moveTo>
                    <a:pt x="364977" y="568927"/>
                  </a:moveTo>
                  <a:cubicBezTo>
                    <a:pt x="252512" y="568927"/>
                    <a:pt x="161012" y="477427"/>
                    <a:pt x="161012" y="364962"/>
                  </a:cubicBezTo>
                  <a:cubicBezTo>
                    <a:pt x="161012" y="252498"/>
                    <a:pt x="252512" y="160998"/>
                    <a:pt x="364977" y="160998"/>
                  </a:cubicBezTo>
                  <a:cubicBezTo>
                    <a:pt x="477442" y="160998"/>
                    <a:pt x="568942" y="252498"/>
                    <a:pt x="568942" y="364962"/>
                  </a:cubicBezTo>
                  <a:cubicBezTo>
                    <a:pt x="568942" y="477427"/>
                    <a:pt x="477442" y="568927"/>
                    <a:pt x="364977" y="568927"/>
                  </a:cubicBezTo>
                  <a:close/>
                  <a:moveTo>
                    <a:pt x="578087" y="413598"/>
                  </a:moveTo>
                  <a:cubicBezTo>
                    <a:pt x="581652" y="397951"/>
                    <a:pt x="583551" y="381676"/>
                    <a:pt x="583551" y="364962"/>
                  </a:cubicBezTo>
                  <a:cubicBezTo>
                    <a:pt x="583551" y="348249"/>
                    <a:pt x="581652" y="331974"/>
                    <a:pt x="578087" y="316327"/>
                  </a:cubicBezTo>
                  <a:lnTo>
                    <a:pt x="714877" y="364962"/>
                  </a:lnTo>
                  <a:lnTo>
                    <a:pt x="578087" y="4135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3" name="Google Shape;1403;p36"/>
          <p:cNvGrpSpPr/>
          <p:nvPr/>
        </p:nvGrpSpPr>
        <p:grpSpPr>
          <a:xfrm>
            <a:off x="2449431" y="2538146"/>
            <a:ext cx="446399" cy="274245"/>
            <a:chOff x="2449431" y="2538146"/>
            <a:chExt cx="446399" cy="274245"/>
          </a:xfrm>
        </p:grpSpPr>
        <p:sp>
          <p:nvSpPr>
            <p:cNvPr id="1404" name="Google Shape;1404;p36"/>
            <p:cNvSpPr/>
            <p:nvPr/>
          </p:nvSpPr>
          <p:spPr>
            <a:xfrm>
              <a:off x="2453905" y="2542614"/>
              <a:ext cx="437452" cy="265317"/>
            </a:xfrm>
            <a:custGeom>
              <a:rect b="b" l="l" r="r" t="t"/>
              <a:pathLst>
                <a:path extrusionOk="0" h="530635" w="874904">
                  <a:moveTo>
                    <a:pt x="874689" y="372573"/>
                  </a:moveTo>
                  <a:cubicBezTo>
                    <a:pt x="879270" y="459049"/>
                    <a:pt x="810413" y="530635"/>
                    <a:pt x="724807" y="530635"/>
                  </a:cubicBezTo>
                  <a:lnTo>
                    <a:pt x="170210" y="530635"/>
                  </a:lnTo>
                  <a:cubicBezTo>
                    <a:pt x="76194" y="530617"/>
                    <a:pt x="0" y="454491"/>
                    <a:pt x="0" y="360597"/>
                  </a:cubicBezTo>
                  <a:cubicBezTo>
                    <a:pt x="0" y="296553"/>
                    <a:pt x="35466" y="240785"/>
                    <a:pt x="87825" y="211775"/>
                  </a:cubicBezTo>
                  <a:cubicBezTo>
                    <a:pt x="95108" y="207735"/>
                    <a:pt x="99331" y="199907"/>
                    <a:pt x="98830" y="191613"/>
                  </a:cubicBezTo>
                  <a:cubicBezTo>
                    <a:pt x="98597" y="187877"/>
                    <a:pt x="98490" y="184088"/>
                    <a:pt x="98490" y="180281"/>
                  </a:cubicBezTo>
                  <a:cubicBezTo>
                    <a:pt x="98472" y="80720"/>
                    <a:pt x="179282" y="0"/>
                    <a:pt x="278989" y="0"/>
                  </a:cubicBezTo>
                  <a:cubicBezTo>
                    <a:pt x="363182" y="0"/>
                    <a:pt x="433918" y="57609"/>
                    <a:pt x="453852" y="135523"/>
                  </a:cubicBezTo>
                  <a:cubicBezTo>
                    <a:pt x="455945" y="143745"/>
                    <a:pt x="465072" y="147964"/>
                    <a:pt x="472748" y="144335"/>
                  </a:cubicBezTo>
                  <a:cubicBezTo>
                    <a:pt x="492146" y="135184"/>
                    <a:pt x="513833" y="130072"/>
                    <a:pt x="536720" y="130072"/>
                  </a:cubicBezTo>
                  <a:cubicBezTo>
                    <a:pt x="599851" y="130072"/>
                    <a:pt x="653856" y="168984"/>
                    <a:pt x="676045" y="224108"/>
                  </a:cubicBezTo>
                  <a:cubicBezTo>
                    <a:pt x="678961" y="231365"/>
                    <a:pt x="686549" y="235476"/>
                    <a:pt x="694207" y="233886"/>
                  </a:cubicBezTo>
                  <a:cubicBezTo>
                    <a:pt x="705731" y="231508"/>
                    <a:pt x="717756" y="230436"/>
                    <a:pt x="730103" y="230865"/>
                  </a:cubicBezTo>
                  <a:cubicBezTo>
                    <a:pt x="807317" y="233510"/>
                    <a:pt x="870609" y="295481"/>
                    <a:pt x="874689" y="3725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36"/>
            <p:cNvSpPr/>
            <p:nvPr/>
          </p:nvSpPr>
          <p:spPr>
            <a:xfrm>
              <a:off x="2449431" y="2538146"/>
              <a:ext cx="446399" cy="274245"/>
            </a:xfrm>
            <a:custGeom>
              <a:rect b="b" l="l" r="r" t="t"/>
              <a:pathLst>
                <a:path extrusionOk="0" h="548491" w="892797">
                  <a:moveTo>
                    <a:pt x="892565" y="381027"/>
                  </a:moveTo>
                  <a:cubicBezTo>
                    <a:pt x="888253" y="299627"/>
                    <a:pt x="820970" y="233671"/>
                    <a:pt x="739355" y="230865"/>
                  </a:cubicBezTo>
                  <a:cubicBezTo>
                    <a:pt x="726560" y="230418"/>
                    <a:pt x="713766" y="231508"/>
                    <a:pt x="701347" y="234064"/>
                  </a:cubicBezTo>
                  <a:cubicBezTo>
                    <a:pt x="697929" y="234779"/>
                    <a:pt x="694619" y="232974"/>
                    <a:pt x="693295" y="229703"/>
                  </a:cubicBezTo>
                  <a:cubicBezTo>
                    <a:pt x="668941" y="169181"/>
                    <a:pt x="610981" y="130072"/>
                    <a:pt x="545667" y="130072"/>
                  </a:cubicBezTo>
                  <a:cubicBezTo>
                    <a:pt x="521975" y="130072"/>
                    <a:pt x="499160" y="135166"/>
                    <a:pt x="477884" y="145193"/>
                  </a:cubicBezTo>
                  <a:cubicBezTo>
                    <a:pt x="476166" y="145998"/>
                    <a:pt x="474663" y="145551"/>
                    <a:pt x="473929" y="145193"/>
                  </a:cubicBezTo>
                  <a:cubicBezTo>
                    <a:pt x="473213" y="144854"/>
                    <a:pt x="471925" y="144014"/>
                    <a:pt x="471478" y="142244"/>
                  </a:cubicBezTo>
                  <a:cubicBezTo>
                    <a:pt x="450040" y="58503"/>
                    <a:pt x="374580" y="0"/>
                    <a:pt x="287936" y="0"/>
                  </a:cubicBezTo>
                  <a:cubicBezTo>
                    <a:pt x="183470" y="0"/>
                    <a:pt x="98472" y="84885"/>
                    <a:pt x="98472" y="189218"/>
                  </a:cubicBezTo>
                  <a:cubicBezTo>
                    <a:pt x="98472" y="193186"/>
                    <a:pt x="98597" y="197190"/>
                    <a:pt x="98830" y="201104"/>
                  </a:cubicBezTo>
                  <a:cubicBezTo>
                    <a:pt x="99134" y="206020"/>
                    <a:pt x="96683" y="210542"/>
                    <a:pt x="92424" y="212901"/>
                  </a:cubicBezTo>
                  <a:cubicBezTo>
                    <a:pt x="35413" y="244485"/>
                    <a:pt x="0" y="304507"/>
                    <a:pt x="0" y="369534"/>
                  </a:cubicBezTo>
                  <a:cubicBezTo>
                    <a:pt x="0" y="468218"/>
                    <a:pt x="80363" y="548492"/>
                    <a:pt x="179157" y="548492"/>
                  </a:cubicBezTo>
                  <a:lnTo>
                    <a:pt x="733754" y="548492"/>
                  </a:lnTo>
                  <a:cubicBezTo>
                    <a:pt x="777827" y="548492"/>
                    <a:pt x="818805" y="530903"/>
                    <a:pt x="849154" y="498944"/>
                  </a:cubicBezTo>
                  <a:cubicBezTo>
                    <a:pt x="879484" y="467003"/>
                    <a:pt x="894909" y="425141"/>
                    <a:pt x="892565" y="381027"/>
                  </a:cubicBezTo>
                  <a:close/>
                  <a:moveTo>
                    <a:pt x="836180" y="486647"/>
                  </a:moveTo>
                  <a:cubicBezTo>
                    <a:pt x="809250" y="515013"/>
                    <a:pt x="772871" y="530617"/>
                    <a:pt x="733754" y="530617"/>
                  </a:cubicBezTo>
                  <a:lnTo>
                    <a:pt x="179157" y="530617"/>
                  </a:lnTo>
                  <a:cubicBezTo>
                    <a:pt x="90241" y="530617"/>
                    <a:pt x="17894" y="458352"/>
                    <a:pt x="17894" y="369534"/>
                  </a:cubicBezTo>
                  <a:cubicBezTo>
                    <a:pt x="17894" y="310996"/>
                    <a:pt x="49782" y="256961"/>
                    <a:pt x="101103" y="228523"/>
                  </a:cubicBezTo>
                  <a:cubicBezTo>
                    <a:pt x="111302" y="222875"/>
                    <a:pt x="117422" y="211686"/>
                    <a:pt x="116688" y="199996"/>
                  </a:cubicBezTo>
                  <a:cubicBezTo>
                    <a:pt x="116474" y="196457"/>
                    <a:pt x="116348" y="192828"/>
                    <a:pt x="116348" y="189218"/>
                  </a:cubicBezTo>
                  <a:cubicBezTo>
                    <a:pt x="116366" y="94734"/>
                    <a:pt x="193329" y="17874"/>
                    <a:pt x="287936" y="17874"/>
                  </a:cubicBezTo>
                  <a:cubicBezTo>
                    <a:pt x="366403" y="17874"/>
                    <a:pt x="434741" y="70836"/>
                    <a:pt x="454138" y="146677"/>
                  </a:cubicBezTo>
                  <a:cubicBezTo>
                    <a:pt x="455802" y="153165"/>
                    <a:pt x="460240" y="158510"/>
                    <a:pt x="466306" y="161369"/>
                  </a:cubicBezTo>
                  <a:cubicBezTo>
                    <a:pt x="472408" y="164247"/>
                    <a:pt x="479423" y="164247"/>
                    <a:pt x="485525" y="161369"/>
                  </a:cubicBezTo>
                  <a:cubicBezTo>
                    <a:pt x="504403" y="152468"/>
                    <a:pt x="524642" y="147964"/>
                    <a:pt x="545685" y="147964"/>
                  </a:cubicBezTo>
                  <a:cubicBezTo>
                    <a:pt x="603663" y="147964"/>
                    <a:pt x="655091" y="182676"/>
                    <a:pt x="676707" y="236388"/>
                  </a:cubicBezTo>
                  <a:cubicBezTo>
                    <a:pt x="681234" y="247649"/>
                    <a:pt x="693116" y="254048"/>
                    <a:pt x="704980" y="251581"/>
                  </a:cubicBezTo>
                  <a:cubicBezTo>
                    <a:pt x="716003" y="249293"/>
                    <a:pt x="727365" y="248346"/>
                    <a:pt x="738746" y="248739"/>
                  </a:cubicBezTo>
                  <a:cubicBezTo>
                    <a:pt x="811164" y="251224"/>
                    <a:pt x="870895" y="309744"/>
                    <a:pt x="874707" y="381974"/>
                  </a:cubicBezTo>
                  <a:cubicBezTo>
                    <a:pt x="876765" y="421137"/>
                    <a:pt x="863093" y="458298"/>
                    <a:pt x="836180" y="4866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6" name="Google Shape;1406;p36"/>
          <p:cNvGrpSpPr/>
          <p:nvPr/>
        </p:nvGrpSpPr>
        <p:grpSpPr>
          <a:xfrm>
            <a:off x="3153543" y="2512168"/>
            <a:ext cx="326602" cy="326601"/>
            <a:chOff x="3153543" y="2512168"/>
            <a:chExt cx="326602" cy="326601"/>
          </a:xfrm>
        </p:grpSpPr>
        <p:sp>
          <p:nvSpPr>
            <p:cNvPr id="1407" name="Google Shape;1407;p36"/>
            <p:cNvSpPr/>
            <p:nvPr/>
          </p:nvSpPr>
          <p:spPr>
            <a:xfrm>
              <a:off x="3156812" y="2515437"/>
              <a:ext cx="320062" cy="320062"/>
            </a:xfrm>
            <a:custGeom>
              <a:rect b="b" l="l" r="r" t="t"/>
              <a:pathLst>
                <a:path extrusionOk="0" h="640124" w="640124">
                  <a:moveTo>
                    <a:pt x="640124" y="320062"/>
                  </a:moveTo>
                  <a:cubicBezTo>
                    <a:pt x="640124" y="496828"/>
                    <a:pt x="496828" y="640124"/>
                    <a:pt x="320062" y="640124"/>
                  </a:cubicBezTo>
                  <a:cubicBezTo>
                    <a:pt x="143296" y="640124"/>
                    <a:pt x="0" y="496828"/>
                    <a:pt x="0" y="320062"/>
                  </a:cubicBezTo>
                  <a:cubicBezTo>
                    <a:pt x="0" y="143296"/>
                    <a:pt x="143296" y="0"/>
                    <a:pt x="320062" y="0"/>
                  </a:cubicBezTo>
                  <a:cubicBezTo>
                    <a:pt x="496828" y="0"/>
                    <a:pt x="640124" y="143296"/>
                    <a:pt x="640124" y="3200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36"/>
            <p:cNvSpPr/>
            <p:nvPr/>
          </p:nvSpPr>
          <p:spPr>
            <a:xfrm>
              <a:off x="3153543" y="2512168"/>
              <a:ext cx="326602" cy="326601"/>
            </a:xfrm>
            <a:custGeom>
              <a:rect b="b" l="l" r="r" t="t"/>
              <a:pathLst>
                <a:path extrusionOk="0" h="653203" w="653203">
                  <a:moveTo>
                    <a:pt x="557542" y="95662"/>
                  </a:moveTo>
                  <a:cubicBezTo>
                    <a:pt x="495860" y="33967"/>
                    <a:pt x="413840" y="0"/>
                    <a:pt x="326602" y="0"/>
                  </a:cubicBezTo>
                  <a:cubicBezTo>
                    <a:pt x="239363" y="0"/>
                    <a:pt x="157343" y="33967"/>
                    <a:pt x="95662" y="95662"/>
                  </a:cubicBezTo>
                  <a:cubicBezTo>
                    <a:pt x="33980" y="157356"/>
                    <a:pt x="0" y="239363"/>
                    <a:pt x="0" y="326602"/>
                  </a:cubicBezTo>
                  <a:cubicBezTo>
                    <a:pt x="0" y="413840"/>
                    <a:pt x="33967" y="495860"/>
                    <a:pt x="95662" y="557542"/>
                  </a:cubicBezTo>
                  <a:cubicBezTo>
                    <a:pt x="157356" y="619224"/>
                    <a:pt x="239363" y="653203"/>
                    <a:pt x="326602" y="653203"/>
                  </a:cubicBezTo>
                  <a:cubicBezTo>
                    <a:pt x="413840" y="653203"/>
                    <a:pt x="495860" y="619237"/>
                    <a:pt x="557542" y="557542"/>
                  </a:cubicBezTo>
                  <a:cubicBezTo>
                    <a:pt x="619224" y="495847"/>
                    <a:pt x="653203" y="413840"/>
                    <a:pt x="653203" y="326602"/>
                  </a:cubicBezTo>
                  <a:cubicBezTo>
                    <a:pt x="653203" y="239363"/>
                    <a:pt x="619237" y="157343"/>
                    <a:pt x="557542" y="95662"/>
                  </a:cubicBezTo>
                  <a:close/>
                  <a:moveTo>
                    <a:pt x="548295" y="548295"/>
                  </a:moveTo>
                  <a:cubicBezTo>
                    <a:pt x="489072" y="607518"/>
                    <a:pt x="410348" y="640124"/>
                    <a:pt x="326602" y="640124"/>
                  </a:cubicBezTo>
                  <a:cubicBezTo>
                    <a:pt x="242855" y="640124"/>
                    <a:pt x="164118" y="607518"/>
                    <a:pt x="104909" y="548295"/>
                  </a:cubicBezTo>
                  <a:cubicBezTo>
                    <a:pt x="45686" y="489085"/>
                    <a:pt x="13079" y="410348"/>
                    <a:pt x="13079" y="326602"/>
                  </a:cubicBezTo>
                  <a:cubicBezTo>
                    <a:pt x="13079" y="242855"/>
                    <a:pt x="45686" y="164118"/>
                    <a:pt x="104909" y="104909"/>
                  </a:cubicBezTo>
                  <a:cubicBezTo>
                    <a:pt x="164131" y="45686"/>
                    <a:pt x="242855" y="13079"/>
                    <a:pt x="326602" y="13079"/>
                  </a:cubicBezTo>
                  <a:cubicBezTo>
                    <a:pt x="410348" y="13079"/>
                    <a:pt x="489085" y="45686"/>
                    <a:pt x="548295" y="104909"/>
                  </a:cubicBezTo>
                  <a:cubicBezTo>
                    <a:pt x="607518" y="164131"/>
                    <a:pt x="640124" y="242855"/>
                    <a:pt x="640124" y="326602"/>
                  </a:cubicBezTo>
                  <a:cubicBezTo>
                    <a:pt x="640124" y="410348"/>
                    <a:pt x="607518" y="489085"/>
                    <a:pt x="548295" y="548295"/>
                  </a:cubicBezTo>
                  <a:close/>
                  <a:moveTo>
                    <a:pt x="333141" y="583151"/>
                  </a:moveTo>
                  <a:lnTo>
                    <a:pt x="333141" y="619799"/>
                  </a:lnTo>
                  <a:cubicBezTo>
                    <a:pt x="333141" y="623409"/>
                    <a:pt x="330212" y="626339"/>
                    <a:pt x="326602" y="626339"/>
                  </a:cubicBezTo>
                  <a:cubicBezTo>
                    <a:pt x="322992" y="626339"/>
                    <a:pt x="320062" y="623409"/>
                    <a:pt x="320062" y="619799"/>
                  </a:cubicBezTo>
                  <a:lnTo>
                    <a:pt x="320062" y="583151"/>
                  </a:lnTo>
                  <a:cubicBezTo>
                    <a:pt x="320062" y="579541"/>
                    <a:pt x="322992" y="576611"/>
                    <a:pt x="326602" y="576611"/>
                  </a:cubicBezTo>
                  <a:cubicBezTo>
                    <a:pt x="330212" y="576611"/>
                    <a:pt x="333141" y="579541"/>
                    <a:pt x="333141" y="583151"/>
                  </a:cubicBezTo>
                  <a:close/>
                  <a:moveTo>
                    <a:pt x="478870" y="577265"/>
                  </a:moveTo>
                  <a:cubicBezTo>
                    <a:pt x="480675" y="580391"/>
                    <a:pt x="479603" y="584393"/>
                    <a:pt x="476477" y="586198"/>
                  </a:cubicBezTo>
                  <a:cubicBezTo>
                    <a:pt x="475443" y="586800"/>
                    <a:pt x="474319" y="587075"/>
                    <a:pt x="473207" y="587075"/>
                  </a:cubicBezTo>
                  <a:cubicBezTo>
                    <a:pt x="470944" y="587075"/>
                    <a:pt x="468747" y="585898"/>
                    <a:pt x="467544" y="583805"/>
                  </a:cubicBezTo>
                  <a:lnTo>
                    <a:pt x="449233" y="552101"/>
                  </a:lnTo>
                  <a:cubicBezTo>
                    <a:pt x="447428" y="548975"/>
                    <a:pt x="448500" y="544973"/>
                    <a:pt x="451626" y="543168"/>
                  </a:cubicBezTo>
                  <a:cubicBezTo>
                    <a:pt x="454752" y="541363"/>
                    <a:pt x="458754" y="542435"/>
                    <a:pt x="460559" y="545561"/>
                  </a:cubicBezTo>
                  <a:lnTo>
                    <a:pt x="478870" y="577265"/>
                  </a:lnTo>
                  <a:close/>
                  <a:moveTo>
                    <a:pt x="586198" y="476477"/>
                  </a:moveTo>
                  <a:cubicBezTo>
                    <a:pt x="584982" y="478569"/>
                    <a:pt x="582785" y="479746"/>
                    <a:pt x="580535" y="479746"/>
                  </a:cubicBezTo>
                  <a:cubicBezTo>
                    <a:pt x="579423" y="479746"/>
                    <a:pt x="578299" y="479459"/>
                    <a:pt x="577265" y="478870"/>
                  </a:cubicBezTo>
                  <a:lnTo>
                    <a:pt x="545561" y="460559"/>
                  </a:lnTo>
                  <a:cubicBezTo>
                    <a:pt x="542435" y="458754"/>
                    <a:pt x="541363" y="454752"/>
                    <a:pt x="543168" y="451626"/>
                  </a:cubicBezTo>
                  <a:cubicBezTo>
                    <a:pt x="544973" y="448500"/>
                    <a:pt x="548975" y="447428"/>
                    <a:pt x="552101" y="449233"/>
                  </a:cubicBezTo>
                  <a:lnTo>
                    <a:pt x="583805" y="467544"/>
                  </a:lnTo>
                  <a:cubicBezTo>
                    <a:pt x="586931" y="469348"/>
                    <a:pt x="588003" y="473351"/>
                    <a:pt x="586198" y="476477"/>
                  </a:cubicBezTo>
                  <a:close/>
                  <a:moveTo>
                    <a:pt x="626352" y="326602"/>
                  </a:moveTo>
                  <a:cubicBezTo>
                    <a:pt x="626352" y="330212"/>
                    <a:pt x="623422" y="333141"/>
                    <a:pt x="619812" y="333141"/>
                  </a:cubicBezTo>
                  <a:lnTo>
                    <a:pt x="583164" y="333141"/>
                  </a:lnTo>
                  <a:cubicBezTo>
                    <a:pt x="579554" y="333141"/>
                    <a:pt x="576624" y="330212"/>
                    <a:pt x="576624" y="326602"/>
                  </a:cubicBezTo>
                  <a:cubicBezTo>
                    <a:pt x="576624" y="322992"/>
                    <a:pt x="579554" y="320062"/>
                    <a:pt x="583164" y="320062"/>
                  </a:cubicBezTo>
                  <a:lnTo>
                    <a:pt x="619812" y="320062"/>
                  </a:lnTo>
                  <a:cubicBezTo>
                    <a:pt x="623422" y="320062"/>
                    <a:pt x="626352" y="322992"/>
                    <a:pt x="626352" y="326602"/>
                  </a:cubicBezTo>
                  <a:close/>
                  <a:moveTo>
                    <a:pt x="543155" y="201577"/>
                  </a:moveTo>
                  <a:cubicBezTo>
                    <a:pt x="541350" y="198451"/>
                    <a:pt x="542422" y="194449"/>
                    <a:pt x="545548" y="192644"/>
                  </a:cubicBezTo>
                  <a:lnTo>
                    <a:pt x="577252" y="174333"/>
                  </a:lnTo>
                  <a:cubicBezTo>
                    <a:pt x="580378" y="172528"/>
                    <a:pt x="584380" y="173601"/>
                    <a:pt x="586185" y="176727"/>
                  </a:cubicBezTo>
                  <a:cubicBezTo>
                    <a:pt x="587990" y="179853"/>
                    <a:pt x="586918" y="183855"/>
                    <a:pt x="583792" y="185660"/>
                  </a:cubicBezTo>
                  <a:lnTo>
                    <a:pt x="552088" y="203971"/>
                  </a:lnTo>
                  <a:cubicBezTo>
                    <a:pt x="551055" y="204559"/>
                    <a:pt x="549930" y="204847"/>
                    <a:pt x="548818" y="204847"/>
                  </a:cubicBezTo>
                  <a:cubicBezTo>
                    <a:pt x="546568" y="204847"/>
                    <a:pt x="544371" y="203670"/>
                    <a:pt x="543155" y="201577"/>
                  </a:cubicBezTo>
                  <a:close/>
                  <a:moveTo>
                    <a:pt x="478870" y="75938"/>
                  </a:moveTo>
                  <a:lnTo>
                    <a:pt x="460559" y="107642"/>
                  </a:lnTo>
                  <a:cubicBezTo>
                    <a:pt x="459343" y="109735"/>
                    <a:pt x="457146" y="110912"/>
                    <a:pt x="454896" y="110912"/>
                  </a:cubicBezTo>
                  <a:cubicBezTo>
                    <a:pt x="453784" y="110912"/>
                    <a:pt x="452659" y="110624"/>
                    <a:pt x="451626" y="110036"/>
                  </a:cubicBezTo>
                  <a:cubicBezTo>
                    <a:pt x="448500" y="108231"/>
                    <a:pt x="447428" y="104228"/>
                    <a:pt x="449233" y="101103"/>
                  </a:cubicBezTo>
                  <a:lnTo>
                    <a:pt x="467544" y="69398"/>
                  </a:lnTo>
                  <a:cubicBezTo>
                    <a:pt x="469348" y="66273"/>
                    <a:pt x="473351" y="65200"/>
                    <a:pt x="476477" y="67005"/>
                  </a:cubicBezTo>
                  <a:cubicBezTo>
                    <a:pt x="479603" y="68810"/>
                    <a:pt x="480675" y="72812"/>
                    <a:pt x="478870" y="75938"/>
                  </a:cubicBezTo>
                  <a:close/>
                  <a:moveTo>
                    <a:pt x="320062" y="70052"/>
                  </a:moveTo>
                  <a:lnTo>
                    <a:pt x="320062" y="33404"/>
                  </a:lnTo>
                  <a:cubicBezTo>
                    <a:pt x="320062" y="29795"/>
                    <a:pt x="322992" y="26865"/>
                    <a:pt x="326602" y="26865"/>
                  </a:cubicBezTo>
                  <a:cubicBezTo>
                    <a:pt x="330212" y="26865"/>
                    <a:pt x="333141" y="29795"/>
                    <a:pt x="333141" y="33404"/>
                  </a:cubicBezTo>
                  <a:lnTo>
                    <a:pt x="333141" y="70052"/>
                  </a:lnTo>
                  <a:cubicBezTo>
                    <a:pt x="333141" y="73662"/>
                    <a:pt x="330212" y="76592"/>
                    <a:pt x="326602" y="76592"/>
                  </a:cubicBezTo>
                  <a:cubicBezTo>
                    <a:pt x="322992" y="76592"/>
                    <a:pt x="320062" y="73662"/>
                    <a:pt x="320062" y="70052"/>
                  </a:cubicBezTo>
                  <a:close/>
                  <a:moveTo>
                    <a:pt x="203971" y="101116"/>
                  </a:moveTo>
                  <a:cubicBezTo>
                    <a:pt x="205776" y="104242"/>
                    <a:pt x="204703" y="108244"/>
                    <a:pt x="201577" y="110049"/>
                  </a:cubicBezTo>
                  <a:cubicBezTo>
                    <a:pt x="200544" y="110637"/>
                    <a:pt x="199419" y="110925"/>
                    <a:pt x="198307" y="110925"/>
                  </a:cubicBezTo>
                  <a:cubicBezTo>
                    <a:pt x="196045" y="110925"/>
                    <a:pt x="193847" y="109748"/>
                    <a:pt x="192644" y="107655"/>
                  </a:cubicBezTo>
                  <a:lnTo>
                    <a:pt x="174333" y="75951"/>
                  </a:lnTo>
                  <a:cubicBezTo>
                    <a:pt x="172528" y="72825"/>
                    <a:pt x="173601" y="68823"/>
                    <a:pt x="176727" y="67018"/>
                  </a:cubicBezTo>
                  <a:cubicBezTo>
                    <a:pt x="179853" y="65213"/>
                    <a:pt x="183855" y="66286"/>
                    <a:pt x="185660" y="69412"/>
                  </a:cubicBezTo>
                  <a:lnTo>
                    <a:pt x="203971" y="101116"/>
                  </a:lnTo>
                  <a:close/>
                  <a:moveTo>
                    <a:pt x="110049" y="201577"/>
                  </a:moveTo>
                  <a:cubicBezTo>
                    <a:pt x="108832" y="203670"/>
                    <a:pt x="106635" y="204847"/>
                    <a:pt x="104385" y="204847"/>
                  </a:cubicBezTo>
                  <a:cubicBezTo>
                    <a:pt x="103274" y="204847"/>
                    <a:pt x="102149" y="204559"/>
                    <a:pt x="101116" y="203971"/>
                  </a:cubicBezTo>
                  <a:lnTo>
                    <a:pt x="69412" y="185660"/>
                  </a:lnTo>
                  <a:cubicBezTo>
                    <a:pt x="66286" y="183855"/>
                    <a:pt x="65213" y="179853"/>
                    <a:pt x="67018" y="176727"/>
                  </a:cubicBezTo>
                  <a:cubicBezTo>
                    <a:pt x="68823" y="173601"/>
                    <a:pt x="72825" y="172528"/>
                    <a:pt x="75951" y="174333"/>
                  </a:cubicBezTo>
                  <a:lnTo>
                    <a:pt x="107655" y="192644"/>
                  </a:lnTo>
                  <a:cubicBezTo>
                    <a:pt x="110781" y="194449"/>
                    <a:pt x="111854" y="198451"/>
                    <a:pt x="110049" y="201577"/>
                  </a:cubicBezTo>
                  <a:close/>
                  <a:moveTo>
                    <a:pt x="70052" y="333141"/>
                  </a:moveTo>
                  <a:lnTo>
                    <a:pt x="33404" y="333141"/>
                  </a:lnTo>
                  <a:cubicBezTo>
                    <a:pt x="29795" y="333141"/>
                    <a:pt x="26865" y="330212"/>
                    <a:pt x="26865" y="326602"/>
                  </a:cubicBezTo>
                  <a:cubicBezTo>
                    <a:pt x="26865" y="322992"/>
                    <a:pt x="29795" y="320062"/>
                    <a:pt x="33404" y="320062"/>
                  </a:cubicBezTo>
                  <a:lnTo>
                    <a:pt x="70052" y="320062"/>
                  </a:lnTo>
                  <a:cubicBezTo>
                    <a:pt x="73662" y="320062"/>
                    <a:pt x="76592" y="322992"/>
                    <a:pt x="76592" y="326602"/>
                  </a:cubicBezTo>
                  <a:cubicBezTo>
                    <a:pt x="76592" y="330212"/>
                    <a:pt x="73662" y="333141"/>
                    <a:pt x="70052" y="333141"/>
                  </a:cubicBezTo>
                  <a:close/>
                  <a:moveTo>
                    <a:pt x="110049" y="451626"/>
                  </a:moveTo>
                  <a:cubicBezTo>
                    <a:pt x="111854" y="454752"/>
                    <a:pt x="110781" y="458754"/>
                    <a:pt x="107655" y="460559"/>
                  </a:cubicBezTo>
                  <a:lnTo>
                    <a:pt x="75951" y="478870"/>
                  </a:lnTo>
                  <a:cubicBezTo>
                    <a:pt x="74918" y="479472"/>
                    <a:pt x="73793" y="479746"/>
                    <a:pt x="72681" y="479746"/>
                  </a:cubicBezTo>
                  <a:cubicBezTo>
                    <a:pt x="70419" y="479746"/>
                    <a:pt x="68221" y="478569"/>
                    <a:pt x="67018" y="476477"/>
                  </a:cubicBezTo>
                  <a:cubicBezTo>
                    <a:pt x="65213" y="473351"/>
                    <a:pt x="66286" y="469348"/>
                    <a:pt x="69412" y="467544"/>
                  </a:cubicBezTo>
                  <a:lnTo>
                    <a:pt x="101116" y="449233"/>
                  </a:lnTo>
                  <a:cubicBezTo>
                    <a:pt x="104242" y="447428"/>
                    <a:pt x="108244" y="448500"/>
                    <a:pt x="110049" y="451626"/>
                  </a:cubicBezTo>
                  <a:close/>
                  <a:moveTo>
                    <a:pt x="203971" y="552088"/>
                  </a:moveTo>
                  <a:lnTo>
                    <a:pt x="185660" y="583792"/>
                  </a:lnTo>
                  <a:cubicBezTo>
                    <a:pt x="184443" y="585885"/>
                    <a:pt x="182246" y="587062"/>
                    <a:pt x="179996" y="587062"/>
                  </a:cubicBezTo>
                  <a:cubicBezTo>
                    <a:pt x="178885" y="587062"/>
                    <a:pt x="177760" y="586774"/>
                    <a:pt x="176727" y="586185"/>
                  </a:cubicBezTo>
                  <a:cubicBezTo>
                    <a:pt x="173601" y="584380"/>
                    <a:pt x="172528" y="580378"/>
                    <a:pt x="174333" y="577252"/>
                  </a:cubicBezTo>
                  <a:lnTo>
                    <a:pt x="192644" y="545548"/>
                  </a:lnTo>
                  <a:cubicBezTo>
                    <a:pt x="194449" y="542422"/>
                    <a:pt x="198451" y="541350"/>
                    <a:pt x="201577" y="543155"/>
                  </a:cubicBezTo>
                  <a:cubicBezTo>
                    <a:pt x="204703" y="544973"/>
                    <a:pt x="205776" y="548962"/>
                    <a:pt x="203971" y="552088"/>
                  </a:cubicBezTo>
                  <a:close/>
                  <a:moveTo>
                    <a:pt x="441516" y="326602"/>
                  </a:moveTo>
                  <a:cubicBezTo>
                    <a:pt x="441516" y="330212"/>
                    <a:pt x="438586" y="333141"/>
                    <a:pt x="434976" y="333141"/>
                  </a:cubicBezTo>
                  <a:lnTo>
                    <a:pt x="326602" y="333141"/>
                  </a:lnTo>
                  <a:cubicBezTo>
                    <a:pt x="322992" y="333141"/>
                    <a:pt x="320062" y="330212"/>
                    <a:pt x="320062" y="326602"/>
                  </a:cubicBezTo>
                  <a:lnTo>
                    <a:pt x="320062" y="141923"/>
                  </a:lnTo>
                  <a:cubicBezTo>
                    <a:pt x="320062" y="138313"/>
                    <a:pt x="322992" y="135383"/>
                    <a:pt x="326602" y="135383"/>
                  </a:cubicBezTo>
                  <a:cubicBezTo>
                    <a:pt x="330212" y="135383"/>
                    <a:pt x="333141" y="138313"/>
                    <a:pt x="333141" y="141923"/>
                  </a:cubicBezTo>
                  <a:lnTo>
                    <a:pt x="333141" y="320062"/>
                  </a:lnTo>
                  <a:lnTo>
                    <a:pt x="434976" y="320062"/>
                  </a:lnTo>
                  <a:cubicBezTo>
                    <a:pt x="438599" y="320062"/>
                    <a:pt x="441516" y="322992"/>
                    <a:pt x="441516" y="3266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9" name="Google Shape;1409;p36"/>
          <p:cNvGrpSpPr/>
          <p:nvPr/>
        </p:nvGrpSpPr>
        <p:grpSpPr>
          <a:xfrm>
            <a:off x="3737520" y="2512164"/>
            <a:ext cx="360873" cy="326374"/>
            <a:chOff x="3737520" y="2512164"/>
            <a:chExt cx="360873" cy="326374"/>
          </a:xfrm>
        </p:grpSpPr>
        <p:sp>
          <p:nvSpPr>
            <p:cNvPr id="1410" name="Google Shape;1410;p36"/>
            <p:cNvSpPr/>
            <p:nvPr/>
          </p:nvSpPr>
          <p:spPr>
            <a:xfrm>
              <a:off x="3737520" y="2512164"/>
              <a:ext cx="360873" cy="326374"/>
            </a:xfrm>
            <a:custGeom>
              <a:rect b="b" l="l" r="r" t="t"/>
              <a:pathLst>
                <a:path extrusionOk="0" h="652747" w="721746">
                  <a:moveTo>
                    <a:pt x="721746" y="252414"/>
                  </a:moveTo>
                  <a:cubicBezTo>
                    <a:pt x="721746" y="284541"/>
                    <a:pt x="697459" y="311081"/>
                    <a:pt x="666282" y="314684"/>
                  </a:cubicBezTo>
                  <a:lnTo>
                    <a:pt x="666282" y="489439"/>
                  </a:lnTo>
                  <a:cubicBezTo>
                    <a:pt x="666282" y="495647"/>
                    <a:pt x="662750" y="501045"/>
                    <a:pt x="657062" y="503520"/>
                  </a:cubicBezTo>
                  <a:cubicBezTo>
                    <a:pt x="655036" y="504402"/>
                    <a:pt x="652937" y="504837"/>
                    <a:pt x="650867" y="504837"/>
                  </a:cubicBezTo>
                  <a:cubicBezTo>
                    <a:pt x="647104" y="504837"/>
                    <a:pt x="643428" y="503418"/>
                    <a:pt x="640504" y="500712"/>
                  </a:cubicBezTo>
                  <a:cubicBezTo>
                    <a:pt x="607764" y="470279"/>
                    <a:pt x="513567" y="399529"/>
                    <a:pt x="346363" y="399529"/>
                  </a:cubicBezTo>
                  <a:cubicBezTo>
                    <a:pt x="346334" y="399529"/>
                    <a:pt x="346305" y="399515"/>
                    <a:pt x="346276" y="399515"/>
                  </a:cubicBezTo>
                  <a:lnTo>
                    <a:pt x="226171" y="399515"/>
                  </a:lnTo>
                  <a:lnTo>
                    <a:pt x="296949" y="626699"/>
                  </a:lnTo>
                  <a:cubicBezTo>
                    <a:pt x="298874" y="632864"/>
                    <a:pt x="297774" y="639376"/>
                    <a:pt x="293953" y="644571"/>
                  </a:cubicBezTo>
                  <a:cubicBezTo>
                    <a:pt x="290132" y="649766"/>
                    <a:pt x="284241" y="652747"/>
                    <a:pt x="277785" y="652747"/>
                  </a:cubicBezTo>
                  <a:lnTo>
                    <a:pt x="198482" y="652747"/>
                  </a:lnTo>
                  <a:cubicBezTo>
                    <a:pt x="189653" y="652747"/>
                    <a:pt x="181938" y="647075"/>
                    <a:pt x="179318" y="638638"/>
                  </a:cubicBezTo>
                  <a:lnTo>
                    <a:pt x="102664" y="392641"/>
                  </a:lnTo>
                  <a:cubicBezTo>
                    <a:pt x="42033" y="373437"/>
                    <a:pt x="0" y="316363"/>
                    <a:pt x="0" y="252414"/>
                  </a:cubicBezTo>
                  <a:cubicBezTo>
                    <a:pt x="0" y="213125"/>
                    <a:pt x="15314" y="176194"/>
                    <a:pt x="43089" y="148395"/>
                  </a:cubicBezTo>
                  <a:cubicBezTo>
                    <a:pt x="70879" y="120610"/>
                    <a:pt x="107831" y="105314"/>
                    <a:pt x="147143" y="105314"/>
                  </a:cubicBezTo>
                  <a:lnTo>
                    <a:pt x="346349" y="105314"/>
                  </a:lnTo>
                  <a:cubicBezTo>
                    <a:pt x="346363" y="105314"/>
                    <a:pt x="346363" y="105314"/>
                    <a:pt x="346377" y="105314"/>
                  </a:cubicBezTo>
                  <a:cubicBezTo>
                    <a:pt x="513567" y="105314"/>
                    <a:pt x="607764" y="34549"/>
                    <a:pt x="640504" y="4131"/>
                  </a:cubicBezTo>
                  <a:cubicBezTo>
                    <a:pt x="645034" y="-80"/>
                    <a:pt x="651374" y="-1166"/>
                    <a:pt x="657062" y="1309"/>
                  </a:cubicBezTo>
                  <a:cubicBezTo>
                    <a:pt x="662750" y="3798"/>
                    <a:pt x="666282" y="9196"/>
                    <a:pt x="666282" y="15389"/>
                  </a:cubicBezTo>
                  <a:lnTo>
                    <a:pt x="666282" y="190159"/>
                  </a:lnTo>
                  <a:cubicBezTo>
                    <a:pt x="697459" y="193762"/>
                    <a:pt x="721746" y="220288"/>
                    <a:pt x="721746" y="2524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36"/>
            <p:cNvSpPr/>
            <p:nvPr/>
          </p:nvSpPr>
          <p:spPr>
            <a:xfrm>
              <a:off x="3744757" y="2519406"/>
              <a:ext cx="346399" cy="311896"/>
            </a:xfrm>
            <a:custGeom>
              <a:rect b="b" l="l" r="r" t="t"/>
              <a:pathLst>
                <a:path extrusionOk="0" h="623792" w="692798">
                  <a:moveTo>
                    <a:pt x="268667" y="616528"/>
                  </a:moveTo>
                  <a:cubicBezTo>
                    <a:pt x="269202" y="618235"/>
                    <a:pt x="268884" y="620059"/>
                    <a:pt x="267827" y="621506"/>
                  </a:cubicBezTo>
                  <a:cubicBezTo>
                    <a:pt x="266756" y="622967"/>
                    <a:pt x="265106" y="623792"/>
                    <a:pt x="263311" y="623792"/>
                  </a:cubicBezTo>
                  <a:lnTo>
                    <a:pt x="184008" y="623792"/>
                  </a:lnTo>
                  <a:cubicBezTo>
                    <a:pt x="181547" y="623792"/>
                    <a:pt x="179391" y="622215"/>
                    <a:pt x="178653" y="619856"/>
                  </a:cubicBezTo>
                  <a:lnTo>
                    <a:pt x="104662" y="382339"/>
                  </a:lnTo>
                  <a:cubicBezTo>
                    <a:pt x="113853" y="384119"/>
                    <a:pt x="123217" y="385031"/>
                    <a:pt x="132669" y="385031"/>
                  </a:cubicBezTo>
                  <a:lnTo>
                    <a:pt x="196528" y="385031"/>
                  </a:lnTo>
                  <a:lnTo>
                    <a:pt x="268667" y="616528"/>
                  </a:lnTo>
                  <a:close/>
                  <a:moveTo>
                    <a:pt x="262993" y="370559"/>
                  </a:moveTo>
                  <a:lnTo>
                    <a:pt x="262993" y="105301"/>
                  </a:lnTo>
                  <a:lnTo>
                    <a:pt x="132669" y="105301"/>
                  </a:lnTo>
                  <a:cubicBezTo>
                    <a:pt x="97222" y="105301"/>
                    <a:pt x="63903" y="119092"/>
                    <a:pt x="38848" y="144142"/>
                  </a:cubicBezTo>
                  <a:cubicBezTo>
                    <a:pt x="13808" y="169206"/>
                    <a:pt x="0" y="202505"/>
                    <a:pt x="0" y="237930"/>
                  </a:cubicBezTo>
                  <a:cubicBezTo>
                    <a:pt x="0" y="296785"/>
                    <a:pt x="39471" y="349200"/>
                    <a:pt x="95963" y="365408"/>
                  </a:cubicBezTo>
                  <a:cubicBezTo>
                    <a:pt x="107846" y="368823"/>
                    <a:pt x="120192" y="370559"/>
                    <a:pt x="132669" y="370559"/>
                  </a:cubicBezTo>
                  <a:lnTo>
                    <a:pt x="262993" y="370559"/>
                  </a:lnTo>
                  <a:close/>
                  <a:moveTo>
                    <a:pt x="331860" y="105301"/>
                  </a:moveTo>
                  <a:lnTo>
                    <a:pt x="277467" y="105301"/>
                  </a:lnTo>
                  <a:lnTo>
                    <a:pt x="277467" y="370559"/>
                  </a:lnTo>
                  <a:lnTo>
                    <a:pt x="331875" y="370559"/>
                  </a:lnTo>
                  <a:cubicBezTo>
                    <a:pt x="331903" y="370559"/>
                    <a:pt x="331932" y="370574"/>
                    <a:pt x="331961" y="370574"/>
                  </a:cubicBezTo>
                  <a:cubicBezTo>
                    <a:pt x="439286" y="370588"/>
                    <a:pt x="517634" y="399082"/>
                    <a:pt x="569683" y="428213"/>
                  </a:cubicBezTo>
                  <a:lnTo>
                    <a:pt x="569683" y="47648"/>
                  </a:lnTo>
                  <a:cubicBezTo>
                    <a:pt x="517619" y="76793"/>
                    <a:pt x="439243" y="105301"/>
                    <a:pt x="331889" y="105301"/>
                  </a:cubicBezTo>
                  <a:cubicBezTo>
                    <a:pt x="331875" y="105301"/>
                    <a:pt x="331875" y="105301"/>
                    <a:pt x="331860" y="105301"/>
                  </a:cubicBezTo>
                  <a:close/>
                  <a:moveTo>
                    <a:pt x="636798" y="95"/>
                  </a:moveTo>
                  <a:cubicBezTo>
                    <a:pt x="636292" y="-136"/>
                    <a:pt x="636017" y="110"/>
                    <a:pt x="635872" y="254"/>
                  </a:cubicBezTo>
                  <a:cubicBezTo>
                    <a:pt x="625132" y="10239"/>
                    <a:pt x="607995" y="24421"/>
                    <a:pt x="584157" y="39139"/>
                  </a:cubicBezTo>
                  <a:lnTo>
                    <a:pt x="584157" y="436722"/>
                  </a:lnTo>
                  <a:cubicBezTo>
                    <a:pt x="607995" y="451454"/>
                    <a:pt x="625132" y="465636"/>
                    <a:pt x="635887" y="475621"/>
                  </a:cubicBezTo>
                  <a:cubicBezTo>
                    <a:pt x="636017" y="475751"/>
                    <a:pt x="636292" y="475997"/>
                    <a:pt x="636798" y="475780"/>
                  </a:cubicBezTo>
                  <a:cubicBezTo>
                    <a:pt x="637334" y="475534"/>
                    <a:pt x="637334" y="475143"/>
                    <a:pt x="637334" y="474955"/>
                  </a:cubicBezTo>
                  <a:lnTo>
                    <a:pt x="637334" y="237930"/>
                  </a:lnTo>
                  <a:lnTo>
                    <a:pt x="637334" y="905"/>
                  </a:lnTo>
                  <a:cubicBezTo>
                    <a:pt x="637334" y="717"/>
                    <a:pt x="637334" y="327"/>
                    <a:pt x="636798" y="95"/>
                  </a:cubicBezTo>
                  <a:close/>
                  <a:moveTo>
                    <a:pt x="651808" y="190262"/>
                  </a:moveTo>
                  <a:lnTo>
                    <a:pt x="651808" y="237930"/>
                  </a:lnTo>
                  <a:lnTo>
                    <a:pt x="651808" y="285613"/>
                  </a:lnTo>
                  <a:cubicBezTo>
                    <a:pt x="674981" y="282111"/>
                    <a:pt x="692798" y="262068"/>
                    <a:pt x="692798" y="237930"/>
                  </a:cubicBezTo>
                  <a:cubicBezTo>
                    <a:pt x="692798" y="213807"/>
                    <a:pt x="674981" y="193764"/>
                    <a:pt x="651808" y="190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36"/>
            <p:cNvSpPr/>
            <p:nvPr/>
          </p:nvSpPr>
          <p:spPr>
            <a:xfrm>
              <a:off x="3737520" y="2512164"/>
              <a:ext cx="360873" cy="326374"/>
            </a:xfrm>
            <a:custGeom>
              <a:rect b="b" l="l" r="r" t="t"/>
              <a:pathLst>
                <a:path extrusionOk="0" h="652747" w="721746">
                  <a:moveTo>
                    <a:pt x="666282" y="190159"/>
                  </a:moveTo>
                  <a:lnTo>
                    <a:pt x="666282" y="15389"/>
                  </a:lnTo>
                  <a:cubicBezTo>
                    <a:pt x="666282" y="9196"/>
                    <a:pt x="662750" y="3798"/>
                    <a:pt x="657062" y="1309"/>
                  </a:cubicBezTo>
                  <a:cubicBezTo>
                    <a:pt x="651374" y="-1166"/>
                    <a:pt x="645034" y="-80"/>
                    <a:pt x="640504" y="4131"/>
                  </a:cubicBezTo>
                  <a:cubicBezTo>
                    <a:pt x="607764" y="34549"/>
                    <a:pt x="513567" y="105314"/>
                    <a:pt x="346377" y="105314"/>
                  </a:cubicBezTo>
                  <a:cubicBezTo>
                    <a:pt x="346363" y="105314"/>
                    <a:pt x="346363" y="105314"/>
                    <a:pt x="346349" y="105314"/>
                  </a:cubicBezTo>
                  <a:lnTo>
                    <a:pt x="147143" y="105314"/>
                  </a:lnTo>
                  <a:cubicBezTo>
                    <a:pt x="107831" y="105314"/>
                    <a:pt x="70879" y="120610"/>
                    <a:pt x="43089" y="148395"/>
                  </a:cubicBezTo>
                  <a:cubicBezTo>
                    <a:pt x="15314" y="176194"/>
                    <a:pt x="0" y="213125"/>
                    <a:pt x="0" y="252414"/>
                  </a:cubicBezTo>
                  <a:cubicBezTo>
                    <a:pt x="0" y="316363"/>
                    <a:pt x="42033" y="373437"/>
                    <a:pt x="102664" y="392641"/>
                  </a:cubicBezTo>
                  <a:lnTo>
                    <a:pt x="179318" y="638638"/>
                  </a:lnTo>
                  <a:cubicBezTo>
                    <a:pt x="181938" y="647075"/>
                    <a:pt x="189653" y="652747"/>
                    <a:pt x="198482" y="652747"/>
                  </a:cubicBezTo>
                  <a:lnTo>
                    <a:pt x="277785" y="652747"/>
                  </a:lnTo>
                  <a:cubicBezTo>
                    <a:pt x="284241" y="652747"/>
                    <a:pt x="290132" y="649766"/>
                    <a:pt x="293953" y="644571"/>
                  </a:cubicBezTo>
                  <a:cubicBezTo>
                    <a:pt x="297774" y="639376"/>
                    <a:pt x="298874" y="632864"/>
                    <a:pt x="296949" y="626699"/>
                  </a:cubicBezTo>
                  <a:lnTo>
                    <a:pt x="226171" y="399515"/>
                  </a:lnTo>
                  <a:lnTo>
                    <a:pt x="346276" y="399515"/>
                  </a:lnTo>
                  <a:cubicBezTo>
                    <a:pt x="346305" y="399515"/>
                    <a:pt x="346334" y="399529"/>
                    <a:pt x="346363" y="399529"/>
                  </a:cubicBezTo>
                  <a:cubicBezTo>
                    <a:pt x="513567" y="399529"/>
                    <a:pt x="607764" y="470279"/>
                    <a:pt x="640504" y="500712"/>
                  </a:cubicBezTo>
                  <a:cubicBezTo>
                    <a:pt x="643428" y="503418"/>
                    <a:pt x="647104" y="504837"/>
                    <a:pt x="650867" y="504837"/>
                  </a:cubicBezTo>
                  <a:cubicBezTo>
                    <a:pt x="652937" y="504837"/>
                    <a:pt x="655036" y="504402"/>
                    <a:pt x="657062" y="503520"/>
                  </a:cubicBezTo>
                  <a:cubicBezTo>
                    <a:pt x="662750" y="501045"/>
                    <a:pt x="666282" y="495647"/>
                    <a:pt x="666282" y="489439"/>
                  </a:cubicBezTo>
                  <a:lnTo>
                    <a:pt x="666282" y="314684"/>
                  </a:lnTo>
                  <a:cubicBezTo>
                    <a:pt x="697459" y="311081"/>
                    <a:pt x="721746" y="284541"/>
                    <a:pt x="721746" y="252414"/>
                  </a:cubicBezTo>
                  <a:cubicBezTo>
                    <a:pt x="721746" y="220288"/>
                    <a:pt x="697459" y="193762"/>
                    <a:pt x="666282" y="190159"/>
                  </a:cubicBezTo>
                  <a:close/>
                  <a:moveTo>
                    <a:pt x="283141" y="631012"/>
                  </a:moveTo>
                  <a:cubicBezTo>
                    <a:pt x="283676" y="632719"/>
                    <a:pt x="283358" y="634543"/>
                    <a:pt x="282301" y="635990"/>
                  </a:cubicBezTo>
                  <a:cubicBezTo>
                    <a:pt x="281230" y="637451"/>
                    <a:pt x="279580" y="638276"/>
                    <a:pt x="277785" y="638276"/>
                  </a:cubicBezTo>
                  <a:lnTo>
                    <a:pt x="198482" y="638276"/>
                  </a:lnTo>
                  <a:cubicBezTo>
                    <a:pt x="196021" y="638276"/>
                    <a:pt x="193865" y="636699"/>
                    <a:pt x="193127" y="634340"/>
                  </a:cubicBezTo>
                  <a:lnTo>
                    <a:pt x="119136" y="396823"/>
                  </a:lnTo>
                  <a:cubicBezTo>
                    <a:pt x="128327" y="398603"/>
                    <a:pt x="137691" y="399515"/>
                    <a:pt x="147143" y="399515"/>
                  </a:cubicBezTo>
                  <a:lnTo>
                    <a:pt x="211002" y="399515"/>
                  </a:lnTo>
                  <a:lnTo>
                    <a:pt x="283141" y="631012"/>
                  </a:lnTo>
                  <a:close/>
                  <a:moveTo>
                    <a:pt x="277467" y="385043"/>
                  </a:moveTo>
                  <a:lnTo>
                    <a:pt x="147143" y="385043"/>
                  </a:lnTo>
                  <a:cubicBezTo>
                    <a:pt x="134666" y="385043"/>
                    <a:pt x="122320" y="383307"/>
                    <a:pt x="110437" y="379892"/>
                  </a:cubicBezTo>
                  <a:cubicBezTo>
                    <a:pt x="53945" y="363684"/>
                    <a:pt x="14474" y="311269"/>
                    <a:pt x="14474" y="252414"/>
                  </a:cubicBezTo>
                  <a:cubicBezTo>
                    <a:pt x="14474" y="216989"/>
                    <a:pt x="28282" y="183690"/>
                    <a:pt x="53322" y="158626"/>
                  </a:cubicBezTo>
                  <a:cubicBezTo>
                    <a:pt x="78377" y="133576"/>
                    <a:pt x="111696" y="119785"/>
                    <a:pt x="147143" y="119785"/>
                  </a:cubicBezTo>
                  <a:lnTo>
                    <a:pt x="277467" y="119785"/>
                  </a:lnTo>
                  <a:lnTo>
                    <a:pt x="277467" y="385043"/>
                  </a:lnTo>
                  <a:close/>
                  <a:moveTo>
                    <a:pt x="584157" y="442697"/>
                  </a:moveTo>
                  <a:cubicBezTo>
                    <a:pt x="532108" y="413566"/>
                    <a:pt x="453760" y="385072"/>
                    <a:pt x="346435" y="385058"/>
                  </a:cubicBezTo>
                  <a:cubicBezTo>
                    <a:pt x="346406" y="385058"/>
                    <a:pt x="346377" y="385043"/>
                    <a:pt x="346349" y="385043"/>
                  </a:cubicBezTo>
                  <a:lnTo>
                    <a:pt x="291941" y="385043"/>
                  </a:lnTo>
                  <a:lnTo>
                    <a:pt x="291941" y="119785"/>
                  </a:lnTo>
                  <a:lnTo>
                    <a:pt x="346334" y="119785"/>
                  </a:lnTo>
                  <a:cubicBezTo>
                    <a:pt x="346349" y="119785"/>
                    <a:pt x="346349" y="119785"/>
                    <a:pt x="346363" y="119785"/>
                  </a:cubicBezTo>
                  <a:cubicBezTo>
                    <a:pt x="453717" y="119785"/>
                    <a:pt x="532094" y="91277"/>
                    <a:pt x="584157" y="62132"/>
                  </a:cubicBezTo>
                  <a:lnTo>
                    <a:pt x="584157" y="442697"/>
                  </a:lnTo>
                  <a:close/>
                  <a:moveTo>
                    <a:pt x="651808" y="252414"/>
                  </a:moveTo>
                  <a:lnTo>
                    <a:pt x="651808" y="489439"/>
                  </a:lnTo>
                  <a:cubicBezTo>
                    <a:pt x="651808" y="489627"/>
                    <a:pt x="651808" y="490018"/>
                    <a:pt x="651272" y="490264"/>
                  </a:cubicBezTo>
                  <a:cubicBezTo>
                    <a:pt x="650766" y="490481"/>
                    <a:pt x="650491" y="490235"/>
                    <a:pt x="650361" y="490105"/>
                  </a:cubicBezTo>
                  <a:cubicBezTo>
                    <a:pt x="639606" y="480120"/>
                    <a:pt x="622469" y="465938"/>
                    <a:pt x="598631" y="451206"/>
                  </a:cubicBezTo>
                  <a:lnTo>
                    <a:pt x="598631" y="53623"/>
                  </a:lnTo>
                  <a:cubicBezTo>
                    <a:pt x="622469" y="38905"/>
                    <a:pt x="639606" y="24723"/>
                    <a:pt x="650346" y="14738"/>
                  </a:cubicBezTo>
                  <a:cubicBezTo>
                    <a:pt x="650491" y="14594"/>
                    <a:pt x="650766" y="14348"/>
                    <a:pt x="651272" y="14579"/>
                  </a:cubicBezTo>
                  <a:cubicBezTo>
                    <a:pt x="651808" y="14811"/>
                    <a:pt x="651808" y="15201"/>
                    <a:pt x="651808" y="15389"/>
                  </a:cubicBezTo>
                  <a:lnTo>
                    <a:pt x="651808" y="252414"/>
                  </a:lnTo>
                  <a:close/>
                  <a:moveTo>
                    <a:pt x="666282" y="300097"/>
                  </a:moveTo>
                  <a:lnTo>
                    <a:pt x="666282" y="252414"/>
                  </a:lnTo>
                  <a:lnTo>
                    <a:pt x="666282" y="204746"/>
                  </a:lnTo>
                  <a:cubicBezTo>
                    <a:pt x="689455" y="208248"/>
                    <a:pt x="707272" y="228291"/>
                    <a:pt x="707272" y="252414"/>
                  </a:cubicBezTo>
                  <a:cubicBezTo>
                    <a:pt x="707272" y="276552"/>
                    <a:pt x="689455" y="296595"/>
                    <a:pt x="666282" y="3000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3" name="Google Shape;1413;p36"/>
          <p:cNvGrpSpPr/>
          <p:nvPr/>
        </p:nvGrpSpPr>
        <p:grpSpPr>
          <a:xfrm>
            <a:off x="4356295" y="2512168"/>
            <a:ext cx="217762" cy="326281"/>
            <a:chOff x="4356295" y="2512168"/>
            <a:chExt cx="217762" cy="326281"/>
          </a:xfrm>
        </p:grpSpPr>
        <p:sp>
          <p:nvSpPr>
            <p:cNvPr id="1414" name="Google Shape;1414;p36"/>
            <p:cNvSpPr/>
            <p:nvPr/>
          </p:nvSpPr>
          <p:spPr>
            <a:xfrm>
              <a:off x="4356295" y="2512168"/>
              <a:ext cx="217762" cy="326281"/>
            </a:xfrm>
            <a:custGeom>
              <a:rect b="b" l="l" r="r" t="t"/>
              <a:pathLst>
                <a:path extrusionOk="0" h="652562" w="435524">
                  <a:moveTo>
                    <a:pt x="435524" y="216174"/>
                  </a:moveTo>
                  <a:cubicBezTo>
                    <a:pt x="435524" y="269759"/>
                    <a:pt x="410846" y="316557"/>
                    <a:pt x="386992" y="361824"/>
                  </a:cubicBezTo>
                  <a:cubicBezTo>
                    <a:pt x="382140" y="371019"/>
                    <a:pt x="377131" y="380540"/>
                    <a:pt x="372462" y="389866"/>
                  </a:cubicBezTo>
                  <a:cubicBezTo>
                    <a:pt x="345809" y="443151"/>
                    <a:pt x="331711" y="498476"/>
                    <a:pt x="331711" y="549838"/>
                  </a:cubicBezTo>
                  <a:cubicBezTo>
                    <a:pt x="331711" y="566828"/>
                    <a:pt x="333555" y="576245"/>
                    <a:pt x="333568" y="576337"/>
                  </a:cubicBezTo>
                  <a:cubicBezTo>
                    <a:pt x="333947" y="578259"/>
                    <a:pt x="333450" y="580260"/>
                    <a:pt x="332208" y="581778"/>
                  </a:cubicBezTo>
                  <a:cubicBezTo>
                    <a:pt x="330965" y="583282"/>
                    <a:pt x="329121" y="584171"/>
                    <a:pt x="327160" y="584171"/>
                  </a:cubicBezTo>
                  <a:lnTo>
                    <a:pt x="296269" y="584171"/>
                  </a:lnTo>
                  <a:lnTo>
                    <a:pt x="296269" y="635219"/>
                  </a:lnTo>
                  <a:cubicBezTo>
                    <a:pt x="296269" y="644780"/>
                    <a:pt x="288488" y="652562"/>
                    <a:pt x="278915" y="652562"/>
                  </a:cubicBezTo>
                  <a:lnTo>
                    <a:pt x="153379" y="652562"/>
                  </a:lnTo>
                  <a:cubicBezTo>
                    <a:pt x="143806" y="652562"/>
                    <a:pt x="136024" y="644780"/>
                    <a:pt x="136024" y="635219"/>
                  </a:cubicBezTo>
                  <a:lnTo>
                    <a:pt x="136024" y="584171"/>
                  </a:lnTo>
                  <a:lnTo>
                    <a:pt x="108456" y="584171"/>
                  </a:lnTo>
                  <a:cubicBezTo>
                    <a:pt x="106494" y="584171"/>
                    <a:pt x="104585" y="583295"/>
                    <a:pt x="103342" y="581765"/>
                  </a:cubicBezTo>
                  <a:cubicBezTo>
                    <a:pt x="102100" y="580247"/>
                    <a:pt x="101564" y="578259"/>
                    <a:pt x="101956" y="576337"/>
                  </a:cubicBezTo>
                  <a:cubicBezTo>
                    <a:pt x="101969" y="576245"/>
                    <a:pt x="103813" y="566828"/>
                    <a:pt x="103813" y="549838"/>
                  </a:cubicBezTo>
                  <a:cubicBezTo>
                    <a:pt x="103813" y="532560"/>
                    <a:pt x="102205" y="514825"/>
                    <a:pt x="99079" y="496880"/>
                  </a:cubicBezTo>
                  <a:cubicBezTo>
                    <a:pt x="98674" y="496043"/>
                    <a:pt x="98438" y="495102"/>
                    <a:pt x="98438" y="494107"/>
                  </a:cubicBezTo>
                  <a:cubicBezTo>
                    <a:pt x="98438" y="493937"/>
                    <a:pt x="98477" y="493781"/>
                    <a:pt x="98491" y="493610"/>
                  </a:cubicBezTo>
                  <a:cubicBezTo>
                    <a:pt x="92148" y="459251"/>
                    <a:pt x="80207" y="424147"/>
                    <a:pt x="63062" y="389866"/>
                  </a:cubicBezTo>
                  <a:cubicBezTo>
                    <a:pt x="58393" y="380540"/>
                    <a:pt x="53384" y="371019"/>
                    <a:pt x="48533" y="361824"/>
                  </a:cubicBezTo>
                  <a:cubicBezTo>
                    <a:pt x="24678" y="316557"/>
                    <a:pt x="0" y="269759"/>
                    <a:pt x="0" y="216174"/>
                  </a:cubicBezTo>
                  <a:cubicBezTo>
                    <a:pt x="0" y="96983"/>
                    <a:pt x="96960" y="0"/>
                    <a:pt x="216140" y="0"/>
                  </a:cubicBezTo>
                  <a:lnTo>
                    <a:pt x="219384" y="0"/>
                  </a:lnTo>
                  <a:cubicBezTo>
                    <a:pt x="338564" y="0"/>
                    <a:pt x="435524" y="96983"/>
                    <a:pt x="435524" y="2161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36"/>
            <p:cNvSpPr/>
            <p:nvPr/>
          </p:nvSpPr>
          <p:spPr>
            <a:xfrm>
              <a:off x="4362834" y="2518707"/>
              <a:ext cx="204684" cy="313201"/>
            </a:xfrm>
            <a:custGeom>
              <a:rect b="b" l="l" r="r" t="t"/>
              <a:pathLst>
                <a:path extrusionOk="0" h="626403" w="409368">
                  <a:moveTo>
                    <a:pt x="136024" y="571092"/>
                  </a:moveTo>
                  <a:lnTo>
                    <a:pt x="270113" y="571092"/>
                  </a:lnTo>
                  <a:lnTo>
                    <a:pt x="270113" y="622140"/>
                  </a:lnTo>
                  <a:cubicBezTo>
                    <a:pt x="270113" y="624494"/>
                    <a:pt x="268191" y="626404"/>
                    <a:pt x="265837" y="626404"/>
                  </a:cubicBezTo>
                  <a:lnTo>
                    <a:pt x="140301" y="626404"/>
                  </a:lnTo>
                  <a:cubicBezTo>
                    <a:pt x="137947" y="626404"/>
                    <a:pt x="136024" y="624494"/>
                    <a:pt x="136024" y="622140"/>
                  </a:cubicBezTo>
                  <a:lnTo>
                    <a:pt x="136024" y="571092"/>
                  </a:lnTo>
                  <a:close/>
                  <a:moveTo>
                    <a:pt x="305699" y="527787"/>
                  </a:moveTo>
                  <a:lnTo>
                    <a:pt x="103669" y="527787"/>
                  </a:lnTo>
                  <a:cubicBezTo>
                    <a:pt x="103761" y="530782"/>
                    <a:pt x="103813" y="533777"/>
                    <a:pt x="103813" y="536759"/>
                  </a:cubicBezTo>
                  <a:cubicBezTo>
                    <a:pt x="103813" y="545954"/>
                    <a:pt x="103303" y="553095"/>
                    <a:pt x="102793" y="558013"/>
                  </a:cubicBezTo>
                  <a:lnTo>
                    <a:pt x="129433" y="558013"/>
                  </a:lnTo>
                  <a:cubicBezTo>
                    <a:pt x="129446" y="558013"/>
                    <a:pt x="129472" y="558013"/>
                    <a:pt x="129485" y="558013"/>
                  </a:cubicBezTo>
                  <a:lnTo>
                    <a:pt x="276652" y="558013"/>
                  </a:lnTo>
                  <a:cubicBezTo>
                    <a:pt x="276665" y="558013"/>
                    <a:pt x="276692" y="558013"/>
                    <a:pt x="276705" y="558013"/>
                  </a:cubicBezTo>
                  <a:lnTo>
                    <a:pt x="306575" y="558013"/>
                  </a:lnTo>
                  <a:cubicBezTo>
                    <a:pt x="306065" y="553095"/>
                    <a:pt x="305555" y="545954"/>
                    <a:pt x="305555" y="536759"/>
                  </a:cubicBezTo>
                  <a:cubicBezTo>
                    <a:pt x="305555" y="533777"/>
                    <a:pt x="305607" y="530782"/>
                    <a:pt x="305699" y="527787"/>
                  </a:cubicBezTo>
                  <a:close/>
                  <a:moveTo>
                    <a:pt x="102989" y="514707"/>
                  </a:moveTo>
                  <a:lnTo>
                    <a:pt x="306379" y="514707"/>
                  </a:lnTo>
                  <a:cubicBezTo>
                    <a:pt x="307020" y="505735"/>
                    <a:pt x="308066" y="496684"/>
                    <a:pt x="309491" y="487568"/>
                  </a:cubicBezTo>
                  <a:lnTo>
                    <a:pt x="99877" y="487568"/>
                  </a:lnTo>
                  <a:cubicBezTo>
                    <a:pt x="101302" y="496684"/>
                    <a:pt x="102349" y="505735"/>
                    <a:pt x="102989" y="514707"/>
                  </a:cubicBezTo>
                  <a:close/>
                  <a:moveTo>
                    <a:pt x="206306" y="0"/>
                  </a:moveTo>
                  <a:lnTo>
                    <a:pt x="203062" y="0"/>
                  </a:lnTo>
                  <a:cubicBezTo>
                    <a:pt x="91101" y="0"/>
                    <a:pt x="0" y="91110"/>
                    <a:pt x="0" y="203094"/>
                  </a:cubicBezTo>
                  <a:cubicBezTo>
                    <a:pt x="0" y="253436"/>
                    <a:pt x="23907" y="298782"/>
                    <a:pt x="47015" y="342650"/>
                  </a:cubicBezTo>
                  <a:cubicBezTo>
                    <a:pt x="51907" y="351910"/>
                    <a:pt x="56955" y="361484"/>
                    <a:pt x="61676" y="370940"/>
                  </a:cubicBezTo>
                  <a:cubicBezTo>
                    <a:pt x="78756" y="405090"/>
                    <a:pt x="90853" y="440090"/>
                    <a:pt x="97575" y="474489"/>
                  </a:cubicBezTo>
                  <a:lnTo>
                    <a:pt x="198145" y="474489"/>
                  </a:lnTo>
                  <a:lnTo>
                    <a:pt x="198145" y="258524"/>
                  </a:lnTo>
                  <a:lnTo>
                    <a:pt x="135397" y="203081"/>
                  </a:lnTo>
                  <a:cubicBezTo>
                    <a:pt x="132690" y="200688"/>
                    <a:pt x="132428" y="196555"/>
                    <a:pt x="134821" y="193847"/>
                  </a:cubicBezTo>
                  <a:cubicBezTo>
                    <a:pt x="137215" y="191140"/>
                    <a:pt x="141347" y="190891"/>
                    <a:pt x="144054" y="193272"/>
                  </a:cubicBezTo>
                  <a:lnTo>
                    <a:pt x="203062" y="245419"/>
                  </a:lnTo>
                  <a:lnTo>
                    <a:pt x="262083" y="193272"/>
                  </a:lnTo>
                  <a:cubicBezTo>
                    <a:pt x="264791" y="190891"/>
                    <a:pt x="268923" y="191140"/>
                    <a:pt x="271317" y="193847"/>
                  </a:cubicBezTo>
                  <a:cubicBezTo>
                    <a:pt x="273710" y="196555"/>
                    <a:pt x="273448" y="200688"/>
                    <a:pt x="270741" y="203081"/>
                  </a:cubicBezTo>
                  <a:lnTo>
                    <a:pt x="211223" y="255660"/>
                  </a:lnTo>
                  <a:lnTo>
                    <a:pt x="211223" y="474489"/>
                  </a:lnTo>
                  <a:lnTo>
                    <a:pt x="310838" y="474489"/>
                  </a:lnTo>
                  <a:cubicBezTo>
                    <a:pt x="311165" y="474489"/>
                    <a:pt x="311466" y="474541"/>
                    <a:pt x="311780" y="474580"/>
                  </a:cubicBezTo>
                  <a:cubicBezTo>
                    <a:pt x="318502" y="440156"/>
                    <a:pt x="330586" y="405116"/>
                    <a:pt x="347692" y="370940"/>
                  </a:cubicBezTo>
                  <a:cubicBezTo>
                    <a:pt x="352413" y="361484"/>
                    <a:pt x="357461" y="351910"/>
                    <a:pt x="362353" y="342650"/>
                  </a:cubicBezTo>
                  <a:cubicBezTo>
                    <a:pt x="385462" y="298782"/>
                    <a:pt x="409368" y="253436"/>
                    <a:pt x="409368" y="203094"/>
                  </a:cubicBezTo>
                  <a:cubicBezTo>
                    <a:pt x="409368" y="91110"/>
                    <a:pt x="318267" y="0"/>
                    <a:pt x="206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6"/>
            <p:cNvSpPr/>
            <p:nvPr/>
          </p:nvSpPr>
          <p:spPr>
            <a:xfrm>
              <a:off x="4356295" y="2512168"/>
              <a:ext cx="217762" cy="326281"/>
            </a:xfrm>
            <a:custGeom>
              <a:rect b="b" l="l" r="r" t="t"/>
              <a:pathLst>
                <a:path extrusionOk="0" h="652562" w="435524">
                  <a:moveTo>
                    <a:pt x="219384" y="0"/>
                  </a:moveTo>
                  <a:lnTo>
                    <a:pt x="216140" y="0"/>
                  </a:lnTo>
                  <a:cubicBezTo>
                    <a:pt x="96960" y="0"/>
                    <a:pt x="0" y="96983"/>
                    <a:pt x="0" y="216174"/>
                  </a:cubicBezTo>
                  <a:cubicBezTo>
                    <a:pt x="0" y="269759"/>
                    <a:pt x="24678" y="316557"/>
                    <a:pt x="48533" y="361824"/>
                  </a:cubicBezTo>
                  <a:cubicBezTo>
                    <a:pt x="53384" y="371019"/>
                    <a:pt x="58393" y="380540"/>
                    <a:pt x="63062" y="389866"/>
                  </a:cubicBezTo>
                  <a:cubicBezTo>
                    <a:pt x="80207" y="424147"/>
                    <a:pt x="92148" y="459251"/>
                    <a:pt x="98491" y="493610"/>
                  </a:cubicBezTo>
                  <a:cubicBezTo>
                    <a:pt x="98477" y="493781"/>
                    <a:pt x="98438" y="493937"/>
                    <a:pt x="98438" y="494107"/>
                  </a:cubicBezTo>
                  <a:cubicBezTo>
                    <a:pt x="98438" y="495102"/>
                    <a:pt x="98674" y="496043"/>
                    <a:pt x="99079" y="496880"/>
                  </a:cubicBezTo>
                  <a:cubicBezTo>
                    <a:pt x="102205" y="514825"/>
                    <a:pt x="103813" y="532560"/>
                    <a:pt x="103813" y="549838"/>
                  </a:cubicBezTo>
                  <a:cubicBezTo>
                    <a:pt x="103813" y="566828"/>
                    <a:pt x="101969" y="576245"/>
                    <a:pt x="101956" y="576337"/>
                  </a:cubicBezTo>
                  <a:cubicBezTo>
                    <a:pt x="101564" y="578259"/>
                    <a:pt x="102100" y="580247"/>
                    <a:pt x="103342" y="581765"/>
                  </a:cubicBezTo>
                  <a:cubicBezTo>
                    <a:pt x="104585" y="583295"/>
                    <a:pt x="106494" y="584171"/>
                    <a:pt x="108456" y="584171"/>
                  </a:cubicBezTo>
                  <a:lnTo>
                    <a:pt x="136024" y="584171"/>
                  </a:lnTo>
                  <a:lnTo>
                    <a:pt x="136024" y="635219"/>
                  </a:lnTo>
                  <a:cubicBezTo>
                    <a:pt x="136024" y="644780"/>
                    <a:pt x="143806" y="652562"/>
                    <a:pt x="153379" y="652562"/>
                  </a:cubicBezTo>
                  <a:lnTo>
                    <a:pt x="278915" y="652562"/>
                  </a:lnTo>
                  <a:cubicBezTo>
                    <a:pt x="288488" y="652562"/>
                    <a:pt x="296269" y="644780"/>
                    <a:pt x="296269" y="635219"/>
                  </a:cubicBezTo>
                  <a:lnTo>
                    <a:pt x="296269" y="584171"/>
                  </a:lnTo>
                  <a:lnTo>
                    <a:pt x="327160" y="584171"/>
                  </a:lnTo>
                  <a:cubicBezTo>
                    <a:pt x="329121" y="584171"/>
                    <a:pt x="330965" y="583282"/>
                    <a:pt x="332208" y="581778"/>
                  </a:cubicBezTo>
                  <a:cubicBezTo>
                    <a:pt x="333450" y="580260"/>
                    <a:pt x="333947" y="578259"/>
                    <a:pt x="333568" y="576337"/>
                  </a:cubicBezTo>
                  <a:cubicBezTo>
                    <a:pt x="333555" y="576245"/>
                    <a:pt x="331711" y="566828"/>
                    <a:pt x="331711" y="549838"/>
                  </a:cubicBezTo>
                  <a:cubicBezTo>
                    <a:pt x="331711" y="498476"/>
                    <a:pt x="345809" y="443151"/>
                    <a:pt x="372462" y="389866"/>
                  </a:cubicBezTo>
                  <a:cubicBezTo>
                    <a:pt x="377131" y="380540"/>
                    <a:pt x="382140" y="371019"/>
                    <a:pt x="386992" y="361824"/>
                  </a:cubicBezTo>
                  <a:cubicBezTo>
                    <a:pt x="410846" y="316557"/>
                    <a:pt x="435524" y="269759"/>
                    <a:pt x="435524" y="216174"/>
                  </a:cubicBezTo>
                  <a:cubicBezTo>
                    <a:pt x="435524" y="96983"/>
                    <a:pt x="338564" y="0"/>
                    <a:pt x="219384" y="0"/>
                  </a:cubicBezTo>
                  <a:close/>
                  <a:moveTo>
                    <a:pt x="283191" y="635219"/>
                  </a:moveTo>
                  <a:cubicBezTo>
                    <a:pt x="283191" y="637574"/>
                    <a:pt x="281269" y="639483"/>
                    <a:pt x="278915" y="639483"/>
                  </a:cubicBezTo>
                  <a:lnTo>
                    <a:pt x="153379" y="639483"/>
                  </a:lnTo>
                  <a:cubicBezTo>
                    <a:pt x="151025" y="639483"/>
                    <a:pt x="149102" y="637574"/>
                    <a:pt x="149102" y="635219"/>
                  </a:cubicBezTo>
                  <a:lnTo>
                    <a:pt x="149102" y="584171"/>
                  </a:lnTo>
                  <a:lnTo>
                    <a:pt x="283191" y="584171"/>
                  </a:lnTo>
                  <a:lnTo>
                    <a:pt x="283191" y="635219"/>
                  </a:lnTo>
                  <a:close/>
                  <a:moveTo>
                    <a:pt x="289783" y="571092"/>
                  </a:moveTo>
                  <a:cubicBezTo>
                    <a:pt x="289770" y="571092"/>
                    <a:pt x="289744" y="571092"/>
                    <a:pt x="289730" y="571092"/>
                  </a:cubicBezTo>
                  <a:lnTo>
                    <a:pt x="142563" y="571092"/>
                  </a:lnTo>
                  <a:cubicBezTo>
                    <a:pt x="142550" y="571092"/>
                    <a:pt x="142524" y="571092"/>
                    <a:pt x="142511" y="571092"/>
                  </a:cubicBezTo>
                  <a:lnTo>
                    <a:pt x="115871" y="571092"/>
                  </a:lnTo>
                  <a:cubicBezTo>
                    <a:pt x="116381" y="566174"/>
                    <a:pt x="116891" y="559033"/>
                    <a:pt x="116891" y="549838"/>
                  </a:cubicBezTo>
                  <a:cubicBezTo>
                    <a:pt x="116891" y="546856"/>
                    <a:pt x="116839" y="543861"/>
                    <a:pt x="116747" y="540866"/>
                  </a:cubicBezTo>
                  <a:lnTo>
                    <a:pt x="318777" y="540866"/>
                  </a:lnTo>
                  <a:cubicBezTo>
                    <a:pt x="318685" y="543861"/>
                    <a:pt x="318633" y="546856"/>
                    <a:pt x="318633" y="549838"/>
                  </a:cubicBezTo>
                  <a:cubicBezTo>
                    <a:pt x="318633" y="559033"/>
                    <a:pt x="319143" y="566174"/>
                    <a:pt x="319653" y="571092"/>
                  </a:cubicBezTo>
                  <a:lnTo>
                    <a:pt x="289783" y="571092"/>
                  </a:lnTo>
                  <a:close/>
                  <a:moveTo>
                    <a:pt x="319457" y="527787"/>
                  </a:moveTo>
                  <a:lnTo>
                    <a:pt x="116067" y="527787"/>
                  </a:lnTo>
                  <a:cubicBezTo>
                    <a:pt x="115427" y="518814"/>
                    <a:pt x="114380" y="509763"/>
                    <a:pt x="112955" y="500647"/>
                  </a:cubicBezTo>
                  <a:lnTo>
                    <a:pt x="322569" y="500647"/>
                  </a:lnTo>
                  <a:cubicBezTo>
                    <a:pt x="321144" y="509763"/>
                    <a:pt x="320098" y="518814"/>
                    <a:pt x="319457" y="527787"/>
                  </a:cubicBezTo>
                  <a:close/>
                  <a:moveTo>
                    <a:pt x="375431" y="355729"/>
                  </a:moveTo>
                  <a:cubicBezTo>
                    <a:pt x="370539" y="364989"/>
                    <a:pt x="365491" y="374563"/>
                    <a:pt x="360770" y="384020"/>
                  </a:cubicBezTo>
                  <a:cubicBezTo>
                    <a:pt x="343664" y="418196"/>
                    <a:pt x="331580" y="453235"/>
                    <a:pt x="324858" y="487659"/>
                  </a:cubicBezTo>
                  <a:cubicBezTo>
                    <a:pt x="324544" y="487620"/>
                    <a:pt x="324243" y="487568"/>
                    <a:pt x="323916" y="487568"/>
                  </a:cubicBezTo>
                  <a:lnTo>
                    <a:pt x="224301" y="487568"/>
                  </a:lnTo>
                  <a:lnTo>
                    <a:pt x="224301" y="268739"/>
                  </a:lnTo>
                  <a:lnTo>
                    <a:pt x="283819" y="216161"/>
                  </a:lnTo>
                  <a:cubicBezTo>
                    <a:pt x="286526" y="213767"/>
                    <a:pt x="286788" y="209634"/>
                    <a:pt x="284395" y="206927"/>
                  </a:cubicBezTo>
                  <a:cubicBezTo>
                    <a:pt x="282001" y="204219"/>
                    <a:pt x="277869" y="203971"/>
                    <a:pt x="275162" y="206351"/>
                  </a:cubicBezTo>
                  <a:lnTo>
                    <a:pt x="216140" y="258498"/>
                  </a:lnTo>
                  <a:lnTo>
                    <a:pt x="157132" y="206351"/>
                  </a:lnTo>
                  <a:cubicBezTo>
                    <a:pt x="154425" y="203971"/>
                    <a:pt x="150293" y="204219"/>
                    <a:pt x="147899" y="206927"/>
                  </a:cubicBezTo>
                  <a:cubicBezTo>
                    <a:pt x="145506" y="209634"/>
                    <a:pt x="145768" y="213767"/>
                    <a:pt x="148475" y="216161"/>
                  </a:cubicBezTo>
                  <a:lnTo>
                    <a:pt x="211223" y="271603"/>
                  </a:lnTo>
                  <a:lnTo>
                    <a:pt x="211223" y="487568"/>
                  </a:lnTo>
                  <a:lnTo>
                    <a:pt x="110653" y="487568"/>
                  </a:lnTo>
                  <a:cubicBezTo>
                    <a:pt x="103931" y="453169"/>
                    <a:pt x="91834" y="418169"/>
                    <a:pt x="74754" y="384020"/>
                  </a:cubicBezTo>
                  <a:cubicBezTo>
                    <a:pt x="70033" y="374563"/>
                    <a:pt x="64985" y="364989"/>
                    <a:pt x="60093" y="355729"/>
                  </a:cubicBezTo>
                  <a:cubicBezTo>
                    <a:pt x="36985" y="311861"/>
                    <a:pt x="13078" y="266516"/>
                    <a:pt x="13078" y="216174"/>
                  </a:cubicBezTo>
                  <a:cubicBezTo>
                    <a:pt x="13078" y="104189"/>
                    <a:pt x="104180" y="13079"/>
                    <a:pt x="216140" y="13079"/>
                  </a:cubicBezTo>
                  <a:lnTo>
                    <a:pt x="219384" y="13079"/>
                  </a:lnTo>
                  <a:cubicBezTo>
                    <a:pt x="331345" y="13079"/>
                    <a:pt x="422446" y="104189"/>
                    <a:pt x="422446" y="216174"/>
                  </a:cubicBezTo>
                  <a:cubicBezTo>
                    <a:pt x="422446" y="266516"/>
                    <a:pt x="398540" y="311861"/>
                    <a:pt x="375431" y="3557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7" name="Google Shape;1417;p36"/>
          <p:cNvGrpSpPr/>
          <p:nvPr/>
        </p:nvGrpSpPr>
        <p:grpSpPr>
          <a:xfrm>
            <a:off x="4831698" y="2492711"/>
            <a:ext cx="264543" cy="365087"/>
            <a:chOff x="4831698" y="2492711"/>
            <a:chExt cx="264543" cy="365087"/>
          </a:xfrm>
        </p:grpSpPr>
        <p:sp>
          <p:nvSpPr>
            <p:cNvPr id="1418" name="Google Shape;1418;p36"/>
            <p:cNvSpPr/>
            <p:nvPr/>
          </p:nvSpPr>
          <p:spPr>
            <a:xfrm>
              <a:off x="4831698" y="2492711"/>
              <a:ext cx="264543" cy="365087"/>
            </a:xfrm>
            <a:custGeom>
              <a:rect b="b" l="l" r="r" t="t"/>
              <a:pathLst>
                <a:path extrusionOk="0" h="730173" w="529085">
                  <a:moveTo>
                    <a:pt x="526289" y="640602"/>
                  </a:moveTo>
                  <a:cubicBezTo>
                    <a:pt x="523324" y="644912"/>
                    <a:pt x="518418" y="647498"/>
                    <a:pt x="513176" y="647498"/>
                  </a:cubicBezTo>
                  <a:lnTo>
                    <a:pt x="354172" y="647498"/>
                  </a:lnTo>
                  <a:cubicBezTo>
                    <a:pt x="350448" y="693708"/>
                    <a:pt x="311694" y="730173"/>
                    <a:pt x="264557" y="730173"/>
                  </a:cubicBezTo>
                  <a:cubicBezTo>
                    <a:pt x="217407" y="730173"/>
                    <a:pt x="178638" y="693708"/>
                    <a:pt x="174914" y="647498"/>
                  </a:cubicBezTo>
                  <a:lnTo>
                    <a:pt x="15910" y="647498"/>
                  </a:lnTo>
                  <a:cubicBezTo>
                    <a:pt x="10668" y="647498"/>
                    <a:pt x="5762" y="644912"/>
                    <a:pt x="2797" y="640602"/>
                  </a:cubicBezTo>
                  <a:cubicBezTo>
                    <a:pt x="-167" y="636277"/>
                    <a:pt x="-824" y="630784"/>
                    <a:pt x="1060" y="625890"/>
                  </a:cubicBezTo>
                  <a:cubicBezTo>
                    <a:pt x="7047" y="610287"/>
                    <a:pt x="16757" y="582134"/>
                    <a:pt x="25387" y="544251"/>
                  </a:cubicBezTo>
                  <a:cubicBezTo>
                    <a:pt x="25445" y="543901"/>
                    <a:pt x="25518" y="543565"/>
                    <a:pt x="25621" y="543229"/>
                  </a:cubicBezTo>
                  <a:cubicBezTo>
                    <a:pt x="35287" y="500481"/>
                    <a:pt x="43538" y="445476"/>
                    <a:pt x="43552" y="382231"/>
                  </a:cubicBezTo>
                  <a:cubicBezTo>
                    <a:pt x="43552" y="382216"/>
                    <a:pt x="43538" y="382202"/>
                    <a:pt x="43538" y="382187"/>
                  </a:cubicBezTo>
                  <a:lnTo>
                    <a:pt x="43538" y="305618"/>
                  </a:lnTo>
                  <a:cubicBezTo>
                    <a:pt x="43538" y="194746"/>
                    <a:pt x="125529" y="102691"/>
                    <a:pt x="232038" y="86913"/>
                  </a:cubicBezTo>
                  <a:cubicBezTo>
                    <a:pt x="221612" y="77825"/>
                    <a:pt x="215012" y="64458"/>
                    <a:pt x="215012" y="49570"/>
                  </a:cubicBezTo>
                  <a:cubicBezTo>
                    <a:pt x="215012" y="22236"/>
                    <a:pt x="237222" y="0"/>
                    <a:pt x="264543" y="0"/>
                  </a:cubicBezTo>
                  <a:cubicBezTo>
                    <a:pt x="291864" y="0"/>
                    <a:pt x="314074" y="22236"/>
                    <a:pt x="314074" y="49570"/>
                  </a:cubicBezTo>
                  <a:cubicBezTo>
                    <a:pt x="314074" y="64443"/>
                    <a:pt x="307488" y="77796"/>
                    <a:pt x="297077" y="86883"/>
                  </a:cubicBezTo>
                  <a:cubicBezTo>
                    <a:pt x="343760" y="93735"/>
                    <a:pt x="386837" y="115299"/>
                    <a:pt x="420816" y="149281"/>
                  </a:cubicBezTo>
                  <a:cubicBezTo>
                    <a:pt x="462564" y="191021"/>
                    <a:pt x="485548" y="246552"/>
                    <a:pt x="485548" y="305618"/>
                  </a:cubicBezTo>
                  <a:lnTo>
                    <a:pt x="485548" y="382187"/>
                  </a:lnTo>
                  <a:cubicBezTo>
                    <a:pt x="485548" y="382202"/>
                    <a:pt x="485534" y="382216"/>
                    <a:pt x="485534" y="382231"/>
                  </a:cubicBezTo>
                  <a:cubicBezTo>
                    <a:pt x="485548" y="502278"/>
                    <a:pt x="515249" y="592624"/>
                    <a:pt x="528026" y="625890"/>
                  </a:cubicBezTo>
                  <a:cubicBezTo>
                    <a:pt x="529910" y="630784"/>
                    <a:pt x="529253" y="636277"/>
                    <a:pt x="526289" y="6406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6"/>
            <p:cNvSpPr/>
            <p:nvPr/>
          </p:nvSpPr>
          <p:spPr>
            <a:xfrm>
              <a:off x="4838996" y="2500015"/>
              <a:ext cx="249947" cy="350477"/>
            </a:xfrm>
            <a:custGeom>
              <a:rect b="b" l="l" r="r" t="t"/>
              <a:pathLst>
                <a:path extrusionOk="0" h="700954" w="499894">
                  <a:moveTo>
                    <a:pt x="249946" y="632888"/>
                  </a:moveTo>
                  <a:lnTo>
                    <a:pt x="324943" y="632888"/>
                  </a:lnTo>
                  <a:cubicBezTo>
                    <a:pt x="321263" y="671034"/>
                    <a:pt x="289036" y="700954"/>
                    <a:pt x="249960" y="700954"/>
                  </a:cubicBezTo>
                  <a:cubicBezTo>
                    <a:pt x="210870" y="700954"/>
                    <a:pt x="178628" y="671034"/>
                    <a:pt x="174949" y="632888"/>
                  </a:cubicBezTo>
                  <a:lnTo>
                    <a:pt x="249946" y="632888"/>
                  </a:lnTo>
                  <a:close/>
                  <a:moveTo>
                    <a:pt x="499805" y="616525"/>
                  </a:moveTo>
                  <a:cubicBezTo>
                    <a:pt x="493935" y="601244"/>
                    <a:pt x="484590" y="574216"/>
                    <a:pt x="476062" y="537999"/>
                  </a:cubicBezTo>
                  <a:lnTo>
                    <a:pt x="23830" y="537999"/>
                  </a:lnTo>
                  <a:cubicBezTo>
                    <a:pt x="15302" y="574216"/>
                    <a:pt x="5957" y="601244"/>
                    <a:pt x="101" y="616525"/>
                  </a:cubicBezTo>
                  <a:cubicBezTo>
                    <a:pt x="-74" y="616949"/>
                    <a:pt x="-16" y="617343"/>
                    <a:pt x="232" y="617709"/>
                  </a:cubicBezTo>
                  <a:cubicBezTo>
                    <a:pt x="495" y="618088"/>
                    <a:pt x="846" y="618278"/>
                    <a:pt x="1313" y="618278"/>
                  </a:cubicBezTo>
                  <a:lnTo>
                    <a:pt x="167297" y="618278"/>
                  </a:lnTo>
                  <a:lnTo>
                    <a:pt x="249946" y="618278"/>
                  </a:lnTo>
                  <a:lnTo>
                    <a:pt x="332595" y="618278"/>
                  </a:lnTo>
                  <a:lnTo>
                    <a:pt x="498579" y="618278"/>
                  </a:lnTo>
                  <a:cubicBezTo>
                    <a:pt x="499046" y="618278"/>
                    <a:pt x="499396" y="618088"/>
                    <a:pt x="499659" y="617709"/>
                  </a:cubicBezTo>
                  <a:cubicBezTo>
                    <a:pt x="499907" y="617343"/>
                    <a:pt x="499966" y="616949"/>
                    <a:pt x="499805" y="616525"/>
                  </a:cubicBezTo>
                  <a:close/>
                  <a:moveTo>
                    <a:pt x="249946" y="69907"/>
                  </a:moveTo>
                  <a:cubicBezTo>
                    <a:pt x="269206" y="69907"/>
                    <a:pt x="284874" y="54231"/>
                    <a:pt x="284874" y="34961"/>
                  </a:cubicBezTo>
                  <a:cubicBezTo>
                    <a:pt x="284874" y="15691"/>
                    <a:pt x="269206" y="0"/>
                    <a:pt x="249946" y="0"/>
                  </a:cubicBezTo>
                  <a:cubicBezTo>
                    <a:pt x="230685" y="0"/>
                    <a:pt x="215017" y="15691"/>
                    <a:pt x="215017" y="34961"/>
                  </a:cubicBezTo>
                  <a:cubicBezTo>
                    <a:pt x="215017" y="54231"/>
                    <a:pt x="230685" y="69907"/>
                    <a:pt x="249946" y="69907"/>
                  </a:cubicBezTo>
                  <a:close/>
                  <a:moveTo>
                    <a:pt x="472776" y="523389"/>
                  </a:moveTo>
                  <a:cubicBezTo>
                    <a:pt x="463723" y="481021"/>
                    <a:pt x="456334" y="427959"/>
                    <a:pt x="456334" y="367578"/>
                  </a:cubicBezTo>
                  <a:cubicBezTo>
                    <a:pt x="456334" y="367563"/>
                    <a:pt x="456349" y="367548"/>
                    <a:pt x="456349" y="367534"/>
                  </a:cubicBezTo>
                  <a:lnTo>
                    <a:pt x="456349" y="291009"/>
                  </a:lnTo>
                  <a:cubicBezTo>
                    <a:pt x="456349" y="235843"/>
                    <a:pt x="434883" y="183993"/>
                    <a:pt x="395895" y="145000"/>
                  </a:cubicBezTo>
                  <a:cubicBezTo>
                    <a:pt x="356893" y="106007"/>
                    <a:pt x="305069" y="84517"/>
                    <a:pt x="249946" y="84517"/>
                  </a:cubicBezTo>
                  <a:cubicBezTo>
                    <a:pt x="136136" y="84517"/>
                    <a:pt x="43543" y="177156"/>
                    <a:pt x="43543" y="291009"/>
                  </a:cubicBezTo>
                  <a:lnTo>
                    <a:pt x="43543" y="367534"/>
                  </a:lnTo>
                  <a:cubicBezTo>
                    <a:pt x="43543" y="367548"/>
                    <a:pt x="43557" y="367563"/>
                    <a:pt x="43557" y="367578"/>
                  </a:cubicBezTo>
                  <a:cubicBezTo>
                    <a:pt x="43557" y="427959"/>
                    <a:pt x="36169" y="481021"/>
                    <a:pt x="27115" y="523389"/>
                  </a:cubicBezTo>
                  <a:lnTo>
                    <a:pt x="472776" y="5233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6"/>
            <p:cNvSpPr/>
            <p:nvPr/>
          </p:nvSpPr>
          <p:spPr>
            <a:xfrm>
              <a:off x="4831698" y="2492711"/>
              <a:ext cx="264543" cy="365087"/>
            </a:xfrm>
            <a:custGeom>
              <a:rect b="b" l="l" r="r" t="t"/>
              <a:pathLst>
                <a:path extrusionOk="0" h="730173" w="529085">
                  <a:moveTo>
                    <a:pt x="528026" y="625890"/>
                  </a:moveTo>
                  <a:cubicBezTo>
                    <a:pt x="515249" y="592624"/>
                    <a:pt x="485548" y="502278"/>
                    <a:pt x="485534" y="382231"/>
                  </a:cubicBezTo>
                  <a:cubicBezTo>
                    <a:pt x="485534" y="382216"/>
                    <a:pt x="485548" y="382202"/>
                    <a:pt x="485548" y="382187"/>
                  </a:cubicBezTo>
                  <a:lnTo>
                    <a:pt x="485548" y="305618"/>
                  </a:lnTo>
                  <a:cubicBezTo>
                    <a:pt x="485548" y="246552"/>
                    <a:pt x="462564" y="191021"/>
                    <a:pt x="420816" y="149281"/>
                  </a:cubicBezTo>
                  <a:cubicBezTo>
                    <a:pt x="386837" y="115299"/>
                    <a:pt x="343760" y="93735"/>
                    <a:pt x="297077" y="86883"/>
                  </a:cubicBezTo>
                  <a:cubicBezTo>
                    <a:pt x="307488" y="77796"/>
                    <a:pt x="314074" y="64443"/>
                    <a:pt x="314074" y="49570"/>
                  </a:cubicBezTo>
                  <a:cubicBezTo>
                    <a:pt x="314074" y="22236"/>
                    <a:pt x="291864" y="0"/>
                    <a:pt x="264543" y="0"/>
                  </a:cubicBezTo>
                  <a:cubicBezTo>
                    <a:pt x="237222" y="0"/>
                    <a:pt x="215012" y="22236"/>
                    <a:pt x="215012" y="49570"/>
                  </a:cubicBezTo>
                  <a:cubicBezTo>
                    <a:pt x="215012" y="64458"/>
                    <a:pt x="221612" y="77825"/>
                    <a:pt x="232038" y="86913"/>
                  </a:cubicBezTo>
                  <a:cubicBezTo>
                    <a:pt x="125529" y="102691"/>
                    <a:pt x="43538" y="194746"/>
                    <a:pt x="43538" y="305618"/>
                  </a:cubicBezTo>
                  <a:lnTo>
                    <a:pt x="43538" y="382187"/>
                  </a:lnTo>
                  <a:cubicBezTo>
                    <a:pt x="43538" y="382202"/>
                    <a:pt x="43552" y="382216"/>
                    <a:pt x="43552" y="382231"/>
                  </a:cubicBezTo>
                  <a:cubicBezTo>
                    <a:pt x="43538" y="445476"/>
                    <a:pt x="35287" y="500481"/>
                    <a:pt x="25621" y="543229"/>
                  </a:cubicBezTo>
                  <a:cubicBezTo>
                    <a:pt x="25518" y="543565"/>
                    <a:pt x="25445" y="543901"/>
                    <a:pt x="25387" y="544251"/>
                  </a:cubicBezTo>
                  <a:cubicBezTo>
                    <a:pt x="16757" y="582134"/>
                    <a:pt x="7047" y="610287"/>
                    <a:pt x="1060" y="625890"/>
                  </a:cubicBezTo>
                  <a:cubicBezTo>
                    <a:pt x="-824" y="630784"/>
                    <a:pt x="-167" y="636277"/>
                    <a:pt x="2797" y="640602"/>
                  </a:cubicBezTo>
                  <a:cubicBezTo>
                    <a:pt x="5762" y="644912"/>
                    <a:pt x="10668" y="647498"/>
                    <a:pt x="15910" y="647498"/>
                  </a:cubicBezTo>
                  <a:lnTo>
                    <a:pt x="174914" y="647498"/>
                  </a:lnTo>
                  <a:cubicBezTo>
                    <a:pt x="178638" y="693708"/>
                    <a:pt x="217407" y="730173"/>
                    <a:pt x="264557" y="730173"/>
                  </a:cubicBezTo>
                  <a:cubicBezTo>
                    <a:pt x="311694" y="730173"/>
                    <a:pt x="350448" y="693708"/>
                    <a:pt x="354172" y="647498"/>
                  </a:cubicBezTo>
                  <a:lnTo>
                    <a:pt x="513176" y="647498"/>
                  </a:lnTo>
                  <a:cubicBezTo>
                    <a:pt x="518418" y="647498"/>
                    <a:pt x="523324" y="644912"/>
                    <a:pt x="526289" y="640602"/>
                  </a:cubicBezTo>
                  <a:cubicBezTo>
                    <a:pt x="529253" y="636277"/>
                    <a:pt x="529910" y="630784"/>
                    <a:pt x="528026" y="625890"/>
                  </a:cubicBezTo>
                  <a:close/>
                  <a:moveTo>
                    <a:pt x="229614" y="49570"/>
                  </a:moveTo>
                  <a:cubicBezTo>
                    <a:pt x="229614" y="30300"/>
                    <a:pt x="245283" y="14610"/>
                    <a:pt x="264543" y="14610"/>
                  </a:cubicBezTo>
                  <a:cubicBezTo>
                    <a:pt x="283803" y="14610"/>
                    <a:pt x="299472" y="30300"/>
                    <a:pt x="299472" y="49570"/>
                  </a:cubicBezTo>
                  <a:cubicBezTo>
                    <a:pt x="299472" y="68840"/>
                    <a:pt x="283803" y="84517"/>
                    <a:pt x="264543" y="84517"/>
                  </a:cubicBezTo>
                  <a:cubicBezTo>
                    <a:pt x="245283" y="84517"/>
                    <a:pt x="229614" y="68840"/>
                    <a:pt x="229614" y="49570"/>
                  </a:cubicBezTo>
                  <a:close/>
                  <a:moveTo>
                    <a:pt x="58154" y="382187"/>
                  </a:moveTo>
                  <a:cubicBezTo>
                    <a:pt x="58154" y="382173"/>
                    <a:pt x="58140" y="382158"/>
                    <a:pt x="58140" y="382143"/>
                  </a:cubicBezTo>
                  <a:lnTo>
                    <a:pt x="58140" y="305618"/>
                  </a:lnTo>
                  <a:cubicBezTo>
                    <a:pt x="58140" y="191766"/>
                    <a:pt x="150733" y="99126"/>
                    <a:pt x="264543" y="99126"/>
                  </a:cubicBezTo>
                  <a:cubicBezTo>
                    <a:pt x="319666" y="99126"/>
                    <a:pt x="371490" y="120617"/>
                    <a:pt x="410493" y="159610"/>
                  </a:cubicBezTo>
                  <a:cubicBezTo>
                    <a:pt x="449481" y="198603"/>
                    <a:pt x="470946" y="250452"/>
                    <a:pt x="470946" y="305618"/>
                  </a:cubicBezTo>
                  <a:lnTo>
                    <a:pt x="470946" y="382143"/>
                  </a:lnTo>
                  <a:cubicBezTo>
                    <a:pt x="470946" y="382158"/>
                    <a:pt x="470931" y="382173"/>
                    <a:pt x="470931" y="382187"/>
                  </a:cubicBezTo>
                  <a:cubicBezTo>
                    <a:pt x="470931" y="442569"/>
                    <a:pt x="478320" y="495631"/>
                    <a:pt x="487373" y="537999"/>
                  </a:cubicBezTo>
                  <a:lnTo>
                    <a:pt x="41712" y="537999"/>
                  </a:lnTo>
                  <a:cubicBezTo>
                    <a:pt x="50766" y="495631"/>
                    <a:pt x="58154" y="442569"/>
                    <a:pt x="58154" y="382187"/>
                  </a:cubicBezTo>
                  <a:close/>
                  <a:moveTo>
                    <a:pt x="264557" y="715564"/>
                  </a:moveTo>
                  <a:cubicBezTo>
                    <a:pt x="225467" y="715564"/>
                    <a:pt x="193225" y="685643"/>
                    <a:pt x="189546" y="647498"/>
                  </a:cubicBezTo>
                  <a:lnTo>
                    <a:pt x="264543" y="647498"/>
                  </a:lnTo>
                  <a:lnTo>
                    <a:pt x="339540" y="647498"/>
                  </a:lnTo>
                  <a:cubicBezTo>
                    <a:pt x="335860" y="685643"/>
                    <a:pt x="303633" y="715564"/>
                    <a:pt x="264557" y="715564"/>
                  </a:cubicBezTo>
                  <a:close/>
                  <a:moveTo>
                    <a:pt x="514256" y="632318"/>
                  </a:moveTo>
                  <a:cubicBezTo>
                    <a:pt x="513993" y="632698"/>
                    <a:pt x="513643" y="632888"/>
                    <a:pt x="513176" y="632888"/>
                  </a:cubicBezTo>
                  <a:lnTo>
                    <a:pt x="347192" y="632888"/>
                  </a:lnTo>
                  <a:lnTo>
                    <a:pt x="264543" y="632888"/>
                  </a:lnTo>
                  <a:lnTo>
                    <a:pt x="181894" y="632888"/>
                  </a:lnTo>
                  <a:lnTo>
                    <a:pt x="15910" y="632888"/>
                  </a:lnTo>
                  <a:cubicBezTo>
                    <a:pt x="15443" y="632888"/>
                    <a:pt x="15092" y="632698"/>
                    <a:pt x="14830" y="632318"/>
                  </a:cubicBezTo>
                  <a:cubicBezTo>
                    <a:pt x="14581" y="631953"/>
                    <a:pt x="14523" y="631558"/>
                    <a:pt x="14698" y="631135"/>
                  </a:cubicBezTo>
                  <a:cubicBezTo>
                    <a:pt x="20554" y="615853"/>
                    <a:pt x="29899" y="588825"/>
                    <a:pt x="38427" y="552608"/>
                  </a:cubicBezTo>
                  <a:lnTo>
                    <a:pt x="490659" y="552608"/>
                  </a:lnTo>
                  <a:cubicBezTo>
                    <a:pt x="499187" y="588825"/>
                    <a:pt x="508532" y="615853"/>
                    <a:pt x="514402" y="631135"/>
                  </a:cubicBezTo>
                  <a:cubicBezTo>
                    <a:pt x="514563" y="631558"/>
                    <a:pt x="514504" y="631953"/>
                    <a:pt x="514256" y="6323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1" name="Google Shape;1421;p36"/>
          <p:cNvGrpSpPr/>
          <p:nvPr/>
        </p:nvGrpSpPr>
        <p:grpSpPr>
          <a:xfrm>
            <a:off x="6035748" y="2492665"/>
            <a:ext cx="365542" cy="365526"/>
            <a:chOff x="6035748" y="2492665"/>
            <a:chExt cx="365542" cy="365526"/>
          </a:xfrm>
        </p:grpSpPr>
        <p:sp>
          <p:nvSpPr>
            <p:cNvPr id="1422" name="Google Shape;1422;p36"/>
            <p:cNvSpPr/>
            <p:nvPr/>
          </p:nvSpPr>
          <p:spPr>
            <a:xfrm>
              <a:off x="6035748" y="2492665"/>
              <a:ext cx="365542" cy="365526"/>
            </a:xfrm>
            <a:custGeom>
              <a:rect b="b" l="l" r="r" t="t"/>
              <a:pathLst>
                <a:path extrusionOk="0" h="731053" w="731084">
                  <a:moveTo>
                    <a:pt x="731085" y="122052"/>
                  </a:moveTo>
                  <a:cubicBezTo>
                    <a:pt x="731085" y="132936"/>
                    <a:pt x="726848" y="143163"/>
                    <a:pt x="719149" y="150862"/>
                  </a:cubicBezTo>
                  <a:lnTo>
                    <a:pt x="662259" y="207752"/>
                  </a:lnTo>
                  <a:cubicBezTo>
                    <a:pt x="662010" y="208132"/>
                    <a:pt x="661718" y="208483"/>
                    <a:pt x="661397" y="208804"/>
                  </a:cubicBezTo>
                  <a:cubicBezTo>
                    <a:pt x="661075" y="209125"/>
                    <a:pt x="660725" y="209418"/>
                    <a:pt x="660345" y="209666"/>
                  </a:cubicBezTo>
                  <a:lnTo>
                    <a:pt x="638474" y="231537"/>
                  </a:lnTo>
                  <a:cubicBezTo>
                    <a:pt x="638124" y="232238"/>
                    <a:pt x="637671" y="232881"/>
                    <a:pt x="637086" y="233465"/>
                  </a:cubicBezTo>
                  <a:cubicBezTo>
                    <a:pt x="636517" y="234035"/>
                    <a:pt x="635874" y="234488"/>
                    <a:pt x="635187" y="234824"/>
                  </a:cubicBezTo>
                  <a:lnTo>
                    <a:pt x="185197" y="684814"/>
                  </a:lnTo>
                  <a:cubicBezTo>
                    <a:pt x="185022" y="684989"/>
                    <a:pt x="184846" y="685150"/>
                    <a:pt x="184656" y="685296"/>
                  </a:cubicBezTo>
                  <a:cubicBezTo>
                    <a:pt x="184481" y="685457"/>
                    <a:pt x="184277" y="685588"/>
                    <a:pt x="184087" y="685720"/>
                  </a:cubicBezTo>
                  <a:cubicBezTo>
                    <a:pt x="183897" y="685851"/>
                    <a:pt x="183707" y="685968"/>
                    <a:pt x="183517" y="686071"/>
                  </a:cubicBezTo>
                  <a:cubicBezTo>
                    <a:pt x="183488" y="686085"/>
                    <a:pt x="183444" y="686114"/>
                    <a:pt x="183400" y="686129"/>
                  </a:cubicBezTo>
                  <a:cubicBezTo>
                    <a:pt x="183210" y="686231"/>
                    <a:pt x="183020" y="686319"/>
                    <a:pt x="182830" y="686392"/>
                  </a:cubicBezTo>
                  <a:cubicBezTo>
                    <a:pt x="182655" y="686465"/>
                    <a:pt x="182465" y="686538"/>
                    <a:pt x="182290" y="686596"/>
                  </a:cubicBezTo>
                  <a:cubicBezTo>
                    <a:pt x="182187" y="686626"/>
                    <a:pt x="182100" y="686655"/>
                    <a:pt x="181997" y="686684"/>
                  </a:cubicBezTo>
                  <a:lnTo>
                    <a:pt x="181968" y="686684"/>
                  </a:lnTo>
                  <a:lnTo>
                    <a:pt x="62243" y="720111"/>
                  </a:lnTo>
                  <a:lnTo>
                    <a:pt x="25397" y="730396"/>
                  </a:lnTo>
                  <a:cubicBezTo>
                    <a:pt x="23819" y="730849"/>
                    <a:pt x="22183" y="731053"/>
                    <a:pt x="20547" y="731053"/>
                  </a:cubicBezTo>
                  <a:cubicBezTo>
                    <a:pt x="15375" y="731053"/>
                    <a:pt x="10145" y="728891"/>
                    <a:pt x="6156" y="724903"/>
                  </a:cubicBezTo>
                  <a:cubicBezTo>
                    <a:pt x="911" y="719658"/>
                    <a:pt x="-1192" y="712280"/>
                    <a:pt x="663" y="705662"/>
                  </a:cubicBezTo>
                  <a:lnTo>
                    <a:pt x="10948" y="668817"/>
                  </a:lnTo>
                  <a:lnTo>
                    <a:pt x="44375" y="549062"/>
                  </a:lnTo>
                  <a:cubicBezTo>
                    <a:pt x="44463" y="548755"/>
                    <a:pt x="44565" y="548448"/>
                    <a:pt x="44696" y="548156"/>
                  </a:cubicBezTo>
                  <a:cubicBezTo>
                    <a:pt x="44769" y="547966"/>
                    <a:pt x="44857" y="547791"/>
                    <a:pt x="44945" y="547630"/>
                  </a:cubicBezTo>
                  <a:cubicBezTo>
                    <a:pt x="45047" y="547425"/>
                    <a:pt x="45164" y="547235"/>
                    <a:pt x="45281" y="547046"/>
                  </a:cubicBezTo>
                  <a:cubicBezTo>
                    <a:pt x="45325" y="546987"/>
                    <a:pt x="45368" y="546929"/>
                    <a:pt x="45398" y="546870"/>
                  </a:cubicBezTo>
                  <a:cubicBezTo>
                    <a:pt x="45646" y="546505"/>
                    <a:pt x="45938" y="546154"/>
                    <a:pt x="46245" y="545862"/>
                  </a:cubicBezTo>
                  <a:cubicBezTo>
                    <a:pt x="46347" y="545745"/>
                    <a:pt x="46464" y="545643"/>
                    <a:pt x="46566" y="545541"/>
                  </a:cubicBezTo>
                  <a:lnTo>
                    <a:pt x="497872" y="94236"/>
                  </a:lnTo>
                  <a:lnTo>
                    <a:pt x="522357" y="69764"/>
                  </a:lnTo>
                  <a:lnTo>
                    <a:pt x="580197" y="11910"/>
                  </a:lnTo>
                  <a:cubicBezTo>
                    <a:pt x="596077" y="-3970"/>
                    <a:pt x="621936" y="-3970"/>
                    <a:pt x="637802" y="11910"/>
                  </a:cubicBezTo>
                  <a:lnTo>
                    <a:pt x="719149" y="93257"/>
                  </a:lnTo>
                  <a:cubicBezTo>
                    <a:pt x="726848" y="100941"/>
                    <a:pt x="731085" y="111168"/>
                    <a:pt x="731085" y="1220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6"/>
            <p:cNvSpPr/>
            <p:nvPr/>
          </p:nvSpPr>
          <p:spPr>
            <a:xfrm>
              <a:off x="6043046" y="2499966"/>
              <a:ext cx="350939" cy="350927"/>
            </a:xfrm>
            <a:custGeom>
              <a:rect b="b" l="l" r="r" t="t"/>
              <a:pathLst>
                <a:path extrusionOk="0" h="701854" w="701878">
                  <a:moveTo>
                    <a:pt x="95960" y="605900"/>
                  </a:moveTo>
                  <a:lnTo>
                    <a:pt x="151432" y="661373"/>
                  </a:lnTo>
                  <a:lnTo>
                    <a:pt x="47719" y="690329"/>
                  </a:lnTo>
                  <a:lnTo>
                    <a:pt x="11531" y="654141"/>
                  </a:lnTo>
                  <a:lnTo>
                    <a:pt x="40487" y="550428"/>
                  </a:lnTo>
                  <a:lnTo>
                    <a:pt x="95960" y="605900"/>
                  </a:lnTo>
                  <a:close/>
                  <a:moveTo>
                    <a:pt x="135" y="694990"/>
                  </a:moveTo>
                  <a:cubicBezTo>
                    <a:pt x="-391" y="696845"/>
                    <a:pt x="705" y="698774"/>
                    <a:pt x="1903" y="699957"/>
                  </a:cubicBezTo>
                  <a:cubicBezTo>
                    <a:pt x="3086" y="701155"/>
                    <a:pt x="5030" y="702236"/>
                    <a:pt x="6870" y="701725"/>
                  </a:cubicBezTo>
                  <a:lnTo>
                    <a:pt x="31561" y="694829"/>
                  </a:lnTo>
                  <a:lnTo>
                    <a:pt x="7031" y="670299"/>
                  </a:lnTo>
                  <a:lnTo>
                    <a:pt x="135" y="694990"/>
                  </a:lnTo>
                  <a:close/>
                  <a:moveTo>
                    <a:pt x="694223" y="88983"/>
                  </a:moveTo>
                  <a:lnTo>
                    <a:pt x="612877" y="7637"/>
                  </a:lnTo>
                  <a:cubicBezTo>
                    <a:pt x="602694" y="-2546"/>
                    <a:pt x="586126" y="-2546"/>
                    <a:pt x="575929" y="7637"/>
                  </a:cubicBezTo>
                  <a:lnTo>
                    <a:pt x="523247" y="60319"/>
                  </a:lnTo>
                  <a:lnTo>
                    <a:pt x="641541" y="178613"/>
                  </a:lnTo>
                  <a:lnTo>
                    <a:pt x="694223" y="125931"/>
                  </a:lnTo>
                  <a:cubicBezTo>
                    <a:pt x="696692" y="123462"/>
                    <a:pt x="698606" y="120584"/>
                    <a:pt x="699906" y="117458"/>
                  </a:cubicBezTo>
                  <a:cubicBezTo>
                    <a:pt x="701206" y="114331"/>
                    <a:pt x="701878" y="110942"/>
                    <a:pt x="701878" y="107450"/>
                  </a:cubicBezTo>
                  <a:cubicBezTo>
                    <a:pt x="701878" y="100481"/>
                    <a:pt x="699161" y="93907"/>
                    <a:pt x="694223" y="88983"/>
                  </a:cubicBezTo>
                  <a:close/>
                  <a:moveTo>
                    <a:pt x="498776" y="84805"/>
                  </a:moveTo>
                  <a:lnTo>
                    <a:pt x="557842" y="143886"/>
                  </a:lnTo>
                  <a:cubicBezTo>
                    <a:pt x="557871" y="143901"/>
                    <a:pt x="557886" y="143916"/>
                    <a:pt x="557915" y="143945"/>
                  </a:cubicBezTo>
                  <a:cubicBezTo>
                    <a:pt x="557944" y="143974"/>
                    <a:pt x="557959" y="143989"/>
                    <a:pt x="557974" y="144018"/>
                  </a:cubicBezTo>
                  <a:lnTo>
                    <a:pt x="617055" y="203099"/>
                  </a:lnTo>
                  <a:lnTo>
                    <a:pt x="631212" y="188942"/>
                  </a:lnTo>
                  <a:lnTo>
                    <a:pt x="512918" y="70648"/>
                  </a:lnTo>
                  <a:lnTo>
                    <a:pt x="498776" y="84805"/>
                  </a:lnTo>
                  <a:close/>
                  <a:moveTo>
                    <a:pt x="111460" y="600743"/>
                  </a:moveTo>
                  <a:lnTo>
                    <a:pt x="165428" y="654711"/>
                  </a:lnTo>
                  <a:lnTo>
                    <a:pt x="606726" y="213428"/>
                  </a:lnTo>
                  <a:lnTo>
                    <a:pt x="552743" y="159446"/>
                  </a:lnTo>
                  <a:lnTo>
                    <a:pt x="111460" y="600743"/>
                  </a:lnTo>
                  <a:close/>
                  <a:moveTo>
                    <a:pt x="542414" y="149117"/>
                  </a:moveTo>
                  <a:lnTo>
                    <a:pt x="488447" y="95134"/>
                  </a:lnTo>
                  <a:lnTo>
                    <a:pt x="47149" y="536432"/>
                  </a:lnTo>
                  <a:lnTo>
                    <a:pt x="101131" y="590414"/>
                  </a:lnTo>
                  <a:lnTo>
                    <a:pt x="542414" y="1491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6"/>
            <p:cNvSpPr/>
            <p:nvPr/>
          </p:nvSpPr>
          <p:spPr>
            <a:xfrm>
              <a:off x="6035748" y="2492665"/>
              <a:ext cx="365542" cy="365526"/>
            </a:xfrm>
            <a:custGeom>
              <a:rect b="b" l="l" r="r" t="t"/>
              <a:pathLst>
                <a:path extrusionOk="0" h="731053" w="731084">
                  <a:moveTo>
                    <a:pt x="719149" y="93257"/>
                  </a:moveTo>
                  <a:lnTo>
                    <a:pt x="637802" y="11910"/>
                  </a:lnTo>
                  <a:cubicBezTo>
                    <a:pt x="621936" y="-3970"/>
                    <a:pt x="596077" y="-3970"/>
                    <a:pt x="580197" y="11910"/>
                  </a:cubicBezTo>
                  <a:lnTo>
                    <a:pt x="522357" y="69764"/>
                  </a:lnTo>
                  <a:lnTo>
                    <a:pt x="497872" y="94236"/>
                  </a:lnTo>
                  <a:lnTo>
                    <a:pt x="46566" y="545541"/>
                  </a:lnTo>
                  <a:cubicBezTo>
                    <a:pt x="46464" y="545643"/>
                    <a:pt x="46347" y="545745"/>
                    <a:pt x="46245" y="545862"/>
                  </a:cubicBezTo>
                  <a:cubicBezTo>
                    <a:pt x="45938" y="546154"/>
                    <a:pt x="45646" y="546505"/>
                    <a:pt x="45398" y="546870"/>
                  </a:cubicBezTo>
                  <a:cubicBezTo>
                    <a:pt x="45368" y="546929"/>
                    <a:pt x="45325" y="546987"/>
                    <a:pt x="45281" y="547046"/>
                  </a:cubicBezTo>
                  <a:cubicBezTo>
                    <a:pt x="45164" y="547235"/>
                    <a:pt x="45047" y="547425"/>
                    <a:pt x="44945" y="547630"/>
                  </a:cubicBezTo>
                  <a:cubicBezTo>
                    <a:pt x="44857" y="547791"/>
                    <a:pt x="44769" y="547966"/>
                    <a:pt x="44696" y="548156"/>
                  </a:cubicBezTo>
                  <a:cubicBezTo>
                    <a:pt x="44565" y="548448"/>
                    <a:pt x="44463" y="548755"/>
                    <a:pt x="44375" y="549062"/>
                  </a:cubicBezTo>
                  <a:lnTo>
                    <a:pt x="10948" y="668817"/>
                  </a:lnTo>
                  <a:lnTo>
                    <a:pt x="663" y="705662"/>
                  </a:lnTo>
                  <a:cubicBezTo>
                    <a:pt x="-1192" y="712280"/>
                    <a:pt x="911" y="719658"/>
                    <a:pt x="6156" y="724903"/>
                  </a:cubicBezTo>
                  <a:cubicBezTo>
                    <a:pt x="10145" y="728891"/>
                    <a:pt x="15375" y="731053"/>
                    <a:pt x="20547" y="731053"/>
                  </a:cubicBezTo>
                  <a:cubicBezTo>
                    <a:pt x="22183" y="731053"/>
                    <a:pt x="23819" y="730849"/>
                    <a:pt x="25397" y="730396"/>
                  </a:cubicBezTo>
                  <a:lnTo>
                    <a:pt x="62243" y="720111"/>
                  </a:lnTo>
                  <a:lnTo>
                    <a:pt x="181968" y="686684"/>
                  </a:lnTo>
                  <a:lnTo>
                    <a:pt x="181997" y="686684"/>
                  </a:lnTo>
                  <a:cubicBezTo>
                    <a:pt x="182100" y="686655"/>
                    <a:pt x="182187" y="686626"/>
                    <a:pt x="182290" y="686596"/>
                  </a:cubicBezTo>
                  <a:cubicBezTo>
                    <a:pt x="182465" y="686538"/>
                    <a:pt x="182655" y="686465"/>
                    <a:pt x="182830" y="686392"/>
                  </a:cubicBezTo>
                  <a:cubicBezTo>
                    <a:pt x="183020" y="686319"/>
                    <a:pt x="183210" y="686231"/>
                    <a:pt x="183400" y="686129"/>
                  </a:cubicBezTo>
                  <a:cubicBezTo>
                    <a:pt x="183444" y="686114"/>
                    <a:pt x="183488" y="686085"/>
                    <a:pt x="183517" y="686071"/>
                  </a:cubicBezTo>
                  <a:cubicBezTo>
                    <a:pt x="183707" y="685968"/>
                    <a:pt x="183897" y="685851"/>
                    <a:pt x="184087" y="685720"/>
                  </a:cubicBezTo>
                  <a:cubicBezTo>
                    <a:pt x="184277" y="685588"/>
                    <a:pt x="184481" y="685457"/>
                    <a:pt x="184656" y="685296"/>
                  </a:cubicBezTo>
                  <a:cubicBezTo>
                    <a:pt x="184846" y="685150"/>
                    <a:pt x="185022" y="684989"/>
                    <a:pt x="185197" y="684814"/>
                  </a:cubicBezTo>
                  <a:lnTo>
                    <a:pt x="635187" y="234824"/>
                  </a:lnTo>
                  <a:cubicBezTo>
                    <a:pt x="635874" y="234488"/>
                    <a:pt x="636517" y="234035"/>
                    <a:pt x="637086" y="233465"/>
                  </a:cubicBezTo>
                  <a:cubicBezTo>
                    <a:pt x="637671" y="232881"/>
                    <a:pt x="638124" y="232238"/>
                    <a:pt x="638474" y="231537"/>
                  </a:cubicBezTo>
                  <a:lnTo>
                    <a:pt x="660345" y="209666"/>
                  </a:lnTo>
                  <a:cubicBezTo>
                    <a:pt x="660725" y="209418"/>
                    <a:pt x="661075" y="209125"/>
                    <a:pt x="661397" y="208804"/>
                  </a:cubicBezTo>
                  <a:cubicBezTo>
                    <a:pt x="661718" y="208483"/>
                    <a:pt x="662010" y="208132"/>
                    <a:pt x="662259" y="207752"/>
                  </a:cubicBezTo>
                  <a:lnTo>
                    <a:pt x="719149" y="150862"/>
                  </a:lnTo>
                  <a:cubicBezTo>
                    <a:pt x="726848" y="143163"/>
                    <a:pt x="731085" y="132936"/>
                    <a:pt x="731085" y="122052"/>
                  </a:cubicBezTo>
                  <a:cubicBezTo>
                    <a:pt x="731085" y="111168"/>
                    <a:pt x="726848" y="100941"/>
                    <a:pt x="719149" y="93257"/>
                  </a:cubicBezTo>
                  <a:close/>
                  <a:moveTo>
                    <a:pt x="656137" y="193216"/>
                  </a:moveTo>
                  <a:lnTo>
                    <a:pt x="537843" y="74922"/>
                  </a:lnTo>
                  <a:lnTo>
                    <a:pt x="590526" y="22239"/>
                  </a:lnTo>
                  <a:cubicBezTo>
                    <a:pt x="600723" y="12057"/>
                    <a:pt x="617290" y="12057"/>
                    <a:pt x="627473" y="22239"/>
                  </a:cubicBezTo>
                  <a:lnTo>
                    <a:pt x="708820" y="103586"/>
                  </a:lnTo>
                  <a:cubicBezTo>
                    <a:pt x="713758" y="108509"/>
                    <a:pt x="716475" y="115083"/>
                    <a:pt x="716475" y="122052"/>
                  </a:cubicBezTo>
                  <a:cubicBezTo>
                    <a:pt x="716475" y="125544"/>
                    <a:pt x="715803" y="128933"/>
                    <a:pt x="714503" y="132060"/>
                  </a:cubicBezTo>
                  <a:cubicBezTo>
                    <a:pt x="713202" y="135186"/>
                    <a:pt x="711289" y="138064"/>
                    <a:pt x="708820" y="140533"/>
                  </a:cubicBezTo>
                  <a:lnTo>
                    <a:pt x="656137" y="193216"/>
                  </a:lnTo>
                  <a:close/>
                  <a:moveTo>
                    <a:pt x="631652" y="217701"/>
                  </a:moveTo>
                  <a:lnTo>
                    <a:pt x="572570" y="158620"/>
                  </a:lnTo>
                  <a:cubicBezTo>
                    <a:pt x="572556" y="158591"/>
                    <a:pt x="572541" y="158576"/>
                    <a:pt x="572512" y="158547"/>
                  </a:cubicBezTo>
                  <a:cubicBezTo>
                    <a:pt x="572483" y="158518"/>
                    <a:pt x="572468" y="158503"/>
                    <a:pt x="572439" y="158489"/>
                  </a:cubicBezTo>
                  <a:lnTo>
                    <a:pt x="513372" y="99407"/>
                  </a:lnTo>
                  <a:lnTo>
                    <a:pt x="527514" y="85251"/>
                  </a:lnTo>
                  <a:lnTo>
                    <a:pt x="645808" y="203545"/>
                  </a:lnTo>
                  <a:lnTo>
                    <a:pt x="631652" y="217701"/>
                  </a:lnTo>
                  <a:close/>
                  <a:moveTo>
                    <a:pt x="503043" y="109736"/>
                  </a:moveTo>
                  <a:lnTo>
                    <a:pt x="557011" y="163719"/>
                  </a:lnTo>
                  <a:lnTo>
                    <a:pt x="115728" y="605016"/>
                  </a:lnTo>
                  <a:lnTo>
                    <a:pt x="61746" y="551034"/>
                  </a:lnTo>
                  <a:lnTo>
                    <a:pt x="503043" y="109736"/>
                  </a:lnTo>
                  <a:close/>
                  <a:moveTo>
                    <a:pt x="180025" y="669313"/>
                  </a:moveTo>
                  <a:lnTo>
                    <a:pt x="126057" y="615345"/>
                  </a:lnTo>
                  <a:lnTo>
                    <a:pt x="567340" y="174048"/>
                  </a:lnTo>
                  <a:lnTo>
                    <a:pt x="621323" y="228030"/>
                  </a:lnTo>
                  <a:lnTo>
                    <a:pt x="180025" y="669313"/>
                  </a:lnTo>
                  <a:close/>
                  <a:moveTo>
                    <a:pt x="21467" y="716327"/>
                  </a:moveTo>
                  <a:cubicBezTo>
                    <a:pt x="19626" y="716838"/>
                    <a:pt x="17683" y="715757"/>
                    <a:pt x="16500" y="714559"/>
                  </a:cubicBezTo>
                  <a:cubicBezTo>
                    <a:pt x="15302" y="713376"/>
                    <a:pt x="14206" y="711447"/>
                    <a:pt x="14732" y="709592"/>
                  </a:cubicBezTo>
                  <a:lnTo>
                    <a:pt x="21628" y="684902"/>
                  </a:lnTo>
                  <a:lnTo>
                    <a:pt x="46157" y="709431"/>
                  </a:lnTo>
                  <a:lnTo>
                    <a:pt x="21467" y="716327"/>
                  </a:lnTo>
                  <a:close/>
                  <a:moveTo>
                    <a:pt x="62316" y="704932"/>
                  </a:moveTo>
                  <a:lnTo>
                    <a:pt x="26128" y="668744"/>
                  </a:lnTo>
                  <a:lnTo>
                    <a:pt x="55084" y="565030"/>
                  </a:lnTo>
                  <a:lnTo>
                    <a:pt x="110556" y="620503"/>
                  </a:lnTo>
                  <a:lnTo>
                    <a:pt x="166029" y="675975"/>
                  </a:lnTo>
                  <a:lnTo>
                    <a:pt x="62316" y="7049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5" name="Google Shape;1425;p36"/>
          <p:cNvGrpSpPr/>
          <p:nvPr/>
        </p:nvGrpSpPr>
        <p:grpSpPr>
          <a:xfrm>
            <a:off x="5353645" y="2492711"/>
            <a:ext cx="424493" cy="365062"/>
            <a:chOff x="5353645" y="2492711"/>
            <a:chExt cx="424493" cy="365062"/>
          </a:xfrm>
        </p:grpSpPr>
        <p:sp>
          <p:nvSpPr>
            <p:cNvPr id="1426" name="Google Shape;1426;p36"/>
            <p:cNvSpPr/>
            <p:nvPr/>
          </p:nvSpPr>
          <p:spPr>
            <a:xfrm>
              <a:off x="5357891" y="2496957"/>
              <a:ext cx="416008" cy="356569"/>
            </a:xfrm>
            <a:custGeom>
              <a:rect b="b" l="l" r="r" t="t"/>
              <a:pathLst>
                <a:path extrusionOk="0" h="713139" w="832016">
                  <a:moveTo>
                    <a:pt x="39480" y="701482"/>
                  </a:moveTo>
                  <a:cubicBezTo>
                    <a:pt x="57011" y="690575"/>
                    <a:pt x="107245" y="654646"/>
                    <a:pt x="135665" y="586117"/>
                  </a:cubicBezTo>
                  <a:cubicBezTo>
                    <a:pt x="137347" y="582074"/>
                    <a:pt x="136073" y="577368"/>
                    <a:pt x="132557" y="574769"/>
                  </a:cubicBezTo>
                  <a:cubicBezTo>
                    <a:pt x="51015" y="514207"/>
                    <a:pt x="0" y="427790"/>
                    <a:pt x="0" y="331876"/>
                  </a:cubicBezTo>
                  <a:cubicBezTo>
                    <a:pt x="0" y="148593"/>
                    <a:pt x="186255" y="0"/>
                    <a:pt x="416000" y="0"/>
                  </a:cubicBezTo>
                  <a:cubicBezTo>
                    <a:pt x="645761" y="0"/>
                    <a:pt x="832016" y="148593"/>
                    <a:pt x="832016" y="331876"/>
                  </a:cubicBezTo>
                  <a:cubicBezTo>
                    <a:pt x="832016" y="515175"/>
                    <a:pt x="645761" y="663752"/>
                    <a:pt x="416000" y="663752"/>
                  </a:cubicBezTo>
                  <a:cubicBezTo>
                    <a:pt x="364390" y="663752"/>
                    <a:pt x="314973" y="656260"/>
                    <a:pt x="269360" y="642551"/>
                  </a:cubicBezTo>
                  <a:cubicBezTo>
                    <a:pt x="266353" y="641650"/>
                    <a:pt x="263092" y="642262"/>
                    <a:pt x="260628" y="644198"/>
                  </a:cubicBezTo>
                  <a:cubicBezTo>
                    <a:pt x="151532" y="729614"/>
                    <a:pt x="65013" y="714426"/>
                    <a:pt x="40329" y="707461"/>
                  </a:cubicBezTo>
                  <a:cubicBezTo>
                    <a:pt x="37577" y="706680"/>
                    <a:pt x="37034" y="703011"/>
                    <a:pt x="39480" y="70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6"/>
            <p:cNvSpPr/>
            <p:nvPr/>
          </p:nvSpPr>
          <p:spPr>
            <a:xfrm>
              <a:off x="5353645" y="2492711"/>
              <a:ext cx="424493" cy="365062"/>
            </a:xfrm>
            <a:custGeom>
              <a:rect b="b" l="l" r="r" t="t"/>
              <a:pathLst>
                <a:path extrusionOk="0" h="730123" w="848987">
                  <a:moveTo>
                    <a:pt x="723956" y="99056"/>
                  </a:moveTo>
                  <a:cubicBezTo>
                    <a:pt x="643892" y="35182"/>
                    <a:pt x="537531" y="0"/>
                    <a:pt x="424494" y="0"/>
                  </a:cubicBezTo>
                  <a:cubicBezTo>
                    <a:pt x="311456" y="0"/>
                    <a:pt x="205112" y="35182"/>
                    <a:pt x="125048" y="99056"/>
                  </a:cubicBezTo>
                  <a:cubicBezTo>
                    <a:pt x="44406" y="163390"/>
                    <a:pt x="0" y="249094"/>
                    <a:pt x="0" y="340370"/>
                  </a:cubicBezTo>
                  <a:cubicBezTo>
                    <a:pt x="0" y="388717"/>
                    <a:pt x="12367" y="435434"/>
                    <a:pt x="36779" y="479212"/>
                  </a:cubicBezTo>
                  <a:cubicBezTo>
                    <a:pt x="60256" y="521325"/>
                    <a:pt x="93620" y="558630"/>
                    <a:pt x="135988" y="590092"/>
                  </a:cubicBezTo>
                  <a:cubicBezTo>
                    <a:pt x="136362" y="590381"/>
                    <a:pt x="136498" y="590907"/>
                    <a:pt x="136311" y="591366"/>
                  </a:cubicBezTo>
                  <a:cubicBezTo>
                    <a:pt x="108485" y="658468"/>
                    <a:pt x="58235" y="693599"/>
                    <a:pt x="43489" y="702773"/>
                  </a:cubicBezTo>
                  <a:cubicBezTo>
                    <a:pt x="39531" y="705236"/>
                    <a:pt x="37390" y="709806"/>
                    <a:pt x="38053" y="714426"/>
                  </a:cubicBezTo>
                  <a:cubicBezTo>
                    <a:pt x="38715" y="719047"/>
                    <a:pt x="42045" y="722852"/>
                    <a:pt x="46530" y="724127"/>
                  </a:cubicBezTo>
                  <a:lnTo>
                    <a:pt x="46530" y="724127"/>
                  </a:lnTo>
                  <a:cubicBezTo>
                    <a:pt x="55805" y="726743"/>
                    <a:pt x="72012" y="730123"/>
                    <a:pt x="93773" y="730123"/>
                  </a:cubicBezTo>
                  <a:cubicBezTo>
                    <a:pt x="104170" y="730123"/>
                    <a:pt x="115857" y="729342"/>
                    <a:pt x="128632" y="727337"/>
                  </a:cubicBezTo>
                  <a:cubicBezTo>
                    <a:pt x="177490" y="719676"/>
                    <a:pt x="226517" y="696810"/>
                    <a:pt x="274338" y="659352"/>
                  </a:cubicBezTo>
                  <a:cubicBezTo>
                    <a:pt x="274643" y="659114"/>
                    <a:pt x="275034" y="659046"/>
                    <a:pt x="275391" y="659148"/>
                  </a:cubicBezTo>
                  <a:cubicBezTo>
                    <a:pt x="323008" y="673452"/>
                    <a:pt x="373173" y="680722"/>
                    <a:pt x="424477" y="680722"/>
                  </a:cubicBezTo>
                  <a:cubicBezTo>
                    <a:pt x="537514" y="680722"/>
                    <a:pt x="643875" y="645540"/>
                    <a:pt x="723939" y="581666"/>
                  </a:cubicBezTo>
                  <a:cubicBezTo>
                    <a:pt x="804581" y="517333"/>
                    <a:pt x="848987" y="431646"/>
                    <a:pt x="848987" y="340353"/>
                  </a:cubicBezTo>
                  <a:cubicBezTo>
                    <a:pt x="849004" y="249094"/>
                    <a:pt x="804598" y="163390"/>
                    <a:pt x="723956" y="99056"/>
                  </a:cubicBezTo>
                  <a:close/>
                  <a:moveTo>
                    <a:pt x="51134" y="707784"/>
                  </a:moveTo>
                  <a:lnTo>
                    <a:pt x="51134" y="707784"/>
                  </a:lnTo>
                  <a:cubicBezTo>
                    <a:pt x="51134" y="707784"/>
                    <a:pt x="51151" y="707784"/>
                    <a:pt x="51151" y="707784"/>
                  </a:cubicBezTo>
                  <a:cubicBezTo>
                    <a:pt x="51151" y="707784"/>
                    <a:pt x="51134" y="707784"/>
                    <a:pt x="51134" y="707784"/>
                  </a:cubicBezTo>
                  <a:close/>
                  <a:moveTo>
                    <a:pt x="424494" y="663752"/>
                  </a:moveTo>
                  <a:cubicBezTo>
                    <a:pt x="374838" y="663752"/>
                    <a:pt x="326321" y="656736"/>
                    <a:pt x="280300" y="642907"/>
                  </a:cubicBezTo>
                  <a:cubicBezTo>
                    <a:pt x="274660" y="641209"/>
                    <a:pt x="268511" y="642364"/>
                    <a:pt x="263873" y="645999"/>
                  </a:cubicBezTo>
                  <a:cubicBezTo>
                    <a:pt x="171136" y="718622"/>
                    <a:pt x="95591" y="716465"/>
                    <a:pt x="62634" y="710417"/>
                  </a:cubicBezTo>
                  <a:cubicBezTo>
                    <a:pt x="86451" y="693565"/>
                    <a:pt x="127103" y="657891"/>
                    <a:pt x="151991" y="597872"/>
                  </a:cubicBezTo>
                  <a:cubicBezTo>
                    <a:pt x="155167" y="590194"/>
                    <a:pt x="152755" y="581394"/>
                    <a:pt x="146096" y="576451"/>
                  </a:cubicBezTo>
                  <a:cubicBezTo>
                    <a:pt x="105682" y="546433"/>
                    <a:pt x="73897" y="510928"/>
                    <a:pt x="51592" y="470939"/>
                  </a:cubicBezTo>
                  <a:cubicBezTo>
                    <a:pt x="28642" y="429726"/>
                    <a:pt x="16988" y="385795"/>
                    <a:pt x="16988" y="340370"/>
                  </a:cubicBezTo>
                  <a:cubicBezTo>
                    <a:pt x="16988" y="162065"/>
                    <a:pt x="199795" y="16988"/>
                    <a:pt x="424494" y="16988"/>
                  </a:cubicBezTo>
                  <a:cubicBezTo>
                    <a:pt x="649210" y="16988"/>
                    <a:pt x="832016" y="162065"/>
                    <a:pt x="832016" y="340370"/>
                  </a:cubicBezTo>
                  <a:cubicBezTo>
                    <a:pt x="832016" y="518675"/>
                    <a:pt x="649210" y="663752"/>
                    <a:pt x="424494" y="6637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8" name="Google Shape;1428;p36"/>
          <p:cNvGrpSpPr/>
          <p:nvPr/>
        </p:nvGrpSpPr>
        <p:grpSpPr>
          <a:xfrm>
            <a:off x="6658880" y="2492711"/>
            <a:ext cx="364968" cy="365042"/>
            <a:chOff x="6658880" y="2492711"/>
            <a:chExt cx="364968" cy="365042"/>
          </a:xfrm>
        </p:grpSpPr>
        <p:sp>
          <p:nvSpPr>
            <p:cNvPr id="1429" name="Google Shape;1429;p36"/>
            <p:cNvSpPr/>
            <p:nvPr/>
          </p:nvSpPr>
          <p:spPr>
            <a:xfrm>
              <a:off x="6662524" y="2496371"/>
              <a:ext cx="357720" cy="357717"/>
            </a:xfrm>
            <a:custGeom>
              <a:rect b="b" l="l" r="r" t="t"/>
              <a:pathLst>
                <a:path extrusionOk="0" h="715434" w="715440">
                  <a:moveTo>
                    <a:pt x="646661" y="400856"/>
                  </a:moveTo>
                  <a:cubicBezTo>
                    <a:pt x="554964" y="492554"/>
                    <a:pt x="406276" y="492554"/>
                    <a:pt x="314579" y="400856"/>
                  </a:cubicBezTo>
                  <a:cubicBezTo>
                    <a:pt x="222881" y="309158"/>
                    <a:pt x="222881" y="160471"/>
                    <a:pt x="314579" y="68773"/>
                  </a:cubicBezTo>
                  <a:cubicBezTo>
                    <a:pt x="406276" y="-22924"/>
                    <a:pt x="554964" y="-22924"/>
                    <a:pt x="646661" y="68773"/>
                  </a:cubicBezTo>
                  <a:cubicBezTo>
                    <a:pt x="738359" y="160471"/>
                    <a:pt x="738374" y="309158"/>
                    <a:pt x="646661" y="400856"/>
                  </a:cubicBezTo>
                  <a:close/>
                  <a:moveTo>
                    <a:pt x="254354" y="455240"/>
                  </a:moveTo>
                  <a:cubicBezTo>
                    <a:pt x="231415" y="432301"/>
                    <a:pt x="194218" y="432301"/>
                    <a:pt x="171279" y="455240"/>
                  </a:cubicBezTo>
                  <a:lnTo>
                    <a:pt x="17204" y="609299"/>
                  </a:lnTo>
                  <a:cubicBezTo>
                    <a:pt x="-5735" y="632239"/>
                    <a:pt x="-5735" y="669436"/>
                    <a:pt x="17204" y="692375"/>
                  </a:cubicBezTo>
                  <a:lnTo>
                    <a:pt x="23060" y="698231"/>
                  </a:lnTo>
                  <a:cubicBezTo>
                    <a:pt x="45999" y="721170"/>
                    <a:pt x="83196" y="721170"/>
                    <a:pt x="106136" y="698231"/>
                  </a:cubicBezTo>
                  <a:lnTo>
                    <a:pt x="260210" y="544156"/>
                  </a:lnTo>
                  <a:cubicBezTo>
                    <a:pt x="283149" y="521217"/>
                    <a:pt x="283149" y="484020"/>
                    <a:pt x="260210" y="461081"/>
                  </a:cubicBezTo>
                  <a:lnTo>
                    <a:pt x="254354" y="4552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36"/>
            <p:cNvSpPr/>
            <p:nvPr/>
          </p:nvSpPr>
          <p:spPr>
            <a:xfrm>
              <a:off x="6658880" y="2492711"/>
              <a:ext cx="364968" cy="365042"/>
            </a:xfrm>
            <a:custGeom>
              <a:rect b="b" l="l" r="r" t="t"/>
              <a:pathLst>
                <a:path extrusionOk="0" h="730084" w="729936">
                  <a:moveTo>
                    <a:pt x="659130" y="70925"/>
                  </a:moveTo>
                  <a:cubicBezTo>
                    <a:pt x="613398" y="25194"/>
                    <a:pt x="552588" y="0"/>
                    <a:pt x="487914" y="0"/>
                  </a:cubicBezTo>
                  <a:cubicBezTo>
                    <a:pt x="423239" y="0"/>
                    <a:pt x="362429" y="25194"/>
                    <a:pt x="316697" y="70925"/>
                  </a:cubicBezTo>
                  <a:cubicBezTo>
                    <a:pt x="270966" y="116657"/>
                    <a:pt x="245772" y="177467"/>
                    <a:pt x="245772" y="242142"/>
                  </a:cubicBezTo>
                  <a:cubicBezTo>
                    <a:pt x="245772" y="304372"/>
                    <a:pt x="269107" y="363015"/>
                    <a:pt x="311603" y="408103"/>
                  </a:cubicBezTo>
                  <a:lnTo>
                    <a:pt x="264510" y="455196"/>
                  </a:lnTo>
                  <a:cubicBezTo>
                    <a:pt x="238614" y="431657"/>
                    <a:pt x="198401" y="432389"/>
                    <a:pt x="173383" y="457392"/>
                  </a:cubicBezTo>
                  <a:lnTo>
                    <a:pt x="19323" y="611451"/>
                  </a:lnTo>
                  <a:cubicBezTo>
                    <a:pt x="-6441" y="637201"/>
                    <a:pt x="-6441" y="679127"/>
                    <a:pt x="19323" y="704877"/>
                  </a:cubicBezTo>
                  <a:lnTo>
                    <a:pt x="25179" y="710732"/>
                  </a:lnTo>
                  <a:lnTo>
                    <a:pt x="25179" y="710732"/>
                  </a:lnTo>
                  <a:cubicBezTo>
                    <a:pt x="37651" y="723205"/>
                    <a:pt x="54252" y="730085"/>
                    <a:pt x="71892" y="730085"/>
                  </a:cubicBezTo>
                  <a:cubicBezTo>
                    <a:pt x="89531" y="730085"/>
                    <a:pt x="106132" y="723219"/>
                    <a:pt x="118604" y="710732"/>
                  </a:cubicBezTo>
                  <a:lnTo>
                    <a:pt x="272678" y="556658"/>
                  </a:lnTo>
                  <a:cubicBezTo>
                    <a:pt x="297682" y="531655"/>
                    <a:pt x="298414" y="491427"/>
                    <a:pt x="274874" y="465546"/>
                  </a:cubicBezTo>
                  <a:lnTo>
                    <a:pt x="321967" y="418452"/>
                  </a:lnTo>
                  <a:cubicBezTo>
                    <a:pt x="368461" y="462252"/>
                    <a:pt x="428187" y="484166"/>
                    <a:pt x="487928" y="484166"/>
                  </a:cubicBezTo>
                  <a:cubicBezTo>
                    <a:pt x="549939" y="484166"/>
                    <a:pt x="611934" y="460568"/>
                    <a:pt x="659145" y="413358"/>
                  </a:cubicBezTo>
                  <a:cubicBezTo>
                    <a:pt x="753536" y="318952"/>
                    <a:pt x="753536" y="165331"/>
                    <a:pt x="659130" y="70925"/>
                  </a:cubicBezTo>
                  <a:close/>
                  <a:moveTo>
                    <a:pt x="262314" y="546308"/>
                  </a:moveTo>
                  <a:lnTo>
                    <a:pt x="108240" y="700383"/>
                  </a:lnTo>
                  <a:cubicBezTo>
                    <a:pt x="88185" y="720423"/>
                    <a:pt x="55569" y="720438"/>
                    <a:pt x="35514" y="700383"/>
                  </a:cubicBezTo>
                  <a:cubicBezTo>
                    <a:pt x="35514" y="700383"/>
                    <a:pt x="35514" y="700383"/>
                    <a:pt x="35514" y="700383"/>
                  </a:cubicBezTo>
                  <a:lnTo>
                    <a:pt x="29658" y="694527"/>
                  </a:lnTo>
                  <a:cubicBezTo>
                    <a:pt x="19953" y="684821"/>
                    <a:pt x="14595" y="671895"/>
                    <a:pt x="14595" y="658164"/>
                  </a:cubicBezTo>
                  <a:cubicBezTo>
                    <a:pt x="14595" y="644433"/>
                    <a:pt x="19938" y="631507"/>
                    <a:pt x="29658" y="621801"/>
                  </a:cubicBezTo>
                  <a:lnTo>
                    <a:pt x="183733" y="467727"/>
                  </a:lnTo>
                  <a:cubicBezTo>
                    <a:pt x="193438" y="458021"/>
                    <a:pt x="206364" y="452663"/>
                    <a:pt x="220096" y="452663"/>
                  </a:cubicBezTo>
                  <a:cubicBezTo>
                    <a:pt x="233827" y="452663"/>
                    <a:pt x="246738" y="458007"/>
                    <a:pt x="256459" y="467727"/>
                  </a:cubicBezTo>
                  <a:lnTo>
                    <a:pt x="259386" y="470655"/>
                  </a:lnTo>
                  <a:cubicBezTo>
                    <a:pt x="259386" y="470655"/>
                    <a:pt x="259386" y="470655"/>
                    <a:pt x="259386" y="470655"/>
                  </a:cubicBezTo>
                  <a:cubicBezTo>
                    <a:pt x="259386" y="470655"/>
                    <a:pt x="259386" y="470655"/>
                    <a:pt x="259386" y="470655"/>
                  </a:cubicBezTo>
                  <a:lnTo>
                    <a:pt x="262314" y="473582"/>
                  </a:lnTo>
                  <a:cubicBezTo>
                    <a:pt x="282369" y="493638"/>
                    <a:pt x="282369" y="526268"/>
                    <a:pt x="262314" y="546308"/>
                  </a:cubicBezTo>
                  <a:close/>
                  <a:moveTo>
                    <a:pt x="648780" y="403008"/>
                  </a:moveTo>
                  <a:cubicBezTo>
                    <a:pt x="560084" y="491705"/>
                    <a:pt x="415744" y="491705"/>
                    <a:pt x="327047" y="403008"/>
                  </a:cubicBezTo>
                  <a:cubicBezTo>
                    <a:pt x="284082" y="360043"/>
                    <a:pt x="260411" y="302908"/>
                    <a:pt x="260411" y="242142"/>
                  </a:cubicBezTo>
                  <a:cubicBezTo>
                    <a:pt x="260411" y="181376"/>
                    <a:pt x="284082" y="124240"/>
                    <a:pt x="327047" y="81275"/>
                  </a:cubicBezTo>
                  <a:cubicBezTo>
                    <a:pt x="370012" y="38310"/>
                    <a:pt x="427148" y="14639"/>
                    <a:pt x="487914" y="14639"/>
                  </a:cubicBezTo>
                  <a:cubicBezTo>
                    <a:pt x="548680" y="14639"/>
                    <a:pt x="605815" y="38310"/>
                    <a:pt x="648780" y="81275"/>
                  </a:cubicBezTo>
                  <a:cubicBezTo>
                    <a:pt x="737477" y="169972"/>
                    <a:pt x="737477" y="314297"/>
                    <a:pt x="648780" y="403008"/>
                  </a:cubicBezTo>
                  <a:close/>
                  <a:moveTo>
                    <a:pt x="661267" y="242142"/>
                  </a:moveTo>
                  <a:cubicBezTo>
                    <a:pt x="661267" y="288444"/>
                    <a:pt x="643232" y="331980"/>
                    <a:pt x="610500" y="364728"/>
                  </a:cubicBezTo>
                  <a:cubicBezTo>
                    <a:pt x="577753" y="397475"/>
                    <a:pt x="534231" y="415510"/>
                    <a:pt x="487914" y="415510"/>
                  </a:cubicBezTo>
                  <a:cubicBezTo>
                    <a:pt x="483873" y="415510"/>
                    <a:pt x="480594" y="412231"/>
                    <a:pt x="480594" y="408190"/>
                  </a:cubicBezTo>
                  <a:cubicBezTo>
                    <a:pt x="480594" y="404150"/>
                    <a:pt x="483873" y="400871"/>
                    <a:pt x="487914" y="400871"/>
                  </a:cubicBezTo>
                  <a:cubicBezTo>
                    <a:pt x="530308" y="400871"/>
                    <a:pt x="570170" y="384358"/>
                    <a:pt x="600150" y="354378"/>
                  </a:cubicBezTo>
                  <a:cubicBezTo>
                    <a:pt x="630131" y="324383"/>
                    <a:pt x="646629" y="284521"/>
                    <a:pt x="646629" y="242142"/>
                  </a:cubicBezTo>
                  <a:cubicBezTo>
                    <a:pt x="646629" y="238101"/>
                    <a:pt x="649908" y="234822"/>
                    <a:pt x="653948" y="234822"/>
                  </a:cubicBezTo>
                  <a:cubicBezTo>
                    <a:pt x="657988" y="234822"/>
                    <a:pt x="661267" y="238101"/>
                    <a:pt x="661267" y="2421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1" name="Google Shape;1431;p36"/>
          <p:cNvGrpSpPr/>
          <p:nvPr/>
        </p:nvGrpSpPr>
        <p:grpSpPr>
          <a:xfrm>
            <a:off x="7281769" y="2492711"/>
            <a:ext cx="364606" cy="365599"/>
            <a:chOff x="7281769" y="2492711"/>
            <a:chExt cx="364606" cy="365599"/>
          </a:xfrm>
        </p:grpSpPr>
        <p:sp>
          <p:nvSpPr>
            <p:cNvPr id="1432" name="Google Shape;1432;p36"/>
            <p:cNvSpPr/>
            <p:nvPr/>
          </p:nvSpPr>
          <p:spPr>
            <a:xfrm>
              <a:off x="7281769" y="2492711"/>
              <a:ext cx="364606" cy="365599"/>
            </a:xfrm>
            <a:custGeom>
              <a:rect b="b" l="l" r="r" t="t"/>
              <a:pathLst>
                <a:path extrusionOk="0" h="731197" w="729212">
                  <a:moveTo>
                    <a:pt x="729212" y="237164"/>
                  </a:moveTo>
                  <a:cubicBezTo>
                    <a:pt x="729212" y="244952"/>
                    <a:pt x="726181" y="252286"/>
                    <a:pt x="720662" y="257791"/>
                  </a:cubicBezTo>
                  <a:lnTo>
                    <a:pt x="691378" y="287083"/>
                  </a:lnTo>
                  <a:cubicBezTo>
                    <a:pt x="685858" y="292602"/>
                    <a:pt x="678538" y="295632"/>
                    <a:pt x="670734" y="295632"/>
                  </a:cubicBezTo>
                  <a:cubicBezTo>
                    <a:pt x="662944" y="295632"/>
                    <a:pt x="655609" y="292602"/>
                    <a:pt x="650089" y="287083"/>
                  </a:cubicBezTo>
                  <a:lnTo>
                    <a:pt x="615989" y="252989"/>
                  </a:lnTo>
                  <a:lnTo>
                    <a:pt x="490964" y="377990"/>
                  </a:lnTo>
                  <a:cubicBezTo>
                    <a:pt x="495547" y="394928"/>
                    <a:pt x="497904" y="412421"/>
                    <a:pt x="497904" y="430032"/>
                  </a:cubicBezTo>
                  <a:cubicBezTo>
                    <a:pt x="497904" y="483127"/>
                    <a:pt x="477230" y="533031"/>
                    <a:pt x="439675" y="570565"/>
                  </a:cubicBezTo>
                  <a:lnTo>
                    <a:pt x="392046" y="618200"/>
                  </a:lnTo>
                  <a:cubicBezTo>
                    <a:pt x="388122" y="622123"/>
                    <a:pt x="382895" y="624290"/>
                    <a:pt x="377346" y="624290"/>
                  </a:cubicBezTo>
                  <a:cubicBezTo>
                    <a:pt x="371782" y="624290"/>
                    <a:pt x="366555" y="622123"/>
                    <a:pt x="362631" y="618200"/>
                  </a:cubicBezTo>
                  <a:lnTo>
                    <a:pt x="272966" y="528537"/>
                  </a:lnTo>
                  <a:lnTo>
                    <a:pt x="11789" y="729675"/>
                  </a:lnTo>
                  <a:cubicBezTo>
                    <a:pt x="10457" y="730685"/>
                    <a:pt x="8890" y="731197"/>
                    <a:pt x="7323" y="731197"/>
                  </a:cubicBezTo>
                  <a:cubicBezTo>
                    <a:pt x="5435" y="731197"/>
                    <a:pt x="3561" y="730465"/>
                    <a:pt x="2140" y="729045"/>
                  </a:cubicBezTo>
                  <a:cubicBezTo>
                    <a:pt x="-451" y="726440"/>
                    <a:pt x="-729" y="722326"/>
                    <a:pt x="1525" y="719398"/>
                  </a:cubicBezTo>
                  <a:lnTo>
                    <a:pt x="202686" y="458270"/>
                  </a:lnTo>
                  <a:lnTo>
                    <a:pt x="110913" y="366528"/>
                  </a:lnTo>
                  <a:cubicBezTo>
                    <a:pt x="102801" y="358418"/>
                    <a:pt x="102801" y="345229"/>
                    <a:pt x="110913" y="337119"/>
                  </a:cubicBezTo>
                  <a:lnTo>
                    <a:pt x="158556" y="289484"/>
                  </a:lnTo>
                  <a:cubicBezTo>
                    <a:pt x="209011" y="239053"/>
                    <a:pt x="282439" y="219627"/>
                    <a:pt x="351152" y="238218"/>
                  </a:cubicBezTo>
                  <a:lnTo>
                    <a:pt x="476191" y="113202"/>
                  </a:lnTo>
                  <a:lnTo>
                    <a:pt x="442091" y="79109"/>
                  </a:lnTo>
                  <a:cubicBezTo>
                    <a:pt x="430700" y="67734"/>
                    <a:pt x="430700" y="49216"/>
                    <a:pt x="442091" y="37842"/>
                  </a:cubicBezTo>
                  <a:lnTo>
                    <a:pt x="471374" y="8549"/>
                  </a:lnTo>
                  <a:cubicBezTo>
                    <a:pt x="476894" y="3045"/>
                    <a:pt x="484215" y="0"/>
                    <a:pt x="492018" y="0"/>
                  </a:cubicBezTo>
                  <a:cubicBezTo>
                    <a:pt x="499822" y="0"/>
                    <a:pt x="507143" y="3045"/>
                    <a:pt x="512663" y="8549"/>
                  </a:cubicBezTo>
                  <a:lnTo>
                    <a:pt x="720662" y="216524"/>
                  </a:lnTo>
                  <a:cubicBezTo>
                    <a:pt x="726181" y="222028"/>
                    <a:pt x="729212" y="229362"/>
                    <a:pt x="729212" y="237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36"/>
            <p:cNvSpPr/>
            <p:nvPr/>
          </p:nvSpPr>
          <p:spPr>
            <a:xfrm>
              <a:off x="7305534" y="2500030"/>
              <a:ext cx="333521" cy="334513"/>
            </a:xfrm>
            <a:custGeom>
              <a:rect b="b" l="l" r="r" t="t"/>
              <a:pathLst>
                <a:path extrusionOk="0" h="669025" w="667041">
                  <a:moveTo>
                    <a:pt x="165596" y="454069"/>
                  </a:moveTo>
                  <a:lnTo>
                    <a:pt x="214997" y="503475"/>
                  </a:lnTo>
                  <a:lnTo>
                    <a:pt x="0" y="669026"/>
                  </a:lnTo>
                  <a:lnTo>
                    <a:pt x="165596" y="454069"/>
                  </a:lnTo>
                  <a:close/>
                  <a:moveTo>
                    <a:pt x="73735" y="332830"/>
                  </a:moveTo>
                  <a:cubicBezTo>
                    <a:pt x="71334" y="335230"/>
                    <a:pt x="71334" y="339139"/>
                    <a:pt x="73735" y="341540"/>
                  </a:cubicBezTo>
                  <a:lnTo>
                    <a:pt x="325453" y="593211"/>
                  </a:lnTo>
                  <a:cubicBezTo>
                    <a:pt x="326625" y="594368"/>
                    <a:pt x="328162" y="595012"/>
                    <a:pt x="329816" y="595012"/>
                  </a:cubicBezTo>
                  <a:cubicBezTo>
                    <a:pt x="331456" y="595012"/>
                    <a:pt x="332994" y="594368"/>
                    <a:pt x="334165" y="593211"/>
                  </a:cubicBezTo>
                  <a:lnTo>
                    <a:pt x="370725" y="556643"/>
                  </a:lnTo>
                  <a:lnTo>
                    <a:pt x="110310" y="296276"/>
                  </a:lnTo>
                  <a:lnTo>
                    <a:pt x="73735" y="332830"/>
                  </a:lnTo>
                  <a:close/>
                  <a:moveTo>
                    <a:pt x="428032" y="360058"/>
                  </a:moveTo>
                  <a:cubicBezTo>
                    <a:pt x="428076" y="359838"/>
                    <a:pt x="428120" y="359604"/>
                    <a:pt x="428179" y="359384"/>
                  </a:cubicBezTo>
                  <a:cubicBezTo>
                    <a:pt x="428237" y="359150"/>
                    <a:pt x="428296" y="358931"/>
                    <a:pt x="428384" y="358711"/>
                  </a:cubicBezTo>
                  <a:cubicBezTo>
                    <a:pt x="428457" y="358491"/>
                    <a:pt x="428559" y="358272"/>
                    <a:pt x="428662" y="358052"/>
                  </a:cubicBezTo>
                  <a:cubicBezTo>
                    <a:pt x="428764" y="357847"/>
                    <a:pt x="428867" y="357628"/>
                    <a:pt x="428984" y="357423"/>
                  </a:cubicBezTo>
                  <a:cubicBezTo>
                    <a:pt x="429101" y="357233"/>
                    <a:pt x="429233" y="357057"/>
                    <a:pt x="429365" y="356867"/>
                  </a:cubicBezTo>
                  <a:cubicBezTo>
                    <a:pt x="429526" y="356647"/>
                    <a:pt x="429687" y="356442"/>
                    <a:pt x="429877" y="356252"/>
                  </a:cubicBezTo>
                  <a:cubicBezTo>
                    <a:pt x="429950" y="356179"/>
                    <a:pt x="429994" y="356091"/>
                    <a:pt x="430067" y="356003"/>
                  </a:cubicBezTo>
                  <a:lnTo>
                    <a:pt x="558108" y="228001"/>
                  </a:lnTo>
                  <a:lnTo>
                    <a:pt x="526145" y="196044"/>
                  </a:lnTo>
                  <a:lnTo>
                    <a:pt x="438999" y="108928"/>
                  </a:lnTo>
                  <a:lnTo>
                    <a:pt x="310973" y="236945"/>
                  </a:lnTo>
                  <a:cubicBezTo>
                    <a:pt x="310885" y="237018"/>
                    <a:pt x="310797" y="237077"/>
                    <a:pt x="310709" y="237150"/>
                  </a:cubicBezTo>
                  <a:cubicBezTo>
                    <a:pt x="310519" y="237325"/>
                    <a:pt x="310328" y="237487"/>
                    <a:pt x="310123" y="237633"/>
                  </a:cubicBezTo>
                  <a:cubicBezTo>
                    <a:pt x="309933" y="237779"/>
                    <a:pt x="309743" y="237911"/>
                    <a:pt x="309538" y="238028"/>
                  </a:cubicBezTo>
                  <a:cubicBezTo>
                    <a:pt x="309333" y="238145"/>
                    <a:pt x="309142" y="238248"/>
                    <a:pt x="308937" y="238350"/>
                  </a:cubicBezTo>
                  <a:cubicBezTo>
                    <a:pt x="308703" y="238453"/>
                    <a:pt x="308484" y="238555"/>
                    <a:pt x="308249" y="238628"/>
                  </a:cubicBezTo>
                  <a:cubicBezTo>
                    <a:pt x="308044" y="238716"/>
                    <a:pt x="307825" y="238775"/>
                    <a:pt x="307605" y="238819"/>
                  </a:cubicBezTo>
                  <a:cubicBezTo>
                    <a:pt x="307371" y="238892"/>
                    <a:pt x="307137" y="238936"/>
                    <a:pt x="306902" y="238980"/>
                  </a:cubicBezTo>
                  <a:cubicBezTo>
                    <a:pt x="306668" y="239009"/>
                    <a:pt x="306448" y="239024"/>
                    <a:pt x="306214" y="239038"/>
                  </a:cubicBezTo>
                  <a:cubicBezTo>
                    <a:pt x="305965" y="239053"/>
                    <a:pt x="305731" y="239068"/>
                    <a:pt x="305482" y="239053"/>
                  </a:cubicBezTo>
                  <a:cubicBezTo>
                    <a:pt x="305262" y="239038"/>
                    <a:pt x="305043" y="239024"/>
                    <a:pt x="304809" y="238994"/>
                  </a:cubicBezTo>
                  <a:cubicBezTo>
                    <a:pt x="304545" y="238950"/>
                    <a:pt x="304296" y="238906"/>
                    <a:pt x="304047" y="238848"/>
                  </a:cubicBezTo>
                  <a:cubicBezTo>
                    <a:pt x="303930" y="238819"/>
                    <a:pt x="303828" y="238819"/>
                    <a:pt x="303725" y="238789"/>
                  </a:cubicBezTo>
                  <a:cubicBezTo>
                    <a:pt x="238951" y="219730"/>
                    <a:pt x="169066" y="237516"/>
                    <a:pt x="121379" y="285209"/>
                  </a:cubicBezTo>
                  <a:lnTo>
                    <a:pt x="120661" y="285927"/>
                  </a:lnTo>
                  <a:lnTo>
                    <a:pt x="381077" y="546294"/>
                  </a:lnTo>
                  <a:lnTo>
                    <a:pt x="381794" y="545576"/>
                  </a:lnTo>
                  <a:cubicBezTo>
                    <a:pt x="416582" y="510809"/>
                    <a:pt x="435734" y="464579"/>
                    <a:pt x="435734" y="415393"/>
                  </a:cubicBezTo>
                  <a:cubicBezTo>
                    <a:pt x="435734" y="397709"/>
                    <a:pt x="433201" y="380157"/>
                    <a:pt x="428222" y="363249"/>
                  </a:cubicBezTo>
                  <a:cubicBezTo>
                    <a:pt x="428193" y="363147"/>
                    <a:pt x="428193" y="363030"/>
                    <a:pt x="428164" y="362927"/>
                  </a:cubicBezTo>
                  <a:cubicBezTo>
                    <a:pt x="428105" y="362678"/>
                    <a:pt x="428061" y="362429"/>
                    <a:pt x="428018" y="362166"/>
                  </a:cubicBezTo>
                  <a:cubicBezTo>
                    <a:pt x="427988" y="361946"/>
                    <a:pt x="427959" y="361712"/>
                    <a:pt x="427959" y="361478"/>
                  </a:cubicBezTo>
                  <a:cubicBezTo>
                    <a:pt x="427944" y="361244"/>
                    <a:pt x="427959" y="361009"/>
                    <a:pt x="427959" y="360775"/>
                  </a:cubicBezTo>
                  <a:cubicBezTo>
                    <a:pt x="427974" y="360541"/>
                    <a:pt x="428003" y="360307"/>
                    <a:pt x="428032" y="360058"/>
                  </a:cubicBezTo>
                  <a:close/>
                  <a:moveTo>
                    <a:pt x="662781" y="212234"/>
                  </a:moveTo>
                  <a:lnTo>
                    <a:pt x="454782" y="4260"/>
                  </a:lnTo>
                  <a:cubicBezTo>
                    <a:pt x="452030" y="1522"/>
                    <a:pt x="448369" y="0"/>
                    <a:pt x="444489" y="0"/>
                  </a:cubicBezTo>
                  <a:cubicBezTo>
                    <a:pt x="440609" y="0"/>
                    <a:pt x="436949" y="1522"/>
                    <a:pt x="434196" y="4260"/>
                  </a:cubicBezTo>
                  <a:lnTo>
                    <a:pt x="404913" y="33552"/>
                  </a:lnTo>
                  <a:cubicBezTo>
                    <a:pt x="399232" y="39218"/>
                    <a:pt x="399232" y="48455"/>
                    <a:pt x="404913" y="54120"/>
                  </a:cubicBezTo>
                  <a:lnTo>
                    <a:pt x="536643" y="185841"/>
                  </a:lnTo>
                  <a:lnTo>
                    <a:pt x="573643" y="222818"/>
                  </a:lnTo>
                  <a:cubicBezTo>
                    <a:pt x="573643" y="222818"/>
                    <a:pt x="573657" y="222833"/>
                    <a:pt x="573657" y="222848"/>
                  </a:cubicBezTo>
                  <a:lnTo>
                    <a:pt x="612911" y="262094"/>
                  </a:lnTo>
                  <a:cubicBezTo>
                    <a:pt x="615664" y="264847"/>
                    <a:pt x="619325" y="266354"/>
                    <a:pt x="623205" y="266354"/>
                  </a:cubicBezTo>
                  <a:cubicBezTo>
                    <a:pt x="627085" y="266354"/>
                    <a:pt x="630745" y="264847"/>
                    <a:pt x="633498" y="262094"/>
                  </a:cubicBezTo>
                  <a:lnTo>
                    <a:pt x="662781" y="232802"/>
                  </a:lnTo>
                  <a:cubicBezTo>
                    <a:pt x="665533" y="230065"/>
                    <a:pt x="667041" y="226405"/>
                    <a:pt x="667041" y="222526"/>
                  </a:cubicBezTo>
                  <a:cubicBezTo>
                    <a:pt x="667041" y="218632"/>
                    <a:pt x="665533" y="214987"/>
                    <a:pt x="662781" y="2122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36"/>
            <p:cNvSpPr/>
            <p:nvPr/>
          </p:nvSpPr>
          <p:spPr>
            <a:xfrm>
              <a:off x="7281769" y="2492711"/>
              <a:ext cx="364606" cy="365599"/>
            </a:xfrm>
            <a:custGeom>
              <a:rect b="b" l="l" r="r" t="t"/>
              <a:pathLst>
                <a:path extrusionOk="0" h="731197" w="729212">
                  <a:moveTo>
                    <a:pt x="720662" y="216524"/>
                  </a:moveTo>
                  <a:lnTo>
                    <a:pt x="512663" y="8549"/>
                  </a:lnTo>
                  <a:cubicBezTo>
                    <a:pt x="507143" y="3045"/>
                    <a:pt x="499822" y="0"/>
                    <a:pt x="492018" y="0"/>
                  </a:cubicBezTo>
                  <a:cubicBezTo>
                    <a:pt x="484215" y="0"/>
                    <a:pt x="476894" y="3045"/>
                    <a:pt x="471374" y="8549"/>
                  </a:cubicBezTo>
                  <a:lnTo>
                    <a:pt x="442091" y="37842"/>
                  </a:lnTo>
                  <a:cubicBezTo>
                    <a:pt x="430700" y="49216"/>
                    <a:pt x="430700" y="67734"/>
                    <a:pt x="442091" y="79109"/>
                  </a:cubicBezTo>
                  <a:lnTo>
                    <a:pt x="476191" y="113202"/>
                  </a:lnTo>
                  <a:lnTo>
                    <a:pt x="351152" y="238218"/>
                  </a:lnTo>
                  <a:cubicBezTo>
                    <a:pt x="282439" y="219627"/>
                    <a:pt x="209011" y="239053"/>
                    <a:pt x="158556" y="289484"/>
                  </a:cubicBezTo>
                  <a:lnTo>
                    <a:pt x="110913" y="337119"/>
                  </a:lnTo>
                  <a:cubicBezTo>
                    <a:pt x="102801" y="345229"/>
                    <a:pt x="102801" y="358418"/>
                    <a:pt x="110913" y="366528"/>
                  </a:cubicBezTo>
                  <a:lnTo>
                    <a:pt x="202686" y="458270"/>
                  </a:lnTo>
                  <a:lnTo>
                    <a:pt x="1525" y="719398"/>
                  </a:lnTo>
                  <a:cubicBezTo>
                    <a:pt x="-729" y="722326"/>
                    <a:pt x="-451" y="726440"/>
                    <a:pt x="2140" y="729045"/>
                  </a:cubicBezTo>
                  <a:cubicBezTo>
                    <a:pt x="3561" y="730465"/>
                    <a:pt x="5435" y="731197"/>
                    <a:pt x="7323" y="731197"/>
                  </a:cubicBezTo>
                  <a:cubicBezTo>
                    <a:pt x="8890" y="731197"/>
                    <a:pt x="10457" y="730685"/>
                    <a:pt x="11789" y="729675"/>
                  </a:cubicBezTo>
                  <a:lnTo>
                    <a:pt x="272966" y="528537"/>
                  </a:lnTo>
                  <a:lnTo>
                    <a:pt x="362631" y="618200"/>
                  </a:lnTo>
                  <a:cubicBezTo>
                    <a:pt x="366555" y="622123"/>
                    <a:pt x="371782" y="624290"/>
                    <a:pt x="377346" y="624290"/>
                  </a:cubicBezTo>
                  <a:cubicBezTo>
                    <a:pt x="382895" y="624290"/>
                    <a:pt x="388122" y="622123"/>
                    <a:pt x="392046" y="618200"/>
                  </a:cubicBezTo>
                  <a:lnTo>
                    <a:pt x="439675" y="570565"/>
                  </a:lnTo>
                  <a:cubicBezTo>
                    <a:pt x="477230" y="533031"/>
                    <a:pt x="497904" y="483127"/>
                    <a:pt x="497904" y="430032"/>
                  </a:cubicBezTo>
                  <a:cubicBezTo>
                    <a:pt x="497904" y="412421"/>
                    <a:pt x="495547" y="394928"/>
                    <a:pt x="490964" y="377990"/>
                  </a:cubicBezTo>
                  <a:lnTo>
                    <a:pt x="615989" y="252989"/>
                  </a:lnTo>
                  <a:lnTo>
                    <a:pt x="650089" y="287083"/>
                  </a:lnTo>
                  <a:cubicBezTo>
                    <a:pt x="655609" y="292602"/>
                    <a:pt x="662944" y="295632"/>
                    <a:pt x="670734" y="295632"/>
                  </a:cubicBezTo>
                  <a:cubicBezTo>
                    <a:pt x="678538" y="295632"/>
                    <a:pt x="685858" y="292602"/>
                    <a:pt x="691378" y="287083"/>
                  </a:cubicBezTo>
                  <a:lnTo>
                    <a:pt x="720662" y="257791"/>
                  </a:lnTo>
                  <a:cubicBezTo>
                    <a:pt x="726181" y="252286"/>
                    <a:pt x="729212" y="244952"/>
                    <a:pt x="729212" y="237164"/>
                  </a:cubicBezTo>
                  <a:cubicBezTo>
                    <a:pt x="729212" y="229362"/>
                    <a:pt x="726181" y="222028"/>
                    <a:pt x="720662" y="216524"/>
                  </a:cubicBezTo>
                  <a:close/>
                  <a:moveTo>
                    <a:pt x="47529" y="683665"/>
                  </a:moveTo>
                  <a:lnTo>
                    <a:pt x="213126" y="468708"/>
                  </a:lnTo>
                  <a:lnTo>
                    <a:pt x="262526" y="518114"/>
                  </a:lnTo>
                  <a:lnTo>
                    <a:pt x="47529" y="683665"/>
                  </a:lnTo>
                  <a:close/>
                  <a:moveTo>
                    <a:pt x="381694" y="607850"/>
                  </a:moveTo>
                  <a:cubicBezTo>
                    <a:pt x="380523" y="609007"/>
                    <a:pt x="378985" y="609651"/>
                    <a:pt x="377346" y="609651"/>
                  </a:cubicBezTo>
                  <a:cubicBezTo>
                    <a:pt x="375691" y="609651"/>
                    <a:pt x="374154" y="609007"/>
                    <a:pt x="372982" y="607850"/>
                  </a:cubicBezTo>
                  <a:lnTo>
                    <a:pt x="121264" y="356179"/>
                  </a:lnTo>
                  <a:cubicBezTo>
                    <a:pt x="118863" y="353778"/>
                    <a:pt x="118863" y="349869"/>
                    <a:pt x="121264" y="347468"/>
                  </a:cubicBezTo>
                  <a:lnTo>
                    <a:pt x="157839" y="310915"/>
                  </a:lnTo>
                  <a:lnTo>
                    <a:pt x="418254" y="571282"/>
                  </a:lnTo>
                  <a:lnTo>
                    <a:pt x="381694" y="607850"/>
                  </a:lnTo>
                  <a:close/>
                  <a:moveTo>
                    <a:pt x="477597" y="370642"/>
                  </a:moveTo>
                  <a:cubicBezTo>
                    <a:pt x="477523" y="370730"/>
                    <a:pt x="477479" y="370817"/>
                    <a:pt x="477406" y="370891"/>
                  </a:cubicBezTo>
                  <a:cubicBezTo>
                    <a:pt x="477216" y="371081"/>
                    <a:pt x="477055" y="371286"/>
                    <a:pt x="476894" y="371505"/>
                  </a:cubicBezTo>
                  <a:cubicBezTo>
                    <a:pt x="476762" y="371696"/>
                    <a:pt x="476630" y="371871"/>
                    <a:pt x="476513" y="372062"/>
                  </a:cubicBezTo>
                  <a:cubicBezTo>
                    <a:pt x="476396" y="372267"/>
                    <a:pt x="476293" y="372486"/>
                    <a:pt x="476191" y="372691"/>
                  </a:cubicBezTo>
                  <a:cubicBezTo>
                    <a:pt x="476088" y="372911"/>
                    <a:pt x="475986" y="373130"/>
                    <a:pt x="475913" y="373350"/>
                  </a:cubicBezTo>
                  <a:cubicBezTo>
                    <a:pt x="475825" y="373570"/>
                    <a:pt x="475766" y="373789"/>
                    <a:pt x="475708" y="374023"/>
                  </a:cubicBezTo>
                  <a:cubicBezTo>
                    <a:pt x="475649" y="374243"/>
                    <a:pt x="475605" y="374477"/>
                    <a:pt x="475561" y="374697"/>
                  </a:cubicBezTo>
                  <a:cubicBezTo>
                    <a:pt x="475532" y="374946"/>
                    <a:pt x="475503" y="375180"/>
                    <a:pt x="475488" y="375414"/>
                  </a:cubicBezTo>
                  <a:cubicBezTo>
                    <a:pt x="475488" y="375648"/>
                    <a:pt x="475473" y="375882"/>
                    <a:pt x="475488" y="376117"/>
                  </a:cubicBezTo>
                  <a:cubicBezTo>
                    <a:pt x="475488" y="376351"/>
                    <a:pt x="475517" y="376585"/>
                    <a:pt x="475547" y="376805"/>
                  </a:cubicBezTo>
                  <a:cubicBezTo>
                    <a:pt x="475591" y="377068"/>
                    <a:pt x="475635" y="377317"/>
                    <a:pt x="475693" y="377566"/>
                  </a:cubicBezTo>
                  <a:cubicBezTo>
                    <a:pt x="475722" y="377668"/>
                    <a:pt x="475722" y="377786"/>
                    <a:pt x="475752" y="377888"/>
                  </a:cubicBezTo>
                  <a:cubicBezTo>
                    <a:pt x="480730" y="394796"/>
                    <a:pt x="483263" y="412348"/>
                    <a:pt x="483263" y="430032"/>
                  </a:cubicBezTo>
                  <a:cubicBezTo>
                    <a:pt x="483263" y="479218"/>
                    <a:pt x="464112" y="525448"/>
                    <a:pt x="429323" y="560215"/>
                  </a:cubicBezTo>
                  <a:lnTo>
                    <a:pt x="428606" y="560933"/>
                  </a:lnTo>
                  <a:lnTo>
                    <a:pt x="168191" y="300565"/>
                  </a:lnTo>
                  <a:lnTo>
                    <a:pt x="168908" y="299848"/>
                  </a:lnTo>
                  <a:cubicBezTo>
                    <a:pt x="216596" y="252155"/>
                    <a:pt x="286480" y="234368"/>
                    <a:pt x="351254" y="253428"/>
                  </a:cubicBezTo>
                  <a:cubicBezTo>
                    <a:pt x="351357" y="253458"/>
                    <a:pt x="351459" y="253458"/>
                    <a:pt x="351576" y="253487"/>
                  </a:cubicBezTo>
                  <a:cubicBezTo>
                    <a:pt x="351825" y="253545"/>
                    <a:pt x="352074" y="253589"/>
                    <a:pt x="352338" y="253633"/>
                  </a:cubicBezTo>
                  <a:cubicBezTo>
                    <a:pt x="352572" y="253662"/>
                    <a:pt x="352792" y="253677"/>
                    <a:pt x="353011" y="253692"/>
                  </a:cubicBezTo>
                  <a:cubicBezTo>
                    <a:pt x="353260" y="253706"/>
                    <a:pt x="353494" y="253692"/>
                    <a:pt x="353743" y="253677"/>
                  </a:cubicBezTo>
                  <a:cubicBezTo>
                    <a:pt x="353978" y="253662"/>
                    <a:pt x="354197" y="253648"/>
                    <a:pt x="354432" y="253619"/>
                  </a:cubicBezTo>
                  <a:cubicBezTo>
                    <a:pt x="354666" y="253575"/>
                    <a:pt x="354900" y="253531"/>
                    <a:pt x="355134" y="253458"/>
                  </a:cubicBezTo>
                  <a:cubicBezTo>
                    <a:pt x="355354" y="253414"/>
                    <a:pt x="355574" y="253355"/>
                    <a:pt x="355779" y="253267"/>
                  </a:cubicBezTo>
                  <a:cubicBezTo>
                    <a:pt x="356013" y="253194"/>
                    <a:pt x="356232" y="253092"/>
                    <a:pt x="356467" y="252989"/>
                  </a:cubicBezTo>
                  <a:cubicBezTo>
                    <a:pt x="356672" y="252887"/>
                    <a:pt x="356862" y="252784"/>
                    <a:pt x="357067" y="252667"/>
                  </a:cubicBezTo>
                  <a:cubicBezTo>
                    <a:pt x="357272" y="252550"/>
                    <a:pt x="357462" y="252418"/>
                    <a:pt x="357653" y="252272"/>
                  </a:cubicBezTo>
                  <a:cubicBezTo>
                    <a:pt x="357858" y="252125"/>
                    <a:pt x="358048" y="251964"/>
                    <a:pt x="358238" y="251789"/>
                  </a:cubicBezTo>
                  <a:cubicBezTo>
                    <a:pt x="358326" y="251716"/>
                    <a:pt x="358414" y="251657"/>
                    <a:pt x="358502" y="251584"/>
                  </a:cubicBezTo>
                  <a:lnTo>
                    <a:pt x="486528" y="123567"/>
                  </a:lnTo>
                  <a:lnTo>
                    <a:pt x="573675" y="210683"/>
                  </a:lnTo>
                  <a:lnTo>
                    <a:pt x="605637" y="242639"/>
                  </a:lnTo>
                  <a:lnTo>
                    <a:pt x="477597" y="370642"/>
                  </a:lnTo>
                  <a:close/>
                  <a:moveTo>
                    <a:pt x="710310" y="247441"/>
                  </a:moveTo>
                  <a:lnTo>
                    <a:pt x="681027" y="276733"/>
                  </a:lnTo>
                  <a:cubicBezTo>
                    <a:pt x="678274" y="279485"/>
                    <a:pt x="674614" y="280993"/>
                    <a:pt x="670734" y="280993"/>
                  </a:cubicBezTo>
                  <a:cubicBezTo>
                    <a:pt x="666854" y="280993"/>
                    <a:pt x="663193" y="279485"/>
                    <a:pt x="660441" y="276733"/>
                  </a:cubicBezTo>
                  <a:lnTo>
                    <a:pt x="621187" y="237487"/>
                  </a:lnTo>
                  <a:cubicBezTo>
                    <a:pt x="621187" y="237472"/>
                    <a:pt x="621172" y="237457"/>
                    <a:pt x="621172" y="237457"/>
                  </a:cubicBezTo>
                  <a:lnTo>
                    <a:pt x="584173" y="200479"/>
                  </a:lnTo>
                  <a:lnTo>
                    <a:pt x="452442" y="68759"/>
                  </a:lnTo>
                  <a:cubicBezTo>
                    <a:pt x="446761" y="63094"/>
                    <a:pt x="446761" y="53856"/>
                    <a:pt x="452442" y="48191"/>
                  </a:cubicBezTo>
                  <a:lnTo>
                    <a:pt x="481725" y="18899"/>
                  </a:lnTo>
                  <a:cubicBezTo>
                    <a:pt x="484478" y="16161"/>
                    <a:pt x="488138" y="14639"/>
                    <a:pt x="492018" y="14639"/>
                  </a:cubicBezTo>
                  <a:cubicBezTo>
                    <a:pt x="495899" y="14639"/>
                    <a:pt x="499559" y="16161"/>
                    <a:pt x="502312" y="18899"/>
                  </a:cubicBezTo>
                  <a:lnTo>
                    <a:pt x="710310" y="226873"/>
                  </a:lnTo>
                  <a:cubicBezTo>
                    <a:pt x="713063" y="229625"/>
                    <a:pt x="714571" y="233271"/>
                    <a:pt x="714571" y="237164"/>
                  </a:cubicBezTo>
                  <a:cubicBezTo>
                    <a:pt x="714571" y="241044"/>
                    <a:pt x="713063" y="244703"/>
                    <a:pt x="710310" y="247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5" name="Google Shape;1435;p36"/>
          <p:cNvGrpSpPr/>
          <p:nvPr/>
        </p:nvGrpSpPr>
        <p:grpSpPr>
          <a:xfrm>
            <a:off x="7903993" y="2492709"/>
            <a:ext cx="397248" cy="364908"/>
            <a:chOff x="7903993" y="2492709"/>
            <a:chExt cx="397248" cy="364908"/>
          </a:xfrm>
        </p:grpSpPr>
        <p:sp>
          <p:nvSpPr>
            <p:cNvPr id="1436" name="Google Shape;1436;p36"/>
            <p:cNvSpPr/>
            <p:nvPr/>
          </p:nvSpPr>
          <p:spPr>
            <a:xfrm>
              <a:off x="7903993" y="2492709"/>
              <a:ext cx="397248" cy="364908"/>
            </a:xfrm>
            <a:custGeom>
              <a:rect b="b" l="l" r="r" t="t"/>
              <a:pathLst>
                <a:path extrusionOk="0" h="729815" w="794495">
                  <a:moveTo>
                    <a:pt x="793607" y="350762"/>
                  </a:moveTo>
                  <a:cubicBezTo>
                    <a:pt x="791554" y="356252"/>
                    <a:pt x="786447" y="359801"/>
                    <a:pt x="780575" y="359801"/>
                  </a:cubicBezTo>
                  <a:lnTo>
                    <a:pt x="706251" y="359801"/>
                  </a:lnTo>
                  <a:lnTo>
                    <a:pt x="706251" y="715922"/>
                  </a:lnTo>
                  <a:cubicBezTo>
                    <a:pt x="706251" y="723577"/>
                    <a:pt x="700014" y="729816"/>
                    <a:pt x="692344" y="729816"/>
                  </a:cubicBezTo>
                  <a:lnTo>
                    <a:pt x="494735" y="729816"/>
                  </a:lnTo>
                  <a:cubicBezTo>
                    <a:pt x="490343" y="729816"/>
                    <a:pt x="486779" y="726251"/>
                    <a:pt x="486779" y="721858"/>
                  </a:cubicBezTo>
                  <a:lnTo>
                    <a:pt x="486779" y="507696"/>
                  </a:lnTo>
                  <a:lnTo>
                    <a:pt x="312927" y="507696"/>
                  </a:lnTo>
                  <a:lnTo>
                    <a:pt x="312927" y="721858"/>
                  </a:lnTo>
                  <a:cubicBezTo>
                    <a:pt x="312927" y="726251"/>
                    <a:pt x="309362" y="729816"/>
                    <a:pt x="304971" y="729816"/>
                  </a:cubicBezTo>
                  <a:lnTo>
                    <a:pt x="107346" y="729816"/>
                  </a:lnTo>
                  <a:cubicBezTo>
                    <a:pt x="99692" y="729816"/>
                    <a:pt x="93455" y="723577"/>
                    <a:pt x="93455" y="715922"/>
                  </a:cubicBezTo>
                  <a:lnTo>
                    <a:pt x="93455" y="359801"/>
                  </a:lnTo>
                  <a:lnTo>
                    <a:pt x="13928" y="359801"/>
                  </a:lnTo>
                  <a:cubicBezTo>
                    <a:pt x="8056" y="359801"/>
                    <a:pt x="2948" y="356252"/>
                    <a:pt x="896" y="350762"/>
                  </a:cubicBezTo>
                  <a:cubicBezTo>
                    <a:pt x="-1157" y="345271"/>
                    <a:pt x="387" y="339240"/>
                    <a:pt x="4826" y="335388"/>
                  </a:cubicBezTo>
                  <a:lnTo>
                    <a:pt x="388142" y="3378"/>
                  </a:lnTo>
                  <a:cubicBezTo>
                    <a:pt x="393345" y="-1126"/>
                    <a:pt x="401158" y="-1126"/>
                    <a:pt x="406345" y="3378"/>
                  </a:cubicBezTo>
                  <a:lnTo>
                    <a:pt x="541898" y="120780"/>
                  </a:lnTo>
                  <a:lnTo>
                    <a:pt x="541898" y="65333"/>
                  </a:lnTo>
                  <a:cubicBezTo>
                    <a:pt x="541898" y="57663"/>
                    <a:pt x="548135" y="51424"/>
                    <a:pt x="555789" y="51424"/>
                  </a:cubicBezTo>
                  <a:lnTo>
                    <a:pt x="650941" y="51424"/>
                  </a:lnTo>
                  <a:cubicBezTo>
                    <a:pt x="658611" y="51424"/>
                    <a:pt x="664833" y="57663"/>
                    <a:pt x="664833" y="65333"/>
                  </a:cubicBezTo>
                  <a:lnTo>
                    <a:pt x="664833" y="227264"/>
                  </a:lnTo>
                  <a:lnTo>
                    <a:pt x="789677" y="335388"/>
                  </a:lnTo>
                  <a:cubicBezTo>
                    <a:pt x="794116" y="339240"/>
                    <a:pt x="795644" y="345271"/>
                    <a:pt x="793607" y="350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36"/>
            <p:cNvSpPr/>
            <p:nvPr/>
          </p:nvSpPr>
          <p:spPr>
            <a:xfrm>
              <a:off x="7913653" y="2500979"/>
              <a:ext cx="377929" cy="348681"/>
            </a:xfrm>
            <a:custGeom>
              <a:rect b="b" l="l" r="r" t="t"/>
              <a:pathLst>
                <a:path extrusionOk="0" h="697361" w="755859">
                  <a:moveTo>
                    <a:pt x="629599" y="196943"/>
                  </a:moveTo>
                  <a:lnTo>
                    <a:pt x="538488" y="118023"/>
                  </a:lnTo>
                  <a:lnTo>
                    <a:pt x="538488" y="50799"/>
                  </a:lnTo>
                  <a:lnTo>
                    <a:pt x="629599" y="50799"/>
                  </a:lnTo>
                  <a:lnTo>
                    <a:pt x="629599" y="196943"/>
                  </a:lnTo>
                  <a:close/>
                  <a:moveTo>
                    <a:pt x="377922" y="0"/>
                  </a:moveTo>
                  <a:lnTo>
                    <a:pt x="0" y="327347"/>
                  </a:lnTo>
                  <a:lnTo>
                    <a:pt x="82089" y="327347"/>
                  </a:lnTo>
                  <a:cubicBezTo>
                    <a:pt x="86481" y="327347"/>
                    <a:pt x="90045" y="330912"/>
                    <a:pt x="90045" y="335305"/>
                  </a:cubicBezTo>
                  <a:lnTo>
                    <a:pt x="90045" y="697362"/>
                  </a:lnTo>
                  <a:lnTo>
                    <a:pt x="277693" y="697362"/>
                  </a:lnTo>
                  <a:lnTo>
                    <a:pt x="277693" y="489135"/>
                  </a:lnTo>
                  <a:cubicBezTo>
                    <a:pt x="277693" y="481464"/>
                    <a:pt x="283931" y="475242"/>
                    <a:pt x="291584" y="475242"/>
                  </a:cubicBezTo>
                  <a:lnTo>
                    <a:pt x="469462" y="475242"/>
                  </a:lnTo>
                  <a:cubicBezTo>
                    <a:pt x="477132" y="475242"/>
                    <a:pt x="483369" y="481464"/>
                    <a:pt x="483369" y="489135"/>
                  </a:cubicBezTo>
                  <a:lnTo>
                    <a:pt x="483369" y="697362"/>
                  </a:lnTo>
                  <a:lnTo>
                    <a:pt x="671018" y="697362"/>
                  </a:lnTo>
                  <a:lnTo>
                    <a:pt x="671018" y="335305"/>
                  </a:lnTo>
                  <a:cubicBezTo>
                    <a:pt x="671018" y="330912"/>
                    <a:pt x="674582" y="327347"/>
                    <a:pt x="678973" y="327347"/>
                  </a:cubicBezTo>
                  <a:lnTo>
                    <a:pt x="755859" y="327347"/>
                  </a:lnTo>
                  <a:lnTo>
                    <a:pt x="3779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36"/>
            <p:cNvSpPr/>
            <p:nvPr/>
          </p:nvSpPr>
          <p:spPr>
            <a:xfrm>
              <a:off x="7903993" y="2492709"/>
              <a:ext cx="397248" cy="364908"/>
            </a:xfrm>
            <a:custGeom>
              <a:rect b="b" l="l" r="r" t="t"/>
              <a:pathLst>
                <a:path extrusionOk="0" h="729815" w="794495">
                  <a:moveTo>
                    <a:pt x="789677" y="335388"/>
                  </a:moveTo>
                  <a:lnTo>
                    <a:pt x="664833" y="227264"/>
                  </a:lnTo>
                  <a:lnTo>
                    <a:pt x="664833" y="65333"/>
                  </a:lnTo>
                  <a:cubicBezTo>
                    <a:pt x="664833" y="57663"/>
                    <a:pt x="658611" y="51424"/>
                    <a:pt x="650941" y="51424"/>
                  </a:cubicBezTo>
                  <a:lnTo>
                    <a:pt x="555789" y="51424"/>
                  </a:lnTo>
                  <a:cubicBezTo>
                    <a:pt x="548135" y="51424"/>
                    <a:pt x="541898" y="57663"/>
                    <a:pt x="541898" y="65333"/>
                  </a:cubicBezTo>
                  <a:lnTo>
                    <a:pt x="541898" y="120780"/>
                  </a:lnTo>
                  <a:lnTo>
                    <a:pt x="406345" y="3378"/>
                  </a:lnTo>
                  <a:cubicBezTo>
                    <a:pt x="401158" y="-1126"/>
                    <a:pt x="393345" y="-1126"/>
                    <a:pt x="388142" y="3378"/>
                  </a:cubicBezTo>
                  <a:lnTo>
                    <a:pt x="4826" y="335388"/>
                  </a:lnTo>
                  <a:cubicBezTo>
                    <a:pt x="387" y="339240"/>
                    <a:pt x="-1157" y="345271"/>
                    <a:pt x="896" y="350762"/>
                  </a:cubicBezTo>
                  <a:cubicBezTo>
                    <a:pt x="2948" y="356252"/>
                    <a:pt x="8056" y="359801"/>
                    <a:pt x="13928" y="359801"/>
                  </a:cubicBezTo>
                  <a:lnTo>
                    <a:pt x="93455" y="359801"/>
                  </a:lnTo>
                  <a:lnTo>
                    <a:pt x="93455" y="715922"/>
                  </a:lnTo>
                  <a:cubicBezTo>
                    <a:pt x="93455" y="723577"/>
                    <a:pt x="99692" y="729816"/>
                    <a:pt x="107346" y="729816"/>
                  </a:cubicBezTo>
                  <a:lnTo>
                    <a:pt x="304971" y="729816"/>
                  </a:lnTo>
                  <a:cubicBezTo>
                    <a:pt x="309362" y="729816"/>
                    <a:pt x="312927" y="726251"/>
                    <a:pt x="312927" y="721858"/>
                  </a:cubicBezTo>
                  <a:lnTo>
                    <a:pt x="312927" y="507696"/>
                  </a:lnTo>
                  <a:lnTo>
                    <a:pt x="486779" y="507696"/>
                  </a:lnTo>
                  <a:lnTo>
                    <a:pt x="486779" y="721858"/>
                  </a:lnTo>
                  <a:cubicBezTo>
                    <a:pt x="486779" y="726251"/>
                    <a:pt x="490343" y="729816"/>
                    <a:pt x="494735" y="729816"/>
                  </a:cubicBezTo>
                  <a:lnTo>
                    <a:pt x="692344" y="729816"/>
                  </a:lnTo>
                  <a:cubicBezTo>
                    <a:pt x="700014" y="729816"/>
                    <a:pt x="706251" y="723577"/>
                    <a:pt x="706251" y="715922"/>
                  </a:cubicBezTo>
                  <a:lnTo>
                    <a:pt x="706251" y="359801"/>
                  </a:lnTo>
                  <a:lnTo>
                    <a:pt x="780575" y="359801"/>
                  </a:lnTo>
                  <a:cubicBezTo>
                    <a:pt x="786447" y="359801"/>
                    <a:pt x="791554" y="356252"/>
                    <a:pt x="793607" y="350762"/>
                  </a:cubicBezTo>
                  <a:cubicBezTo>
                    <a:pt x="795644" y="345271"/>
                    <a:pt x="794116" y="339240"/>
                    <a:pt x="789677" y="335388"/>
                  </a:cubicBezTo>
                  <a:close/>
                  <a:moveTo>
                    <a:pt x="557810" y="67339"/>
                  </a:moveTo>
                  <a:lnTo>
                    <a:pt x="648921" y="67339"/>
                  </a:lnTo>
                  <a:lnTo>
                    <a:pt x="648921" y="213482"/>
                  </a:lnTo>
                  <a:lnTo>
                    <a:pt x="557810" y="134562"/>
                  </a:lnTo>
                  <a:lnTo>
                    <a:pt x="557810" y="67339"/>
                  </a:lnTo>
                  <a:close/>
                  <a:moveTo>
                    <a:pt x="698295" y="343887"/>
                  </a:moveTo>
                  <a:cubicBezTo>
                    <a:pt x="693903" y="343887"/>
                    <a:pt x="690339" y="347451"/>
                    <a:pt x="690339" y="351844"/>
                  </a:cubicBezTo>
                  <a:lnTo>
                    <a:pt x="690339" y="713901"/>
                  </a:lnTo>
                  <a:lnTo>
                    <a:pt x="502691" y="713901"/>
                  </a:lnTo>
                  <a:lnTo>
                    <a:pt x="502691" y="505674"/>
                  </a:lnTo>
                  <a:cubicBezTo>
                    <a:pt x="502691" y="498004"/>
                    <a:pt x="496454" y="491781"/>
                    <a:pt x="488784" y="491781"/>
                  </a:cubicBezTo>
                  <a:lnTo>
                    <a:pt x="310906" y="491781"/>
                  </a:lnTo>
                  <a:cubicBezTo>
                    <a:pt x="303252" y="491781"/>
                    <a:pt x="297015" y="498004"/>
                    <a:pt x="297015" y="505674"/>
                  </a:cubicBezTo>
                  <a:lnTo>
                    <a:pt x="297015" y="713901"/>
                  </a:lnTo>
                  <a:lnTo>
                    <a:pt x="109367" y="713901"/>
                  </a:lnTo>
                  <a:lnTo>
                    <a:pt x="109367" y="351844"/>
                  </a:lnTo>
                  <a:cubicBezTo>
                    <a:pt x="109367" y="347451"/>
                    <a:pt x="105802" y="343887"/>
                    <a:pt x="101411" y="343887"/>
                  </a:cubicBezTo>
                  <a:lnTo>
                    <a:pt x="19322" y="343887"/>
                  </a:lnTo>
                  <a:lnTo>
                    <a:pt x="397243" y="16539"/>
                  </a:lnTo>
                  <a:lnTo>
                    <a:pt x="775181" y="343887"/>
                  </a:lnTo>
                  <a:lnTo>
                    <a:pt x="698295" y="34388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9" name="Google Shape;1439;p36"/>
          <p:cNvGrpSpPr/>
          <p:nvPr/>
        </p:nvGrpSpPr>
        <p:grpSpPr>
          <a:xfrm>
            <a:off x="1281522" y="3294573"/>
            <a:ext cx="326471" cy="326471"/>
            <a:chOff x="1281522" y="3294573"/>
            <a:chExt cx="326471" cy="326471"/>
          </a:xfrm>
        </p:grpSpPr>
        <p:sp>
          <p:nvSpPr>
            <p:cNvPr id="1440" name="Google Shape;1440;p36"/>
            <p:cNvSpPr/>
            <p:nvPr/>
          </p:nvSpPr>
          <p:spPr>
            <a:xfrm>
              <a:off x="1284792" y="3297843"/>
              <a:ext cx="319931" cy="319931"/>
            </a:xfrm>
            <a:custGeom>
              <a:rect b="b" l="l" r="r" t="t"/>
              <a:pathLst>
                <a:path extrusionOk="0" h="639862" w="639862">
                  <a:moveTo>
                    <a:pt x="639863" y="319931"/>
                  </a:moveTo>
                  <a:cubicBezTo>
                    <a:pt x="639863" y="496619"/>
                    <a:pt x="496632" y="639863"/>
                    <a:pt x="319931" y="639863"/>
                  </a:cubicBezTo>
                  <a:cubicBezTo>
                    <a:pt x="143231" y="639863"/>
                    <a:pt x="0" y="496619"/>
                    <a:pt x="0" y="319931"/>
                  </a:cubicBezTo>
                  <a:cubicBezTo>
                    <a:pt x="0" y="143244"/>
                    <a:pt x="143231" y="0"/>
                    <a:pt x="319931" y="0"/>
                  </a:cubicBezTo>
                  <a:cubicBezTo>
                    <a:pt x="496632" y="0"/>
                    <a:pt x="639863" y="143231"/>
                    <a:pt x="639863" y="3199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36"/>
            <p:cNvSpPr/>
            <p:nvPr/>
          </p:nvSpPr>
          <p:spPr>
            <a:xfrm>
              <a:off x="1281522" y="3294573"/>
              <a:ext cx="326471" cy="326471"/>
            </a:xfrm>
            <a:custGeom>
              <a:rect b="b" l="l" r="r" t="t"/>
              <a:pathLst>
                <a:path extrusionOk="0" h="652941" w="652941">
                  <a:moveTo>
                    <a:pt x="557319" y="95622"/>
                  </a:moveTo>
                  <a:cubicBezTo>
                    <a:pt x="495651" y="33954"/>
                    <a:pt x="413670" y="0"/>
                    <a:pt x="326471" y="0"/>
                  </a:cubicBezTo>
                  <a:cubicBezTo>
                    <a:pt x="239272" y="0"/>
                    <a:pt x="157278" y="33954"/>
                    <a:pt x="95622" y="95622"/>
                  </a:cubicBezTo>
                  <a:cubicBezTo>
                    <a:pt x="33954" y="157278"/>
                    <a:pt x="0" y="239272"/>
                    <a:pt x="0" y="326471"/>
                  </a:cubicBezTo>
                  <a:cubicBezTo>
                    <a:pt x="0" y="413670"/>
                    <a:pt x="33954" y="495664"/>
                    <a:pt x="95622" y="557319"/>
                  </a:cubicBezTo>
                  <a:cubicBezTo>
                    <a:pt x="157278" y="618975"/>
                    <a:pt x="239272" y="652942"/>
                    <a:pt x="326471" y="652942"/>
                  </a:cubicBezTo>
                  <a:cubicBezTo>
                    <a:pt x="413670" y="652942"/>
                    <a:pt x="495664" y="618988"/>
                    <a:pt x="557319" y="557319"/>
                  </a:cubicBezTo>
                  <a:cubicBezTo>
                    <a:pt x="618975" y="495651"/>
                    <a:pt x="652942" y="413670"/>
                    <a:pt x="652942" y="326471"/>
                  </a:cubicBezTo>
                  <a:cubicBezTo>
                    <a:pt x="652942" y="239272"/>
                    <a:pt x="618975" y="157278"/>
                    <a:pt x="557319" y="95622"/>
                  </a:cubicBezTo>
                  <a:close/>
                  <a:moveTo>
                    <a:pt x="548072" y="548072"/>
                  </a:moveTo>
                  <a:cubicBezTo>
                    <a:pt x="488876" y="607269"/>
                    <a:pt x="410178" y="639863"/>
                    <a:pt x="326471" y="639863"/>
                  </a:cubicBezTo>
                  <a:cubicBezTo>
                    <a:pt x="242764" y="639863"/>
                    <a:pt x="164066" y="607269"/>
                    <a:pt x="104869" y="548072"/>
                  </a:cubicBezTo>
                  <a:cubicBezTo>
                    <a:pt x="45673" y="488876"/>
                    <a:pt x="13079" y="410178"/>
                    <a:pt x="13079" y="326471"/>
                  </a:cubicBezTo>
                  <a:cubicBezTo>
                    <a:pt x="13079" y="242764"/>
                    <a:pt x="45673" y="164066"/>
                    <a:pt x="104869" y="104869"/>
                  </a:cubicBezTo>
                  <a:cubicBezTo>
                    <a:pt x="164066" y="45673"/>
                    <a:pt x="242764" y="13079"/>
                    <a:pt x="326471" y="13079"/>
                  </a:cubicBezTo>
                  <a:cubicBezTo>
                    <a:pt x="410178" y="13079"/>
                    <a:pt x="488876" y="45673"/>
                    <a:pt x="548072" y="104869"/>
                  </a:cubicBezTo>
                  <a:cubicBezTo>
                    <a:pt x="607269" y="164066"/>
                    <a:pt x="639863" y="242764"/>
                    <a:pt x="639863" y="326471"/>
                  </a:cubicBezTo>
                  <a:cubicBezTo>
                    <a:pt x="639863" y="410178"/>
                    <a:pt x="607256" y="488876"/>
                    <a:pt x="548072" y="548072"/>
                  </a:cubicBezTo>
                  <a:close/>
                  <a:moveTo>
                    <a:pt x="491989" y="489386"/>
                  </a:moveTo>
                  <a:cubicBezTo>
                    <a:pt x="493283" y="492760"/>
                    <a:pt x="491596" y="496540"/>
                    <a:pt x="488222" y="497835"/>
                  </a:cubicBezTo>
                  <a:cubicBezTo>
                    <a:pt x="487450" y="498136"/>
                    <a:pt x="486652" y="498267"/>
                    <a:pt x="485881" y="498267"/>
                  </a:cubicBezTo>
                  <a:cubicBezTo>
                    <a:pt x="483252" y="498267"/>
                    <a:pt x="480767" y="496671"/>
                    <a:pt x="479773" y="494068"/>
                  </a:cubicBezTo>
                  <a:cubicBezTo>
                    <a:pt x="468001" y="463411"/>
                    <a:pt x="447493" y="437213"/>
                    <a:pt x="420471" y="418313"/>
                  </a:cubicBezTo>
                  <a:cubicBezTo>
                    <a:pt x="392835" y="398982"/>
                    <a:pt x="360333" y="388767"/>
                    <a:pt x="326471" y="388767"/>
                  </a:cubicBezTo>
                  <a:cubicBezTo>
                    <a:pt x="292609" y="388767"/>
                    <a:pt x="260107" y="398982"/>
                    <a:pt x="232470" y="418313"/>
                  </a:cubicBezTo>
                  <a:cubicBezTo>
                    <a:pt x="205449" y="437213"/>
                    <a:pt x="184940" y="463411"/>
                    <a:pt x="173169" y="494068"/>
                  </a:cubicBezTo>
                  <a:cubicBezTo>
                    <a:pt x="171874" y="497443"/>
                    <a:pt x="168094" y="499117"/>
                    <a:pt x="164720" y="497835"/>
                  </a:cubicBezTo>
                  <a:cubicBezTo>
                    <a:pt x="161345" y="496540"/>
                    <a:pt x="159671" y="492760"/>
                    <a:pt x="160966" y="489386"/>
                  </a:cubicBezTo>
                  <a:cubicBezTo>
                    <a:pt x="173679" y="456282"/>
                    <a:pt x="195822" y="428005"/>
                    <a:pt x="224989" y="407601"/>
                  </a:cubicBezTo>
                  <a:cubicBezTo>
                    <a:pt x="254836" y="386727"/>
                    <a:pt x="289927" y="375688"/>
                    <a:pt x="326484" y="375688"/>
                  </a:cubicBezTo>
                  <a:cubicBezTo>
                    <a:pt x="363040" y="375688"/>
                    <a:pt x="398145" y="386727"/>
                    <a:pt x="427979" y="407601"/>
                  </a:cubicBezTo>
                  <a:cubicBezTo>
                    <a:pt x="457132" y="428005"/>
                    <a:pt x="479276" y="456295"/>
                    <a:pt x="491989" y="489386"/>
                  </a:cubicBezTo>
                  <a:close/>
                  <a:moveTo>
                    <a:pt x="199210" y="267588"/>
                  </a:moveTo>
                  <a:cubicBezTo>
                    <a:pt x="166289" y="267588"/>
                    <a:pt x="138496" y="241901"/>
                    <a:pt x="135933" y="209111"/>
                  </a:cubicBezTo>
                  <a:cubicBezTo>
                    <a:pt x="135658" y="205514"/>
                    <a:pt x="138339" y="202362"/>
                    <a:pt x="141949" y="202087"/>
                  </a:cubicBezTo>
                  <a:cubicBezTo>
                    <a:pt x="145559" y="201813"/>
                    <a:pt x="148698" y="204494"/>
                    <a:pt x="148973" y="208104"/>
                  </a:cubicBezTo>
                  <a:cubicBezTo>
                    <a:pt x="151000" y="234131"/>
                    <a:pt x="173065" y="254522"/>
                    <a:pt x="199210" y="254522"/>
                  </a:cubicBezTo>
                  <a:cubicBezTo>
                    <a:pt x="225355" y="254522"/>
                    <a:pt x="247420" y="234131"/>
                    <a:pt x="249460" y="208104"/>
                  </a:cubicBezTo>
                  <a:cubicBezTo>
                    <a:pt x="249735" y="204507"/>
                    <a:pt x="252874" y="201813"/>
                    <a:pt x="256484" y="202087"/>
                  </a:cubicBezTo>
                  <a:cubicBezTo>
                    <a:pt x="260081" y="202362"/>
                    <a:pt x="262775" y="205514"/>
                    <a:pt x="262500" y="209111"/>
                  </a:cubicBezTo>
                  <a:cubicBezTo>
                    <a:pt x="259937" y="241901"/>
                    <a:pt x="232143" y="267588"/>
                    <a:pt x="199210" y="267588"/>
                  </a:cubicBezTo>
                  <a:close/>
                  <a:moveTo>
                    <a:pt x="511791" y="209111"/>
                  </a:moveTo>
                  <a:cubicBezTo>
                    <a:pt x="509227" y="241901"/>
                    <a:pt x="481434" y="267588"/>
                    <a:pt x="448513" y="267588"/>
                  </a:cubicBezTo>
                  <a:cubicBezTo>
                    <a:pt x="415593" y="267588"/>
                    <a:pt x="387799" y="241901"/>
                    <a:pt x="385236" y="209111"/>
                  </a:cubicBezTo>
                  <a:cubicBezTo>
                    <a:pt x="384961" y="205514"/>
                    <a:pt x="387642" y="202362"/>
                    <a:pt x="391252" y="202087"/>
                  </a:cubicBezTo>
                  <a:cubicBezTo>
                    <a:pt x="394823" y="201813"/>
                    <a:pt x="398001" y="204494"/>
                    <a:pt x="398276" y="208104"/>
                  </a:cubicBezTo>
                  <a:cubicBezTo>
                    <a:pt x="400303" y="234131"/>
                    <a:pt x="422368" y="254522"/>
                    <a:pt x="448513" y="254522"/>
                  </a:cubicBezTo>
                  <a:cubicBezTo>
                    <a:pt x="474659" y="254522"/>
                    <a:pt x="496723" y="234131"/>
                    <a:pt x="498751" y="208104"/>
                  </a:cubicBezTo>
                  <a:cubicBezTo>
                    <a:pt x="499038" y="204507"/>
                    <a:pt x="502177" y="201813"/>
                    <a:pt x="505774" y="202087"/>
                  </a:cubicBezTo>
                  <a:cubicBezTo>
                    <a:pt x="509384" y="202362"/>
                    <a:pt x="512078" y="205514"/>
                    <a:pt x="511791" y="209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2" name="Google Shape;1442;p36"/>
          <p:cNvGrpSpPr/>
          <p:nvPr/>
        </p:nvGrpSpPr>
        <p:grpSpPr>
          <a:xfrm>
            <a:off x="693518" y="3294573"/>
            <a:ext cx="326470" cy="326471"/>
            <a:chOff x="693518" y="3294573"/>
            <a:chExt cx="326470" cy="326471"/>
          </a:xfrm>
        </p:grpSpPr>
        <p:sp>
          <p:nvSpPr>
            <p:cNvPr id="1443" name="Google Shape;1443;p36"/>
            <p:cNvSpPr/>
            <p:nvPr/>
          </p:nvSpPr>
          <p:spPr>
            <a:xfrm>
              <a:off x="696788" y="3297843"/>
              <a:ext cx="319931" cy="319931"/>
            </a:xfrm>
            <a:custGeom>
              <a:rect b="b" l="l" r="r" t="t"/>
              <a:pathLst>
                <a:path extrusionOk="0" h="639862" w="639862">
                  <a:moveTo>
                    <a:pt x="639863" y="319931"/>
                  </a:moveTo>
                  <a:cubicBezTo>
                    <a:pt x="639863" y="496619"/>
                    <a:pt x="496632" y="639863"/>
                    <a:pt x="319931" y="639863"/>
                  </a:cubicBezTo>
                  <a:cubicBezTo>
                    <a:pt x="143231" y="639863"/>
                    <a:pt x="0" y="496619"/>
                    <a:pt x="0" y="319931"/>
                  </a:cubicBezTo>
                  <a:cubicBezTo>
                    <a:pt x="0" y="143244"/>
                    <a:pt x="143231" y="0"/>
                    <a:pt x="319931" y="0"/>
                  </a:cubicBezTo>
                  <a:cubicBezTo>
                    <a:pt x="496632" y="0"/>
                    <a:pt x="639863" y="143231"/>
                    <a:pt x="639863" y="3199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36"/>
            <p:cNvSpPr/>
            <p:nvPr/>
          </p:nvSpPr>
          <p:spPr>
            <a:xfrm>
              <a:off x="693518" y="3294573"/>
              <a:ext cx="326470" cy="326471"/>
            </a:xfrm>
            <a:custGeom>
              <a:rect b="b" l="l" r="r" t="t"/>
              <a:pathLst>
                <a:path extrusionOk="0" h="652941" w="652941">
                  <a:moveTo>
                    <a:pt x="557319" y="95622"/>
                  </a:moveTo>
                  <a:cubicBezTo>
                    <a:pt x="495651" y="33954"/>
                    <a:pt x="413670" y="0"/>
                    <a:pt x="326471" y="0"/>
                  </a:cubicBezTo>
                  <a:cubicBezTo>
                    <a:pt x="239272" y="0"/>
                    <a:pt x="157278" y="33954"/>
                    <a:pt x="95622" y="95622"/>
                  </a:cubicBezTo>
                  <a:cubicBezTo>
                    <a:pt x="33954" y="157278"/>
                    <a:pt x="0" y="239272"/>
                    <a:pt x="0" y="326471"/>
                  </a:cubicBezTo>
                  <a:cubicBezTo>
                    <a:pt x="0" y="413670"/>
                    <a:pt x="33954" y="495664"/>
                    <a:pt x="95622" y="557319"/>
                  </a:cubicBezTo>
                  <a:cubicBezTo>
                    <a:pt x="157278" y="618975"/>
                    <a:pt x="239272" y="652942"/>
                    <a:pt x="326471" y="652942"/>
                  </a:cubicBezTo>
                  <a:cubicBezTo>
                    <a:pt x="413670" y="652942"/>
                    <a:pt x="495664" y="618988"/>
                    <a:pt x="557319" y="557319"/>
                  </a:cubicBezTo>
                  <a:cubicBezTo>
                    <a:pt x="618975" y="495651"/>
                    <a:pt x="652942" y="413670"/>
                    <a:pt x="652942" y="326471"/>
                  </a:cubicBezTo>
                  <a:cubicBezTo>
                    <a:pt x="652942" y="239272"/>
                    <a:pt x="618975" y="157278"/>
                    <a:pt x="557319" y="95622"/>
                  </a:cubicBezTo>
                  <a:close/>
                  <a:moveTo>
                    <a:pt x="548072" y="548072"/>
                  </a:moveTo>
                  <a:cubicBezTo>
                    <a:pt x="488876" y="607269"/>
                    <a:pt x="410178" y="639863"/>
                    <a:pt x="326471" y="639863"/>
                  </a:cubicBezTo>
                  <a:cubicBezTo>
                    <a:pt x="242764" y="639863"/>
                    <a:pt x="164066" y="607269"/>
                    <a:pt x="104869" y="548072"/>
                  </a:cubicBezTo>
                  <a:cubicBezTo>
                    <a:pt x="45673" y="488876"/>
                    <a:pt x="13079" y="410178"/>
                    <a:pt x="13079" y="326471"/>
                  </a:cubicBezTo>
                  <a:cubicBezTo>
                    <a:pt x="13079" y="242764"/>
                    <a:pt x="45673" y="164066"/>
                    <a:pt x="104869" y="104869"/>
                  </a:cubicBezTo>
                  <a:cubicBezTo>
                    <a:pt x="164066" y="45673"/>
                    <a:pt x="242764" y="13079"/>
                    <a:pt x="326471" y="13079"/>
                  </a:cubicBezTo>
                  <a:cubicBezTo>
                    <a:pt x="410178" y="13079"/>
                    <a:pt x="488876" y="45673"/>
                    <a:pt x="548072" y="104869"/>
                  </a:cubicBezTo>
                  <a:cubicBezTo>
                    <a:pt x="607269" y="164066"/>
                    <a:pt x="639863" y="242764"/>
                    <a:pt x="639863" y="326471"/>
                  </a:cubicBezTo>
                  <a:cubicBezTo>
                    <a:pt x="639863" y="410178"/>
                    <a:pt x="607256" y="488876"/>
                    <a:pt x="548072" y="548072"/>
                  </a:cubicBezTo>
                  <a:close/>
                  <a:moveTo>
                    <a:pt x="491989" y="403586"/>
                  </a:moveTo>
                  <a:cubicBezTo>
                    <a:pt x="479276" y="436690"/>
                    <a:pt x="457132" y="464967"/>
                    <a:pt x="427966" y="485371"/>
                  </a:cubicBezTo>
                  <a:cubicBezTo>
                    <a:pt x="398119" y="506245"/>
                    <a:pt x="363027" y="517284"/>
                    <a:pt x="326471" y="517284"/>
                  </a:cubicBezTo>
                  <a:cubicBezTo>
                    <a:pt x="289914" y="517284"/>
                    <a:pt x="254823" y="506245"/>
                    <a:pt x="224976" y="485371"/>
                  </a:cubicBezTo>
                  <a:cubicBezTo>
                    <a:pt x="195809" y="464967"/>
                    <a:pt x="173666" y="436690"/>
                    <a:pt x="160953" y="403586"/>
                  </a:cubicBezTo>
                  <a:cubicBezTo>
                    <a:pt x="159658" y="400212"/>
                    <a:pt x="161345" y="396432"/>
                    <a:pt x="164707" y="395137"/>
                  </a:cubicBezTo>
                  <a:cubicBezTo>
                    <a:pt x="168081" y="393842"/>
                    <a:pt x="171861" y="395529"/>
                    <a:pt x="173156" y="398904"/>
                  </a:cubicBezTo>
                  <a:cubicBezTo>
                    <a:pt x="184927" y="429561"/>
                    <a:pt x="205436" y="455759"/>
                    <a:pt x="232457" y="474659"/>
                  </a:cubicBezTo>
                  <a:cubicBezTo>
                    <a:pt x="260094" y="493990"/>
                    <a:pt x="292596" y="504205"/>
                    <a:pt x="326458" y="504205"/>
                  </a:cubicBezTo>
                  <a:cubicBezTo>
                    <a:pt x="360320" y="504205"/>
                    <a:pt x="392822" y="493990"/>
                    <a:pt x="420458" y="474659"/>
                  </a:cubicBezTo>
                  <a:cubicBezTo>
                    <a:pt x="447480" y="455759"/>
                    <a:pt x="467988" y="429561"/>
                    <a:pt x="479760" y="398904"/>
                  </a:cubicBezTo>
                  <a:cubicBezTo>
                    <a:pt x="481054" y="395529"/>
                    <a:pt x="484834" y="393855"/>
                    <a:pt x="488209" y="395137"/>
                  </a:cubicBezTo>
                  <a:cubicBezTo>
                    <a:pt x="491596" y="396432"/>
                    <a:pt x="493283" y="400212"/>
                    <a:pt x="491989" y="403586"/>
                  </a:cubicBezTo>
                  <a:close/>
                  <a:moveTo>
                    <a:pt x="148986" y="261559"/>
                  </a:moveTo>
                  <a:cubicBezTo>
                    <a:pt x="148711" y="265155"/>
                    <a:pt x="145559" y="267850"/>
                    <a:pt x="141962" y="267575"/>
                  </a:cubicBezTo>
                  <a:cubicBezTo>
                    <a:pt x="138365" y="267300"/>
                    <a:pt x="135671" y="264148"/>
                    <a:pt x="135946" y="260552"/>
                  </a:cubicBezTo>
                  <a:cubicBezTo>
                    <a:pt x="138509" y="227762"/>
                    <a:pt x="166289" y="202074"/>
                    <a:pt x="199223" y="202074"/>
                  </a:cubicBezTo>
                  <a:cubicBezTo>
                    <a:pt x="232156" y="202074"/>
                    <a:pt x="259950" y="227762"/>
                    <a:pt x="262500" y="260552"/>
                  </a:cubicBezTo>
                  <a:cubicBezTo>
                    <a:pt x="262775" y="264148"/>
                    <a:pt x="260094" y="267300"/>
                    <a:pt x="256484" y="267575"/>
                  </a:cubicBezTo>
                  <a:cubicBezTo>
                    <a:pt x="256314" y="267588"/>
                    <a:pt x="256144" y="267601"/>
                    <a:pt x="255974" y="267601"/>
                  </a:cubicBezTo>
                  <a:cubicBezTo>
                    <a:pt x="252599" y="267601"/>
                    <a:pt x="249735" y="264998"/>
                    <a:pt x="249460" y="261572"/>
                  </a:cubicBezTo>
                  <a:cubicBezTo>
                    <a:pt x="247433" y="235544"/>
                    <a:pt x="225355" y="215153"/>
                    <a:pt x="199210" y="215153"/>
                  </a:cubicBezTo>
                  <a:cubicBezTo>
                    <a:pt x="173078" y="215140"/>
                    <a:pt x="151013" y="235531"/>
                    <a:pt x="148986" y="261559"/>
                  </a:cubicBezTo>
                  <a:close/>
                  <a:moveTo>
                    <a:pt x="511791" y="260538"/>
                  </a:moveTo>
                  <a:cubicBezTo>
                    <a:pt x="512065" y="264135"/>
                    <a:pt x="509384" y="267287"/>
                    <a:pt x="505774" y="267562"/>
                  </a:cubicBezTo>
                  <a:cubicBezTo>
                    <a:pt x="505604" y="267575"/>
                    <a:pt x="505434" y="267588"/>
                    <a:pt x="505264" y="267588"/>
                  </a:cubicBezTo>
                  <a:cubicBezTo>
                    <a:pt x="501890" y="267588"/>
                    <a:pt x="499025" y="264985"/>
                    <a:pt x="498751" y="261559"/>
                  </a:cubicBezTo>
                  <a:cubicBezTo>
                    <a:pt x="496723" y="235531"/>
                    <a:pt x="474659" y="215140"/>
                    <a:pt x="448513" y="215140"/>
                  </a:cubicBezTo>
                  <a:cubicBezTo>
                    <a:pt x="422381" y="215140"/>
                    <a:pt x="400316" y="235531"/>
                    <a:pt x="398276" y="261559"/>
                  </a:cubicBezTo>
                  <a:cubicBezTo>
                    <a:pt x="397988" y="265155"/>
                    <a:pt x="394849" y="267850"/>
                    <a:pt x="391252" y="267575"/>
                  </a:cubicBezTo>
                  <a:cubicBezTo>
                    <a:pt x="387656" y="267300"/>
                    <a:pt x="384961" y="264148"/>
                    <a:pt x="385236" y="260552"/>
                  </a:cubicBezTo>
                  <a:cubicBezTo>
                    <a:pt x="387799" y="227762"/>
                    <a:pt x="415580" y="202074"/>
                    <a:pt x="448513" y="202074"/>
                  </a:cubicBezTo>
                  <a:cubicBezTo>
                    <a:pt x="481447" y="202061"/>
                    <a:pt x="509240" y="227749"/>
                    <a:pt x="511791" y="2605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5" name="Google Shape;1445;p36"/>
          <p:cNvGrpSpPr/>
          <p:nvPr/>
        </p:nvGrpSpPr>
        <p:grpSpPr>
          <a:xfrm>
            <a:off x="4281698" y="3275118"/>
            <a:ext cx="363036" cy="364910"/>
            <a:chOff x="4281698" y="3275118"/>
            <a:chExt cx="363036" cy="364910"/>
          </a:xfrm>
        </p:grpSpPr>
        <p:sp>
          <p:nvSpPr>
            <p:cNvPr id="1446" name="Google Shape;1446;p36"/>
            <p:cNvSpPr/>
            <p:nvPr/>
          </p:nvSpPr>
          <p:spPr>
            <a:xfrm>
              <a:off x="4281698" y="3275118"/>
              <a:ext cx="363036" cy="364910"/>
            </a:xfrm>
            <a:custGeom>
              <a:rect b="b" l="l" r="r" t="t"/>
              <a:pathLst>
                <a:path extrusionOk="0" h="729821" w="726071">
                  <a:moveTo>
                    <a:pt x="726071" y="180837"/>
                  </a:moveTo>
                  <a:lnTo>
                    <a:pt x="726071" y="271139"/>
                  </a:lnTo>
                  <a:cubicBezTo>
                    <a:pt x="726071" y="288773"/>
                    <a:pt x="711717" y="303119"/>
                    <a:pt x="694073" y="303119"/>
                  </a:cubicBezTo>
                  <a:lnTo>
                    <a:pt x="683505" y="303119"/>
                  </a:lnTo>
                  <a:lnTo>
                    <a:pt x="683505" y="693575"/>
                  </a:lnTo>
                  <a:cubicBezTo>
                    <a:pt x="683505" y="713561"/>
                    <a:pt x="667235" y="729822"/>
                    <a:pt x="647238" y="729822"/>
                  </a:cubicBezTo>
                  <a:lnTo>
                    <a:pt x="423034" y="729822"/>
                  </a:lnTo>
                  <a:lnTo>
                    <a:pt x="303052" y="729822"/>
                  </a:lnTo>
                  <a:lnTo>
                    <a:pt x="78847" y="729822"/>
                  </a:lnTo>
                  <a:cubicBezTo>
                    <a:pt x="58836" y="729822"/>
                    <a:pt x="42566" y="713561"/>
                    <a:pt x="42566" y="693575"/>
                  </a:cubicBezTo>
                  <a:lnTo>
                    <a:pt x="42566" y="303119"/>
                  </a:lnTo>
                  <a:lnTo>
                    <a:pt x="31998" y="303119"/>
                  </a:lnTo>
                  <a:cubicBezTo>
                    <a:pt x="14354" y="303119"/>
                    <a:pt x="0" y="288773"/>
                    <a:pt x="0" y="271139"/>
                  </a:cubicBezTo>
                  <a:lnTo>
                    <a:pt x="0" y="180837"/>
                  </a:lnTo>
                  <a:cubicBezTo>
                    <a:pt x="0" y="163203"/>
                    <a:pt x="14354" y="148857"/>
                    <a:pt x="31998" y="148857"/>
                  </a:cubicBezTo>
                  <a:lnTo>
                    <a:pt x="185921" y="148857"/>
                  </a:lnTo>
                  <a:cubicBezTo>
                    <a:pt x="179928" y="143685"/>
                    <a:pt x="174666" y="137885"/>
                    <a:pt x="170134" y="131515"/>
                  </a:cubicBezTo>
                  <a:cubicBezTo>
                    <a:pt x="152754" y="107029"/>
                    <a:pt x="147243" y="71674"/>
                    <a:pt x="156730" y="45537"/>
                  </a:cubicBezTo>
                  <a:cubicBezTo>
                    <a:pt x="169740" y="9642"/>
                    <a:pt x="204018" y="-1359"/>
                    <a:pt x="229409" y="131"/>
                  </a:cubicBezTo>
                  <a:cubicBezTo>
                    <a:pt x="262123" y="2030"/>
                    <a:pt x="294486" y="19854"/>
                    <a:pt x="318181" y="49044"/>
                  </a:cubicBezTo>
                  <a:cubicBezTo>
                    <a:pt x="334904" y="69658"/>
                    <a:pt x="354228" y="102719"/>
                    <a:pt x="363043" y="138484"/>
                  </a:cubicBezTo>
                  <a:cubicBezTo>
                    <a:pt x="371843" y="102719"/>
                    <a:pt x="391182" y="69658"/>
                    <a:pt x="407890" y="49044"/>
                  </a:cubicBezTo>
                  <a:cubicBezTo>
                    <a:pt x="431599" y="19854"/>
                    <a:pt x="463948" y="2030"/>
                    <a:pt x="496677" y="131"/>
                  </a:cubicBezTo>
                  <a:cubicBezTo>
                    <a:pt x="522068" y="-1359"/>
                    <a:pt x="556331" y="9642"/>
                    <a:pt x="569341" y="45537"/>
                  </a:cubicBezTo>
                  <a:cubicBezTo>
                    <a:pt x="578828" y="71674"/>
                    <a:pt x="573317" y="107029"/>
                    <a:pt x="555937" y="131515"/>
                  </a:cubicBezTo>
                  <a:cubicBezTo>
                    <a:pt x="551420" y="137885"/>
                    <a:pt x="546143" y="143670"/>
                    <a:pt x="540164" y="148857"/>
                  </a:cubicBezTo>
                  <a:lnTo>
                    <a:pt x="694073" y="148857"/>
                  </a:lnTo>
                  <a:cubicBezTo>
                    <a:pt x="711717" y="148857"/>
                    <a:pt x="726071" y="163203"/>
                    <a:pt x="726071" y="180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36"/>
            <p:cNvSpPr/>
            <p:nvPr/>
          </p:nvSpPr>
          <p:spPr>
            <a:xfrm>
              <a:off x="4289006" y="3282420"/>
              <a:ext cx="348418" cy="350304"/>
            </a:xfrm>
            <a:custGeom>
              <a:rect b="b" l="l" r="r" t="t"/>
              <a:pathLst>
                <a:path extrusionOk="0" h="700608" w="696835">
                  <a:moveTo>
                    <a:pt x="42566" y="288515"/>
                  </a:moveTo>
                  <a:lnTo>
                    <a:pt x="288435" y="288515"/>
                  </a:lnTo>
                  <a:lnTo>
                    <a:pt x="288435" y="700608"/>
                  </a:lnTo>
                  <a:lnTo>
                    <a:pt x="64230" y="700608"/>
                  </a:lnTo>
                  <a:cubicBezTo>
                    <a:pt x="52287" y="700608"/>
                    <a:pt x="42566" y="690907"/>
                    <a:pt x="42566" y="678971"/>
                  </a:cubicBezTo>
                  <a:lnTo>
                    <a:pt x="42566" y="288515"/>
                  </a:lnTo>
                  <a:close/>
                  <a:moveTo>
                    <a:pt x="303052" y="700608"/>
                  </a:moveTo>
                  <a:lnTo>
                    <a:pt x="393798" y="700608"/>
                  </a:lnTo>
                  <a:lnTo>
                    <a:pt x="393798" y="288515"/>
                  </a:lnTo>
                  <a:lnTo>
                    <a:pt x="303052" y="288515"/>
                  </a:lnTo>
                  <a:lnTo>
                    <a:pt x="303052" y="700608"/>
                  </a:lnTo>
                  <a:close/>
                  <a:moveTo>
                    <a:pt x="408416" y="700608"/>
                  </a:moveTo>
                  <a:lnTo>
                    <a:pt x="632621" y="700608"/>
                  </a:lnTo>
                  <a:cubicBezTo>
                    <a:pt x="644563" y="700608"/>
                    <a:pt x="654269" y="690907"/>
                    <a:pt x="654269" y="678971"/>
                  </a:cubicBezTo>
                  <a:lnTo>
                    <a:pt x="654269" y="288515"/>
                  </a:lnTo>
                  <a:lnTo>
                    <a:pt x="408416" y="288515"/>
                  </a:lnTo>
                  <a:lnTo>
                    <a:pt x="408416" y="700608"/>
                  </a:lnTo>
                  <a:close/>
                  <a:moveTo>
                    <a:pt x="679456" y="148862"/>
                  </a:moveTo>
                  <a:lnTo>
                    <a:pt x="408416" y="148862"/>
                  </a:lnTo>
                  <a:lnTo>
                    <a:pt x="408416" y="273906"/>
                  </a:lnTo>
                  <a:lnTo>
                    <a:pt x="668887" y="273906"/>
                  </a:lnTo>
                  <a:lnTo>
                    <a:pt x="679456" y="273906"/>
                  </a:lnTo>
                  <a:cubicBezTo>
                    <a:pt x="689045" y="273906"/>
                    <a:pt x="696836" y="266119"/>
                    <a:pt x="696836" y="256535"/>
                  </a:cubicBezTo>
                  <a:lnTo>
                    <a:pt x="696836" y="166233"/>
                  </a:lnTo>
                  <a:cubicBezTo>
                    <a:pt x="696836" y="156649"/>
                    <a:pt x="689045" y="148862"/>
                    <a:pt x="679456" y="148862"/>
                  </a:cubicBezTo>
                  <a:close/>
                  <a:moveTo>
                    <a:pt x="303052" y="273906"/>
                  </a:moveTo>
                  <a:lnTo>
                    <a:pt x="393798" y="273906"/>
                  </a:lnTo>
                  <a:lnTo>
                    <a:pt x="393798" y="148862"/>
                  </a:lnTo>
                  <a:lnTo>
                    <a:pt x="303052" y="148862"/>
                  </a:lnTo>
                  <a:lnTo>
                    <a:pt x="303052" y="273906"/>
                  </a:lnTo>
                  <a:close/>
                  <a:moveTo>
                    <a:pt x="0" y="166233"/>
                  </a:moveTo>
                  <a:lnTo>
                    <a:pt x="0" y="256535"/>
                  </a:lnTo>
                  <a:cubicBezTo>
                    <a:pt x="0" y="266119"/>
                    <a:pt x="7806" y="273906"/>
                    <a:pt x="17380" y="273906"/>
                  </a:cubicBezTo>
                  <a:lnTo>
                    <a:pt x="27949" y="273906"/>
                  </a:lnTo>
                  <a:lnTo>
                    <a:pt x="288435" y="273906"/>
                  </a:lnTo>
                  <a:lnTo>
                    <a:pt x="288435" y="148862"/>
                  </a:lnTo>
                  <a:lnTo>
                    <a:pt x="17380" y="148862"/>
                  </a:lnTo>
                  <a:cubicBezTo>
                    <a:pt x="7806" y="148862"/>
                    <a:pt x="0" y="156649"/>
                    <a:pt x="0" y="166233"/>
                  </a:cubicBezTo>
                  <a:close/>
                  <a:moveTo>
                    <a:pt x="499995" y="134252"/>
                  </a:moveTo>
                  <a:cubicBezTo>
                    <a:pt x="512055" y="127590"/>
                    <a:pt x="521965" y="118942"/>
                    <a:pt x="529406" y="108452"/>
                  </a:cubicBezTo>
                  <a:cubicBezTo>
                    <a:pt x="544170" y="87648"/>
                    <a:pt x="548935" y="57815"/>
                    <a:pt x="540983" y="35915"/>
                  </a:cubicBezTo>
                  <a:cubicBezTo>
                    <a:pt x="530707" y="7573"/>
                    <a:pt x="503240" y="-1076"/>
                    <a:pt x="482907" y="107"/>
                  </a:cubicBezTo>
                  <a:cubicBezTo>
                    <a:pt x="454271" y="1773"/>
                    <a:pt x="425752" y="17639"/>
                    <a:pt x="404630" y="43644"/>
                  </a:cubicBezTo>
                  <a:cubicBezTo>
                    <a:pt x="387864" y="64316"/>
                    <a:pt x="368305" y="98269"/>
                    <a:pt x="361070" y="134252"/>
                  </a:cubicBezTo>
                  <a:lnTo>
                    <a:pt x="408416" y="134252"/>
                  </a:lnTo>
                  <a:lnTo>
                    <a:pt x="499995" y="134252"/>
                  </a:lnTo>
                  <a:close/>
                  <a:moveTo>
                    <a:pt x="292206" y="43644"/>
                  </a:moveTo>
                  <a:cubicBezTo>
                    <a:pt x="271098" y="17639"/>
                    <a:pt x="242565" y="1773"/>
                    <a:pt x="213943" y="107"/>
                  </a:cubicBezTo>
                  <a:cubicBezTo>
                    <a:pt x="193566" y="-1091"/>
                    <a:pt x="166129" y="7573"/>
                    <a:pt x="155868" y="35915"/>
                  </a:cubicBezTo>
                  <a:cubicBezTo>
                    <a:pt x="147916" y="57815"/>
                    <a:pt x="152666" y="87648"/>
                    <a:pt x="167445" y="108452"/>
                  </a:cubicBezTo>
                  <a:cubicBezTo>
                    <a:pt x="174885" y="118942"/>
                    <a:pt x="184781" y="127590"/>
                    <a:pt x="196855" y="134252"/>
                  </a:cubicBezTo>
                  <a:lnTo>
                    <a:pt x="288435" y="134252"/>
                  </a:lnTo>
                  <a:lnTo>
                    <a:pt x="335766" y="134252"/>
                  </a:lnTo>
                  <a:cubicBezTo>
                    <a:pt x="328531" y="98269"/>
                    <a:pt x="308972" y="64316"/>
                    <a:pt x="292206" y="436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36"/>
            <p:cNvSpPr/>
            <p:nvPr/>
          </p:nvSpPr>
          <p:spPr>
            <a:xfrm>
              <a:off x="4281698" y="3275118"/>
              <a:ext cx="363036" cy="364910"/>
            </a:xfrm>
            <a:custGeom>
              <a:rect b="b" l="l" r="r" t="t"/>
              <a:pathLst>
                <a:path extrusionOk="0" h="729821" w="726071">
                  <a:moveTo>
                    <a:pt x="694073" y="148857"/>
                  </a:moveTo>
                  <a:lnTo>
                    <a:pt x="540164" y="148857"/>
                  </a:lnTo>
                  <a:cubicBezTo>
                    <a:pt x="546143" y="143670"/>
                    <a:pt x="551420" y="137885"/>
                    <a:pt x="555937" y="131515"/>
                  </a:cubicBezTo>
                  <a:cubicBezTo>
                    <a:pt x="573317" y="107029"/>
                    <a:pt x="578828" y="71674"/>
                    <a:pt x="569341" y="45537"/>
                  </a:cubicBezTo>
                  <a:cubicBezTo>
                    <a:pt x="556331" y="9642"/>
                    <a:pt x="522068" y="-1359"/>
                    <a:pt x="496677" y="131"/>
                  </a:cubicBezTo>
                  <a:cubicBezTo>
                    <a:pt x="463948" y="2030"/>
                    <a:pt x="431599" y="19854"/>
                    <a:pt x="407890" y="49044"/>
                  </a:cubicBezTo>
                  <a:cubicBezTo>
                    <a:pt x="391182" y="69658"/>
                    <a:pt x="371843" y="102719"/>
                    <a:pt x="363043" y="138484"/>
                  </a:cubicBezTo>
                  <a:cubicBezTo>
                    <a:pt x="354228" y="102719"/>
                    <a:pt x="334904" y="69658"/>
                    <a:pt x="318181" y="49044"/>
                  </a:cubicBezTo>
                  <a:cubicBezTo>
                    <a:pt x="294486" y="19854"/>
                    <a:pt x="262123" y="2030"/>
                    <a:pt x="229409" y="131"/>
                  </a:cubicBezTo>
                  <a:cubicBezTo>
                    <a:pt x="204018" y="-1359"/>
                    <a:pt x="169740" y="9642"/>
                    <a:pt x="156730" y="45537"/>
                  </a:cubicBezTo>
                  <a:cubicBezTo>
                    <a:pt x="147243" y="71674"/>
                    <a:pt x="152754" y="107029"/>
                    <a:pt x="170134" y="131515"/>
                  </a:cubicBezTo>
                  <a:cubicBezTo>
                    <a:pt x="174666" y="137885"/>
                    <a:pt x="179928" y="143685"/>
                    <a:pt x="185921" y="148857"/>
                  </a:cubicBezTo>
                  <a:lnTo>
                    <a:pt x="31998" y="148857"/>
                  </a:lnTo>
                  <a:cubicBezTo>
                    <a:pt x="14354" y="148857"/>
                    <a:pt x="0" y="163203"/>
                    <a:pt x="0" y="180837"/>
                  </a:cubicBezTo>
                  <a:lnTo>
                    <a:pt x="0" y="271139"/>
                  </a:lnTo>
                  <a:cubicBezTo>
                    <a:pt x="0" y="288773"/>
                    <a:pt x="14354" y="303119"/>
                    <a:pt x="31998" y="303119"/>
                  </a:cubicBezTo>
                  <a:lnTo>
                    <a:pt x="42566" y="303119"/>
                  </a:lnTo>
                  <a:lnTo>
                    <a:pt x="42566" y="693575"/>
                  </a:lnTo>
                  <a:cubicBezTo>
                    <a:pt x="42566" y="713561"/>
                    <a:pt x="58836" y="729822"/>
                    <a:pt x="78847" y="729822"/>
                  </a:cubicBezTo>
                  <a:lnTo>
                    <a:pt x="303052" y="729822"/>
                  </a:lnTo>
                  <a:lnTo>
                    <a:pt x="423034" y="729822"/>
                  </a:lnTo>
                  <a:lnTo>
                    <a:pt x="647238" y="729822"/>
                  </a:lnTo>
                  <a:cubicBezTo>
                    <a:pt x="667235" y="729822"/>
                    <a:pt x="683505" y="713561"/>
                    <a:pt x="683505" y="693575"/>
                  </a:cubicBezTo>
                  <a:lnTo>
                    <a:pt x="683505" y="303119"/>
                  </a:lnTo>
                  <a:lnTo>
                    <a:pt x="694073" y="303119"/>
                  </a:lnTo>
                  <a:cubicBezTo>
                    <a:pt x="711717" y="303119"/>
                    <a:pt x="726071" y="288773"/>
                    <a:pt x="726071" y="271139"/>
                  </a:cubicBezTo>
                  <a:lnTo>
                    <a:pt x="726071" y="180837"/>
                  </a:lnTo>
                  <a:cubicBezTo>
                    <a:pt x="726071" y="163203"/>
                    <a:pt x="711717" y="148857"/>
                    <a:pt x="694073" y="148857"/>
                  </a:cubicBezTo>
                  <a:close/>
                  <a:moveTo>
                    <a:pt x="303052" y="715212"/>
                  </a:moveTo>
                  <a:lnTo>
                    <a:pt x="78847" y="715212"/>
                  </a:lnTo>
                  <a:cubicBezTo>
                    <a:pt x="66905" y="715212"/>
                    <a:pt x="57184" y="705512"/>
                    <a:pt x="57184" y="693575"/>
                  </a:cubicBezTo>
                  <a:lnTo>
                    <a:pt x="57184" y="303119"/>
                  </a:lnTo>
                  <a:lnTo>
                    <a:pt x="303052" y="303119"/>
                  </a:lnTo>
                  <a:lnTo>
                    <a:pt x="303052" y="715212"/>
                  </a:lnTo>
                  <a:close/>
                  <a:moveTo>
                    <a:pt x="303052" y="288510"/>
                  </a:moveTo>
                  <a:lnTo>
                    <a:pt x="42566" y="288510"/>
                  </a:lnTo>
                  <a:lnTo>
                    <a:pt x="31998" y="288510"/>
                  </a:lnTo>
                  <a:cubicBezTo>
                    <a:pt x="22423" y="288510"/>
                    <a:pt x="14618" y="280723"/>
                    <a:pt x="14618" y="271139"/>
                  </a:cubicBezTo>
                  <a:lnTo>
                    <a:pt x="14618" y="180837"/>
                  </a:lnTo>
                  <a:cubicBezTo>
                    <a:pt x="14618" y="171253"/>
                    <a:pt x="22423" y="163466"/>
                    <a:pt x="31998" y="163466"/>
                  </a:cubicBezTo>
                  <a:lnTo>
                    <a:pt x="303052" y="163466"/>
                  </a:lnTo>
                  <a:lnTo>
                    <a:pt x="303052" y="288510"/>
                  </a:lnTo>
                  <a:close/>
                  <a:moveTo>
                    <a:pt x="211473" y="148857"/>
                  </a:moveTo>
                  <a:cubicBezTo>
                    <a:pt x="199399" y="142195"/>
                    <a:pt x="189503" y="133546"/>
                    <a:pt x="182062" y="123056"/>
                  </a:cubicBezTo>
                  <a:cubicBezTo>
                    <a:pt x="167284" y="102252"/>
                    <a:pt x="162533" y="72419"/>
                    <a:pt x="170485" y="50519"/>
                  </a:cubicBezTo>
                  <a:cubicBezTo>
                    <a:pt x="180747" y="22177"/>
                    <a:pt x="208184" y="13513"/>
                    <a:pt x="228561" y="14711"/>
                  </a:cubicBezTo>
                  <a:cubicBezTo>
                    <a:pt x="257182" y="16377"/>
                    <a:pt x="285716" y="32243"/>
                    <a:pt x="306824" y="58248"/>
                  </a:cubicBezTo>
                  <a:cubicBezTo>
                    <a:pt x="323590" y="78920"/>
                    <a:pt x="343148" y="112873"/>
                    <a:pt x="350384" y="148857"/>
                  </a:cubicBezTo>
                  <a:lnTo>
                    <a:pt x="303052" y="148857"/>
                  </a:lnTo>
                  <a:lnTo>
                    <a:pt x="211473" y="148857"/>
                  </a:lnTo>
                  <a:close/>
                  <a:moveTo>
                    <a:pt x="408416" y="715212"/>
                  </a:moveTo>
                  <a:lnTo>
                    <a:pt x="317670" y="715212"/>
                  </a:lnTo>
                  <a:lnTo>
                    <a:pt x="317670" y="303119"/>
                  </a:lnTo>
                  <a:lnTo>
                    <a:pt x="408416" y="303119"/>
                  </a:lnTo>
                  <a:lnTo>
                    <a:pt x="408416" y="715212"/>
                  </a:lnTo>
                  <a:close/>
                  <a:moveTo>
                    <a:pt x="408416" y="288510"/>
                  </a:moveTo>
                  <a:lnTo>
                    <a:pt x="317670" y="288510"/>
                  </a:lnTo>
                  <a:lnTo>
                    <a:pt x="317670" y="163466"/>
                  </a:lnTo>
                  <a:lnTo>
                    <a:pt x="408416" y="163466"/>
                  </a:lnTo>
                  <a:lnTo>
                    <a:pt x="408416" y="288510"/>
                  </a:lnTo>
                  <a:close/>
                  <a:moveTo>
                    <a:pt x="375687" y="148857"/>
                  </a:moveTo>
                  <a:cubicBezTo>
                    <a:pt x="382923" y="112873"/>
                    <a:pt x="402481" y="78920"/>
                    <a:pt x="419248" y="58248"/>
                  </a:cubicBezTo>
                  <a:cubicBezTo>
                    <a:pt x="440370" y="32243"/>
                    <a:pt x="468889" y="16377"/>
                    <a:pt x="497525" y="14711"/>
                  </a:cubicBezTo>
                  <a:cubicBezTo>
                    <a:pt x="517858" y="13528"/>
                    <a:pt x="545324" y="22177"/>
                    <a:pt x="555601" y="50519"/>
                  </a:cubicBezTo>
                  <a:cubicBezTo>
                    <a:pt x="563553" y="72419"/>
                    <a:pt x="558787" y="102252"/>
                    <a:pt x="544023" y="123056"/>
                  </a:cubicBezTo>
                  <a:cubicBezTo>
                    <a:pt x="536583" y="133546"/>
                    <a:pt x="526672" y="142195"/>
                    <a:pt x="514613" y="148857"/>
                  </a:cubicBezTo>
                  <a:lnTo>
                    <a:pt x="423034" y="148857"/>
                  </a:lnTo>
                  <a:lnTo>
                    <a:pt x="375687" y="148857"/>
                  </a:lnTo>
                  <a:close/>
                  <a:moveTo>
                    <a:pt x="668887" y="693575"/>
                  </a:moveTo>
                  <a:cubicBezTo>
                    <a:pt x="668887" y="705512"/>
                    <a:pt x="659181" y="715212"/>
                    <a:pt x="647238" y="715212"/>
                  </a:cubicBezTo>
                  <a:lnTo>
                    <a:pt x="423034" y="715212"/>
                  </a:lnTo>
                  <a:lnTo>
                    <a:pt x="423034" y="303119"/>
                  </a:lnTo>
                  <a:lnTo>
                    <a:pt x="668887" y="303119"/>
                  </a:lnTo>
                  <a:lnTo>
                    <a:pt x="668887" y="693575"/>
                  </a:lnTo>
                  <a:close/>
                  <a:moveTo>
                    <a:pt x="711454" y="271139"/>
                  </a:moveTo>
                  <a:cubicBezTo>
                    <a:pt x="711454" y="280723"/>
                    <a:pt x="703662" y="288510"/>
                    <a:pt x="694073" y="288510"/>
                  </a:cubicBezTo>
                  <a:lnTo>
                    <a:pt x="683505" y="288510"/>
                  </a:lnTo>
                  <a:lnTo>
                    <a:pt x="423034" y="288510"/>
                  </a:lnTo>
                  <a:lnTo>
                    <a:pt x="423034" y="163466"/>
                  </a:lnTo>
                  <a:lnTo>
                    <a:pt x="694073" y="163466"/>
                  </a:lnTo>
                  <a:cubicBezTo>
                    <a:pt x="703662" y="163466"/>
                    <a:pt x="711454" y="171253"/>
                    <a:pt x="711454" y="180837"/>
                  </a:cubicBezTo>
                  <a:lnTo>
                    <a:pt x="711454" y="2711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9" name="Google Shape;1449;p36"/>
          <p:cNvSpPr/>
          <p:nvPr/>
        </p:nvSpPr>
        <p:spPr>
          <a:xfrm>
            <a:off x="3058810" y="3278960"/>
            <a:ext cx="375168" cy="357719"/>
          </a:xfrm>
          <a:custGeom>
            <a:rect b="b" l="l" r="r" t="t"/>
            <a:pathLst>
              <a:path extrusionOk="0" h="715438" w="750336">
                <a:moveTo>
                  <a:pt x="386770" y="7232"/>
                </a:moveTo>
                <a:lnTo>
                  <a:pt x="495690" y="228083"/>
                </a:lnTo>
                <a:lnTo>
                  <a:pt x="739237" y="263500"/>
                </a:lnTo>
                <a:cubicBezTo>
                  <a:pt x="749856" y="265037"/>
                  <a:pt x="754097" y="278109"/>
                  <a:pt x="746414" y="285614"/>
                </a:cubicBezTo>
                <a:lnTo>
                  <a:pt x="570188" y="457515"/>
                </a:lnTo>
                <a:lnTo>
                  <a:pt x="611786" y="700265"/>
                </a:lnTo>
                <a:cubicBezTo>
                  <a:pt x="613599" y="710846"/>
                  <a:pt x="602489" y="718919"/>
                  <a:pt x="592992" y="713921"/>
                </a:cubicBezTo>
                <a:lnTo>
                  <a:pt x="375168" y="599320"/>
                </a:lnTo>
                <a:lnTo>
                  <a:pt x="157345" y="713921"/>
                </a:lnTo>
                <a:cubicBezTo>
                  <a:pt x="147848" y="718919"/>
                  <a:pt x="136738" y="710846"/>
                  <a:pt x="138551" y="700265"/>
                </a:cubicBezTo>
                <a:lnTo>
                  <a:pt x="180149" y="457515"/>
                </a:lnTo>
                <a:lnTo>
                  <a:pt x="3923" y="285614"/>
                </a:lnTo>
                <a:cubicBezTo>
                  <a:pt x="-3760" y="278109"/>
                  <a:pt x="481" y="265053"/>
                  <a:pt x="11099" y="263500"/>
                </a:cubicBezTo>
                <a:lnTo>
                  <a:pt x="254647" y="228083"/>
                </a:lnTo>
                <a:lnTo>
                  <a:pt x="363551" y="7232"/>
                </a:lnTo>
                <a:cubicBezTo>
                  <a:pt x="368299" y="-2411"/>
                  <a:pt x="382022" y="-2411"/>
                  <a:pt x="386770" y="723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0" name="Google Shape;1450;p36"/>
          <p:cNvSpPr/>
          <p:nvPr/>
        </p:nvSpPr>
        <p:spPr>
          <a:xfrm>
            <a:off x="3054965" y="3275118"/>
            <a:ext cx="382857" cy="365401"/>
          </a:xfrm>
          <a:custGeom>
            <a:rect b="b" l="l" r="r" t="t"/>
            <a:pathLst>
              <a:path extrusionOk="0" h="730802" w="765715">
                <a:moveTo>
                  <a:pt x="764691" y="277629"/>
                </a:moveTo>
                <a:cubicBezTo>
                  <a:pt x="762247" y="270093"/>
                  <a:pt x="755855" y="264711"/>
                  <a:pt x="748033" y="263573"/>
                </a:cubicBezTo>
                <a:lnTo>
                  <a:pt x="508481" y="228740"/>
                </a:lnTo>
                <a:lnTo>
                  <a:pt x="401359" y="11503"/>
                </a:lnTo>
                <a:cubicBezTo>
                  <a:pt x="397856" y="4414"/>
                  <a:pt x="390772" y="0"/>
                  <a:pt x="382858" y="0"/>
                </a:cubicBezTo>
                <a:cubicBezTo>
                  <a:pt x="374944" y="0"/>
                  <a:pt x="367860" y="4414"/>
                  <a:pt x="364356" y="11503"/>
                </a:cubicBezTo>
                <a:lnTo>
                  <a:pt x="257235" y="228740"/>
                </a:lnTo>
                <a:lnTo>
                  <a:pt x="17682" y="263573"/>
                </a:lnTo>
                <a:cubicBezTo>
                  <a:pt x="9845" y="264711"/>
                  <a:pt x="3468" y="270093"/>
                  <a:pt x="1025" y="277629"/>
                </a:cubicBezTo>
                <a:cubicBezTo>
                  <a:pt x="-1419" y="285164"/>
                  <a:pt x="579" y="293269"/>
                  <a:pt x="6249" y="298805"/>
                </a:cubicBezTo>
                <a:lnTo>
                  <a:pt x="179586" y="467892"/>
                </a:lnTo>
                <a:lnTo>
                  <a:pt x="138665" y="706643"/>
                </a:lnTo>
                <a:cubicBezTo>
                  <a:pt x="137328" y="714456"/>
                  <a:pt x="140478" y="722191"/>
                  <a:pt x="146871" y="726835"/>
                </a:cubicBezTo>
                <a:cubicBezTo>
                  <a:pt x="150482" y="729465"/>
                  <a:pt x="154723" y="730803"/>
                  <a:pt x="158980" y="730803"/>
                </a:cubicBezTo>
                <a:cubicBezTo>
                  <a:pt x="162253" y="730803"/>
                  <a:pt x="165557" y="730019"/>
                  <a:pt x="168599" y="728404"/>
                </a:cubicBezTo>
                <a:lnTo>
                  <a:pt x="382858" y="615679"/>
                </a:lnTo>
                <a:lnTo>
                  <a:pt x="597116" y="728404"/>
                </a:lnTo>
                <a:cubicBezTo>
                  <a:pt x="604124" y="732079"/>
                  <a:pt x="612452" y="731495"/>
                  <a:pt x="618845" y="726835"/>
                </a:cubicBezTo>
                <a:cubicBezTo>
                  <a:pt x="625253" y="722176"/>
                  <a:pt x="628388" y="714440"/>
                  <a:pt x="627051" y="706643"/>
                </a:cubicBezTo>
                <a:lnTo>
                  <a:pt x="586129" y="467876"/>
                </a:lnTo>
                <a:lnTo>
                  <a:pt x="759466" y="298789"/>
                </a:lnTo>
                <a:cubicBezTo>
                  <a:pt x="765136" y="293269"/>
                  <a:pt x="767134" y="285164"/>
                  <a:pt x="764691" y="277629"/>
                </a:cubicBezTo>
                <a:close/>
                <a:moveTo>
                  <a:pt x="748740" y="287778"/>
                </a:moveTo>
                <a:lnTo>
                  <a:pt x="572514" y="459695"/>
                </a:lnTo>
                <a:cubicBezTo>
                  <a:pt x="570701" y="461463"/>
                  <a:pt x="569871" y="464001"/>
                  <a:pt x="570301" y="466492"/>
                </a:cubicBezTo>
                <a:lnTo>
                  <a:pt x="611899" y="709242"/>
                </a:lnTo>
                <a:cubicBezTo>
                  <a:pt x="612406" y="712164"/>
                  <a:pt x="610593" y="713825"/>
                  <a:pt x="609809" y="714394"/>
                </a:cubicBezTo>
                <a:cubicBezTo>
                  <a:pt x="609010" y="714978"/>
                  <a:pt x="606874" y="716178"/>
                  <a:pt x="604262" y="714794"/>
                </a:cubicBezTo>
                <a:lnTo>
                  <a:pt x="386438" y="600193"/>
                </a:lnTo>
                <a:cubicBezTo>
                  <a:pt x="384195" y="599009"/>
                  <a:pt x="381521" y="599009"/>
                  <a:pt x="379293" y="600193"/>
                </a:cubicBezTo>
                <a:lnTo>
                  <a:pt x="161469" y="714794"/>
                </a:lnTo>
                <a:cubicBezTo>
                  <a:pt x="158857" y="716178"/>
                  <a:pt x="156721" y="714978"/>
                  <a:pt x="155922" y="714394"/>
                </a:cubicBezTo>
                <a:cubicBezTo>
                  <a:pt x="155123" y="713810"/>
                  <a:pt x="153325" y="712149"/>
                  <a:pt x="153832" y="709242"/>
                </a:cubicBezTo>
                <a:lnTo>
                  <a:pt x="195430" y="466492"/>
                </a:lnTo>
                <a:cubicBezTo>
                  <a:pt x="195860" y="464001"/>
                  <a:pt x="195030" y="461448"/>
                  <a:pt x="193217" y="459695"/>
                </a:cubicBezTo>
                <a:lnTo>
                  <a:pt x="16975" y="287778"/>
                </a:lnTo>
                <a:cubicBezTo>
                  <a:pt x="14855" y="285718"/>
                  <a:pt x="15331" y="283319"/>
                  <a:pt x="15639" y="282381"/>
                </a:cubicBezTo>
                <a:cubicBezTo>
                  <a:pt x="15946" y="281442"/>
                  <a:pt x="16960" y="279213"/>
                  <a:pt x="19895" y="278797"/>
                </a:cubicBezTo>
                <a:lnTo>
                  <a:pt x="263443" y="243381"/>
                </a:lnTo>
                <a:cubicBezTo>
                  <a:pt x="265948" y="243011"/>
                  <a:pt x="268114" y="241443"/>
                  <a:pt x="269236" y="239167"/>
                </a:cubicBezTo>
                <a:lnTo>
                  <a:pt x="378155" y="18316"/>
                </a:lnTo>
                <a:cubicBezTo>
                  <a:pt x="379462" y="15671"/>
                  <a:pt x="381890" y="15379"/>
                  <a:pt x="382873" y="15379"/>
                </a:cubicBezTo>
                <a:cubicBezTo>
                  <a:pt x="383857" y="15379"/>
                  <a:pt x="386285" y="15671"/>
                  <a:pt x="387591" y="18316"/>
                </a:cubicBezTo>
                <a:lnTo>
                  <a:pt x="496510" y="239167"/>
                </a:lnTo>
                <a:cubicBezTo>
                  <a:pt x="497632" y="241443"/>
                  <a:pt x="499799" y="243011"/>
                  <a:pt x="502288" y="243381"/>
                </a:cubicBezTo>
                <a:lnTo>
                  <a:pt x="745836" y="278797"/>
                </a:lnTo>
                <a:cubicBezTo>
                  <a:pt x="748755" y="279228"/>
                  <a:pt x="749785" y="281442"/>
                  <a:pt x="750092" y="282381"/>
                </a:cubicBezTo>
                <a:cubicBezTo>
                  <a:pt x="750400" y="283319"/>
                  <a:pt x="750861" y="285718"/>
                  <a:pt x="748740" y="2877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1" name="Google Shape;1451;p36"/>
          <p:cNvGrpSpPr/>
          <p:nvPr/>
        </p:nvGrpSpPr>
        <p:grpSpPr>
          <a:xfrm>
            <a:off x="2493788" y="3275118"/>
            <a:ext cx="299190" cy="364962"/>
            <a:chOff x="2493788" y="3275118"/>
            <a:chExt cx="299190" cy="364962"/>
          </a:xfrm>
        </p:grpSpPr>
        <p:sp>
          <p:nvSpPr>
            <p:cNvPr id="1452" name="Google Shape;1452;p36"/>
            <p:cNvSpPr/>
            <p:nvPr/>
          </p:nvSpPr>
          <p:spPr>
            <a:xfrm>
              <a:off x="2493788" y="3275118"/>
              <a:ext cx="299190" cy="364962"/>
            </a:xfrm>
            <a:custGeom>
              <a:rect b="b" l="l" r="r" t="t"/>
              <a:pathLst>
                <a:path extrusionOk="0" h="729924" w="598379">
                  <a:moveTo>
                    <a:pt x="598379" y="580381"/>
                  </a:moveTo>
                  <a:lnTo>
                    <a:pt x="598379" y="613165"/>
                  </a:lnTo>
                  <a:cubicBezTo>
                    <a:pt x="598379" y="626562"/>
                    <a:pt x="589102" y="637446"/>
                    <a:pt x="577692" y="637446"/>
                  </a:cubicBezTo>
                  <a:lnTo>
                    <a:pt x="419280" y="637446"/>
                  </a:lnTo>
                  <a:cubicBezTo>
                    <a:pt x="415088" y="647205"/>
                    <a:pt x="410646" y="656979"/>
                    <a:pt x="405942" y="666768"/>
                  </a:cubicBezTo>
                  <a:cubicBezTo>
                    <a:pt x="404408" y="669952"/>
                    <a:pt x="402217" y="672787"/>
                    <a:pt x="399441" y="675197"/>
                  </a:cubicBezTo>
                  <a:cubicBezTo>
                    <a:pt x="394430" y="679551"/>
                    <a:pt x="387943" y="682064"/>
                    <a:pt x="381033" y="682444"/>
                  </a:cubicBezTo>
                  <a:lnTo>
                    <a:pt x="381033" y="714965"/>
                  </a:lnTo>
                  <a:cubicBezTo>
                    <a:pt x="381033" y="723219"/>
                    <a:pt x="374312" y="729925"/>
                    <a:pt x="366072" y="729925"/>
                  </a:cubicBezTo>
                  <a:lnTo>
                    <a:pt x="232307" y="729925"/>
                  </a:lnTo>
                  <a:cubicBezTo>
                    <a:pt x="224067" y="729925"/>
                    <a:pt x="217347" y="723219"/>
                    <a:pt x="217347" y="714965"/>
                  </a:cubicBezTo>
                  <a:lnTo>
                    <a:pt x="217347" y="682458"/>
                  </a:lnTo>
                  <a:cubicBezTo>
                    <a:pt x="206463" y="681859"/>
                    <a:pt x="196806" y="675840"/>
                    <a:pt x="192423" y="666768"/>
                  </a:cubicBezTo>
                  <a:cubicBezTo>
                    <a:pt x="187719" y="656979"/>
                    <a:pt x="183292" y="647205"/>
                    <a:pt x="179084" y="637446"/>
                  </a:cubicBezTo>
                  <a:lnTo>
                    <a:pt x="20687" y="637446"/>
                  </a:lnTo>
                  <a:cubicBezTo>
                    <a:pt x="9277" y="637446"/>
                    <a:pt x="0" y="626562"/>
                    <a:pt x="0" y="613165"/>
                  </a:cubicBezTo>
                  <a:lnTo>
                    <a:pt x="0" y="580381"/>
                  </a:lnTo>
                  <a:cubicBezTo>
                    <a:pt x="0" y="572346"/>
                    <a:pt x="2250" y="564471"/>
                    <a:pt x="6326" y="558204"/>
                  </a:cubicBezTo>
                  <a:lnTo>
                    <a:pt x="129719" y="367767"/>
                  </a:lnTo>
                  <a:cubicBezTo>
                    <a:pt x="132640" y="329666"/>
                    <a:pt x="139887" y="290702"/>
                    <a:pt x="151355" y="251490"/>
                  </a:cubicBezTo>
                  <a:cubicBezTo>
                    <a:pt x="163554" y="209808"/>
                    <a:pt x="180545" y="167718"/>
                    <a:pt x="201861" y="126388"/>
                  </a:cubicBezTo>
                  <a:cubicBezTo>
                    <a:pt x="238063" y="56232"/>
                    <a:pt x="274383" y="12287"/>
                    <a:pt x="275902" y="10460"/>
                  </a:cubicBezTo>
                  <a:cubicBezTo>
                    <a:pt x="281381" y="3901"/>
                    <a:pt x="290073" y="0"/>
                    <a:pt x="299190" y="0"/>
                  </a:cubicBezTo>
                  <a:cubicBezTo>
                    <a:pt x="308306" y="0"/>
                    <a:pt x="317013" y="3901"/>
                    <a:pt x="322463" y="10460"/>
                  </a:cubicBezTo>
                  <a:cubicBezTo>
                    <a:pt x="323953" y="12243"/>
                    <a:pt x="359907" y="55443"/>
                    <a:pt x="396519" y="126388"/>
                  </a:cubicBezTo>
                  <a:cubicBezTo>
                    <a:pt x="417834" y="167733"/>
                    <a:pt x="434825" y="209823"/>
                    <a:pt x="447024" y="251504"/>
                  </a:cubicBezTo>
                  <a:cubicBezTo>
                    <a:pt x="458493" y="290702"/>
                    <a:pt x="465739" y="329666"/>
                    <a:pt x="468661" y="367767"/>
                  </a:cubicBezTo>
                  <a:lnTo>
                    <a:pt x="592068" y="558204"/>
                  </a:lnTo>
                  <a:cubicBezTo>
                    <a:pt x="596130" y="564471"/>
                    <a:pt x="598379" y="572346"/>
                    <a:pt x="598379" y="580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36"/>
            <p:cNvSpPr/>
            <p:nvPr/>
          </p:nvSpPr>
          <p:spPr>
            <a:xfrm>
              <a:off x="2493788" y="3275118"/>
              <a:ext cx="299190" cy="364962"/>
            </a:xfrm>
            <a:custGeom>
              <a:rect b="b" l="l" r="r" t="t"/>
              <a:pathLst>
                <a:path extrusionOk="0" h="729924" w="598379">
                  <a:moveTo>
                    <a:pt x="592068" y="558204"/>
                  </a:moveTo>
                  <a:lnTo>
                    <a:pt x="468661" y="367767"/>
                  </a:lnTo>
                  <a:cubicBezTo>
                    <a:pt x="465739" y="329666"/>
                    <a:pt x="458493" y="290702"/>
                    <a:pt x="447024" y="251504"/>
                  </a:cubicBezTo>
                  <a:cubicBezTo>
                    <a:pt x="434825" y="209823"/>
                    <a:pt x="417834" y="167733"/>
                    <a:pt x="396519" y="126388"/>
                  </a:cubicBezTo>
                  <a:cubicBezTo>
                    <a:pt x="359907" y="55443"/>
                    <a:pt x="323953" y="12243"/>
                    <a:pt x="322463" y="10460"/>
                  </a:cubicBezTo>
                  <a:cubicBezTo>
                    <a:pt x="317013" y="3901"/>
                    <a:pt x="308306" y="0"/>
                    <a:pt x="299190" y="0"/>
                  </a:cubicBezTo>
                  <a:cubicBezTo>
                    <a:pt x="290073" y="0"/>
                    <a:pt x="281381" y="3901"/>
                    <a:pt x="275902" y="10460"/>
                  </a:cubicBezTo>
                  <a:cubicBezTo>
                    <a:pt x="274383" y="12287"/>
                    <a:pt x="238063" y="56232"/>
                    <a:pt x="201861" y="126388"/>
                  </a:cubicBezTo>
                  <a:cubicBezTo>
                    <a:pt x="180545" y="167718"/>
                    <a:pt x="163554" y="209808"/>
                    <a:pt x="151355" y="251490"/>
                  </a:cubicBezTo>
                  <a:cubicBezTo>
                    <a:pt x="139887" y="290702"/>
                    <a:pt x="132640" y="329666"/>
                    <a:pt x="129719" y="367767"/>
                  </a:cubicBezTo>
                  <a:lnTo>
                    <a:pt x="6326" y="558204"/>
                  </a:lnTo>
                  <a:cubicBezTo>
                    <a:pt x="2250" y="564471"/>
                    <a:pt x="0" y="572346"/>
                    <a:pt x="0" y="580381"/>
                  </a:cubicBezTo>
                  <a:lnTo>
                    <a:pt x="0" y="613165"/>
                  </a:lnTo>
                  <a:cubicBezTo>
                    <a:pt x="0" y="626562"/>
                    <a:pt x="9277" y="637446"/>
                    <a:pt x="20687" y="637446"/>
                  </a:cubicBezTo>
                  <a:lnTo>
                    <a:pt x="179084" y="637446"/>
                  </a:lnTo>
                  <a:cubicBezTo>
                    <a:pt x="183292" y="647205"/>
                    <a:pt x="187719" y="656979"/>
                    <a:pt x="192423" y="666768"/>
                  </a:cubicBezTo>
                  <a:cubicBezTo>
                    <a:pt x="196806" y="675840"/>
                    <a:pt x="206463" y="681859"/>
                    <a:pt x="217347" y="682458"/>
                  </a:cubicBezTo>
                  <a:lnTo>
                    <a:pt x="217347" y="714965"/>
                  </a:lnTo>
                  <a:cubicBezTo>
                    <a:pt x="217347" y="723219"/>
                    <a:pt x="224067" y="729925"/>
                    <a:pt x="232307" y="729925"/>
                  </a:cubicBezTo>
                  <a:lnTo>
                    <a:pt x="366072" y="729925"/>
                  </a:lnTo>
                  <a:cubicBezTo>
                    <a:pt x="374312" y="729925"/>
                    <a:pt x="381033" y="723219"/>
                    <a:pt x="381033" y="714965"/>
                  </a:cubicBezTo>
                  <a:lnTo>
                    <a:pt x="381033" y="682444"/>
                  </a:lnTo>
                  <a:cubicBezTo>
                    <a:pt x="387943" y="682064"/>
                    <a:pt x="394430" y="679551"/>
                    <a:pt x="399441" y="675197"/>
                  </a:cubicBezTo>
                  <a:cubicBezTo>
                    <a:pt x="402217" y="672787"/>
                    <a:pt x="404408" y="669952"/>
                    <a:pt x="405942" y="666768"/>
                  </a:cubicBezTo>
                  <a:cubicBezTo>
                    <a:pt x="410646" y="656979"/>
                    <a:pt x="415088" y="647205"/>
                    <a:pt x="419280" y="637446"/>
                  </a:cubicBezTo>
                  <a:lnTo>
                    <a:pt x="577692" y="637446"/>
                  </a:lnTo>
                  <a:cubicBezTo>
                    <a:pt x="589102" y="637446"/>
                    <a:pt x="598379" y="626562"/>
                    <a:pt x="598379" y="613165"/>
                  </a:cubicBezTo>
                  <a:lnTo>
                    <a:pt x="598379" y="580381"/>
                  </a:lnTo>
                  <a:cubicBezTo>
                    <a:pt x="598379" y="572346"/>
                    <a:pt x="596130" y="564471"/>
                    <a:pt x="592068" y="558204"/>
                  </a:cubicBezTo>
                  <a:close/>
                  <a:moveTo>
                    <a:pt x="470063" y="396782"/>
                  </a:moveTo>
                  <a:lnTo>
                    <a:pt x="579811" y="566151"/>
                  </a:lnTo>
                  <a:cubicBezTo>
                    <a:pt x="581140" y="568197"/>
                    <a:pt x="582148" y="570563"/>
                    <a:pt x="582820" y="573076"/>
                  </a:cubicBezTo>
                  <a:lnTo>
                    <a:pt x="443284" y="573076"/>
                  </a:lnTo>
                  <a:cubicBezTo>
                    <a:pt x="461122" y="516493"/>
                    <a:pt x="470151" y="460597"/>
                    <a:pt x="470151" y="406045"/>
                  </a:cubicBezTo>
                  <a:cubicBezTo>
                    <a:pt x="470151" y="402962"/>
                    <a:pt x="470122" y="399879"/>
                    <a:pt x="470063" y="396782"/>
                  </a:cubicBezTo>
                  <a:close/>
                  <a:moveTo>
                    <a:pt x="18583" y="566151"/>
                  </a:moveTo>
                  <a:lnTo>
                    <a:pt x="128316" y="396782"/>
                  </a:lnTo>
                  <a:cubicBezTo>
                    <a:pt x="128258" y="399879"/>
                    <a:pt x="128228" y="402962"/>
                    <a:pt x="128228" y="406045"/>
                  </a:cubicBezTo>
                  <a:cubicBezTo>
                    <a:pt x="128228" y="460597"/>
                    <a:pt x="137242" y="516493"/>
                    <a:pt x="155095" y="573076"/>
                  </a:cubicBezTo>
                  <a:lnTo>
                    <a:pt x="15559" y="573076"/>
                  </a:lnTo>
                  <a:cubicBezTo>
                    <a:pt x="16231" y="570563"/>
                    <a:pt x="17254" y="568197"/>
                    <a:pt x="18583" y="566151"/>
                  </a:cubicBezTo>
                  <a:close/>
                  <a:moveTo>
                    <a:pt x="20687" y="622837"/>
                  </a:moveTo>
                  <a:cubicBezTo>
                    <a:pt x="17809" y="622837"/>
                    <a:pt x="14610" y="618863"/>
                    <a:pt x="14610" y="613165"/>
                  </a:cubicBezTo>
                  <a:lnTo>
                    <a:pt x="14610" y="587686"/>
                  </a:lnTo>
                  <a:lnTo>
                    <a:pt x="159902" y="587686"/>
                  </a:lnTo>
                  <a:cubicBezTo>
                    <a:pt x="163890" y="599388"/>
                    <a:pt x="168259" y="611105"/>
                    <a:pt x="172992" y="622837"/>
                  </a:cubicBezTo>
                  <a:lnTo>
                    <a:pt x="20687" y="622837"/>
                  </a:lnTo>
                  <a:close/>
                  <a:moveTo>
                    <a:pt x="366423" y="714965"/>
                  </a:moveTo>
                  <a:cubicBezTo>
                    <a:pt x="366423" y="715155"/>
                    <a:pt x="366262" y="715315"/>
                    <a:pt x="366072" y="715315"/>
                  </a:cubicBezTo>
                  <a:lnTo>
                    <a:pt x="232307" y="715315"/>
                  </a:lnTo>
                  <a:cubicBezTo>
                    <a:pt x="232117" y="715315"/>
                    <a:pt x="231956" y="715155"/>
                    <a:pt x="231956" y="714965"/>
                  </a:cubicBezTo>
                  <a:lnTo>
                    <a:pt x="231956" y="682517"/>
                  </a:lnTo>
                  <a:lnTo>
                    <a:pt x="366423" y="682517"/>
                  </a:lnTo>
                  <a:lnTo>
                    <a:pt x="366423" y="714965"/>
                  </a:lnTo>
                  <a:close/>
                  <a:moveTo>
                    <a:pt x="392779" y="660427"/>
                  </a:moveTo>
                  <a:cubicBezTo>
                    <a:pt x="392107" y="661815"/>
                    <a:pt x="391142" y="663071"/>
                    <a:pt x="389871" y="664152"/>
                  </a:cubicBezTo>
                  <a:cubicBezTo>
                    <a:pt x="387125" y="666534"/>
                    <a:pt x="383253" y="667907"/>
                    <a:pt x="379250" y="667907"/>
                  </a:cubicBezTo>
                  <a:lnTo>
                    <a:pt x="373728" y="667907"/>
                  </a:lnTo>
                  <a:lnTo>
                    <a:pt x="224652" y="667907"/>
                  </a:lnTo>
                  <a:lnTo>
                    <a:pt x="219129" y="667907"/>
                  </a:lnTo>
                  <a:cubicBezTo>
                    <a:pt x="213183" y="667907"/>
                    <a:pt x="207748" y="664898"/>
                    <a:pt x="205586" y="660427"/>
                  </a:cubicBezTo>
                  <a:cubicBezTo>
                    <a:pt x="200268" y="649382"/>
                    <a:pt x="195301" y="638337"/>
                    <a:pt x="190655" y="627322"/>
                  </a:cubicBezTo>
                  <a:cubicBezTo>
                    <a:pt x="190640" y="627307"/>
                    <a:pt x="190640" y="627292"/>
                    <a:pt x="190626" y="627278"/>
                  </a:cubicBezTo>
                  <a:cubicBezTo>
                    <a:pt x="158908" y="552068"/>
                    <a:pt x="142838" y="477792"/>
                    <a:pt x="142838" y="406045"/>
                  </a:cubicBezTo>
                  <a:cubicBezTo>
                    <a:pt x="142838" y="357322"/>
                    <a:pt x="150420" y="306714"/>
                    <a:pt x="165381" y="255595"/>
                  </a:cubicBezTo>
                  <a:cubicBezTo>
                    <a:pt x="177317" y="214805"/>
                    <a:pt x="193957" y="173591"/>
                    <a:pt x="214849" y="133079"/>
                  </a:cubicBezTo>
                  <a:cubicBezTo>
                    <a:pt x="250321" y="64326"/>
                    <a:pt x="285647" y="21593"/>
                    <a:pt x="287122" y="19811"/>
                  </a:cubicBezTo>
                  <a:cubicBezTo>
                    <a:pt x="289854" y="16553"/>
                    <a:pt x="294354" y="14610"/>
                    <a:pt x="299190" y="14610"/>
                  </a:cubicBezTo>
                  <a:cubicBezTo>
                    <a:pt x="304025" y="14610"/>
                    <a:pt x="308525" y="16553"/>
                    <a:pt x="311243" y="19825"/>
                  </a:cubicBezTo>
                  <a:cubicBezTo>
                    <a:pt x="311608" y="20249"/>
                    <a:pt x="347664" y="63566"/>
                    <a:pt x="383531" y="133079"/>
                  </a:cubicBezTo>
                  <a:cubicBezTo>
                    <a:pt x="404423" y="173591"/>
                    <a:pt x="421063" y="214820"/>
                    <a:pt x="432999" y="255595"/>
                  </a:cubicBezTo>
                  <a:cubicBezTo>
                    <a:pt x="447959" y="306714"/>
                    <a:pt x="455541" y="357322"/>
                    <a:pt x="455541" y="406045"/>
                  </a:cubicBezTo>
                  <a:cubicBezTo>
                    <a:pt x="455541" y="488326"/>
                    <a:pt x="434416" y="573909"/>
                    <a:pt x="392779" y="660427"/>
                  </a:cubicBezTo>
                  <a:close/>
                  <a:moveTo>
                    <a:pt x="583770" y="613165"/>
                  </a:moveTo>
                  <a:cubicBezTo>
                    <a:pt x="583770" y="618863"/>
                    <a:pt x="580570" y="622837"/>
                    <a:pt x="577692" y="622837"/>
                  </a:cubicBezTo>
                  <a:lnTo>
                    <a:pt x="425373" y="622837"/>
                  </a:lnTo>
                  <a:cubicBezTo>
                    <a:pt x="430121" y="611105"/>
                    <a:pt x="434489" y="599388"/>
                    <a:pt x="438478" y="587686"/>
                  </a:cubicBezTo>
                  <a:lnTo>
                    <a:pt x="583770" y="587686"/>
                  </a:lnTo>
                  <a:lnTo>
                    <a:pt x="583770" y="613165"/>
                  </a:lnTo>
                  <a:close/>
                  <a:moveTo>
                    <a:pt x="299190" y="209034"/>
                  </a:moveTo>
                  <a:cubicBezTo>
                    <a:pt x="243702" y="209034"/>
                    <a:pt x="198544" y="254178"/>
                    <a:pt x="198544" y="309665"/>
                  </a:cubicBezTo>
                  <a:cubicBezTo>
                    <a:pt x="198544" y="365167"/>
                    <a:pt x="243702" y="410311"/>
                    <a:pt x="299190" y="410311"/>
                  </a:cubicBezTo>
                  <a:cubicBezTo>
                    <a:pt x="354677" y="410311"/>
                    <a:pt x="399835" y="365167"/>
                    <a:pt x="399835" y="309665"/>
                  </a:cubicBezTo>
                  <a:cubicBezTo>
                    <a:pt x="399835" y="254178"/>
                    <a:pt x="354677" y="209034"/>
                    <a:pt x="299190" y="209034"/>
                  </a:cubicBezTo>
                  <a:close/>
                  <a:moveTo>
                    <a:pt x="299190" y="395701"/>
                  </a:moveTo>
                  <a:cubicBezTo>
                    <a:pt x="251752" y="395701"/>
                    <a:pt x="213154" y="357102"/>
                    <a:pt x="213154" y="309665"/>
                  </a:cubicBezTo>
                  <a:cubicBezTo>
                    <a:pt x="213154" y="262228"/>
                    <a:pt x="251752" y="223644"/>
                    <a:pt x="299190" y="223644"/>
                  </a:cubicBezTo>
                  <a:cubicBezTo>
                    <a:pt x="346627" y="223644"/>
                    <a:pt x="385226" y="262228"/>
                    <a:pt x="385226" y="309665"/>
                  </a:cubicBezTo>
                  <a:cubicBezTo>
                    <a:pt x="385226" y="357102"/>
                    <a:pt x="346627" y="395701"/>
                    <a:pt x="299190" y="395701"/>
                  </a:cubicBezTo>
                  <a:close/>
                  <a:moveTo>
                    <a:pt x="299190" y="440012"/>
                  </a:moveTo>
                  <a:cubicBezTo>
                    <a:pt x="263046" y="440012"/>
                    <a:pt x="233636" y="469406"/>
                    <a:pt x="233636" y="505551"/>
                  </a:cubicBezTo>
                  <a:cubicBezTo>
                    <a:pt x="233636" y="541695"/>
                    <a:pt x="263046" y="571104"/>
                    <a:pt x="299190" y="571104"/>
                  </a:cubicBezTo>
                  <a:cubicBezTo>
                    <a:pt x="335334" y="571104"/>
                    <a:pt x="364743" y="541695"/>
                    <a:pt x="364743" y="505551"/>
                  </a:cubicBezTo>
                  <a:cubicBezTo>
                    <a:pt x="364743" y="469406"/>
                    <a:pt x="335334" y="440012"/>
                    <a:pt x="299190" y="440012"/>
                  </a:cubicBezTo>
                  <a:close/>
                  <a:moveTo>
                    <a:pt x="299190" y="556494"/>
                  </a:moveTo>
                  <a:cubicBezTo>
                    <a:pt x="271095" y="556494"/>
                    <a:pt x="248246" y="533645"/>
                    <a:pt x="248246" y="505551"/>
                  </a:cubicBezTo>
                  <a:cubicBezTo>
                    <a:pt x="248246" y="477471"/>
                    <a:pt x="271095" y="454622"/>
                    <a:pt x="299190" y="454622"/>
                  </a:cubicBezTo>
                  <a:cubicBezTo>
                    <a:pt x="327284" y="454622"/>
                    <a:pt x="350133" y="477471"/>
                    <a:pt x="350133" y="505551"/>
                  </a:cubicBezTo>
                  <a:cubicBezTo>
                    <a:pt x="350133" y="533645"/>
                    <a:pt x="327284" y="556494"/>
                    <a:pt x="299190" y="556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36"/>
            <p:cNvSpPr/>
            <p:nvPr/>
          </p:nvSpPr>
          <p:spPr>
            <a:xfrm>
              <a:off x="2501093" y="3282422"/>
              <a:ext cx="284580" cy="350353"/>
            </a:xfrm>
            <a:custGeom>
              <a:rect b="b" l="l" r="r" t="t"/>
              <a:pathLst>
                <a:path extrusionOk="0" h="700705" w="569160">
                  <a:moveTo>
                    <a:pt x="569160" y="573076"/>
                  </a:moveTo>
                  <a:lnTo>
                    <a:pt x="569160" y="598555"/>
                  </a:lnTo>
                  <a:cubicBezTo>
                    <a:pt x="569160" y="604253"/>
                    <a:pt x="565961" y="608227"/>
                    <a:pt x="563083" y="608227"/>
                  </a:cubicBezTo>
                  <a:lnTo>
                    <a:pt x="410763" y="608227"/>
                  </a:lnTo>
                  <a:cubicBezTo>
                    <a:pt x="415511" y="596495"/>
                    <a:pt x="419879" y="584778"/>
                    <a:pt x="423868" y="573076"/>
                  </a:cubicBezTo>
                  <a:lnTo>
                    <a:pt x="569160" y="573076"/>
                  </a:lnTo>
                  <a:close/>
                  <a:moveTo>
                    <a:pt x="428674" y="558467"/>
                  </a:moveTo>
                  <a:lnTo>
                    <a:pt x="568211" y="558467"/>
                  </a:lnTo>
                  <a:cubicBezTo>
                    <a:pt x="567539" y="555954"/>
                    <a:pt x="566531" y="553587"/>
                    <a:pt x="565201" y="551542"/>
                  </a:cubicBezTo>
                  <a:lnTo>
                    <a:pt x="455454" y="382173"/>
                  </a:lnTo>
                  <a:cubicBezTo>
                    <a:pt x="455512" y="385270"/>
                    <a:pt x="455541" y="388352"/>
                    <a:pt x="455541" y="391435"/>
                  </a:cubicBezTo>
                  <a:cubicBezTo>
                    <a:pt x="455541" y="445987"/>
                    <a:pt x="446513" y="501884"/>
                    <a:pt x="428674" y="558467"/>
                  </a:cubicBezTo>
                  <a:close/>
                  <a:moveTo>
                    <a:pt x="440932" y="391435"/>
                  </a:moveTo>
                  <a:cubicBezTo>
                    <a:pt x="440932" y="473716"/>
                    <a:pt x="419806" y="559299"/>
                    <a:pt x="378169" y="645817"/>
                  </a:cubicBezTo>
                  <a:cubicBezTo>
                    <a:pt x="377497" y="647205"/>
                    <a:pt x="376533" y="648462"/>
                    <a:pt x="375262" y="649543"/>
                  </a:cubicBezTo>
                  <a:cubicBezTo>
                    <a:pt x="372515" y="651924"/>
                    <a:pt x="368644" y="653298"/>
                    <a:pt x="364641" y="653298"/>
                  </a:cubicBezTo>
                  <a:lnTo>
                    <a:pt x="359118" y="653298"/>
                  </a:lnTo>
                  <a:lnTo>
                    <a:pt x="210042" y="653298"/>
                  </a:lnTo>
                  <a:lnTo>
                    <a:pt x="204520" y="653298"/>
                  </a:lnTo>
                  <a:cubicBezTo>
                    <a:pt x="198573" y="653298"/>
                    <a:pt x="193139" y="650288"/>
                    <a:pt x="190977" y="645817"/>
                  </a:cubicBezTo>
                  <a:cubicBezTo>
                    <a:pt x="185659" y="634773"/>
                    <a:pt x="180691" y="623728"/>
                    <a:pt x="176046" y="612712"/>
                  </a:cubicBezTo>
                  <a:cubicBezTo>
                    <a:pt x="176031" y="612697"/>
                    <a:pt x="176031" y="612683"/>
                    <a:pt x="176016" y="612668"/>
                  </a:cubicBezTo>
                  <a:cubicBezTo>
                    <a:pt x="144299" y="537458"/>
                    <a:pt x="128228" y="463183"/>
                    <a:pt x="128228" y="391435"/>
                  </a:cubicBezTo>
                  <a:cubicBezTo>
                    <a:pt x="128228" y="342712"/>
                    <a:pt x="135811" y="292104"/>
                    <a:pt x="150771" y="240985"/>
                  </a:cubicBezTo>
                  <a:cubicBezTo>
                    <a:pt x="162707" y="200195"/>
                    <a:pt x="179347" y="158982"/>
                    <a:pt x="200239" y="118469"/>
                  </a:cubicBezTo>
                  <a:cubicBezTo>
                    <a:pt x="235711" y="49716"/>
                    <a:pt x="271037" y="6983"/>
                    <a:pt x="272513" y="5201"/>
                  </a:cubicBezTo>
                  <a:cubicBezTo>
                    <a:pt x="275245" y="1943"/>
                    <a:pt x="279744" y="0"/>
                    <a:pt x="284580" y="0"/>
                  </a:cubicBezTo>
                  <a:cubicBezTo>
                    <a:pt x="289416" y="0"/>
                    <a:pt x="293916" y="1943"/>
                    <a:pt x="296633" y="5216"/>
                  </a:cubicBezTo>
                  <a:cubicBezTo>
                    <a:pt x="296998" y="5639"/>
                    <a:pt x="333055" y="48957"/>
                    <a:pt x="368921" y="118469"/>
                  </a:cubicBezTo>
                  <a:cubicBezTo>
                    <a:pt x="389813" y="158982"/>
                    <a:pt x="406453" y="200210"/>
                    <a:pt x="418389" y="240985"/>
                  </a:cubicBezTo>
                  <a:cubicBezTo>
                    <a:pt x="433350" y="292104"/>
                    <a:pt x="440932" y="342712"/>
                    <a:pt x="440932" y="391435"/>
                  </a:cubicBezTo>
                  <a:close/>
                  <a:moveTo>
                    <a:pt x="350133" y="490941"/>
                  </a:moveTo>
                  <a:cubicBezTo>
                    <a:pt x="350133" y="454797"/>
                    <a:pt x="320724" y="425402"/>
                    <a:pt x="284580" y="425402"/>
                  </a:cubicBezTo>
                  <a:cubicBezTo>
                    <a:pt x="248436" y="425402"/>
                    <a:pt x="219027" y="454797"/>
                    <a:pt x="219027" y="490941"/>
                  </a:cubicBezTo>
                  <a:cubicBezTo>
                    <a:pt x="219027" y="527085"/>
                    <a:pt x="248436" y="556494"/>
                    <a:pt x="284580" y="556494"/>
                  </a:cubicBezTo>
                  <a:cubicBezTo>
                    <a:pt x="320724" y="556494"/>
                    <a:pt x="350133" y="527085"/>
                    <a:pt x="350133" y="490941"/>
                  </a:cubicBezTo>
                  <a:close/>
                  <a:moveTo>
                    <a:pt x="385226" y="295056"/>
                  </a:moveTo>
                  <a:cubicBezTo>
                    <a:pt x="385226" y="239568"/>
                    <a:pt x="340067" y="194425"/>
                    <a:pt x="284580" y="194425"/>
                  </a:cubicBezTo>
                  <a:cubicBezTo>
                    <a:pt x="229093" y="194425"/>
                    <a:pt x="183935" y="239568"/>
                    <a:pt x="183935" y="295056"/>
                  </a:cubicBezTo>
                  <a:cubicBezTo>
                    <a:pt x="183935" y="350557"/>
                    <a:pt x="229093" y="395701"/>
                    <a:pt x="284580" y="395701"/>
                  </a:cubicBezTo>
                  <a:cubicBezTo>
                    <a:pt x="340067" y="395701"/>
                    <a:pt x="385226" y="350557"/>
                    <a:pt x="385226" y="295056"/>
                  </a:cubicBezTo>
                  <a:close/>
                  <a:moveTo>
                    <a:pt x="217347" y="700355"/>
                  </a:moveTo>
                  <a:cubicBezTo>
                    <a:pt x="217347" y="700545"/>
                    <a:pt x="217508" y="700706"/>
                    <a:pt x="217697" y="700706"/>
                  </a:cubicBezTo>
                  <a:lnTo>
                    <a:pt x="351463" y="700706"/>
                  </a:lnTo>
                  <a:cubicBezTo>
                    <a:pt x="351653" y="700706"/>
                    <a:pt x="351813" y="700545"/>
                    <a:pt x="351813" y="700355"/>
                  </a:cubicBezTo>
                  <a:lnTo>
                    <a:pt x="351813" y="667907"/>
                  </a:lnTo>
                  <a:lnTo>
                    <a:pt x="217347" y="667907"/>
                  </a:lnTo>
                  <a:lnTo>
                    <a:pt x="217347" y="700355"/>
                  </a:lnTo>
                  <a:close/>
                  <a:moveTo>
                    <a:pt x="284580" y="209034"/>
                  </a:moveTo>
                  <a:cubicBezTo>
                    <a:pt x="237143" y="209034"/>
                    <a:pt x="198544" y="247618"/>
                    <a:pt x="198544" y="295056"/>
                  </a:cubicBezTo>
                  <a:cubicBezTo>
                    <a:pt x="198544" y="342493"/>
                    <a:pt x="237143" y="381091"/>
                    <a:pt x="284580" y="381091"/>
                  </a:cubicBezTo>
                  <a:cubicBezTo>
                    <a:pt x="332017" y="381091"/>
                    <a:pt x="370616" y="342493"/>
                    <a:pt x="370616" y="295056"/>
                  </a:cubicBezTo>
                  <a:cubicBezTo>
                    <a:pt x="370616" y="247618"/>
                    <a:pt x="332017" y="209034"/>
                    <a:pt x="284580" y="209034"/>
                  </a:cubicBezTo>
                  <a:close/>
                  <a:moveTo>
                    <a:pt x="284580" y="440012"/>
                  </a:moveTo>
                  <a:cubicBezTo>
                    <a:pt x="256486" y="440012"/>
                    <a:pt x="233636" y="462861"/>
                    <a:pt x="233636" y="490941"/>
                  </a:cubicBezTo>
                  <a:cubicBezTo>
                    <a:pt x="233636" y="519035"/>
                    <a:pt x="256486" y="541885"/>
                    <a:pt x="284580" y="541885"/>
                  </a:cubicBezTo>
                  <a:cubicBezTo>
                    <a:pt x="312674" y="541885"/>
                    <a:pt x="335524" y="519035"/>
                    <a:pt x="335524" y="490941"/>
                  </a:cubicBezTo>
                  <a:cubicBezTo>
                    <a:pt x="335524" y="462861"/>
                    <a:pt x="312674" y="440012"/>
                    <a:pt x="284580" y="440012"/>
                  </a:cubicBezTo>
                  <a:close/>
                  <a:moveTo>
                    <a:pt x="0" y="573076"/>
                  </a:moveTo>
                  <a:lnTo>
                    <a:pt x="0" y="598555"/>
                  </a:lnTo>
                  <a:cubicBezTo>
                    <a:pt x="0" y="604253"/>
                    <a:pt x="3199" y="608227"/>
                    <a:pt x="6078" y="608227"/>
                  </a:cubicBezTo>
                  <a:lnTo>
                    <a:pt x="158383" y="608227"/>
                  </a:lnTo>
                  <a:cubicBezTo>
                    <a:pt x="153649" y="596495"/>
                    <a:pt x="149281" y="584778"/>
                    <a:pt x="145292" y="573076"/>
                  </a:cubicBezTo>
                  <a:lnTo>
                    <a:pt x="0" y="573076"/>
                  </a:lnTo>
                  <a:close/>
                  <a:moveTo>
                    <a:pt x="113619" y="391435"/>
                  </a:moveTo>
                  <a:cubicBezTo>
                    <a:pt x="113619" y="388352"/>
                    <a:pt x="113648" y="385270"/>
                    <a:pt x="113706" y="382173"/>
                  </a:cubicBezTo>
                  <a:lnTo>
                    <a:pt x="3974" y="551542"/>
                  </a:lnTo>
                  <a:cubicBezTo>
                    <a:pt x="2644" y="553587"/>
                    <a:pt x="1622" y="555954"/>
                    <a:pt x="950" y="558467"/>
                  </a:cubicBezTo>
                  <a:lnTo>
                    <a:pt x="140486" y="558467"/>
                  </a:lnTo>
                  <a:cubicBezTo>
                    <a:pt x="122633" y="501884"/>
                    <a:pt x="113619" y="445987"/>
                    <a:pt x="113619" y="3914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5" name="Google Shape;1455;p36"/>
          <p:cNvGrpSpPr/>
          <p:nvPr/>
        </p:nvGrpSpPr>
        <p:grpSpPr>
          <a:xfrm>
            <a:off x="1869528" y="3275118"/>
            <a:ext cx="362238" cy="365210"/>
            <a:chOff x="1869528" y="3275118"/>
            <a:chExt cx="362238" cy="365210"/>
          </a:xfrm>
        </p:grpSpPr>
        <p:sp>
          <p:nvSpPr>
            <p:cNvPr id="1456" name="Google Shape;1456;p36"/>
            <p:cNvSpPr/>
            <p:nvPr/>
          </p:nvSpPr>
          <p:spPr>
            <a:xfrm>
              <a:off x="1869528" y="3275118"/>
              <a:ext cx="362238" cy="365210"/>
            </a:xfrm>
            <a:custGeom>
              <a:rect b="b" l="l" r="r" t="t"/>
              <a:pathLst>
                <a:path extrusionOk="0" h="730421" w="724475">
                  <a:moveTo>
                    <a:pt x="724476" y="7349"/>
                  </a:moveTo>
                  <a:lnTo>
                    <a:pt x="724476" y="519038"/>
                  </a:lnTo>
                  <a:cubicBezTo>
                    <a:pt x="724476" y="519596"/>
                    <a:pt x="724402" y="520125"/>
                    <a:pt x="724284" y="520654"/>
                  </a:cubicBezTo>
                  <a:cubicBezTo>
                    <a:pt x="720990" y="579328"/>
                    <a:pt x="672199" y="626052"/>
                    <a:pt x="612671" y="626052"/>
                  </a:cubicBezTo>
                  <a:cubicBezTo>
                    <a:pt x="551024" y="626052"/>
                    <a:pt x="500865" y="575947"/>
                    <a:pt x="500865" y="514349"/>
                  </a:cubicBezTo>
                  <a:cubicBezTo>
                    <a:pt x="500865" y="452736"/>
                    <a:pt x="551024" y="402631"/>
                    <a:pt x="612671" y="402631"/>
                  </a:cubicBezTo>
                  <a:cubicBezTo>
                    <a:pt x="654195" y="402631"/>
                    <a:pt x="690483" y="425383"/>
                    <a:pt x="709766" y="459056"/>
                  </a:cubicBezTo>
                  <a:lnTo>
                    <a:pt x="709766" y="141349"/>
                  </a:lnTo>
                  <a:lnTo>
                    <a:pt x="223610" y="261944"/>
                  </a:lnTo>
                  <a:lnTo>
                    <a:pt x="223610" y="618703"/>
                  </a:lnTo>
                  <a:cubicBezTo>
                    <a:pt x="223610" y="680302"/>
                    <a:pt x="173452" y="730421"/>
                    <a:pt x="111805" y="730421"/>
                  </a:cubicBezTo>
                  <a:cubicBezTo>
                    <a:pt x="50159" y="730421"/>
                    <a:pt x="0" y="680302"/>
                    <a:pt x="0" y="618703"/>
                  </a:cubicBezTo>
                  <a:cubicBezTo>
                    <a:pt x="0" y="557105"/>
                    <a:pt x="50159" y="507000"/>
                    <a:pt x="111805" y="507000"/>
                  </a:cubicBezTo>
                  <a:cubicBezTo>
                    <a:pt x="153329" y="507000"/>
                    <a:pt x="189617" y="529752"/>
                    <a:pt x="208901" y="563425"/>
                  </a:cubicBezTo>
                  <a:lnTo>
                    <a:pt x="208901" y="131589"/>
                  </a:lnTo>
                  <a:cubicBezTo>
                    <a:pt x="208901" y="131413"/>
                    <a:pt x="208945" y="131251"/>
                    <a:pt x="208945" y="131090"/>
                  </a:cubicBezTo>
                  <a:cubicBezTo>
                    <a:pt x="208975" y="130810"/>
                    <a:pt x="208989" y="130546"/>
                    <a:pt x="209033" y="130266"/>
                  </a:cubicBezTo>
                  <a:cubicBezTo>
                    <a:pt x="209078" y="130046"/>
                    <a:pt x="209151" y="129826"/>
                    <a:pt x="209210" y="129605"/>
                  </a:cubicBezTo>
                  <a:cubicBezTo>
                    <a:pt x="209269" y="129370"/>
                    <a:pt x="209328" y="129135"/>
                    <a:pt x="209431" y="128914"/>
                  </a:cubicBezTo>
                  <a:cubicBezTo>
                    <a:pt x="209519" y="128679"/>
                    <a:pt x="209622" y="128473"/>
                    <a:pt x="209739" y="128253"/>
                  </a:cubicBezTo>
                  <a:cubicBezTo>
                    <a:pt x="209842" y="128047"/>
                    <a:pt x="209945" y="127841"/>
                    <a:pt x="210063" y="127650"/>
                  </a:cubicBezTo>
                  <a:cubicBezTo>
                    <a:pt x="210195" y="127445"/>
                    <a:pt x="210343" y="127268"/>
                    <a:pt x="210490" y="127092"/>
                  </a:cubicBezTo>
                  <a:cubicBezTo>
                    <a:pt x="210637" y="126901"/>
                    <a:pt x="210769" y="126710"/>
                    <a:pt x="210946" y="126533"/>
                  </a:cubicBezTo>
                  <a:cubicBezTo>
                    <a:pt x="211093" y="126372"/>
                    <a:pt x="211269" y="126225"/>
                    <a:pt x="211446" y="126078"/>
                  </a:cubicBezTo>
                  <a:cubicBezTo>
                    <a:pt x="211622" y="125916"/>
                    <a:pt x="211813" y="125754"/>
                    <a:pt x="212005" y="125607"/>
                  </a:cubicBezTo>
                  <a:cubicBezTo>
                    <a:pt x="212211" y="125475"/>
                    <a:pt x="212417" y="125357"/>
                    <a:pt x="212623" y="125240"/>
                  </a:cubicBezTo>
                  <a:cubicBezTo>
                    <a:pt x="212828" y="125122"/>
                    <a:pt x="213020" y="125005"/>
                    <a:pt x="213240" y="124902"/>
                  </a:cubicBezTo>
                  <a:cubicBezTo>
                    <a:pt x="213490" y="124799"/>
                    <a:pt x="213740" y="124711"/>
                    <a:pt x="214005" y="124623"/>
                  </a:cubicBezTo>
                  <a:cubicBezTo>
                    <a:pt x="214167" y="124578"/>
                    <a:pt x="214314" y="124505"/>
                    <a:pt x="214491" y="124461"/>
                  </a:cubicBezTo>
                  <a:lnTo>
                    <a:pt x="715341" y="220"/>
                  </a:lnTo>
                  <a:cubicBezTo>
                    <a:pt x="715385" y="206"/>
                    <a:pt x="715430" y="206"/>
                    <a:pt x="715474" y="191"/>
                  </a:cubicBezTo>
                  <a:cubicBezTo>
                    <a:pt x="715724" y="147"/>
                    <a:pt x="715974" y="118"/>
                    <a:pt x="716224" y="88"/>
                  </a:cubicBezTo>
                  <a:cubicBezTo>
                    <a:pt x="716489" y="59"/>
                    <a:pt x="716739" y="15"/>
                    <a:pt x="716974" y="15"/>
                  </a:cubicBezTo>
                  <a:cubicBezTo>
                    <a:pt x="717033" y="15"/>
                    <a:pt x="717077" y="0"/>
                    <a:pt x="717121" y="0"/>
                  </a:cubicBezTo>
                  <a:cubicBezTo>
                    <a:pt x="717283" y="0"/>
                    <a:pt x="717445" y="44"/>
                    <a:pt x="717621" y="44"/>
                  </a:cubicBezTo>
                  <a:cubicBezTo>
                    <a:pt x="717901" y="73"/>
                    <a:pt x="718165" y="88"/>
                    <a:pt x="718445" y="132"/>
                  </a:cubicBezTo>
                  <a:cubicBezTo>
                    <a:pt x="718666" y="176"/>
                    <a:pt x="718871" y="235"/>
                    <a:pt x="719092" y="309"/>
                  </a:cubicBezTo>
                  <a:cubicBezTo>
                    <a:pt x="719342" y="367"/>
                    <a:pt x="719578" y="426"/>
                    <a:pt x="719798" y="529"/>
                  </a:cubicBezTo>
                  <a:cubicBezTo>
                    <a:pt x="720019" y="603"/>
                    <a:pt x="720225" y="720"/>
                    <a:pt x="720445" y="823"/>
                  </a:cubicBezTo>
                  <a:cubicBezTo>
                    <a:pt x="720651" y="941"/>
                    <a:pt x="720872" y="1044"/>
                    <a:pt x="721063" y="1161"/>
                  </a:cubicBezTo>
                  <a:cubicBezTo>
                    <a:pt x="721254" y="1293"/>
                    <a:pt x="721431" y="1440"/>
                    <a:pt x="721622" y="1573"/>
                  </a:cubicBezTo>
                  <a:cubicBezTo>
                    <a:pt x="721813" y="1720"/>
                    <a:pt x="722005" y="1867"/>
                    <a:pt x="722181" y="2043"/>
                  </a:cubicBezTo>
                  <a:cubicBezTo>
                    <a:pt x="722343" y="2190"/>
                    <a:pt x="722490" y="2366"/>
                    <a:pt x="722637" y="2528"/>
                  </a:cubicBezTo>
                  <a:cubicBezTo>
                    <a:pt x="722799" y="2719"/>
                    <a:pt x="722961" y="2895"/>
                    <a:pt x="723108" y="3101"/>
                  </a:cubicBezTo>
                  <a:cubicBezTo>
                    <a:pt x="723240" y="3292"/>
                    <a:pt x="723358" y="3513"/>
                    <a:pt x="723475" y="3719"/>
                  </a:cubicBezTo>
                  <a:cubicBezTo>
                    <a:pt x="723593" y="3924"/>
                    <a:pt x="723711" y="4115"/>
                    <a:pt x="723814" y="4336"/>
                  </a:cubicBezTo>
                  <a:cubicBezTo>
                    <a:pt x="723917" y="4586"/>
                    <a:pt x="724005" y="4836"/>
                    <a:pt x="724079" y="5100"/>
                  </a:cubicBezTo>
                  <a:cubicBezTo>
                    <a:pt x="724137" y="5262"/>
                    <a:pt x="724211" y="5409"/>
                    <a:pt x="724255" y="5585"/>
                  </a:cubicBezTo>
                  <a:cubicBezTo>
                    <a:pt x="724270" y="5629"/>
                    <a:pt x="724270" y="5673"/>
                    <a:pt x="724270" y="5717"/>
                  </a:cubicBezTo>
                  <a:cubicBezTo>
                    <a:pt x="724329" y="5953"/>
                    <a:pt x="724358" y="6217"/>
                    <a:pt x="724387" y="6467"/>
                  </a:cubicBezTo>
                  <a:cubicBezTo>
                    <a:pt x="724417" y="6717"/>
                    <a:pt x="724446" y="6967"/>
                    <a:pt x="724461" y="7202"/>
                  </a:cubicBezTo>
                  <a:cubicBezTo>
                    <a:pt x="724461" y="7261"/>
                    <a:pt x="724476" y="7305"/>
                    <a:pt x="724476" y="7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36"/>
            <p:cNvSpPr/>
            <p:nvPr/>
          </p:nvSpPr>
          <p:spPr>
            <a:xfrm>
              <a:off x="1876882" y="3283488"/>
              <a:ext cx="347529" cy="349491"/>
            </a:xfrm>
            <a:custGeom>
              <a:rect b="b" l="l" r="r" t="t"/>
              <a:pathLst>
                <a:path extrusionOk="0" h="698982" w="695057">
                  <a:moveTo>
                    <a:pt x="695057" y="497608"/>
                  </a:moveTo>
                  <a:cubicBezTo>
                    <a:pt x="695057" y="551094"/>
                    <a:pt x="651503" y="594614"/>
                    <a:pt x="597961" y="594614"/>
                  </a:cubicBezTo>
                  <a:cubicBezTo>
                    <a:pt x="544420" y="594614"/>
                    <a:pt x="500865" y="551094"/>
                    <a:pt x="500865" y="497608"/>
                  </a:cubicBezTo>
                  <a:cubicBezTo>
                    <a:pt x="500865" y="444108"/>
                    <a:pt x="544420" y="400588"/>
                    <a:pt x="597961" y="400588"/>
                  </a:cubicBezTo>
                  <a:cubicBezTo>
                    <a:pt x="651503" y="400588"/>
                    <a:pt x="695057" y="444108"/>
                    <a:pt x="695057" y="497608"/>
                  </a:cubicBezTo>
                  <a:close/>
                  <a:moveTo>
                    <a:pt x="97096" y="504957"/>
                  </a:moveTo>
                  <a:cubicBezTo>
                    <a:pt x="43554" y="504957"/>
                    <a:pt x="0" y="548477"/>
                    <a:pt x="0" y="601963"/>
                  </a:cubicBezTo>
                  <a:cubicBezTo>
                    <a:pt x="0" y="655463"/>
                    <a:pt x="43554" y="698983"/>
                    <a:pt x="97096" y="698983"/>
                  </a:cubicBezTo>
                  <a:cubicBezTo>
                    <a:pt x="150638" y="698983"/>
                    <a:pt x="194192" y="655463"/>
                    <a:pt x="194192" y="601963"/>
                  </a:cubicBezTo>
                  <a:cubicBezTo>
                    <a:pt x="194192" y="548477"/>
                    <a:pt x="150638" y="504957"/>
                    <a:pt x="97096" y="504957"/>
                  </a:cubicBezTo>
                  <a:close/>
                  <a:moveTo>
                    <a:pt x="208901" y="120595"/>
                  </a:moveTo>
                  <a:lnTo>
                    <a:pt x="208901" y="230050"/>
                  </a:lnTo>
                  <a:lnTo>
                    <a:pt x="695057" y="109469"/>
                  </a:lnTo>
                  <a:lnTo>
                    <a:pt x="695057" y="0"/>
                  </a:lnTo>
                  <a:lnTo>
                    <a:pt x="208901" y="12059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36"/>
            <p:cNvSpPr/>
            <p:nvPr/>
          </p:nvSpPr>
          <p:spPr>
            <a:xfrm>
              <a:off x="1869528" y="3275118"/>
              <a:ext cx="362238" cy="365210"/>
            </a:xfrm>
            <a:custGeom>
              <a:rect b="b" l="l" r="r" t="t"/>
              <a:pathLst>
                <a:path extrusionOk="0" h="730421" w="724475">
                  <a:moveTo>
                    <a:pt x="724461" y="7202"/>
                  </a:moveTo>
                  <a:cubicBezTo>
                    <a:pt x="724446" y="6967"/>
                    <a:pt x="724417" y="6717"/>
                    <a:pt x="724387" y="6467"/>
                  </a:cubicBezTo>
                  <a:cubicBezTo>
                    <a:pt x="724358" y="6217"/>
                    <a:pt x="724329" y="5953"/>
                    <a:pt x="724270" y="5717"/>
                  </a:cubicBezTo>
                  <a:cubicBezTo>
                    <a:pt x="724270" y="5673"/>
                    <a:pt x="724270" y="5629"/>
                    <a:pt x="724255" y="5585"/>
                  </a:cubicBezTo>
                  <a:cubicBezTo>
                    <a:pt x="724211" y="5409"/>
                    <a:pt x="724137" y="5262"/>
                    <a:pt x="724079" y="5100"/>
                  </a:cubicBezTo>
                  <a:cubicBezTo>
                    <a:pt x="724005" y="4836"/>
                    <a:pt x="723917" y="4586"/>
                    <a:pt x="723814" y="4336"/>
                  </a:cubicBezTo>
                  <a:cubicBezTo>
                    <a:pt x="723711" y="4115"/>
                    <a:pt x="723593" y="3924"/>
                    <a:pt x="723475" y="3719"/>
                  </a:cubicBezTo>
                  <a:cubicBezTo>
                    <a:pt x="723358" y="3513"/>
                    <a:pt x="723240" y="3292"/>
                    <a:pt x="723108" y="3101"/>
                  </a:cubicBezTo>
                  <a:cubicBezTo>
                    <a:pt x="722961" y="2895"/>
                    <a:pt x="722799" y="2719"/>
                    <a:pt x="722637" y="2528"/>
                  </a:cubicBezTo>
                  <a:cubicBezTo>
                    <a:pt x="722490" y="2366"/>
                    <a:pt x="722343" y="2190"/>
                    <a:pt x="722181" y="2043"/>
                  </a:cubicBezTo>
                  <a:cubicBezTo>
                    <a:pt x="722005" y="1867"/>
                    <a:pt x="721813" y="1720"/>
                    <a:pt x="721622" y="1573"/>
                  </a:cubicBezTo>
                  <a:cubicBezTo>
                    <a:pt x="721431" y="1440"/>
                    <a:pt x="721254" y="1293"/>
                    <a:pt x="721063" y="1161"/>
                  </a:cubicBezTo>
                  <a:cubicBezTo>
                    <a:pt x="720872" y="1044"/>
                    <a:pt x="720651" y="941"/>
                    <a:pt x="720445" y="823"/>
                  </a:cubicBezTo>
                  <a:cubicBezTo>
                    <a:pt x="720225" y="720"/>
                    <a:pt x="720019" y="603"/>
                    <a:pt x="719798" y="529"/>
                  </a:cubicBezTo>
                  <a:cubicBezTo>
                    <a:pt x="719578" y="426"/>
                    <a:pt x="719342" y="367"/>
                    <a:pt x="719092" y="309"/>
                  </a:cubicBezTo>
                  <a:cubicBezTo>
                    <a:pt x="718871" y="235"/>
                    <a:pt x="718666" y="176"/>
                    <a:pt x="718445" y="132"/>
                  </a:cubicBezTo>
                  <a:cubicBezTo>
                    <a:pt x="718165" y="88"/>
                    <a:pt x="717901" y="73"/>
                    <a:pt x="717621" y="44"/>
                  </a:cubicBezTo>
                  <a:cubicBezTo>
                    <a:pt x="717445" y="44"/>
                    <a:pt x="717283" y="0"/>
                    <a:pt x="717121" y="0"/>
                  </a:cubicBezTo>
                  <a:cubicBezTo>
                    <a:pt x="717077" y="0"/>
                    <a:pt x="717033" y="15"/>
                    <a:pt x="716974" y="15"/>
                  </a:cubicBezTo>
                  <a:cubicBezTo>
                    <a:pt x="716739" y="15"/>
                    <a:pt x="716489" y="59"/>
                    <a:pt x="716224" y="88"/>
                  </a:cubicBezTo>
                  <a:cubicBezTo>
                    <a:pt x="715974" y="118"/>
                    <a:pt x="715724" y="147"/>
                    <a:pt x="715474" y="191"/>
                  </a:cubicBezTo>
                  <a:cubicBezTo>
                    <a:pt x="715430" y="206"/>
                    <a:pt x="715385" y="206"/>
                    <a:pt x="715341" y="220"/>
                  </a:cubicBezTo>
                  <a:lnTo>
                    <a:pt x="214491" y="124461"/>
                  </a:lnTo>
                  <a:cubicBezTo>
                    <a:pt x="214314" y="124505"/>
                    <a:pt x="214167" y="124578"/>
                    <a:pt x="214005" y="124623"/>
                  </a:cubicBezTo>
                  <a:cubicBezTo>
                    <a:pt x="213740" y="124711"/>
                    <a:pt x="213490" y="124799"/>
                    <a:pt x="213240" y="124902"/>
                  </a:cubicBezTo>
                  <a:cubicBezTo>
                    <a:pt x="213020" y="125005"/>
                    <a:pt x="212828" y="125122"/>
                    <a:pt x="212623" y="125240"/>
                  </a:cubicBezTo>
                  <a:cubicBezTo>
                    <a:pt x="212417" y="125357"/>
                    <a:pt x="212211" y="125475"/>
                    <a:pt x="212005" y="125607"/>
                  </a:cubicBezTo>
                  <a:cubicBezTo>
                    <a:pt x="211813" y="125754"/>
                    <a:pt x="211622" y="125916"/>
                    <a:pt x="211446" y="126078"/>
                  </a:cubicBezTo>
                  <a:cubicBezTo>
                    <a:pt x="211269" y="126225"/>
                    <a:pt x="211093" y="126372"/>
                    <a:pt x="210946" y="126533"/>
                  </a:cubicBezTo>
                  <a:cubicBezTo>
                    <a:pt x="210769" y="126710"/>
                    <a:pt x="210637" y="126901"/>
                    <a:pt x="210490" y="127092"/>
                  </a:cubicBezTo>
                  <a:cubicBezTo>
                    <a:pt x="210343" y="127268"/>
                    <a:pt x="210195" y="127445"/>
                    <a:pt x="210063" y="127650"/>
                  </a:cubicBezTo>
                  <a:cubicBezTo>
                    <a:pt x="209945" y="127841"/>
                    <a:pt x="209842" y="128047"/>
                    <a:pt x="209739" y="128253"/>
                  </a:cubicBezTo>
                  <a:cubicBezTo>
                    <a:pt x="209622" y="128473"/>
                    <a:pt x="209519" y="128679"/>
                    <a:pt x="209431" y="128914"/>
                  </a:cubicBezTo>
                  <a:cubicBezTo>
                    <a:pt x="209328" y="129135"/>
                    <a:pt x="209269" y="129370"/>
                    <a:pt x="209210" y="129605"/>
                  </a:cubicBezTo>
                  <a:cubicBezTo>
                    <a:pt x="209151" y="129826"/>
                    <a:pt x="209078" y="130046"/>
                    <a:pt x="209033" y="130266"/>
                  </a:cubicBezTo>
                  <a:cubicBezTo>
                    <a:pt x="208989" y="130546"/>
                    <a:pt x="208975" y="130810"/>
                    <a:pt x="208945" y="131090"/>
                  </a:cubicBezTo>
                  <a:cubicBezTo>
                    <a:pt x="208945" y="131251"/>
                    <a:pt x="208901" y="131413"/>
                    <a:pt x="208901" y="131589"/>
                  </a:cubicBezTo>
                  <a:lnTo>
                    <a:pt x="208901" y="563425"/>
                  </a:lnTo>
                  <a:cubicBezTo>
                    <a:pt x="189617" y="529752"/>
                    <a:pt x="153329" y="507000"/>
                    <a:pt x="111805" y="507000"/>
                  </a:cubicBezTo>
                  <a:cubicBezTo>
                    <a:pt x="50159" y="507000"/>
                    <a:pt x="0" y="557105"/>
                    <a:pt x="0" y="618703"/>
                  </a:cubicBezTo>
                  <a:cubicBezTo>
                    <a:pt x="0" y="680302"/>
                    <a:pt x="50159" y="730421"/>
                    <a:pt x="111805" y="730421"/>
                  </a:cubicBezTo>
                  <a:cubicBezTo>
                    <a:pt x="173452" y="730421"/>
                    <a:pt x="223610" y="680302"/>
                    <a:pt x="223610" y="618703"/>
                  </a:cubicBezTo>
                  <a:lnTo>
                    <a:pt x="223610" y="261944"/>
                  </a:lnTo>
                  <a:lnTo>
                    <a:pt x="709766" y="141349"/>
                  </a:lnTo>
                  <a:lnTo>
                    <a:pt x="709766" y="459056"/>
                  </a:lnTo>
                  <a:cubicBezTo>
                    <a:pt x="690483" y="425383"/>
                    <a:pt x="654195" y="402631"/>
                    <a:pt x="612671" y="402631"/>
                  </a:cubicBezTo>
                  <a:cubicBezTo>
                    <a:pt x="551024" y="402631"/>
                    <a:pt x="500865" y="452736"/>
                    <a:pt x="500865" y="514349"/>
                  </a:cubicBezTo>
                  <a:cubicBezTo>
                    <a:pt x="500865" y="575947"/>
                    <a:pt x="551024" y="626052"/>
                    <a:pt x="612671" y="626052"/>
                  </a:cubicBezTo>
                  <a:cubicBezTo>
                    <a:pt x="672199" y="626052"/>
                    <a:pt x="720990" y="579328"/>
                    <a:pt x="724284" y="520654"/>
                  </a:cubicBezTo>
                  <a:cubicBezTo>
                    <a:pt x="724402" y="520125"/>
                    <a:pt x="724476" y="519596"/>
                    <a:pt x="724476" y="519038"/>
                  </a:cubicBezTo>
                  <a:lnTo>
                    <a:pt x="724476" y="7349"/>
                  </a:lnTo>
                  <a:cubicBezTo>
                    <a:pt x="724476" y="7305"/>
                    <a:pt x="724461" y="7261"/>
                    <a:pt x="724461" y="7202"/>
                  </a:cubicBezTo>
                  <a:close/>
                  <a:moveTo>
                    <a:pt x="111805" y="715723"/>
                  </a:moveTo>
                  <a:cubicBezTo>
                    <a:pt x="58263" y="715723"/>
                    <a:pt x="14709" y="672203"/>
                    <a:pt x="14709" y="618703"/>
                  </a:cubicBezTo>
                  <a:cubicBezTo>
                    <a:pt x="14709" y="565218"/>
                    <a:pt x="58263" y="521698"/>
                    <a:pt x="111805" y="521698"/>
                  </a:cubicBezTo>
                  <a:cubicBezTo>
                    <a:pt x="165347" y="521698"/>
                    <a:pt x="208901" y="565218"/>
                    <a:pt x="208901" y="618703"/>
                  </a:cubicBezTo>
                  <a:cubicBezTo>
                    <a:pt x="208901" y="672203"/>
                    <a:pt x="165347" y="715723"/>
                    <a:pt x="111805" y="715723"/>
                  </a:cubicBezTo>
                  <a:close/>
                  <a:moveTo>
                    <a:pt x="612671" y="611354"/>
                  </a:moveTo>
                  <a:cubicBezTo>
                    <a:pt x="559129" y="611354"/>
                    <a:pt x="515575" y="567834"/>
                    <a:pt x="515575" y="514349"/>
                  </a:cubicBezTo>
                  <a:cubicBezTo>
                    <a:pt x="515575" y="460849"/>
                    <a:pt x="559129" y="417329"/>
                    <a:pt x="612671" y="417329"/>
                  </a:cubicBezTo>
                  <a:cubicBezTo>
                    <a:pt x="666212" y="417329"/>
                    <a:pt x="709766" y="460849"/>
                    <a:pt x="709766" y="514349"/>
                  </a:cubicBezTo>
                  <a:cubicBezTo>
                    <a:pt x="709766" y="567834"/>
                    <a:pt x="666212" y="611354"/>
                    <a:pt x="612671" y="611354"/>
                  </a:cubicBezTo>
                  <a:close/>
                  <a:moveTo>
                    <a:pt x="709766" y="126210"/>
                  </a:moveTo>
                  <a:lnTo>
                    <a:pt x="223610" y="246791"/>
                  </a:lnTo>
                  <a:lnTo>
                    <a:pt x="223610" y="137336"/>
                  </a:lnTo>
                  <a:lnTo>
                    <a:pt x="709766" y="16741"/>
                  </a:lnTo>
                  <a:lnTo>
                    <a:pt x="709766" y="1262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9" name="Google Shape;1459;p36"/>
          <p:cNvGrpSpPr/>
          <p:nvPr/>
        </p:nvGrpSpPr>
        <p:grpSpPr>
          <a:xfrm>
            <a:off x="3699273" y="3275118"/>
            <a:ext cx="320732" cy="365394"/>
            <a:chOff x="3699273" y="3275118"/>
            <a:chExt cx="320732" cy="365394"/>
          </a:xfrm>
        </p:grpSpPr>
        <p:sp>
          <p:nvSpPr>
            <p:cNvPr id="1460" name="Google Shape;1460;p36"/>
            <p:cNvSpPr/>
            <p:nvPr/>
          </p:nvSpPr>
          <p:spPr>
            <a:xfrm>
              <a:off x="3702934" y="3278777"/>
              <a:ext cx="313409" cy="358074"/>
            </a:xfrm>
            <a:custGeom>
              <a:rect b="b" l="l" r="r" t="t"/>
              <a:pathLst>
                <a:path extrusionOk="0" h="716148" w="626818">
                  <a:moveTo>
                    <a:pt x="626819" y="616150"/>
                  </a:moveTo>
                  <a:lnTo>
                    <a:pt x="626819" y="716149"/>
                  </a:lnTo>
                  <a:lnTo>
                    <a:pt x="0" y="716149"/>
                  </a:lnTo>
                  <a:lnTo>
                    <a:pt x="0" y="616150"/>
                  </a:lnTo>
                  <a:cubicBezTo>
                    <a:pt x="0" y="521408"/>
                    <a:pt x="51305" y="438654"/>
                    <a:pt x="127669" y="394123"/>
                  </a:cubicBezTo>
                  <a:cubicBezTo>
                    <a:pt x="132297" y="391429"/>
                    <a:pt x="138112" y="391912"/>
                    <a:pt x="142271" y="395279"/>
                  </a:cubicBezTo>
                  <a:cubicBezTo>
                    <a:pt x="187893" y="432257"/>
                    <a:pt x="246067" y="454420"/>
                    <a:pt x="309396" y="454420"/>
                  </a:cubicBezTo>
                  <a:cubicBezTo>
                    <a:pt x="374205" y="454420"/>
                    <a:pt x="433580" y="431217"/>
                    <a:pt x="479685" y="392688"/>
                  </a:cubicBezTo>
                  <a:cubicBezTo>
                    <a:pt x="483771" y="389277"/>
                    <a:pt x="489527" y="388691"/>
                    <a:pt x="494185" y="391283"/>
                  </a:cubicBezTo>
                  <a:cubicBezTo>
                    <a:pt x="573273" y="435097"/>
                    <a:pt x="626819" y="519373"/>
                    <a:pt x="626819" y="616150"/>
                  </a:cubicBezTo>
                  <a:close/>
                  <a:moveTo>
                    <a:pt x="309396" y="377903"/>
                  </a:moveTo>
                  <a:cubicBezTo>
                    <a:pt x="413808" y="377903"/>
                    <a:pt x="498447" y="293305"/>
                    <a:pt x="498447" y="188944"/>
                  </a:cubicBezTo>
                  <a:cubicBezTo>
                    <a:pt x="498447" y="84583"/>
                    <a:pt x="413808" y="0"/>
                    <a:pt x="309396" y="0"/>
                  </a:cubicBezTo>
                  <a:cubicBezTo>
                    <a:pt x="204985" y="0"/>
                    <a:pt x="120346" y="84598"/>
                    <a:pt x="120346" y="188959"/>
                  </a:cubicBezTo>
                  <a:cubicBezTo>
                    <a:pt x="120346" y="293319"/>
                    <a:pt x="204985" y="377903"/>
                    <a:pt x="309396" y="3779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36"/>
            <p:cNvSpPr/>
            <p:nvPr/>
          </p:nvSpPr>
          <p:spPr>
            <a:xfrm>
              <a:off x="3699273" y="3275118"/>
              <a:ext cx="320732" cy="365394"/>
            </a:xfrm>
            <a:custGeom>
              <a:rect b="b" l="l" r="r" t="t"/>
              <a:pathLst>
                <a:path extrusionOk="0" h="730787" w="641464">
                  <a:moveTo>
                    <a:pt x="505052" y="392205"/>
                  </a:moveTo>
                  <a:cubicBezTo>
                    <a:pt x="497817" y="388194"/>
                    <a:pt x="488678" y="389087"/>
                    <a:pt x="482307" y="394401"/>
                  </a:cubicBezTo>
                  <a:cubicBezTo>
                    <a:pt x="435996" y="433106"/>
                    <a:pt x="377193" y="454420"/>
                    <a:pt x="316719" y="454420"/>
                  </a:cubicBezTo>
                  <a:cubicBezTo>
                    <a:pt x="257667" y="454420"/>
                    <a:pt x="199962" y="433999"/>
                    <a:pt x="154208" y="396904"/>
                  </a:cubicBezTo>
                  <a:cubicBezTo>
                    <a:pt x="147705" y="391634"/>
                    <a:pt x="138492" y="390917"/>
                    <a:pt x="131301" y="395103"/>
                  </a:cubicBezTo>
                  <a:cubicBezTo>
                    <a:pt x="92079" y="417984"/>
                    <a:pt x="59199" y="450760"/>
                    <a:pt x="36220" y="489905"/>
                  </a:cubicBezTo>
                  <a:cubicBezTo>
                    <a:pt x="12522" y="530249"/>
                    <a:pt x="0" y="576435"/>
                    <a:pt x="0" y="623470"/>
                  </a:cubicBezTo>
                  <a:lnTo>
                    <a:pt x="0" y="723468"/>
                  </a:lnTo>
                  <a:cubicBezTo>
                    <a:pt x="0" y="727508"/>
                    <a:pt x="3281" y="730787"/>
                    <a:pt x="7323" y="730787"/>
                  </a:cubicBezTo>
                  <a:lnTo>
                    <a:pt x="634142" y="730787"/>
                  </a:lnTo>
                  <a:cubicBezTo>
                    <a:pt x="638184" y="730787"/>
                    <a:pt x="641465" y="727508"/>
                    <a:pt x="641465" y="723468"/>
                  </a:cubicBezTo>
                  <a:lnTo>
                    <a:pt x="641465" y="623470"/>
                  </a:lnTo>
                  <a:cubicBezTo>
                    <a:pt x="641465" y="527439"/>
                    <a:pt x="589193" y="438815"/>
                    <a:pt x="505052" y="392205"/>
                  </a:cubicBezTo>
                  <a:close/>
                  <a:moveTo>
                    <a:pt x="626819" y="716149"/>
                  </a:moveTo>
                  <a:lnTo>
                    <a:pt x="14646" y="716149"/>
                  </a:lnTo>
                  <a:lnTo>
                    <a:pt x="14646" y="623470"/>
                  </a:lnTo>
                  <a:cubicBezTo>
                    <a:pt x="14646" y="579041"/>
                    <a:pt x="26465" y="535417"/>
                    <a:pt x="48844" y="497327"/>
                  </a:cubicBezTo>
                  <a:cubicBezTo>
                    <a:pt x="70564" y="460349"/>
                    <a:pt x="101628" y="429373"/>
                    <a:pt x="138683" y="407751"/>
                  </a:cubicBezTo>
                  <a:cubicBezTo>
                    <a:pt x="140645" y="406609"/>
                    <a:pt x="143179" y="406814"/>
                    <a:pt x="144981" y="408278"/>
                  </a:cubicBezTo>
                  <a:cubicBezTo>
                    <a:pt x="193342" y="447467"/>
                    <a:pt x="254327" y="469059"/>
                    <a:pt x="316719" y="469059"/>
                  </a:cubicBezTo>
                  <a:cubicBezTo>
                    <a:pt x="380620" y="469059"/>
                    <a:pt x="442763" y="446530"/>
                    <a:pt x="491695" y="405629"/>
                  </a:cubicBezTo>
                  <a:cubicBezTo>
                    <a:pt x="493452" y="404165"/>
                    <a:pt x="495972" y="403901"/>
                    <a:pt x="497949" y="404999"/>
                  </a:cubicBezTo>
                  <a:cubicBezTo>
                    <a:pt x="577433" y="449033"/>
                    <a:pt x="626819" y="532753"/>
                    <a:pt x="626819" y="623470"/>
                  </a:cubicBezTo>
                  <a:lnTo>
                    <a:pt x="626819" y="716149"/>
                  </a:lnTo>
                  <a:close/>
                  <a:moveTo>
                    <a:pt x="316719" y="392542"/>
                  </a:moveTo>
                  <a:cubicBezTo>
                    <a:pt x="424997" y="392542"/>
                    <a:pt x="513093" y="304489"/>
                    <a:pt x="513093" y="196263"/>
                  </a:cubicBezTo>
                  <a:cubicBezTo>
                    <a:pt x="513093" y="88053"/>
                    <a:pt x="424997" y="0"/>
                    <a:pt x="316719" y="0"/>
                  </a:cubicBezTo>
                  <a:cubicBezTo>
                    <a:pt x="208442" y="0"/>
                    <a:pt x="120346" y="88053"/>
                    <a:pt x="120346" y="196278"/>
                  </a:cubicBezTo>
                  <a:cubicBezTo>
                    <a:pt x="120346" y="304503"/>
                    <a:pt x="208442" y="392542"/>
                    <a:pt x="316719" y="392542"/>
                  </a:cubicBezTo>
                  <a:close/>
                  <a:moveTo>
                    <a:pt x="316719" y="14639"/>
                  </a:moveTo>
                  <a:cubicBezTo>
                    <a:pt x="416927" y="14639"/>
                    <a:pt x="498447" y="96119"/>
                    <a:pt x="498447" y="196278"/>
                  </a:cubicBezTo>
                  <a:cubicBezTo>
                    <a:pt x="498447" y="296437"/>
                    <a:pt x="416927" y="377917"/>
                    <a:pt x="316719" y="377917"/>
                  </a:cubicBezTo>
                  <a:cubicBezTo>
                    <a:pt x="216512" y="377917"/>
                    <a:pt x="134992" y="296437"/>
                    <a:pt x="134992" y="196278"/>
                  </a:cubicBezTo>
                  <a:cubicBezTo>
                    <a:pt x="134992" y="96119"/>
                    <a:pt x="216512" y="14639"/>
                    <a:pt x="316719" y="146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2" name="Google Shape;1462;p36"/>
          <p:cNvGrpSpPr/>
          <p:nvPr/>
        </p:nvGrpSpPr>
        <p:grpSpPr>
          <a:xfrm>
            <a:off x="4906622" y="3325845"/>
            <a:ext cx="443600" cy="263908"/>
            <a:chOff x="4906622" y="3325845"/>
            <a:chExt cx="443600" cy="263908"/>
          </a:xfrm>
        </p:grpSpPr>
        <p:sp>
          <p:nvSpPr>
            <p:cNvPr id="1463" name="Google Shape;1463;p36"/>
            <p:cNvSpPr/>
            <p:nvPr/>
          </p:nvSpPr>
          <p:spPr>
            <a:xfrm>
              <a:off x="4911032" y="3330286"/>
              <a:ext cx="434735" cy="255027"/>
            </a:xfrm>
            <a:custGeom>
              <a:rect b="b" l="l" r="r" t="t"/>
              <a:pathLst>
                <a:path extrusionOk="0" h="510054" w="869469">
                  <a:moveTo>
                    <a:pt x="863519" y="271778"/>
                  </a:moveTo>
                  <a:cubicBezTo>
                    <a:pt x="856069" y="282010"/>
                    <a:pt x="670650" y="510054"/>
                    <a:pt x="434907" y="510054"/>
                  </a:cubicBezTo>
                  <a:lnTo>
                    <a:pt x="434249" y="510054"/>
                  </a:lnTo>
                  <a:cubicBezTo>
                    <a:pt x="336605" y="509877"/>
                    <a:pt x="230657" y="468915"/>
                    <a:pt x="130221" y="390916"/>
                  </a:cubicBezTo>
                  <a:cubicBezTo>
                    <a:pt x="84752" y="356011"/>
                    <a:pt x="43194" y="316453"/>
                    <a:pt x="6295" y="272719"/>
                  </a:cubicBezTo>
                  <a:cubicBezTo>
                    <a:pt x="-2098" y="262381"/>
                    <a:pt x="-2098" y="247584"/>
                    <a:pt x="6295" y="237353"/>
                  </a:cubicBezTo>
                  <a:cubicBezTo>
                    <a:pt x="13764" y="228027"/>
                    <a:pt x="199182" y="0"/>
                    <a:pt x="434925" y="0"/>
                  </a:cubicBezTo>
                  <a:lnTo>
                    <a:pt x="435583" y="0"/>
                  </a:lnTo>
                  <a:cubicBezTo>
                    <a:pt x="533227" y="178"/>
                    <a:pt x="639175" y="41140"/>
                    <a:pt x="739611" y="119138"/>
                  </a:cubicBezTo>
                  <a:cubicBezTo>
                    <a:pt x="785081" y="153954"/>
                    <a:pt x="826639" y="193513"/>
                    <a:pt x="863537" y="237335"/>
                  </a:cubicBezTo>
                  <a:cubicBezTo>
                    <a:pt x="871450" y="247389"/>
                    <a:pt x="871450" y="261635"/>
                    <a:pt x="863519" y="271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36"/>
            <p:cNvSpPr/>
            <p:nvPr/>
          </p:nvSpPr>
          <p:spPr>
            <a:xfrm>
              <a:off x="4906622" y="3325845"/>
              <a:ext cx="443600" cy="263908"/>
            </a:xfrm>
            <a:custGeom>
              <a:rect b="b" l="l" r="r" t="t"/>
              <a:pathLst>
                <a:path extrusionOk="0" h="527817" w="887201">
                  <a:moveTo>
                    <a:pt x="879328" y="240728"/>
                  </a:moveTo>
                  <a:lnTo>
                    <a:pt x="879150" y="240497"/>
                  </a:lnTo>
                  <a:cubicBezTo>
                    <a:pt x="842092" y="196479"/>
                    <a:pt x="799929" y="156246"/>
                    <a:pt x="753872" y="121003"/>
                  </a:cubicBezTo>
                  <a:cubicBezTo>
                    <a:pt x="652174" y="42028"/>
                    <a:pt x="545177" y="195"/>
                    <a:pt x="444385" y="0"/>
                  </a:cubicBezTo>
                  <a:lnTo>
                    <a:pt x="443727" y="0"/>
                  </a:lnTo>
                  <a:cubicBezTo>
                    <a:pt x="203699" y="0"/>
                    <a:pt x="16058" y="230851"/>
                    <a:pt x="8251" y="240603"/>
                  </a:cubicBezTo>
                  <a:cubicBezTo>
                    <a:pt x="-2756" y="254050"/>
                    <a:pt x="-2774" y="273643"/>
                    <a:pt x="8340" y="287321"/>
                  </a:cubicBezTo>
                  <a:cubicBezTo>
                    <a:pt x="45381" y="331249"/>
                    <a:pt x="87543" y="371465"/>
                    <a:pt x="133600" y="406814"/>
                  </a:cubicBezTo>
                  <a:cubicBezTo>
                    <a:pt x="235298" y="485790"/>
                    <a:pt x="342314" y="527622"/>
                    <a:pt x="443087" y="527818"/>
                  </a:cubicBezTo>
                  <a:lnTo>
                    <a:pt x="443745" y="527818"/>
                  </a:lnTo>
                  <a:cubicBezTo>
                    <a:pt x="498835" y="527818"/>
                    <a:pt x="555651" y="515543"/>
                    <a:pt x="612608" y="491314"/>
                  </a:cubicBezTo>
                  <a:cubicBezTo>
                    <a:pt x="658291" y="471899"/>
                    <a:pt x="704188" y="444774"/>
                    <a:pt x="749036" y="410705"/>
                  </a:cubicBezTo>
                  <a:cubicBezTo>
                    <a:pt x="828488" y="350363"/>
                    <a:pt x="876056" y="290376"/>
                    <a:pt x="879364" y="286113"/>
                  </a:cubicBezTo>
                  <a:lnTo>
                    <a:pt x="879364" y="286113"/>
                  </a:lnTo>
                  <a:cubicBezTo>
                    <a:pt x="889820" y="272702"/>
                    <a:pt x="889820" y="254032"/>
                    <a:pt x="879328" y="240728"/>
                  </a:cubicBezTo>
                  <a:close/>
                  <a:moveTo>
                    <a:pt x="865333" y="275206"/>
                  </a:moveTo>
                  <a:lnTo>
                    <a:pt x="865155" y="275437"/>
                  </a:lnTo>
                  <a:cubicBezTo>
                    <a:pt x="863448" y="277782"/>
                    <a:pt x="679630" y="510054"/>
                    <a:pt x="443745" y="510054"/>
                  </a:cubicBezTo>
                  <a:lnTo>
                    <a:pt x="443105" y="510054"/>
                  </a:lnTo>
                  <a:cubicBezTo>
                    <a:pt x="346315" y="509877"/>
                    <a:pt x="243069" y="469323"/>
                    <a:pt x="144483" y="392764"/>
                  </a:cubicBezTo>
                  <a:cubicBezTo>
                    <a:pt x="99404" y="358161"/>
                    <a:pt x="58167" y="318833"/>
                    <a:pt x="22050" y="276006"/>
                  </a:cubicBezTo>
                  <a:cubicBezTo>
                    <a:pt x="16342" y="268971"/>
                    <a:pt x="16324" y="258811"/>
                    <a:pt x="22086" y="251777"/>
                  </a:cubicBezTo>
                  <a:cubicBezTo>
                    <a:pt x="24113" y="249254"/>
                    <a:pt x="72446" y="189321"/>
                    <a:pt x="149213" y="131146"/>
                  </a:cubicBezTo>
                  <a:cubicBezTo>
                    <a:pt x="192940" y="98000"/>
                    <a:pt x="237575" y="71657"/>
                    <a:pt x="281853" y="52846"/>
                  </a:cubicBezTo>
                  <a:cubicBezTo>
                    <a:pt x="336605" y="29558"/>
                    <a:pt x="391073" y="17763"/>
                    <a:pt x="443745" y="17763"/>
                  </a:cubicBezTo>
                  <a:lnTo>
                    <a:pt x="444385" y="17763"/>
                  </a:lnTo>
                  <a:cubicBezTo>
                    <a:pt x="541176" y="17941"/>
                    <a:pt x="644421" y="58494"/>
                    <a:pt x="743025" y="135072"/>
                  </a:cubicBezTo>
                  <a:cubicBezTo>
                    <a:pt x="788068" y="169550"/>
                    <a:pt x="829253" y="208825"/>
                    <a:pt x="865458" y="251830"/>
                  </a:cubicBezTo>
                  <a:cubicBezTo>
                    <a:pt x="870775" y="258686"/>
                    <a:pt x="870739" y="268279"/>
                    <a:pt x="865333" y="275206"/>
                  </a:cubicBezTo>
                  <a:close/>
                  <a:moveTo>
                    <a:pt x="443567" y="57429"/>
                  </a:moveTo>
                  <a:cubicBezTo>
                    <a:pt x="329581" y="57429"/>
                    <a:pt x="236863" y="150064"/>
                    <a:pt x="236863" y="263909"/>
                  </a:cubicBezTo>
                  <a:cubicBezTo>
                    <a:pt x="236863" y="377771"/>
                    <a:pt x="329599" y="470389"/>
                    <a:pt x="443567" y="470389"/>
                  </a:cubicBezTo>
                  <a:cubicBezTo>
                    <a:pt x="557553" y="470389"/>
                    <a:pt x="650271" y="377754"/>
                    <a:pt x="650271" y="263909"/>
                  </a:cubicBezTo>
                  <a:cubicBezTo>
                    <a:pt x="650271" y="150046"/>
                    <a:pt x="557536" y="57429"/>
                    <a:pt x="443567" y="57429"/>
                  </a:cubicBezTo>
                  <a:close/>
                  <a:moveTo>
                    <a:pt x="443567" y="452626"/>
                  </a:moveTo>
                  <a:cubicBezTo>
                    <a:pt x="339397" y="452626"/>
                    <a:pt x="254646" y="367966"/>
                    <a:pt x="254646" y="263909"/>
                  </a:cubicBezTo>
                  <a:cubicBezTo>
                    <a:pt x="254646" y="159852"/>
                    <a:pt x="339397" y="75192"/>
                    <a:pt x="443567" y="75192"/>
                  </a:cubicBezTo>
                  <a:cubicBezTo>
                    <a:pt x="547737" y="75192"/>
                    <a:pt x="632489" y="159852"/>
                    <a:pt x="632489" y="263909"/>
                  </a:cubicBezTo>
                  <a:cubicBezTo>
                    <a:pt x="632489" y="367966"/>
                    <a:pt x="547737" y="452626"/>
                    <a:pt x="443567" y="452626"/>
                  </a:cubicBezTo>
                  <a:close/>
                  <a:moveTo>
                    <a:pt x="443567" y="143669"/>
                  </a:moveTo>
                  <a:cubicBezTo>
                    <a:pt x="377203" y="143669"/>
                    <a:pt x="323215" y="197599"/>
                    <a:pt x="323215" y="263891"/>
                  </a:cubicBezTo>
                  <a:cubicBezTo>
                    <a:pt x="323215" y="330184"/>
                    <a:pt x="377203" y="384113"/>
                    <a:pt x="443567" y="384113"/>
                  </a:cubicBezTo>
                  <a:cubicBezTo>
                    <a:pt x="509932" y="384113"/>
                    <a:pt x="563919" y="330184"/>
                    <a:pt x="563919" y="263891"/>
                  </a:cubicBezTo>
                  <a:cubicBezTo>
                    <a:pt x="563919" y="197616"/>
                    <a:pt x="509932" y="143669"/>
                    <a:pt x="443567" y="143669"/>
                  </a:cubicBezTo>
                  <a:close/>
                  <a:moveTo>
                    <a:pt x="443567" y="366367"/>
                  </a:moveTo>
                  <a:cubicBezTo>
                    <a:pt x="387001" y="366367"/>
                    <a:pt x="340998" y="320396"/>
                    <a:pt x="340998" y="263909"/>
                  </a:cubicBezTo>
                  <a:cubicBezTo>
                    <a:pt x="340998" y="207422"/>
                    <a:pt x="387019" y="161450"/>
                    <a:pt x="443567" y="161450"/>
                  </a:cubicBezTo>
                  <a:cubicBezTo>
                    <a:pt x="500116" y="161450"/>
                    <a:pt x="546137" y="207422"/>
                    <a:pt x="546137" y="263909"/>
                  </a:cubicBezTo>
                  <a:cubicBezTo>
                    <a:pt x="546137" y="320396"/>
                    <a:pt x="500134" y="366367"/>
                    <a:pt x="443567" y="3663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5" name="Google Shape;1465;p36"/>
          <p:cNvGrpSpPr/>
          <p:nvPr/>
        </p:nvGrpSpPr>
        <p:grpSpPr>
          <a:xfrm>
            <a:off x="5611974" y="3275115"/>
            <a:ext cx="408981" cy="365381"/>
            <a:chOff x="5611974" y="3275115"/>
            <a:chExt cx="408981" cy="365381"/>
          </a:xfrm>
        </p:grpSpPr>
        <p:sp>
          <p:nvSpPr>
            <p:cNvPr id="1466" name="Google Shape;1466;p36"/>
            <p:cNvSpPr/>
            <p:nvPr/>
          </p:nvSpPr>
          <p:spPr>
            <a:xfrm>
              <a:off x="5611974" y="3275115"/>
              <a:ext cx="408981" cy="365381"/>
            </a:xfrm>
            <a:custGeom>
              <a:rect b="b" l="l" r="r" t="t"/>
              <a:pathLst>
                <a:path extrusionOk="0" h="730762" w="817961">
                  <a:moveTo>
                    <a:pt x="787653" y="384243"/>
                  </a:moveTo>
                  <a:cubicBezTo>
                    <a:pt x="805737" y="394627"/>
                    <a:pt x="817961" y="414133"/>
                    <a:pt x="817961" y="436457"/>
                  </a:cubicBezTo>
                  <a:lnTo>
                    <a:pt x="817961" y="445171"/>
                  </a:lnTo>
                  <a:cubicBezTo>
                    <a:pt x="817961" y="467331"/>
                    <a:pt x="805917" y="486723"/>
                    <a:pt x="788046" y="497172"/>
                  </a:cubicBezTo>
                  <a:cubicBezTo>
                    <a:pt x="805917" y="507622"/>
                    <a:pt x="817961" y="527014"/>
                    <a:pt x="817961" y="549174"/>
                  </a:cubicBezTo>
                  <a:lnTo>
                    <a:pt x="817961" y="557871"/>
                  </a:lnTo>
                  <a:cubicBezTo>
                    <a:pt x="817961" y="587778"/>
                    <a:pt x="796049" y="612657"/>
                    <a:pt x="767442" y="617276"/>
                  </a:cubicBezTo>
                  <a:cubicBezTo>
                    <a:pt x="780616" y="628822"/>
                    <a:pt x="788946" y="645741"/>
                    <a:pt x="788946" y="664593"/>
                  </a:cubicBezTo>
                  <a:lnTo>
                    <a:pt x="788946" y="667852"/>
                  </a:lnTo>
                  <a:cubicBezTo>
                    <a:pt x="788946" y="702542"/>
                    <a:pt x="760749" y="730762"/>
                    <a:pt x="726088" y="730762"/>
                  </a:cubicBezTo>
                  <a:lnTo>
                    <a:pt x="563009" y="730762"/>
                  </a:lnTo>
                  <a:cubicBezTo>
                    <a:pt x="548215" y="730762"/>
                    <a:pt x="534321" y="725718"/>
                    <a:pt x="523111" y="716447"/>
                  </a:cubicBezTo>
                  <a:cubicBezTo>
                    <a:pt x="522375" y="716693"/>
                    <a:pt x="521606" y="716857"/>
                    <a:pt x="520787" y="716873"/>
                  </a:cubicBezTo>
                  <a:lnTo>
                    <a:pt x="365122" y="719494"/>
                  </a:lnTo>
                  <a:cubicBezTo>
                    <a:pt x="318956" y="719494"/>
                    <a:pt x="291839" y="693780"/>
                    <a:pt x="279762" y="678466"/>
                  </a:cubicBezTo>
                  <a:cubicBezTo>
                    <a:pt x="274607" y="671914"/>
                    <a:pt x="266768" y="668147"/>
                    <a:pt x="258274" y="668147"/>
                  </a:cubicBezTo>
                  <a:lnTo>
                    <a:pt x="202175" y="668147"/>
                  </a:lnTo>
                  <a:lnTo>
                    <a:pt x="202175" y="679170"/>
                  </a:lnTo>
                  <a:cubicBezTo>
                    <a:pt x="202175" y="707619"/>
                    <a:pt x="179051" y="730762"/>
                    <a:pt x="150625" y="730762"/>
                  </a:cubicBezTo>
                  <a:lnTo>
                    <a:pt x="51566" y="730762"/>
                  </a:lnTo>
                  <a:cubicBezTo>
                    <a:pt x="23140" y="730762"/>
                    <a:pt x="0" y="707619"/>
                    <a:pt x="0" y="679170"/>
                  </a:cubicBezTo>
                  <a:lnTo>
                    <a:pt x="0" y="355351"/>
                  </a:lnTo>
                  <a:cubicBezTo>
                    <a:pt x="0" y="326902"/>
                    <a:pt x="23140" y="303742"/>
                    <a:pt x="51566" y="303742"/>
                  </a:cubicBezTo>
                  <a:lnTo>
                    <a:pt x="150625" y="303742"/>
                  </a:lnTo>
                  <a:cubicBezTo>
                    <a:pt x="179051" y="303742"/>
                    <a:pt x="202175" y="326902"/>
                    <a:pt x="202175" y="355351"/>
                  </a:cubicBezTo>
                  <a:lnTo>
                    <a:pt x="202175" y="355630"/>
                  </a:lnTo>
                  <a:lnTo>
                    <a:pt x="278453" y="355646"/>
                  </a:lnTo>
                  <a:cubicBezTo>
                    <a:pt x="278469" y="355646"/>
                    <a:pt x="278469" y="355646"/>
                    <a:pt x="278485" y="355646"/>
                  </a:cubicBezTo>
                  <a:cubicBezTo>
                    <a:pt x="288370" y="355646"/>
                    <a:pt x="297092" y="348996"/>
                    <a:pt x="299694" y="339448"/>
                  </a:cubicBezTo>
                  <a:cubicBezTo>
                    <a:pt x="308286" y="307837"/>
                    <a:pt x="321771" y="267366"/>
                    <a:pt x="349903" y="234691"/>
                  </a:cubicBezTo>
                  <a:cubicBezTo>
                    <a:pt x="362766" y="219770"/>
                    <a:pt x="377805" y="207175"/>
                    <a:pt x="392354" y="195006"/>
                  </a:cubicBezTo>
                  <a:cubicBezTo>
                    <a:pt x="403482" y="185703"/>
                    <a:pt x="414987" y="176089"/>
                    <a:pt x="425133" y="165688"/>
                  </a:cubicBezTo>
                  <a:cubicBezTo>
                    <a:pt x="450614" y="139565"/>
                    <a:pt x="459860" y="107659"/>
                    <a:pt x="466046" y="77064"/>
                  </a:cubicBezTo>
                  <a:cubicBezTo>
                    <a:pt x="470284" y="56116"/>
                    <a:pt x="478287" y="26455"/>
                    <a:pt x="498596" y="10666"/>
                  </a:cubicBezTo>
                  <a:cubicBezTo>
                    <a:pt x="510821" y="1167"/>
                    <a:pt x="525173" y="-2142"/>
                    <a:pt x="539034" y="1363"/>
                  </a:cubicBezTo>
                  <a:cubicBezTo>
                    <a:pt x="554467" y="5261"/>
                    <a:pt x="568050" y="17479"/>
                    <a:pt x="575349" y="34038"/>
                  </a:cubicBezTo>
                  <a:cubicBezTo>
                    <a:pt x="606917" y="105792"/>
                    <a:pt x="601287" y="199559"/>
                    <a:pt x="562977" y="263566"/>
                  </a:cubicBezTo>
                  <a:lnTo>
                    <a:pt x="756740" y="263566"/>
                  </a:lnTo>
                  <a:cubicBezTo>
                    <a:pt x="790501" y="263566"/>
                    <a:pt x="817961" y="291066"/>
                    <a:pt x="817961" y="324854"/>
                  </a:cubicBezTo>
                  <a:lnTo>
                    <a:pt x="817961" y="331373"/>
                  </a:lnTo>
                  <a:cubicBezTo>
                    <a:pt x="817961" y="353877"/>
                    <a:pt x="805769" y="373580"/>
                    <a:pt x="787653" y="3842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36"/>
            <p:cNvSpPr/>
            <p:nvPr/>
          </p:nvSpPr>
          <p:spPr>
            <a:xfrm>
              <a:off x="5620157" y="3283300"/>
              <a:ext cx="392615" cy="349007"/>
            </a:xfrm>
            <a:custGeom>
              <a:rect b="b" l="l" r="r" t="t"/>
              <a:pathLst>
                <a:path extrusionOk="0" h="698013" w="785231">
                  <a:moveTo>
                    <a:pt x="756216" y="648223"/>
                  </a:moveTo>
                  <a:lnTo>
                    <a:pt x="756216" y="651482"/>
                  </a:lnTo>
                  <a:cubicBezTo>
                    <a:pt x="756216" y="677147"/>
                    <a:pt x="735350" y="698013"/>
                    <a:pt x="709723" y="698013"/>
                  </a:cubicBezTo>
                  <a:lnTo>
                    <a:pt x="546644" y="698013"/>
                  </a:lnTo>
                  <a:cubicBezTo>
                    <a:pt x="533798" y="698013"/>
                    <a:pt x="521851" y="692887"/>
                    <a:pt x="512997" y="683584"/>
                  </a:cubicBezTo>
                  <a:cubicBezTo>
                    <a:pt x="504717" y="674903"/>
                    <a:pt x="500151" y="663504"/>
                    <a:pt x="500151" y="651482"/>
                  </a:cubicBezTo>
                  <a:lnTo>
                    <a:pt x="500151" y="648223"/>
                  </a:lnTo>
                  <a:cubicBezTo>
                    <a:pt x="500151" y="622574"/>
                    <a:pt x="521016" y="601692"/>
                    <a:pt x="546644" y="601692"/>
                  </a:cubicBezTo>
                  <a:lnTo>
                    <a:pt x="709723" y="601692"/>
                  </a:lnTo>
                  <a:cubicBezTo>
                    <a:pt x="735350" y="601692"/>
                    <a:pt x="756216" y="622574"/>
                    <a:pt x="756216" y="648223"/>
                  </a:cubicBezTo>
                  <a:close/>
                  <a:moveTo>
                    <a:pt x="741455" y="488991"/>
                  </a:moveTo>
                  <a:lnTo>
                    <a:pt x="523209" y="488991"/>
                  </a:lnTo>
                  <a:cubicBezTo>
                    <a:pt x="499071" y="488991"/>
                    <a:pt x="479433" y="508645"/>
                    <a:pt x="479433" y="532804"/>
                  </a:cubicBezTo>
                  <a:lnTo>
                    <a:pt x="479433" y="541501"/>
                  </a:lnTo>
                  <a:cubicBezTo>
                    <a:pt x="479433" y="565659"/>
                    <a:pt x="499071" y="585313"/>
                    <a:pt x="523209" y="585313"/>
                  </a:cubicBezTo>
                  <a:lnTo>
                    <a:pt x="546644" y="585313"/>
                  </a:lnTo>
                  <a:lnTo>
                    <a:pt x="709723" y="585313"/>
                  </a:lnTo>
                  <a:lnTo>
                    <a:pt x="741455" y="585313"/>
                  </a:lnTo>
                  <a:cubicBezTo>
                    <a:pt x="765593" y="585313"/>
                    <a:pt x="785231" y="565659"/>
                    <a:pt x="785231" y="541501"/>
                  </a:cubicBezTo>
                  <a:lnTo>
                    <a:pt x="785231" y="532804"/>
                  </a:lnTo>
                  <a:cubicBezTo>
                    <a:pt x="785231" y="508645"/>
                    <a:pt x="765593" y="488991"/>
                    <a:pt x="741455" y="488991"/>
                  </a:cubicBezTo>
                  <a:close/>
                  <a:moveTo>
                    <a:pt x="741455" y="376291"/>
                  </a:moveTo>
                  <a:lnTo>
                    <a:pt x="523209" y="376291"/>
                  </a:lnTo>
                  <a:cubicBezTo>
                    <a:pt x="499071" y="376291"/>
                    <a:pt x="479433" y="395945"/>
                    <a:pt x="479433" y="420087"/>
                  </a:cubicBezTo>
                  <a:lnTo>
                    <a:pt x="479433" y="428800"/>
                  </a:lnTo>
                  <a:cubicBezTo>
                    <a:pt x="479433" y="452959"/>
                    <a:pt x="499071" y="472613"/>
                    <a:pt x="523209" y="472613"/>
                  </a:cubicBezTo>
                  <a:lnTo>
                    <a:pt x="741455" y="472613"/>
                  </a:lnTo>
                  <a:cubicBezTo>
                    <a:pt x="765593" y="472613"/>
                    <a:pt x="785231" y="452959"/>
                    <a:pt x="785231" y="428800"/>
                  </a:cubicBezTo>
                  <a:lnTo>
                    <a:pt x="785231" y="420087"/>
                  </a:lnTo>
                  <a:cubicBezTo>
                    <a:pt x="785231" y="395945"/>
                    <a:pt x="765593" y="376291"/>
                    <a:pt x="741455" y="376291"/>
                  </a:cubicBezTo>
                  <a:close/>
                  <a:moveTo>
                    <a:pt x="740374" y="263574"/>
                  </a:moveTo>
                  <a:lnTo>
                    <a:pt x="545024" y="263574"/>
                  </a:lnTo>
                  <a:cubicBezTo>
                    <a:pt x="541195" y="263574"/>
                    <a:pt x="537431" y="264049"/>
                    <a:pt x="533814" y="264983"/>
                  </a:cubicBezTo>
                  <a:cubicBezTo>
                    <a:pt x="513996" y="270093"/>
                    <a:pt x="500151" y="287978"/>
                    <a:pt x="500151" y="308484"/>
                  </a:cubicBezTo>
                  <a:lnTo>
                    <a:pt x="500151" y="315003"/>
                  </a:lnTo>
                  <a:cubicBezTo>
                    <a:pt x="500151" y="339767"/>
                    <a:pt x="520280" y="359913"/>
                    <a:pt x="545024" y="359913"/>
                  </a:cubicBezTo>
                  <a:lnTo>
                    <a:pt x="740374" y="359913"/>
                  </a:lnTo>
                  <a:cubicBezTo>
                    <a:pt x="765102" y="359913"/>
                    <a:pt x="785231" y="339767"/>
                    <a:pt x="785231" y="315003"/>
                  </a:cubicBezTo>
                  <a:lnTo>
                    <a:pt x="785231" y="308484"/>
                  </a:lnTo>
                  <a:cubicBezTo>
                    <a:pt x="785231" y="283720"/>
                    <a:pt x="765102" y="263574"/>
                    <a:pt x="740374" y="263574"/>
                  </a:cubicBezTo>
                  <a:close/>
                  <a:moveTo>
                    <a:pt x="483786" y="648223"/>
                  </a:moveTo>
                  <a:cubicBezTo>
                    <a:pt x="483786" y="628569"/>
                    <a:pt x="492852" y="610995"/>
                    <a:pt x="506991" y="599448"/>
                  </a:cubicBezTo>
                  <a:cubicBezTo>
                    <a:pt x="481691" y="592356"/>
                    <a:pt x="463067" y="569066"/>
                    <a:pt x="463067" y="541501"/>
                  </a:cubicBezTo>
                  <a:lnTo>
                    <a:pt x="463067" y="532804"/>
                  </a:lnTo>
                  <a:cubicBezTo>
                    <a:pt x="463067" y="510644"/>
                    <a:pt x="475112" y="491251"/>
                    <a:pt x="492983" y="480802"/>
                  </a:cubicBezTo>
                  <a:cubicBezTo>
                    <a:pt x="475112" y="470353"/>
                    <a:pt x="463067" y="450960"/>
                    <a:pt x="463067" y="428800"/>
                  </a:cubicBezTo>
                  <a:lnTo>
                    <a:pt x="463067" y="420087"/>
                  </a:lnTo>
                  <a:cubicBezTo>
                    <a:pt x="463067" y="392817"/>
                    <a:pt x="481298" y="369723"/>
                    <a:pt x="506222" y="362369"/>
                  </a:cubicBezTo>
                  <a:cubicBezTo>
                    <a:pt x="492525" y="351117"/>
                    <a:pt x="483786" y="334067"/>
                    <a:pt x="483786" y="315003"/>
                  </a:cubicBezTo>
                  <a:lnTo>
                    <a:pt x="483786" y="308484"/>
                  </a:lnTo>
                  <a:cubicBezTo>
                    <a:pt x="483786" y="282229"/>
                    <a:pt x="500413" y="259136"/>
                    <a:pt x="524813" y="250619"/>
                  </a:cubicBezTo>
                  <a:cubicBezTo>
                    <a:pt x="524813" y="250603"/>
                    <a:pt x="524813" y="250603"/>
                    <a:pt x="524813" y="250603"/>
                  </a:cubicBezTo>
                  <a:cubicBezTo>
                    <a:pt x="567526" y="191263"/>
                    <a:pt x="575594" y="96072"/>
                    <a:pt x="543993" y="24285"/>
                  </a:cubicBezTo>
                  <a:cubicBezTo>
                    <a:pt x="538723" y="12296"/>
                    <a:pt x="529248" y="3550"/>
                    <a:pt x="518660" y="864"/>
                  </a:cubicBezTo>
                  <a:cubicBezTo>
                    <a:pt x="509675" y="-1397"/>
                    <a:pt x="500544" y="798"/>
                    <a:pt x="492279" y="7235"/>
                  </a:cubicBezTo>
                  <a:cubicBezTo>
                    <a:pt x="476258" y="19682"/>
                    <a:pt x="469450" y="45560"/>
                    <a:pt x="465719" y="63937"/>
                  </a:cubicBezTo>
                  <a:cubicBezTo>
                    <a:pt x="459025" y="96989"/>
                    <a:pt x="448928" y="131597"/>
                    <a:pt x="420485" y="160750"/>
                  </a:cubicBezTo>
                  <a:cubicBezTo>
                    <a:pt x="409750" y="171757"/>
                    <a:pt x="397934" y="181649"/>
                    <a:pt x="386495" y="191214"/>
                  </a:cubicBezTo>
                  <a:cubicBezTo>
                    <a:pt x="371799" y="203498"/>
                    <a:pt x="357922" y="215110"/>
                    <a:pt x="345942" y="229016"/>
                  </a:cubicBezTo>
                  <a:cubicBezTo>
                    <a:pt x="319938" y="259201"/>
                    <a:pt x="307255" y="297445"/>
                    <a:pt x="299105" y="327385"/>
                  </a:cubicBezTo>
                  <a:cubicBezTo>
                    <a:pt x="294572" y="344042"/>
                    <a:pt x="279369" y="355654"/>
                    <a:pt x="262120" y="355654"/>
                  </a:cubicBezTo>
                  <a:cubicBezTo>
                    <a:pt x="262104" y="355654"/>
                    <a:pt x="262087" y="355654"/>
                    <a:pt x="262071" y="355654"/>
                  </a:cubicBezTo>
                  <a:lnTo>
                    <a:pt x="185810" y="355638"/>
                  </a:lnTo>
                  <a:lnTo>
                    <a:pt x="185810" y="635398"/>
                  </a:lnTo>
                  <a:lnTo>
                    <a:pt x="241909" y="635398"/>
                  </a:lnTo>
                  <a:cubicBezTo>
                    <a:pt x="255443" y="635398"/>
                    <a:pt x="267962" y="641426"/>
                    <a:pt x="276260" y="651941"/>
                  </a:cubicBezTo>
                  <a:cubicBezTo>
                    <a:pt x="288746" y="667828"/>
                    <a:pt x="311445" y="686745"/>
                    <a:pt x="348626" y="686745"/>
                  </a:cubicBezTo>
                  <a:lnTo>
                    <a:pt x="493032" y="684321"/>
                  </a:lnTo>
                  <a:cubicBezTo>
                    <a:pt x="487026" y="674527"/>
                    <a:pt x="483786" y="663225"/>
                    <a:pt x="483786" y="651482"/>
                  </a:cubicBezTo>
                  <a:lnTo>
                    <a:pt x="483786" y="648223"/>
                  </a:lnTo>
                  <a:close/>
                  <a:moveTo>
                    <a:pt x="134259" y="303751"/>
                  </a:moveTo>
                  <a:lnTo>
                    <a:pt x="35201" y="303751"/>
                  </a:lnTo>
                  <a:cubicBezTo>
                    <a:pt x="15792" y="303751"/>
                    <a:pt x="0" y="319556"/>
                    <a:pt x="0" y="338981"/>
                  </a:cubicBezTo>
                  <a:lnTo>
                    <a:pt x="0" y="662800"/>
                  </a:lnTo>
                  <a:cubicBezTo>
                    <a:pt x="0" y="682225"/>
                    <a:pt x="15792" y="698013"/>
                    <a:pt x="35201" y="698013"/>
                  </a:cubicBezTo>
                  <a:lnTo>
                    <a:pt x="134259" y="698013"/>
                  </a:lnTo>
                  <a:cubicBezTo>
                    <a:pt x="153668" y="698013"/>
                    <a:pt x="169444" y="682225"/>
                    <a:pt x="169444" y="662800"/>
                  </a:cubicBezTo>
                  <a:lnTo>
                    <a:pt x="169444" y="338981"/>
                  </a:lnTo>
                  <a:cubicBezTo>
                    <a:pt x="169444" y="319556"/>
                    <a:pt x="153668" y="303751"/>
                    <a:pt x="134259" y="3037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36"/>
            <p:cNvSpPr/>
            <p:nvPr/>
          </p:nvSpPr>
          <p:spPr>
            <a:xfrm>
              <a:off x="5611974" y="3275115"/>
              <a:ext cx="408981" cy="365381"/>
            </a:xfrm>
            <a:custGeom>
              <a:rect b="b" l="l" r="r" t="t"/>
              <a:pathLst>
                <a:path extrusionOk="0" h="730762" w="817961">
                  <a:moveTo>
                    <a:pt x="817961" y="331373"/>
                  </a:moveTo>
                  <a:lnTo>
                    <a:pt x="817961" y="324854"/>
                  </a:lnTo>
                  <a:cubicBezTo>
                    <a:pt x="817961" y="291066"/>
                    <a:pt x="790501" y="263566"/>
                    <a:pt x="756740" y="263566"/>
                  </a:cubicBezTo>
                  <a:lnTo>
                    <a:pt x="562977" y="263566"/>
                  </a:lnTo>
                  <a:cubicBezTo>
                    <a:pt x="601287" y="199559"/>
                    <a:pt x="606917" y="105792"/>
                    <a:pt x="575349" y="34038"/>
                  </a:cubicBezTo>
                  <a:cubicBezTo>
                    <a:pt x="568050" y="17479"/>
                    <a:pt x="554467" y="5261"/>
                    <a:pt x="539034" y="1363"/>
                  </a:cubicBezTo>
                  <a:cubicBezTo>
                    <a:pt x="525173" y="-2142"/>
                    <a:pt x="510821" y="1167"/>
                    <a:pt x="498596" y="10666"/>
                  </a:cubicBezTo>
                  <a:cubicBezTo>
                    <a:pt x="478287" y="26455"/>
                    <a:pt x="470284" y="56116"/>
                    <a:pt x="466046" y="77064"/>
                  </a:cubicBezTo>
                  <a:cubicBezTo>
                    <a:pt x="459860" y="107659"/>
                    <a:pt x="450614" y="139565"/>
                    <a:pt x="425133" y="165688"/>
                  </a:cubicBezTo>
                  <a:cubicBezTo>
                    <a:pt x="414987" y="176089"/>
                    <a:pt x="403482" y="185703"/>
                    <a:pt x="392354" y="195006"/>
                  </a:cubicBezTo>
                  <a:cubicBezTo>
                    <a:pt x="377805" y="207175"/>
                    <a:pt x="362766" y="219770"/>
                    <a:pt x="349903" y="234691"/>
                  </a:cubicBezTo>
                  <a:cubicBezTo>
                    <a:pt x="321771" y="267366"/>
                    <a:pt x="308286" y="307837"/>
                    <a:pt x="299694" y="339448"/>
                  </a:cubicBezTo>
                  <a:cubicBezTo>
                    <a:pt x="297092" y="348996"/>
                    <a:pt x="288370" y="355646"/>
                    <a:pt x="278485" y="355646"/>
                  </a:cubicBezTo>
                  <a:cubicBezTo>
                    <a:pt x="278469" y="355646"/>
                    <a:pt x="278469" y="355646"/>
                    <a:pt x="278453" y="355646"/>
                  </a:cubicBezTo>
                  <a:lnTo>
                    <a:pt x="202175" y="355630"/>
                  </a:lnTo>
                  <a:lnTo>
                    <a:pt x="202175" y="355351"/>
                  </a:lnTo>
                  <a:cubicBezTo>
                    <a:pt x="202175" y="326902"/>
                    <a:pt x="179051" y="303742"/>
                    <a:pt x="150625" y="303742"/>
                  </a:cubicBezTo>
                  <a:lnTo>
                    <a:pt x="51566" y="303742"/>
                  </a:lnTo>
                  <a:cubicBezTo>
                    <a:pt x="23140" y="303742"/>
                    <a:pt x="0" y="326902"/>
                    <a:pt x="0" y="355351"/>
                  </a:cubicBezTo>
                  <a:lnTo>
                    <a:pt x="0" y="679170"/>
                  </a:lnTo>
                  <a:cubicBezTo>
                    <a:pt x="0" y="707619"/>
                    <a:pt x="23140" y="730762"/>
                    <a:pt x="51566" y="730762"/>
                  </a:cubicBezTo>
                  <a:lnTo>
                    <a:pt x="150625" y="730762"/>
                  </a:lnTo>
                  <a:cubicBezTo>
                    <a:pt x="179051" y="730762"/>
                    <a:pt x="202175" y="707619"/>
                    <a:pt x="202175" y="679170"/>
                  </a:cubicBezTo>
                  <a:lnTo>
                    <a:pt x="202175" y="668147"/>
                  </a:lnTo>
                  <a:lnTo>
                    <a:pt x="258274" y="668147"/>
                  </a:lnTo>
                  <a:cubicBezTo>
                    <a:pt x="266768" y="668147"/>
                    <a:pt x="274607" y="671914"/>
                    <a:pt x="279762" y="678466"/>
                  </a:cubicBezTo>
                  <a:cubicBezTo>
                    <a:pt x="291839" y="693780"/>
                    <a:pt x="318956" y="719494"/>
                    <a:pt x="365122" y="719494"/>
                  </a:cubicBezTo>
                  <a:lnTo>
                    <a:pt x="520787" y="716873"/>
                  </a:lnTo>
                  <a:cubicBezTo>
                    <a:pt x="521606" y="716857"/>
                    <a:pt x="522375" y="716693"/>
                    <a:pt x="523111" y="716447"/>
                  </a:cubicBezTo>
                  <a:cubicBezTo>
                    <a:pt x="534321" y="725718"/>
                    <a:pt x="548215" y="730762"/>
                    <a:pt x="563009" y="730762"/>
                  </a:cubicBezTo>
                  <a:lnTo>
                    <a:pt x="726088" y="730762"/>
                  </a:lnTo>
                  <a:cubicBezTo>
                    <a:pt x="760749" y="730762"/>
                    <a:pt x="788946" y="702542"/>
                    <a:pt x="788946" y="667852"/>
                  </a:cubicBezTo>
                  <a:lnTo>
                    <a:pt x="788946" y="664593"/>
                  </a:lnTo>
                  <a:cubicBezTo>
                    <a:pt x="788946" y="645741"/>
                    <a:pt x="780616" y="628822"/>
                    <a:pt x="767442" y="617276"/>
                  </a:cubicBezTo>
                  <a:cubicBezTo>
                    <a:pt x="796049" y="612657"/>
                    <a:pt x="817961" y="587778"/>
                    <a:pt x="817961" y="557871"/>
                  </a:cubicBezTo>
                  <a:lnTo>
                    <a:pt x="817961" y="549174"/>
                  </a:lnTo>
                  <a:cubicBezTo>
                    <a:pt x="817961" y="527014"/>
                    <a:pt x="805917" y="507622"/>
                    <a:pt x="788046" y="497172"/>
                  </a:cubicBezTo>
                  <a:cubicBezTo>
                    <a:pt x="805917" y="486723"/>
                    <a:pt x="817961" y="467331"/>
                    <a:pt x="817961" y="445171"/>
                  </a:cubicBezTo>
                  <a:lnTo>
                    <a:pt x="817961" y="436457"/>
                  </a:lnTo>
                  <a:cubicBezTo>
                    <a:pt x="817961" y="414133"/>
                    <a:pt x="805737" y="394627"/>
                    <a:pt x="787653" y="384243"/>
                  </a:cubicBezTo>
                  <a:cubicBezTo>
                    <a:pt x="805769" y="373580"/>
                    <a:pt x="817961" y="353877"/>
                    <a:pt x="817961" y="331373"/>
                  </a:cubicBezTo>
                  <a:close/>
                  <a:moveTo>
                    <a:pt x="185810" y="679170"/>
                  </a:moveTo>
                  <a:cubicBezTo>
                    <a:pt x="185810" y="698595"/>
                    <a:pt x="170034" y="714384"/>
                    <a:pt x="150625" y="714384"/>
                  </a:cubicBezTo>
                  <a:lnTo>
                    <a:pt x="51566" y="714384"/>
                  </a:lnTo>
                  <a:cubicBezTo>
                    <a:pt x="32157" y="714384"/>
                    <a:pt x="16365" y="698595"/>
                    <a:pt x="16365" y="679170"/>
                  </a:cubicBezTo>
                  <a:lnTo>
                    <a:pt x="16365" y="355351"/>
                  </a:lnTo>
                  <a:cubicBezTo>
                    <a:pt x="16365" y="335926"/>
                    <a:pt x="32157" y="320121"/>
                    <a:pt x="51566" y="320121"/>
                  </a:cubicBezTo>
                  <a:lnTo>
                    <a:pt x="150625" y="320121"/>
                  </a:lnTo>
                  <a:cubicBezTo>
                    <a:pt x="170034" y="320121"/>
                    <a:pt x="185810" y="335926"/>
                    <a:pt x="185810" y="355351"/>
                  </a:cubicBezTo>
                  <a:lnTo>
                    <a:pt x="185810" y="679170"/>
                  </a:lnTo>
                  <a:close/>
                  <a:moveTo>
                    <a:pt x="364991" y="703115"/>
                  </a:moveTo>
                  <a:cubicBezTo>
                    <a:pt x="327810" y="703115"/>
                    <a:pt x="305111" y="684198"/>
                    <a:pt x="292625" y="668311"/>
                  </a:cubicBezTo>
                  <a:cubicBezTo>
                    <a:pt x="284328" y="657796"/>
                    <a:pt x="271808" y="651769"/>
                    <a:pt x="258274" y="651769"/>
                  </a:cubicBezTo>
                  <a:lnTo>
                    <a:pt x="202175" y="651769"/>
                  </a:lnTo>
                  <a:lnTo>
                    <a:pt x="202175" y="372008"/>
                  </a:lnTo>
                  <a:lnTo>
                    <a:pt x="278436" y="372024"/>
                  </a:lnTo>
                  <a:cubicBezTo>
                    <a:pt x="278453" y="372024"/>
                    <a:pt x="278469" y="372024"/>
                    <a:pt x="278485" y="372024"/>
                  </a:cubicBezTo>
                  <a:cubicBezTo>
                    <a:pt x="295734" y="372024"/>
                    <a:pt x="310937" y="360412"/>
                    <a:pt x="315470" y="343755"/>
                  </a:cubicBezTo>
                  <a:cubicBezTo>
                    <a:pt x="323620" y="313815"/>
                    <a:pt x="336303" y="275572"/>
                    <a:pt x="362307" y="245386"/>
                  </a:cubicBezTo>
                  <a:cubicBezTo>
                    <a:pt x="374287" y="231481"/>
                    <a:pt x="388164" y="219868"/>
                    <a:pt x="402860" y="207584"/>
                  </a:cubicBezTo>
                  <a:cubicBezTo>
                    <a:pt x="414299" y="198019"/>
                    <a:pt x="426115" y="188127"/>
                    <a:pt x="436851" y="177120"/>
                  </a:cubicBezTo>
                  <a:cubicBezTo>
                    <a:pt x="465293" y="147967"/>
                    <a:pt x="475390" y="113359"/>
                    <a:pt x="482084" y="80307"/>
                  </a:cubicBezTo>
                  <a:cubicBezTo>
                    <a:pt x="485815" y="61931"/>
                    <a:pt x="492623" y="36053"/>
                    <a:pt x="508644" y="23605"/>
                  </a:cubicBezTo>
                  <a:cubicBezTo>
                    <a:pt x="516909" y="17168"/>
                    <a:pt x="526040" y="14974"/>
                    <a:pt x="535025" y="17234"/>
                  </a:cubicBezTo>
                  <a:cubicBezTo>
                    <a:pt x="545613" y="19920"/>
                    <a:pt x="555089" y="28666"/>
                    <a:pt x="560358" y="40655"/>
                  </a:cubicBezTo>
                  <a:cubicBezTo>
                    <a:pt x="591959" y="112442"/>
                    <a:pt x="583891" y="207634"/>
                    <a:pt x="541178" y="266973"/>
                  </a:cubicBezTo>
                  <a:cubicBezTo>
                    <a:pt x="541178" y="266973"/>
                    <a:pt x="541178" y="266973"/>
                    <a:pt x="541178" y="266989"/>
                  </a:cubicBezTo>
                  <a:cubicBezTo>
                    <a:pt x="516778" y="275506"/>
                    <a:pt x="500151" y="298600"/>
                    <a:pt x="500151" y="324854"/>
                  </a:cubicBezTo>
                  <a:lnTo>
                    <a:pt x="500151" y="331373"/>
                  </a:lnTo>
                  <a:cubicBezTo>
                    <a:pt x="500151" y="350438"/>
                    <a:pt x="508890" y="367488"/>
                    <a:pt x="522587" y="378740"/>
                  </a:cubicBezTo>
                  <a:cubicBezTo>
                    <a:pt x="497663" y="386093"/>
                    <a:pt x="479433" y="409187"/>
                    <a:pt x="479433" y="436457"/>
                  </a:cubicBezTo>
                  <a:lnTo>
                    <a:pt x="479433" y="445171"/>
                  </a:lnTo>
                  <a:cubicBezTo>
                    <a:pt x="479433" y="467331"/>
                    <a:pt x="491477" y="486723"/>
                    <a:pt x="509348" y="497172"/>
                  </a:cubicBezTo>
                  <a:cubicBezTo>
                    <a:pt x="491477" y="507622"/>
                    <a:pt x="479433" y="527014"/>
                    <a:pt x="479433" y="549174"/>
                  </a:cubicBezTo>
                  <a:lnTo>
                    <a:pt x="479433" y="557871"/>
                  </a:lnTo>
                  <a:cubicBezTo>
                    <a:pt x="479433" y="585436"/>
                    <a:pt x="498056" y="608726"/>
                    <a:pt x="523357" y="615818"/>
                  </a:cubicBezTo>
                  <a:cubicBezTo>
                    <a:pt x="509217" y="627365"/>
                    <a:pt x="500151" y="644939"/>
                    <a:pt x="500151" y="664593"/>
                  </a:cubicBezTo>
                  <a:lnTo>
                    <a:pt x="500151" y="667852"/>
                  </a:lnTo>
                  <a:cubicBezTo>
                    <a:pt x="500151" y="679596"/>
                    <a:pt x="503391" y="690897"/>
                    <a:pt x="509397" y="700691"/>
                  </a:cubicBezTo>
                  <a:lnTo>
                    <a:pt x="364991" y="703115"/>
                  </a:lnTo>
                  <a:close/>
                  <a:moveTo>
                    <a:pt x="772581" y="664593"/>
                  </a:moveTo>
                  <a:lnTo>
                    <a:pt x="772581" y="667852"/>
                  </a:lnTo>
                  <a:cubicBezTo>
                    <a:pt x="772581" y="693517"/>
                    <a:pt x="751715" y="714384"/>
                    <a:pt x="726088" y="714384"/>
                  </a:cubicBezTo>
                  <a:lnTo>
                    <a:pt x="563009" y="714384"/>
                  </a:lnTo>
                  <a:cubicBezTo>
                    <a:pt x="550163" y="714384"/>
                    <a:pt x="538216" y="709257"/>
                    <a:pt x="529363" y="699954"/>
                  </a:cubicBezTo>
                  <a:cubicBezTo>
                    <a:pt x="521082" y="691274"/>
                    <a:pt x="516516" y="679874"/>
                    <a:pt x="516516" y="667852"/>
                  </a:cubicBezTo>
                  <a:lnTo>
                    <a:pt x="516516" y="664593"/>
                  </a:lnTo>
                  <a:cubicBezTo>
                    <a:pt x="516516" y="638944"/>
                    <a:pt x="537381" y="618062"/>
                    <a:pt x="563009" y="618062"/>
                  </a:cubicBezTo>
                  <a:lnTo>
                    <a:pt x="726088" y="618062"/>
                  </a:lnTo>
                  <a:cubicBezTo>
                    <a:pt x="751715" y="618062"/>
                    <a:pt x="772581" y="638944"/>
                    <a:pt x="772581" y="664593"/>
                  </a:cubicBezTo>
                  <a:close/>
                  <a:moveTo>
                    <a:pt x="801596" y="549174"/>
                  </a:moveTo>
                  <a:lnTo>
                    <a:pt x="801596" y="557871"/>
                  </a:lnTo>
                  <a:cubicBezTo>
                    <a:pt x="801596" y="582029"/>
                    <a:pt x="781958" y="601683"/>
                    <a:pt x="757820" y="601683"/>
                  </a:cubicBezTo>
                  <a:lnTo>
                    <a:pt x="726088" y="601683"/>
                  </a:lnTo>
                  <a:lnTo>
                    <a:pt x="563009" y="601683"/>
                  </a:lnTo>
                  <a:lnTo>
                    <a:pt x="539574" y="601683"/>
                  </a:lnTo>
                  <a:cubicBezTo>
                    <a:pt x="515436" y="601683"/>
                    <a:pt x="495798" y="582029"/>
                    <a:pt x="495798" y="557871"/>
                  </a:cubicBezTo>
                  <a:lnTo>
                    <a:pt x="495798" y="549174"/>
                  </a:lnTo>
                  <a:cubicBezTo>
                    <a:pt x="495798" y="525016"/>
                    <a:pt x="515436" y="505362"/>
                    <a:pt x="539574" y="505362"/>
                  </a:cubicBezTo>
                  <a:lnTo>
                    <a:pt x="757820" y="505362"/>
                  </a:lnTo>
                  <a:cubicBezTo>
                    <a:pt x="781958" y="505362"/>
                    <a:pt x="801596" y="525016"/>
                    <a:pt x="801596" y="549174"/>
                  </a:cubicBezTo>
                  <a:close/>
                  <a:moveTo>
                    <a:pt x="801596" y="436457"/>
                  </a:moveTo>
                  <a:lnTo>
                    <a:pt x="801596" y="445171"/>
                  </a:lnTo>
                  <a:cubicBezTo>
                    <a:pt x="801596" y="469329"/>
                    <a:pt x="781958" y="488983"/>
                    <a:pt x="757820" y="488983"/>
                  </a:cubicBezTo>
                  <a:lnTo>
                    <a:pt x="539574" y="488983"/>
                  </a:lnTo>
                  <a:cubicBezTo>
                    <a:pt x="515436" y="488983"/>
                    <a:pt x="495798" y="469329"/>
                    <a:pt x="495798" y="445171"/>
                  </a:cubicBezTo>
                  <a:lnTo>
                    <a:pt x="495798" y="436457"/>
                  </a:lnTo>
                  <a:cubicBezTo>
                    <a:pt x="495798" y="412315"/>
                    <a:pt x="515436" y="392661"/>
                    <a:pt x="539574" y="392661"/>
                  </a:cubicBezTo>
                  <a:lnTo>
                    <a:pt x="757820" y="392661"/>
                  </a:lnTo>
                  <a:cubicBezTo>
                    <a:pt x="781958" y="392661"/>
                    <a:pt x="801596" y="412315"/>
                    <a:pt x="801596" y="436457"/>
                  </a:cubicBezTo>
                  <a:close/>
                  <a:moveTo>
                    <a:pt x="756740" y="376283"/>
                  </a:moveTo>
                  <a:lnTo>
                    <a:pt x="561389" y="376283"/>
                  </a:lnTo>
                  <a:cubicBezTo>
                    <a:pt x="536645" y="376283"/>
                    <a:pt x="516516" y="356137"/>
                    <a:pt x="516516" y="331373"/>
                  </a:cubicBezTo>
                  <a:lnTo>
                    <a:pt x="516516" y="324854"/>
                  </a:lnTo>
                  <a:cubicBezTo>
                    <a:pt x="516516" y="304349"/>
                    <a:pt x="530361" y="286463"/>
                    <a:pt x="550179" y="281353"/>
                  </a:cubicBezTo>
                  <a:cubicBezTo>
                    <a:pt x="553796" y="280420"/>
                    <a:pt x="557560" y="279945"/>
                    <a:pt x="561389" y="279945"/>
                  </a:cubicBezTo>
                  <a:lnTo>
                    <a:pt x="756740" y="279945"/>
                  </a:lnTo>
                  <a:cubicBezTo>
                    <a:pt x="781467" y="279945"/>
                    <a:pt x="801596" y="300090"/>
                    <a:pt x="801596" y="324854"/>
                  </a:cubicBezTo>
                  <a:lnTo>
                    <a:pt x="801596" y="331373"/>
                  </a:lnTo>
                  <a:cubicBezTo>
                    <a:pt x="801596" y="356137"/>
                    <a:pt x="781467" y="376283"/>
                    <a:pt x="756740" y="376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9" name="Google Shape;1469;p36"/>
          <p:cNvGrpSpPr/>
          <p:nvPr/>
        </p:nvGrpSpPr>
        <p:grpSpPr>
          <a:xfrm>
            <a:off x="6282780" y="3276701"/>
            <a:ext cx="263810" cy="362422"/>
            <a:chOff x="6282780" y="3276701"/>
            <a:chExt cx="263810" cy="362422"/>
          </a:xfrm>
        </p:grpSpPr>
        <p:sp>
          <p:nvSpPr>
            <p:cNvPr id="1470" name="Google Shape;1470;p36"/>
            <p:cNvSpPr/>
            <p:nvPr/>
          </p:nvSpPr>
          <p:spPr>
            <a:xfrm>
              <a:off x="6286405" y="3280328"/>
              <a:ext cx="256558" cy="355165"/>
            </a:xfrm>
            <a:custGeom>
              <a:rect b="b" l="l" r="r" t="t"/>
              <a:pathLst>
                <a:path extrusionOk="0" h="710331" w="513116">
                  <a:moveTo>
                    <a:pt x="513116" y="38283"/>
                  </a:moveTo>
                  <a:lnTo>
                    <a:pt x="513116" y="304679"/>
                  </a:lnTo>
                  <a:cubicBezTo>
                    <a:pt x="513116" y="312268"/>
                    <a:pt x="505588" y="317638"/>
                    <a:pt x="498467" y="315026"/>
                  </a:cubicBezTo>
                  <a:cubicBezTo>
                    <a:pt x="348503" y="259967"/>
                    <a:pt x="198540" y="388398"/>
                    <a:pt x="48576" y="321005"/>
                  </a:cubicBezTo>
                  <a:lnTo>
                    <a:pt x="48576" y="691452"/>
                  </a:lnTo>
                  <a:cubicBezTo>
                    <a:pt x="48576" y="701886"/>
                    <a:pt x="40120" y="710332"/>
                    <a:pt x="29706" y="710332"/>
                  </a:cubicBezTo>
                  <a:lnTo>
                    <a:pt x="18871" y="710332"/>
                  </a:lnTo>
                  <a:cubicBezTo>
                    <a:pt x="8442" y="710332"/>
                    <a:pt x="0" y="701871"/>
                    <a:pt x="0" y="691452"/>
                  </a:cubicBezTo>
                  <a:lnTo>
                    <a:pt x="0" y="18880"/>
                  </a:lnTo>
                  <a:cubicBezTo>
                    <a:pt x="0" y="8460"/>
                    <a:pt x="8456" y="0"/>
                    <a:pt x="18871" y="0"/>
                  </a:cubicBezTo>
                  <a:lnTo>
                    <a:pt x="29706" y="0"/>
                  </a:lnTo>
                  <a:cubicBezTo>
                    <a:pt x="40134" y="0"/>
                    <a:pt x="48576" y="8460"/>
                    <a:pt x="48576" y="18880"/>
                  </a:cubicBezTo>
                  <a:lnTo>
                    <a:pt x="48576" y="31027"/>
                  </a:lnTo>
                  <a:cubicBezTo>
                    <a:pt x="201150" y="99596"/>
                    <a:pt x="353710" y="-34524"/>
                    <a:pt x="506285" y="28095"/>
                  </a:cubicBezTo>
                  <a:cubicBezTo>
                    <a:pt x="510418" y="29793"/>
                    <a:pt x="513116" y="33827"/>
                    <a:pt x="513116" y="38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36"/>
            <p:cNvSpPr/>
            <p:nvPr/>
          </p:nvSpPr>
          <p:spPr>
            <a:xfrm>
              <a:off x="6282780" y="3276701"/>
              <a:ext cx="263810" cy="362422"/>
            </a:xfrm>
            <a:custGeom>
              <a:rect b="b" l="l" r="r" t="t"/>
              <a:pathLst>
                <a:path extrusionOk="0" h="724843" w="527620">
                  <a:moveTo>
                    <a:pt x="516293" y="28647"/>
                  </a:moveTo>
                  <a:cubicBezTo>
                    <a:pt x="439041" y="-3062"/>
                    <a:pt x="361499" y="14367"/>
                    <a:pt x="286510" y="31215"/>
                  </a:cubicBezTo>
                  <a:cubicBezTo>
                    <a:pt x="209592" y="48499"/>
                    <a:pt x="136837" y="64810"/>
                    <a:pt x="63095" y="33508"/>
                  </a:cubicBezTo>
                  <a:lnTo>
                    <a:pt x="63095" y="26136"/>
                  </a:lnTo>
                  <a:cubicBezTo>
                    <a:pt x="63095" y="11726"/>
                    <a:pt x="51375" y="0"/>
                    <a:pt x="36958" y="0"/>
                  </a:cubicBezTo>
                  <a:lnTo>
                    <a:pt x="26123" y="0"/>
                  </a:lnTo>
                  <a:cubicBezTo>
                    <a:pt x="11720" y="0"/>
                    <a:pt x="0" y="11726"/>
                    <a:pt x="0" y="26136"/>
                  </a:cubicBezTo>
                  <a:lnTo>
                    <a:pt x="0" y="698708"/>
                  </a:lnTo>
                  <a:cubicBezTo>
                    <a:pt x="0" y="713118"/>
                    <a:pt x="11720" y="724844"/>
                    <a:pt x="26123" y="724844"/>
                  </a:cubicBezTo>
                  <a:lnTo>
                    <a:pt x="36958" y="724844"/>
                  </a:lnTo>
                  <a:cubicBezTo>
                    <a:pt x="51361" y="724844"/>
                    <a:pt x="63081" y="713118"/>
                    <a:pt x="63081" y="698708"/>
                  </a:cubicBezTo>
                  <a:lnTo>
                    <a:pt x="63081" y="339159"/>
                  </a:lnTo>
                  <a:cubicBezTo>
                    <a:pt x="93410" y="351073"/>
                    <a:pt x="123768" y="355558"/>
                    <a:pt x="153996" y="355558"/>
                  </a:cubicBezTo>
                  <a:cubicBezTo>
                    <a:pt x="199729" y="355558"/>
                    <a:pt x="245143" y="345356"/>
                    <a:pt x="289687" y="335342"/>
                  </a:cubicBezTo>
                  <a:cubicBezTo>
                    <a:pt x="363225" y="318813"/>
                    <a:pt x="432688" y="303213"/>
                    <a:pt x="503224" y="329102"/>
                  </a:cubicBezTo>
                  <a:cubicBezTo>
                    <a:pt x="508750" y="331134"/>
                    <a:pt x="514944" y="330321"/>
                    <a:pt x="519803" y="326940"/>
                  </a:cubicBezTo>
                  <a:cubicBezTo>
                    <a:pt x="524705" y="323515"/>
                    <a:pt x="527621" y="317914"/>
                    <a:pt x="527621" y="311949"/>
                  </a:cubicBezTo>
                  <a:lnTo>
                    <a:pt x="527621" y="45539"/>
                  </a:lnTo>
                  <a:cubicBezTo>
                    <a:pt x="527621" y="38094"/>
                    <a:pt x="523183" y="31462"/>
                    <a:pt x="516293" y="28647"/>
                  </a:cubicBezTo>
                  <a:close/>
                  <a:moveTo>
                    <a:pt x="48591" y="698722"/>
                  </a:moveTo>
                  <a:cubicBezTo>
                    <a:pt x="48591" y="705136"/>
                    <a:pt x="43383" y="710346"/>
                    <a:pt x="36972" y="710346"/>
                  </a:cubicBezTo>
                  <a:lnTo>
                    <a:pt x="26137" y="710346"/>
                  </a:lnTo>
                  <a:cubicBezTo>
                    <a:pt x="19726" y="710346"/>
                    <a:pt x="14519" y="705136"/>
                    <a:pt x="14519" y="698722"/>
                  </a:cubicBezTo>
                  <a:lnTo>
                    <a:pt x="14519" y="26136"/>
                  </a:lnTo>
                  <a:cubicBezTo>
                    <a:pt x="14519" y="19722"/>
                    <a:pt x="19726" y="14512"/>
                    <a:pt x="26137" y="14512"/>
                  </a:cubicBezTo>
                  <a:lnTo>
                    <a:pt x="36972" y="14512"/>
                  </a:lnTo>
                  <a:cubicBezTo>
                    <a:pt x="43383" y="14512"/>
                    <a:pt x="48591" y="19722"/>
                    <a:pt x="48591" y="26136"/>
                  </a:cubicBezTo>
                  <a:lnTo>
                    <a:pt x="48591" y="38283"/>
                  </a:lnTo>
                  <a:lnTo>
                    <a:pt x="48591" y="328261"/>
                  </a:lnTo>
                  <a:lnTo>
                    <a:pt x="48591" y="698722"/>
                  </a:lnTo>
                  <a:close/>
                  <a:moveTo>
                    <a:pt x="513116" y="311949"/>
                  </a:moveTo>
                  <a:cubicBezTo>
                    <a:pt x="513116" y="313720"/>
                    <a:pt x="511985" y="314706"/>
                    <a:pt x="511492" y="315040"/>
                  </a:cubicBezTo>
                  <a:cubicBezTo>
                    <a:pt x="510912" y="315447"/>
                    <a:pt x="509722" y="316027"/>
                    <a:pt x="508214" y="315490"/>
                  </a:cubicBezTo>
                  <a:cubicBezTo>
                    <a:pt x="433660" y="288121"/>
                    <a:pt x="358845" y="304940"/>
                    <a:pt x="286496" y="321193"/>
                  </a:cubicBezTo>
                  <a:cubicBezTo>
                    <a:pt x="209592" y="338477"/>
                    <a:pt x="136837" y="354818"/>
                    <a:pt x="63095" y="323515"/>
                  </a:cubicBezTo>
                  <a:lnTo>
                    <a:pt x="63095" y="49210"/>
                  </a:lnTo>
                  <a:cubicBezTo>
                    <a:pt x="93439" y="61124"/>
                    <a:pt x="123783" y="65580"/>
                    <a:pt x="154010" y="65580"/>
                  </a:cubicBezTo>
                  <a:cubicBezTo>
                    <a:pt x="199743" y="65580"/>
                    <a:pt x="245157" y="55378"/>
                    <a:pt x="289701" y="45364"/>
                  </a:cubicBezTo>
                  <a:cubicBezTo>
                    <a:pt x="365851" y="28255"/>
                    <a:pt x="437765" y="12088"/>
                    <a:pt x="510796" y="42056"/>
                  </a:cubicBezTo>
                  <a:cubicBezTo>
                    <a:pt x="512217" y="42636"/>
                    <a:pt x="513131" y="44000"/>
                    <a:pt x="513131" y="45524"/>
                  </a:cubicBezTo>
                  <a:lnTo>
                    <a:pt x="513131" y="3119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2" name="Google Shape;1472;p36"/>
          <p:cNvGrpSpPr/>
          <p:nvPr/>
        </p:nvGrpSpPr>
        <p:grpSpPr>
          <a:xfrm>
            <a:off x="6808441" y="3276701"/>
            <a:ext cx="339512" cy="361805"/>
            <a:chOff x="6808441" y="3276701"/>
            <a:chExt cx="339512" cy="361805"/>
          </a:xfrm>
        </p:grpSpPr>
        <p:sp>
          <p:nvSpPr>
            <p:cNvPr id="1473" name="Google Shape;1473;p36"/>
            <p:cNvSpPr/>
            <p:nvPr/>
          </p:nvSpPr>
          <p:spPr>
            <a:xfrm>
              <a:off x="6875380" y="3280321"/>
              <a:ext cx="205610" cy="354564"/>
            </a:xfrm>
            <a:custGeom>
              <a:rect b="b" l="l" r="r" t="t"/>
              <a:pathLst>
                <a:path extrusionOk="0" h="709128" w="411221">
                  <a:moveTo>
                    <a:pt x="324945" y="634295"/>
                  </a:moveTo>
                  <a:lnTo>
                    <a:pt x="324945" y="693472"/>
                  </a:lnTo>
                  <a:cubicBezTo>
                    <a:pt x="324945" y="702118"/>
                    <a:pt x="317933" y="709128"/>
                    <a:pt x="309285" y="709128"/>
                  </a:cubicBezTo>
                  <a:lnTo>
                    <a:pt x="101936" y="709128"/>
                  </a:lnTo>
                  <a:cubicBezTo>
                    <a:pt x="93288" y="709128"/>
                    <a:pt x="86277" y="702118"/>
                    <a:pt x="86277" y="693472"/>
                  </a:cubicBezTo>
                  <a:lnTo>
                    <a:pt x="86277" y="634295"/>
                  </a:lnTo>
                  <a:cubicBezTo>
                    <a:pt x="86277" y="625649"/>
                    <a:pt x="93288" y="618639"/>
                    <a:pt x="101936" y="618639"/>
                  </a:cubicBezTo>
                  <a:lnTo>
                    <a:pt x="309300" y="618639"/>
                  </a:lnTo>
                  <a:cubicBezTo>
                    <a:pt x="317933" y="618624"/>
                    <a:pt x="324945" y="625634"/>
                    <a:pt x="324945" y="634295"/>
                  </a:cubicBezTo>
                  <a:close/>
                  <a:moveTo>
                    <a:pt x="401849" y="0"/>
                  </a:moveTo>
                  <a:lnTo>
                    <a:pt x="9372" y="0"/>
                  </a:lnTo>
                  <a:cubicBezTo>
                    <a:pt x="4186" y="0"/>
                    <a:pt x="0" y="4200"/>
                    <a:pt x="0" y="9370"/>
                  </a:cubicBezTo>
                  <a:lnTo>
                    <a:pt x="0" y="276291"/>
                  </a:lnTo>
                  <a:cubicBezTo>
                    <a:pt x="0" y="372979"/>
                    <a:pt x="66765" y="454069"/>
                    <a:pt x="156721" y="475996"/>
                  </a:cubicBezTo>
                  <a:lnTo>
                    <a:pt x="156620" y="475996"/>
                  </a:lnTo>
                  <a:lnTo>
                    <a:pt x="137079" y="618624"/>
                  </a:lnTo>
                  <a:lnTo>
                    <a:pt x="274143" y="618624"/>
                  </a:lnTo>
                  <a:lnTo>
                    <a:pt x="254602" y="475996"/>
                  </a:lnTo>
                  <a:lnTo>
                    <a:pt x="254500" y="475996"/>
                  </a:lnTo>
                  <a:cubicBezTo>
                    <a:pt x="344457" y="454055"/>
                    <a:pt x="411222" y="372979"/>
                    <a:pt x="411222" y="276291"/>
                  </a:cubicBezTo>
                  <a:lnTo>
                    <a:pt x="411222" y="9370"/>
                  </a:lnTo>
                  <a:cubicBezTo>
                    <a:pt x="411222" y="4200"/>
                    <a:pt x="407021" y="0"/>
                    <a:pt x="4018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36"/>
            <p:cNvSpPr/>
            <p:nvPr/>
          </p:nvSpPr>
          <p:spPr>
            <a:xfrm>
              <a:off x="6808441" y="3276701"/>
              <a:ext cx="339512" cy="361805"/>
            </a:xfrm>
            <a:custGeom>
              <a:rect b="b" l="l" r="r" t="t"/>
              <a:pathLst>
                <a:path extrusionOk="0" h="723611" w="679024">
                  <a:moveTo>
                    <a:pt x="657439" y="118326"/>
                  </a:moveTo>
                  <a:lnTo>
                    <a:pt x="552344" y="118326"/>
                  </a:lnTo>
                  <a:lnTo>
                    <a:pt x="552344" y="16612"/>
                  </a:lnTo>
                  <a:cubicBezTo>
                    <a:pt x="552344" y="7459"/>
                    <a:pt x="544884" y="0"/>
                    <a:pt x="535729" y="0"/>
                  </a:cubicBezTo>
                  <a:lnTo>
                    <a:pt x="143252" y="0"/>
                  </a:lnTo>
                  <a:cubicBezTo>
                    <a:pt x="134083" y="0"/>
                    <a:pt x="126637" y="7459"/>
                    <a:pt x="126637" y="16612"/>
                  </a:cubicBezTo>
                  <a:lnTo>
                    <a:pt x="126637" y="118326"/>
                  </a:lnTo>
                  <a:lnTo>
                    <a:pt x="21528" y="118326"/>
                  </a:lnTo>
                  <a:cubicBezTo>
                    <a:pt x="9679" y="118326"/>
                    <a:pt x="31" y="127971"/>
                    <a:pt x="2" y="139833"/>
                  </a:cubicBezTo>
                  <a:cubicBezTo>
                    <a:pt x="-316" y="309240"/>
                    <a:pt x="31031" y="412561"/>
                    <a:pt x="93175" y="446958"/>
                  </a:cubicBezTo>
                  <a:cubicBezTo>
                    <a:pt x="109370" y="455923"/>
                    <a:pt x="125695" y="459080"/>
                    <a:pt x="140645" y="459080"/>
                  </a:cubicBezTo>
                  <a:cubicBezTo>
                    <a:pt x="167834" y="459080"/>
                    <a:pt x="190461" y="448653"/>
                    <a:pt x="199573" y="443772"/>
                  </a:cubicBezTo>
                  <a:cubicBezTo>
                    <a:pt x="223199" y="464424"/>
                    <a:pt x="251417" y="479950"/>
                    <a:pt x="282475" y="488596"/>
                  </a:cubicBezTo>
                  <a:lnTo>
                    <a:pt x="264657" y="618639"/>
                  </a:lnTo>
                  <a:lnTo>
                    <a:pt x="235831" y="618639"/>
                  </a:lnTo>
                  <a:cubicBezTo>
                    <a:pt x="223199" y="618639"/>
                    <a:pt x="212929" y="628907"/>
                    <a:pt x="212929" y="641536"/>
                  </a:cubicBezTo>
                  <a:lnTo>
                    <a:pt x="212929" y="700714"/>
                  </a:lnTo>
                  <a:cubicBezTo>
                    <a:pt x="212929" y="713343"/>
                    <a:pt x="223199" y="723611"/>
                    <a:pt x="235831" y="723611"/>
                  </a:cubicBezTo>
                  <a:lnTo>
                    <a:pt x="443194" y="723611"/>
                  </a:lnTo>
                  <a:cubicBezTo>
                    <a:pt x="455826" y="723611"/>
                    <a:pt x="466096" y="713343"/>
                    <a:pt x="466096" y="700714"/>
                  </a:cubicBezTo>
                  <a:lnTo>
                    <a:pt x="466096" y="641536"/>
                  </a:lnTo>
                  <a:cubicBezTo>
                    <a:pt x="466096" y="628907"/>
                    <a:pt x="455826" y="618639"/>
                    <a:pt x="443194" y="618639"/>
                  </a:cubicBezTo>
                  <a:lnTo>
                    <a:pt x="414367" y="618639"/>
                  </a:lnTo>
                  <a:lnTo>
                    <a:pt x="396550" y="488596"/>
                  </a:lnTo>
                  <a:cubicBezTo>
                    <a:pt x="427607" y="479950"/>
                    <a:pt x="455826" y="464424"/>
                    <a:pt x="479452" y="443772"/>
                  </a:cubicBezTo>
                  <a:cubicBezTo>
                    <a:pt x="488564" y="448653"/>
                    <a:pt x="511190" y="459080"/>
                    <a:pt x="538380" y="459080"/>
                  </a:cubicBezTo>
                  <a:cubicBezTo>
                    <a:pt x="553329" y="459080"/>
                    <a:pt x="569640" y="455923"/>
                    <a:pt x="585850" y="446958"/>
                  </a:cubicBezTo>
                  <a:cubicBezTo>
                    <a:pt x="647994" y="412576"/>
                    <a:pt x="679341" y="309240"/>
                    <a:pt x="679022" y="139833"/>
                  </a:cubicBezTo>
                  <a:cubicBezTo>
                    <a:pt x="678950" y="127971"/>
                    <a:pt x="669288" y="118326"/>
                    <a:pt x="657439" y="118326"/>
                  </a:cubicBezTo>
                  <a:close/>
                  <a:moveTo>
                    <a:pt x="451581" y="641536"/>
                  </a:moveTo>
                  <a:lnTo>
                    <a:pt x="451581" y="700714"/>
                  </a:lnTo>
                  <a:cubicBezTo>
                    <a:pt x="451581" y="705363"/>
                    <a:pt x="447801" y="709128"/>
                    <a:pt x="443165" y="709128"/>
                  </a:cubicBezTo>
                  <a:lnTo>
                    <a:pt x="235816" y="709128"/>
                  </a:lnTo>
                  <a:cubicBezTo>
                    <a:pt x="231166" y="709128"/>
                    <a:pt x="227400" y="705348"/>
                    <a:pt x="227400" y="700714"/>
                  </a:cubicBezTo>
                  <a:lnTo>
                    <a:pt x="227400" y="641536"/>
                  </a:lnTo>
                  <a:cubicBezTo>
                    <a:pt x="227400" y="636887"/>
                    <a:pt x="231181" y="633122"/>
                    <a:pt x="235816" y="633122"/>
                  </a:cubicBezTo>
                  <a:lnTo>
                    <a:pt x="443180" y="633122"/>
                  </a:lnTo>
                  <a:cubicBezTo>
                    <a:pt x="447815" y="633107"/>
                    <a:pt x="451581" y="636887"/>
                    <a:pt x="451581" y="641536"/>
                  </a:cubicBezTo>
                  <a:close/>
                  <a:moveTo>
                    <a:pt x="143252" y="14483"/>
                  </a:moveTo>
                  <a:lnTo>
                    <a:pt x="535729" y="14483"/>
                  </a:lnTo>
                  <a:cubicBezTo>
                    <a:pt x="536903" y="14483"/>
                    <a:pt x="537859" y="15439"/>
                    <a:pt x="537859" y="16612"/>
                  </a:cubicBezTo>
                  <a:lnTo>
                    <a:pt x="537859" y="125524"/>
                  </a:lnTo>
                  <a:cubicBezTo>
                    <a:pt x="537859" y="125538"/>
                    <a:pt x="537859" y="125538"/>
                    <a:pt x="537859" y="125553"/>
                  </a:cubicBezTo>
                  <a:cubicBezTo>
                    <a:pt x="537859" y="125567"/>
                    <a:pt x="537859" y="125567"/>
                    <a:pt x="537859" y="125582"/>
                  </a:cubicBezTo>
                  <a:lnTo>
                    <a:pt x="537859" y="283533"/>
                  </a:lnTo>
                  <a:cubicBezTo>
                    <a:pt x="537859" y="392893"/>
                    <a:pt x="448873" y="481862"/>
                    <a:pt x="339491" y="481862"/>
                  </a:cubicBezTo>
                  <a:cubicBezTo>
                    <a:pt x="230109" y="481862"/>
                    <a:pt x="141123" y="392893"/>
                    <a:pt x="141123" y="283533"/>
                  </a:cubicBezTo>
                  <a:lnTo>
                    <a:pt x="141123" y="125596"/>
                  </a:lnTo>
                  <a:cubicBezTo>
                    <a:pt x="141123" y="125582"/>
                    <a:pt x="141123" y="125582"/>
                    <a:pt x="141123" y="125567"/>
                  </a:cubicBezTo>
                  <a:cubicBezTo>
                    <a:pt x="141123" y="125553"/>
                    <a:pt x="141123" y="125553"/>
                    <a:pt x="141123" y="125538"/>
                  </a:cubicBezTo>
                  <a:lnTo>
                    <a:pt x="141123" y="16626"/>
                  </a:lnTo>
                  <a:cubicBezTo>
                    <a:pt x="141123" y="15439"/>
                    <a:pt x="142079" y="14483"/>
                    <a:pt x="143252" y="14483"/>
                  </a:cubicBezTo>
                  <a:close/>
                  <a:moveTo>
                    <a:pt x="100070" y="434213"/>
                  </a:moveTo>
                  <a:cubicBezTo>
                    <a:pt x="28959" y="394718"/>
                    <a:pt x="14285" y="252336"/>
                    <a:pt x="14488" y="139862"/>
                  </a:cubicBezTo>
                  <a:cubicBezTo>
                    <a:pt x="14488" y="135966"/>
                    <a:pt x="17661" y="132809"/>
                    <a:pt x="21528" y="132809"/>
                  </a:cubicBezTo>
                  <a:lnTo>
                    <a:pt x="126622" y="132809"/>
                  </a:lnTo>
                  <a:lnTo>
                    <a:pt x="126622" y="283547"/>
                  </a:lnTo>
                  <a:cubicBezTo>
                    <a:pt x="126622" y="341826"/>
                    <a:pt x="150176" y="394704"/>
                    <a:pt x="188259" y="433170"/>
                  </a:cubicBezTo>
                  <a:cubicBezTo>
                    <a:pt x="172484" y="440571"/>
                    <a:pt x="135212" y="453736"/>
                    <a:pt x="100070" y="434213"/>
                  </a:cubicBezTo>
                  <a:close/>
                  <a:moveTo>
                    <a:pt x="399722" y="618624"/>
                  </a:moveTo>
                  <a:lnTo>
                    <a:pt x="279259" y="618624"/>
                  </a:lnTo>
                  <a:lnTo>
                    <a:pt x="296613" y="492014"/>
                  </a:lnTo>
                  <a:cubicBezTo>
                    <a:pt x="310461" y="494853"/>
                    <a:pt x="324817" y="496359"/>
                    <a:pt x="339491" y="496359"/>
                  </a:cubicBezTo>
                  <a:cubicBezTo>
                    <a:pt x="354179" y="496359"/>
                    <a:pt x="368520" y="494868"/>
                    <a:pt x="382368" y="492014"/>
                  </a:cubicBezTo>
                  <a:lnTo>
                    <a:pt x="399722" y="618624"/>
                  </a:lnTo>
                  <a:close/>
                  <a:moveTo>
                    <a:pt x="578911" y="434213"/>
                  </a:moveTo>
                  <a:cubicBezTo>
                    <a:pt x="565338" y="441759"/>
                    <a:pt x="551446" y="444409"/>
                    <a:pt x="538583" y="444409"/>
                  </a:cubicBezTo>
                  <a:cubicBezTo>
                    <a:pt x="518172" y="444409"/>
                    <a:pt x="500398" y="437689"/>
                    <a:pt x="490693" y="433156"/>
                  </a:cubicBezTo>
                  <a:cubicBezTo>
                    <a:pt x="528776" y="394689"/>
                    <a:pt x="552344" y="341812"/>
                    <a:pt x="552344" y="283533"/>
                  </a:cubicBezTo>
                  <a:lnTo>
                    <a:pt x="552344" y="132809"/>
                  </a:lnTo>
                  <a:lnTo>
                    <a:pt x="657439" y="132809"/>
                  </a:lnTo>
                  <a:cubicBezTo>
                    <a:pt x="661321" y="132809"/>
                    <a:pt x="664479" y="135980"/>
                    <a:pt x="664479" y="139862"/>
                  </a:cubicBezTo>
                  <a:cubicBezTo>
                    <a:pt x="664696" y="252336"/>
                    <a:pt x="650022" y="394718"/>
                    <a:pt x="578911" y="434213"/>
                  </a:cubicBezTo>
                  <a:close/>
                  <a:moveTo>
                    <a:pt x="297482" y="671125"/>
                  </a:moveTo>
                  <a:cubicBezTo>
                    <a:pt x="297482" y="667128"/>
                    <a:pt x="300727" y="663884"/>
                    <a:pt x="304725" y="663884"/>
                  </a:cubicBezTo>
                  <a:lnTo>
                    <a:pt x="374256" y="663884"/>
                  </a:lnTo>
                  <a:cubicBezTo>
                    <a:pt x="378254" y="663884"/>
                    <a:pt x="381499" y="667128"/>
                    <a:pt x="381499" y="671125"/>
                  </a:cubicBezTo>
                  <a:cubicBezTo>
                    <a:pt x="381499" y="675122"/>
                    <a:pt x="378254" y="678366"/>
                    <a:pt x="374256" y="678366"/>
                  </a:cubicBezTo>
                  <a:lnTo>
                    <a:pt x="304725" y="678366"/>
                  </a:lnTo>
                  <a:cubicBezTo>
                    <a:pt x="300727" y="678366"/>
                    <a:pt x="297482" y="675122"/>
                    <a:pt x="297482" y="671125"/>
                  </a:cubicBezTo>
                  <a:close/>
                  <a:moveTo>
                    <a:pt x="280447" y="250120"/>
                  </a:moveTo>
                  <a:lnTo>
                    <a:pt x="270162" y="310109"/>
                  </a:lnTo>
                  <a:cubicBezTo>
                    <a:pt x="269466" y="314135"/>
                    <a:pt x="271089" y="318118"/>
                    <a:pt x="274392" y="320522"/>
                  </a:cubicBezTo>
                  <a:cubicBezTo>
                    <a:pt x="276260" y="321883"/>
                    <a:pt x="278448" y="322564"/>
                    <a:pt x="280635" y="322564"/>
                  </a:cubicBezTo>
                  <a:cubicBezTo>
                    <a:pt x="282330" y="322564"/>
                    <a:pt x="284025" y="322159"/>
                    <a:pt x="285604" y="321333"/>
                  </a:cubicBezTo>
                  <a:lnTo>
                    <a:pt x="339476" y="293019"/>
                  </a:lnTo>
                  <a:lnTo>
                    <a:pt x="393349" y="321333"/>
                  </a:lnTo>
                  <a:cubicBezTo>
                    <a:pt x="396956" y="323230"/>
                    <a:pt x="401258" y="322926"/>
                    <a:pt x="404561" y="320522"/>
                  </a:cubicBezTo>
                  <a:cubicBezTo>
                    <a:pt x="407863" y="318118"/>
                    <a:pt x="409486" y="314135"/>
                    <a:pt x="408790" y="310109"/>
                  </a:cubicBezTo>
                  <a:lnTo>
                    <a:pt x="398506" y="250120"/>
                  </a:lnTo>
                  <a:lnTo>
                    <a:pt x="442093" y="207642"/>
                  </a:lnTo>
                  <a:cubicBezTo>
                    <a:pt x="445019" y="204789"/>
                    <a:pt x="446048" y="200618"/>
                    <a:pt x="444788" y="196736"/>
                  </a:cubicBezTo>
                  <a:cubicBezTo>
                    <a:pt x="443527" y="192855"/>
                    <a:pt x="440239" y="190074"/>
                    <a:pt x="436198" y="189495"/>
                  </a:cubicBezTo>
                  <a:lnTo>
                    <a:pt x="375966" y="180747"/>
                  </a:lnTo>
                  <a:lnTo>
                    <a:pt x="349022" y="126175"/>
                  </a:lnTo>
                  <a:cubicBezTo>
                    <a:pt x="349022" y="126175"/>
                    <a:pt x="349022" y="126175"/>
                    <a:pt x="349022" y="126175"/>
                  </a:cubicBezTo>
                  <a:cubicBezTo>
                    <a:pt x="347212" y="122511"/>
                    <a:pt x="343561" y="120237"/>
                    <a:pt x="339476" y="120237"/>
                  </a:cubicBezTo>
                  <a:cubicBezTo>
                    <a:pt x="335391" y="120237"/>
                    <a:pt x="331741" y="122511"/>
                    <a:pt x="329930" y="126175"/>
                  </a:cubicBezTo>
                  <a:lnTo>
                    <a:pt x="302987" y="180747"/>
                  </a:lnTo>
                  <a:lnTo>
                    <a:pt x="242740" y="189495"/>
                  </a:lnTo>
                  <a:cubicBezTo>
                    <a:pt x="238699" y="190089"/>
                    <a:pt x="235410" y="192855"/>
                    <a:pt x="234150" y="196736"/>
                  </a:cubicBezTo>
                  <a:cubicBezTo>
                    <a:pt x="232890" y="200618"/>
                    <a:pt x="233918" y="204803"/>
                    <a:pt x="236845" y="207642"/>
                  </a:cubicBezTo>
                  <a:lnTo>
                    <a:pt x="280447" y="250120"/>
                  </a:lnTo>
                  <a:close/>
                  <a:moveTo>
                    <a:pt x="308853" y="194520"/>
                  </a:moveTo>
                  <a:cubicBezTo>
                    <a:pt x="311214" y="194173"/>
                    <a:pt x="313257" y="192696"/>
                    <a:pt x="314314" y="190552"/>
                  </a:cubicBezTo>
                  <a:lnTo>
                    <a:pt x="339491" y="139543"/>
                  </a:lnTo>
                  <a:lnTo>
                    <a:pt x="364667" y="190552"/>
                  </a:lnTo>
                  <a:cubicBezTo>
                    <a:pt x="365724" y="192696"/>
                    <a:pt x="367767" y="194173"/>
                    <a:pt x="370114" y="194520"/>
                  </a:cubicBezTo>
                  <a:lnTo>
                    <a:pt x="426420" y="202703"/>
                  </a:lnTo>
                  <a:lnTo>
                    <a:pt x="385671" y="242415"/>
                  </a:lnTo>
                  <a:cubicBezTo>
                    <a:pt x="383962" y="244081"/>
                    <a:pt x="383180" y="246471"/>
                    <a:pt x="383585" y="248831"/>
                  </a:cubicBezTo>
                  <a:lnTo>
                    <a:pt x="393204" y="304895"/>
                  </a:lnTo>
                  <a:lnTo>
                    <a:pt x="342837" y="278420"/>
                  </a:lnTo>
                  <a:cubicBezTo>
                    <a:pt x="340722" y="277305"/>
                    <a:pt x="338201" y="277305"/>
                    <a:pt x="336101" y="278420"/>
                  </a:cubicBezTo>
                  <a:lnTo>
                    <a:pt x="285734" y="304895"/>
                  </a:lnTo>
                  <a:lnTo>
                    <a:pt x="295353" y="248831"/>
                  </a:lnTo>
                  <a:cubicBezTo>
                    <a:pt x="295758" y="246485"/>
                    <a:pt x="294976" y="244081"/>
                    <a:pt x="293267" y="242415"/>
                  </a:cubicBezTo>
                  <a:lnTo>
                    <a:pt x="252518" y="202703"/>
                  </a:lnTo>
                  <a:lnTo>
                    <a:pt x="308853" y="1945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5" name="Google Shape;1475;p36"/>
          <p:cNvGrpSpPr/>
          <p:nvPr/>
        </p:nvGrpSpPr>
        <p:grpSpPr>
          <a:xfrm>
            <a:off x="7409810" y="3299813"/>
            <a:ext cx="230638" cy="315765"/>
            <a:chOff x="7409810" y="3299813"/>
            <a:chExt cx="230638" cy="315765"/>
          </a:xfrm>
        </p:grpSpPr>
        <p:sp>
          <p:nvSpPr>
            <p:cNvPr id="1476" name="Google Shape;1476;p36"/>
            <p:cNvSpPr/>
            <p:nvPr/>
          </p:nvSpPr>
          <p:spPr>
            <a:xfrm>
              <a:off x="7412973" y="3302966"/>
              <a:ext cx="224313" cy="309454"/>
            </a:xfrm>
            <a:custGeom>
              <a:rect b="b" l="l" r="r" t="t"/>
              <a:pathLst>
                <a:path extrusionOk="0" h="618909" w="448625">
                  <a:moveTo>
                    <a:pt x="448625" y="618910"/>
                  </a:moveTo>
                  <a:lnTo>
                    <a:pt x="0" y="618910"/>
                  </a:lnTo>
                  <a:lnTo>
                    <a:pt x="0" y="0"/>
                  </a:lnTo>
                  <a:lnTo>
                    <a:pt x="317772" y="0"/>
                  </a:lnTo>
                  <a:cubicBezTo>
                    <a:pt x="368879" y="51043"/>
                    <a:pt x="397531" y="79660"/>
                    <a:pt x="448625" y="130690"/>
                  </a:cubicBezTo>
                  <a:lnTo>
                    <a:pt x="448625" y="6189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36"/>
            <p:cNvSpPr/>
            <p:nvPr/>
          </p:nvSpPr>
          <p:spPr>
            <a:xfrm>
              <a:off x="7409810" y="3299813"/>
              <a:ext cx="230638" cy="315765"/>
            </a:xfrm>
            <a:custGeom>
              <a:rect b="b" l="l" r="r" t="t"/>
              <a:pathLst>
                <a:path extrusionOk="0" h="631531" w="461275">
                  <a:moveTo>
                    <a:pt x="461149" y="135757"/>
                  </a:moveTo>
                  <a:cubicBezTo>
                    <a:pt x="461099" y="135504"/>
                    <a:pt x="461010" y="135264"/>
                    <a:pt x="460921" y="135011"/>
                  </a:cubicBezTo>
                  <a:cubicBezTo>
                    <a:pt x="460871" y="134872"/>
                    <a:pt x="460845" y="134721"/>
                    <a:pt x="460782" y="134569"/>
                  </a:cubicBezTo>
                  <a:cubicBezTo>
                    <a:pt x="460668" y="134304"/>
                    <a:pt x="460517" y="134051"/>
                    <a:pt x="460377" y="133799"/>
                  </a:cubicBezTo>
                  <a:cubicBezTo>
                    <a:pt x="460314" y="133697"/>
                    <a:pt x="460276" y="133584"/>
                    <a:pt x="460200" y="133483"/>
                  </a:cubicBezTo>
                  <a:cubicBezTo>
                    <a:pt x="459973" y="133142"/>
                    <a:pt x="459707" y="132826"/>
                    <a:pt x="459416" y="132522"/>
                  </a:cubicBezTo>
                  <a:lnTo>
                    <a:pt x="328575" y="1845"/>
                  </a:lnTo>
                  <a:cubicBezTo>
                    <a:pt x="328284" y="1554"/>
                    <a:pt x="327968" y="1289"/>
                    <a:pt x="327614" y="1061"/>
                  </a:cubicBezTo>
                  <a:cubicBezTo>
                    <a:pt x="327513" y="998"/>
                    <a:pt x="327412" y="960"/>
                    <a:pt x="327310" y="897"/>
                  </a:cubicBezTo>
                  <a:cubicBezTo>
                    <a:pt x="327057" y="745"/>
                    <a:pt x="326804" y="594"/>
                    <a:pt x="326526" y="480"/>
                  </a:cubicBezTo>
                  <a:cubicBezTo>
                    <a:pt x="326387" y="430"/>
                    <a:pt x="326248" y="404"/>
                    <a:pt x="326109" y="354"/>
                  </a:cubicBezTo>
                  <a:cubicBezTo>
                    <a:pt x="325856" y="265"/>
                    <a:pt x="325603" y="177"/>
                    <a:pt x="325337" y="126"/>
                  </a:cubicBezTo>
                  <a:cubicBezTo>
                    <a:pt x="324932" y="38"/>
                    <a:pt x="324515" y="0"/>
                    <a:pt x="324085" y="0"/>
                  </a:cubicBezTo>
                  <a:lnTo>
                    <a:pt x="6325" y="0"/>
                  </a:lnTo>
                  <a:cubicBezTo>
                    <a:pt x="2834" y="-13"/>
                    <a:pt x="0" y="2818"/>
                    <a:pt x="0" y="6305"/>
                  </a:cubicBezTo>
                  <a:lnTo>
                    <a:pt x="0" y="625214"/>
                  </a:lnTo>
                  <a:cubicBezTo>
                    <a:pt x="0" y="628701"/>
                    <a:pt x="2834" y="631532"/>
                    <a:pt x="6325" y="631532"/>
                  </a:cubicBezTo>
                  <a:lnTo>
                    <a:pt x="454951" y="631532"/>
                  </a:lnTo>
                  <a:cubicBezTo>
                    <a:pt x="458442" y="631532"/>
                    <a:pt x="461276" y="628701"/>
                    <a:pt x="461276" y="625214"/>
                  </a:cubicBezTo>
                  <a:lnTo>
                    <a:pt x="461276" y="136995"/>
                  </a:lnTo>
                  <a:cubicBezTo>
                    <a:pt x="461276" y="136578"/>
                    <a:pt x="461238" y="136161"/>
                    <a:pt x="461149" y="135757"/>
                  </a:cubicBezTo>
                  <a:close/>
                  <a:moveTo>
                    <a:pt x="330422" y="130678"/>
                  </a:moveTo>
                  <a:lnTo>
                    <a:pt x="330422" y="21554"/>
                  </a:lnTo>
                  <a:lnTo>
                    <a:pt x="439682" y="130678"/>
                  </a:lnTo>
                  <a:lnTo>
                    <a:pt x="330422" y="130678"/>
                  </a:lnTo>
                  <a:close/>
                  <a:moveTo>
                    <a:pt x="12650" y="618897"/>
                  </a:moveTo>
                  <a:lnTo>
                    <a:pt x="12650" y="12622"/>
                  </a:lnTo>
                  <a:lnTo>
                    <a:pt x="317772" y="12622"/>
                  </a:lnTo>
                  <a:lnTo>
                    <a:pt x="317772" y="136995"/>
                  </a:lnTo>
                  <a:cubicBezTo>
                    <a:pt x="317772" y="140482"/>
                    <a:pt x="320606" y="143312"/>
                    <a:pt x="324097" y="143312"/>
                  </a:cubicBezTo>
                  <a:lnTo>
                    <a:pt x="448625" y="143312"/>
                  </a:lnTo>
                  <a:lnTo>
                    <a:pt x="448625" y="618885"/>
                  </a:lnTo>
                  <a:lnTo>
                    <a:pt x="12650" y="618885"/>
                  </a:lnTo>
                  <a:close/>
                  <a:moveTo>
                    <a:pt x="79139" y="142352"/>
                  </a:moveTo>
                  <a:cubicBezTo>
                    <a:pt x="79139" y="138865"/>
                    <a:pt x="81973" y="136035"/>
                    <a:pt x="85465" y="136035"/>
                  </a:cubicBezTo>
                  <a:lnTo>
                    <a:pt x="211498" y="136035"/>
                  </a:lnTo>
                  <a:cubicBezTo>
                    <a:pt x="214990" y="136035"/>
                    <a:pt x="217823" y="138865"/>
                    <a:pt x="217823" y="142352"/>
                  </a:cubicBezTo>
                  <a:cubicBezTo>
                    <a:pt x="217823" y="145839"/>
                    <a:pt x="214990" y="148669"/>
                    <a:pt x="211498" y="148669"/>
                  </a:cubicBezTo>
                  <a:lnTo>
                    <a:pt x="85465" y="148669"/>
                  </a:lnTo>
                  <a:cubicBezTo>
                    <a:pt x="81973" y="148669"/>
                    <a:pt x="79139" y="145839"/>
                    <a:pt x="79139" y="142352"/>
                  </a:cubicBezTo>
                  <a:close/>
                  <a:moveTo>
                    <a:pt x="217823" y="519995"/>
                  </a:moveTo>
                  <a:cubicBezTo>
                    <a:pt x="217823" y="523482"/>
                    <a:pt x="214990" y="526312"/>
                    <a:pt x="211498" y="526312"/>
                  </a:cubicBezTo>
                  <a:lnTo>
                    <a:pt x="85465" y="526312"/>
                  </a:lnTo>
                  <a:cubicBezTo>
                    <a:pt x="81973" y="526312"/>
                    <a:pt x="79139" y="523482"/>
                    <a:pt x="79139" y="519995"/>
                  </a:cubicBezTo>
                  <a:cubicBezTo>
                    <a:pt x="79139" y="516508"/>
                    <a:pt x="81973" y="513678"/>
                    <a:pt x="85465" y="513678"/>
                  </a:cubicBezTo>
                  <a:lnTo>
                    <a:pt x="211498" y="513678"/>
                  </a:lnTo>
                  <a:cubicBezTo>
                    <a:pt x="215002" y="513678"/>
                    <a:pt x="217823" y="516508"/>
                    <a:pt x="217823" y="519995"/>
                  </a:cubicBezTo>
                  <a:close/>
                  <a:moveTo>
                    <a:pt x="382136" y="217881"/>
                  </a:moveTo>
                  <a:cubicBezTo>
                    <a:pt x="382136" y="221368"/>
                    <a:pt x="379303" y="224198"/>
                    <a:pt x="375811" y="224198"/>
                  </a:cubicBezTo>
                  <a:lnTo>
                    <a:pt x="85465" y="224198"/>
                  </a:lnTo>
                  <a:cubicBezTo>
                    <a:pt x="81973" y="224198"/>
                    <a:pt x="79139" y="221368"/>
                    <a:pt x="79139" y="217881"/>
                  </a:cubicBezTo>
                  <a:cubicBezTo>
                    <a:pt x="79139" y="214394"/>
                    <a:pt x="81973" y="211563"/>
                    <a:pt x="85465" y="211563"/>
                  </a:cubicBezTo>
                  <a:lnTo>
                    <a:pt x="375811" y="211563"/>
                  </a:lnTo>
                  <a:cubicBezTo>
                    <a:pt x="379303" y="211563"/>
                    <a:pt x="382136" y="214394"/>
                    <a:pt x="382136" y="217881"/>
                  </a:cubicBezTo>
                  <a:close/>
                  <a:moveTo>
                    <a:pt x="382136" y="293409"/>
                  </a:moveTo>
                  <a:cubicBezTo>
                    <a:pt x="382136" y="296896"/>
                    <a:pt x="379303" y="299726"/>
                    <a:pt x="375811" y="299726"/>
                  </a:cubicBezTo>
                  <a:lnTo>
                    <a:pt x="85465" y="299726"/>
                  </a:lnTo>
                  <a:cubicBezTo>
                    <a:pt x="81973" y="299726"/>
                    <a:pt x="79139" y="296896"/>
                    <a:pt x="79139" y="293409"/>
                  </a:cubicBezTo>
                  <a:cubicBezTo>
                    <a:pt x="79139" y="289922"/>
                    <a:pt x="81973" y="287092"/>
                    <a:pt x="85465" y="287092"/>
                  </a:cubicBezTo>
                  <a:lnTo>
                    <a:pt x="375811" y="287092"/>
                  </a:lnTo>
                  <a:cubicBezTo>
                    <a:pt x="379303" y="287092"/>
                    <a:pt x="382136" y="289922"/>
                    <a:pt x="382136" y="293409"/>
                  </a:cubicBezTo>
                  <a:close/>
                  <a:moveTo>
                    <a:pt x="382136" y="368938"/>
                  </a:moveTo>
                  <a:cubicBezTo>
                    <a:pt x="382136" y="372425"/>
                    <a:pt x="379303" y="375255"/>
                    <a:pt x="375811" y="375255"/>
                  </a:cubicBezTo>
                  <a:lnTo>
                    <a:pt x="85465" y="375255"/>
                  </a:lnTo>
                  <a:cubicBezTo>
                    <a:pt x="81973" y="375255"/>
                    <a:pt x="79139" y="372425"/>
                    <a:pt x="79139" y="368938"/>
                  </a:cubicBezTo>
                  <a:cubicBezTo>
                    <a:pt x="79139" y="365451"/>
                    <a:pt x="81973" y="362621"/>
                    <a:pt x="85465" y="362621"/>
                  </a:cubicBezTo>
                  <a:lnTo>
                    <a:pt x="375811" y="362621"/>
                  </a:lnTo>
                  <a:cubicBezTo>
                    <a:pt x="379303" y="362621"/>
                    <a:pt x="382136" y="365451"/>
                    <a:pt x="382136" y="368938"/>
                  </a:cubicBezTo>
                  <a:close/>
                  <a:moveTo>
                    <a:pt x="382136" y="444466"/>
                  </a:moveTo>
                  <a:cubicBezTo>
                    <a:pt x="382136" y="447953"/>
                    <a:pt x="379303" y="450784"/>
                    <a:pt x="375811" y="450784"/>
                  </a:cubicBezTo>
                  <a:lnTo>
                    <a:pt x="85465" y="450784"/>
                  </a:lnTo>
                  <a:cubicBezTo>
                    <a:pt x="81973" y="450784"/>
                    <a:pt x="79139" y="447953"/>
                    <a:pt x="79139" y="444466"/>
                  </a:cubicBezTo>
                  <a:cubicBezTo>
                    <a:pt x="79139" y="440979"/>
                    <a:pt x="81973" y="438149"/>
                    <a:pt x="85465" y="438149"/>
                  </a:cubicBezTo>
                  <a:lnTo>
                    <a:pt x="375811" y="438149"/>
                  </a:lnTo>
                  <a:cubicBezTo>
                    <a:pt x="379303" y="438149"/>
                    <a:pt x="382136" y="440979"/>
                    <a:pt x="382136" y="444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8" name="Google Shape;1478;p36"/>
          <p:cNvGrpSpPr/>
          <p:nvPr/>
        </p:nvGrpSpPr>
        <p:grpSpPr>
          <a:xfrm>
            <a:off x="7902353" y="3299807"/>
            <a:ext cx="400171" cy="315716"/>
            <a:chOff x="7902353" y="3299807"/>
            <a:chExt cx="400171" cy="315716"/>
          </a:xfrm>
        </p:grpSpPr>
        <p:sp>
          <p:nvSpPr>
            <p:cNvPr id="1479" name="Google Shape;1479;p36"/>
            <p:cNvSpPr/>
            <p:nvPr/>
          </p:nvSpPr>
          <p:spPr>
            <a:xfrm>
              <a:off x="7902353" y="3299807"/>
              <a:ext cx="400171" cy="315716"/>
            </a:xfrm>
            <a:custGeom>
              <a:rect b="b" l="l" r="r" t="t"/>
              <a:pathLst>
                <a:path extrusionOk="0" h="631432" w="800343">
                  <a:moveTo>
                    <a:pt x="800343" y="7969"/>
                  </a:moveTo>
                  <a:cubicBezTo>
                    <a:pt x="800343" y="7985"/>
                    <a:pt x="800343" y="8001"/>
                    <a:pt x="800343" y="8017"/>
                  </a:cubicBezTo>
                  <a:lnTo>
                    <a:pt x="800343" y="506595"/>
                  </a:lnTo>
                  <a:cubicBezTo>
                    <a:pt x="800343" y="506643"/>
                    <a:pt x="800343" y="506676"/>
                    <a:pt x="800343" y="506724"/>
                  </a:cubicBezTo>
                  <a:lnTo>
                    <a:pt x="800343" y="506804"/>
                  </a:lnTo>
                  <a:cubicBezTo>
                    <a:pt x="800343" y="506900"/>
                    <a:pt x="800311" y="506980"/>
                    <a:pt x="800311" y="507076"/>
                  </a:cubicBezTo>
                  <a:cubicBezTo>
                    <a:pt x="800295" y="507509"/>
                    <a:pt x="800263" y="507926"/>
                    <a:pt x="800183" y="508343"/>
                  </a:cubicBezTo>
                  <a:cubicBezTo>
                    <a:pt x="800151" y="508503"/>
                    <a:pt x="800087" y="508664"/>
                    <a:pt x="800055" y="508840"/>
                  </a:cubicBezTo>
                  <a:cubicBezTo>
                    <a:pt x="799958" y="509177"/>
                    <a:pt x="799878" y="509513"/>
                    <a:pt x="799750" y="509834"/>
                  </a:cubicBezTo>
                  <a:cubicBezTo>
                    <a:pt x="799670" y="509994"/>
                    <a:pt x="799573" y="510155"/>
                    <a:pt x="799493" y="510315"/>
                  </a:cubicBezTo>
                  <a:cubicBezTo>
                    <a:pt x="799349" y="510620"/>
                    <a:pt x="799204" y="510924"/>
                    <a:pt x="799012" y="511197"/>
                  </a:cubicBezTo>
                  <a:cubicBezTo>
                    <a:pt x="798932" y="511341"/>
                    <a:pt x="798819" y="511470"/>
                    <a:pt x="798723" y="511598"/>
                  </a:cubicBezTo>
                  <a:cubicBezTo>
                    <a:pt x="798514" y="511870"/>
                    <a:pt x="798290" y="512159"/>
                    <a:pt x="798049" y="512416"/>
                  </a:cubicBezTo>
                  <a:cubicBezTo>
                    <a:pt x="797937" y="512528"/>
                    <a:pt x="797809" y="512624"/>
                    <a:pt x="797696" y="512720"/>
                  </a:cubicBezTo>
                  <a:cubicBezTo>
                    <a:pt x="797424" y="512961"/>
                    <a:pt x="797167" y="513201"/>
                    <a:pt x="796862" y="513410"/>
                  </a:cubicBezTo>
                  <a:cubicBezTo>
                    <a:pt x="796702" y="513522"/>
                    <a:pt x="796525" y="513586"/>
                    <a:pt x="796365" y="513682"/>
                  </a:cubicBezTo>
                  <a:cubicBezTo>
                    <a:pt x="796108" y="513843"/>
                    <a:pt x="795867" y="514003"/>
                    <a:pt x="795595" y="514131"/>
                  </a:cubicBezTo>
                  <a:lnTo>
                    <a:pt x="534167" y="630727"/>
                  </a:lnTo>
                  <a:cubicBezTo>
                    <a:pt x="534151" y="630743"/>
                    <a:pt x="534118" y="630743"/>
                    <a:pt x="534102" y="630759"/>
                  </a:cubicBezTo>
                  <a:cubicBezTo>
                    <a:pt x="534006" y="630791"/>
                    <a:pt x="533926" y="630823"/>
                    <a:pt x="533830" y="630855"/>
                  </a:cubicBezTo>
                  <a:cubicBezTo>
                    <a:pt x="533621" y="630935"/>
                    <a:pt x="533429" y="631016"/>
                    <a:pt x="533220" y="631080"/>
                  </a:cubicBezTo>
                  <a:cubicBezTo>
                    <a:pt x="533140" y="631096"/>
                    <a:pt x="533060" y="631112"/>
                    <a:pt x="532979" y="631144"/>
                  </a:cubicBezTo>
                  <a:cubicBezTo>
                    <a:pt x="532851" y="631176"/>
                    <a:pt x="532707" y="631224"/>
                    <a:pt x="532578" y="631256"/>
                  </a:cubicBezTo>
                  <a:cubicBezTo>
                    <a:pt x="532514" y="631256"/>
                    <a:pt x="532450" y="631272"/>
                    <a:pt x="532402" y="631288"/>
                  </a:cubicBezTo>
                  <a:cubicBezTo>
                    <a:pt x="532322" y="631288"/>
                    <a:pt x="532257" y="631304"/>
                    <a:pt x="532177" y="631320"/>
                  </a:cubicBezTo>
                  <a:cubicBezTo>
                    <a:pt x="532097" y="631336"/>
                    <a:pt x="532017" y="631336"/>
                    <a:pt x="531920" y="631352"/>
                  </a:cubicBezTo>
                  <a:cubicBezTo>
                    <a:pt x="531600" y="631400"/>
                    <a:pt x="531279" y="631416"/>
                    <a:pt x="530958" y="631432"/>
                  </a:cubicBezTo>
                  <a:cubicBezTo>
                    <a:pt x="530926" y="631432"/>
                    <a:pt x="530910" y="631432"/>
                    <a:pt x="530894" y="631432"/>
                  </a:cubicBezTo>
                  <a:cubicBezTo>
                    <a:pt x="530878" y="631432"/>
                    <a:pt x="530862" y="631432"/>
                    <a:pt x="530830" y="631432"/>
                  </a:cubicBezTo>
                  <a:cubicBezTo>
                    <a:pt x="530509" y="631416"/>
                    <a:pt x="530188" y="631400"/>
                    <a:pt x="529867" y="631352"/>
                  </a:cubicBezTo>
                  <a:cubicBezTo>
                    <a:pt x="529771" y="631336"/>
                    <a:pt x="529690" y="631336"/>
                    <a:pt x="529610" y="631320"/>
                  </a:cubicBezTo>
                  <a:cubicBezTo>
                    <a:pt x="529530" y="631304"/>
                    <a:pt x="529466" y="631288"/>
                    <a:pt x="529386" y="631288"/>
                  </a:cubicBezTo>
                  <a:cubicBezTo>
                    <a:pt x="529338" y="631272"/>
                    <a:pt x="529273" y="631256"/>
                    <a:pt x="529209" y="631256"/>
                  </a:cubicBezTo>
                  <a:cubicBezTo>
                    <a:pt x="529081" y="631224"/>
                    <a:pt x="528936" y="631176"/>
                    <a:pt x="528808" y="631144"/>
                  </a:cubicBezTo>
                  <a:cubicBezTo>
                    <a:pt x="528728" y="631112"/>
                    <a:pt x="528648" y="631096"/>
                    <a:pt x="528567" y="631080"/>
                  </a:cubicBezTo>
                  <a:cubicBezTo>
                    <a:pt x="528359" y="631016"/>
                    <a:pt x="528166" y="630935"/>
                    <a:pt x="527958" y="630855"/>
                  </a:cubicBezTo>
                  <a:cubicBezTo>
                    <a:pt x="527862" y="630823"/>
                    <a:pt x="527781" y="630791"/>
                    <a:pt x="527685" y="630759"/>
                  </a:cubicBezTo>
                  <a:cubicBezTo>
                    <a:pt x="527669" y="630743"/>
                    <a:pt x="527637" y="630743"/>
                    <a:pt x="527621" y="630727"/>
                  </a:cubicBezTo>
                  <a:lnTo>
                    <a:pt x="269466" y="515590"/>
                  </a:lnTo>
                  <a:lnTo>
                    <a:pt x="11295" y="630727"/>
                  </a:lnTo>
                  <a:cubicBezTo>
                    <a:pt x="11263" y="630743"/>
                    <a:pt x="11246" y="630759"/>
                    <a:pt x="11214" y="630759"/>
                  </a:cubicBezTo>
                  <a:cubicBezTo>
                    <a:pt x="11134" y="630791"/>
                    <a:pt x="11070" y="630823"/>
                    <a:pt x="10990" y="630855"/>
                  </a:cubicBezTo>
                  <a:cubicBezTo>
                    <a:pt x="10557" y="631016"/>
                    <a:pt x="10123" y="631160"/>
                    <a:pt x="9674" y="631256"/>
                  </a:cubicBezTo>
                  <a:cubicBezTo>
                    <a:pt x="9626" y="631272"/>
                    <a:pt x="9578" y="631272"/>
                    <a:pt x="9546" y="631272"/>
                  </a:cubicBezTo>
                  <a:cubicBezTo>
                    <a:pt x="9049" y="631368"/>
                    <a:pt x="8567" y="631432"/>
                    <a:pt x="8070" y="631432"/>
                  </a:cubicBezTo>
                  <a:cubicBezTo>
                    <a:pt x="8054" y="631432"/>
                    <a:pt x="8038" y="631432"/>
                    <a:pt x="8022" y="631432"/>
                  </a:cubicBezTo>
                  <a:cubicBezTo>
                    <a:pt x="7974" y="631432"/>
                    <a:pt x="7925" y="631416"/>
                    <a:pt x="7893" y="631416"/>
                  </a:cubicBezTo>
                  <a:cubicBezTo>
                    <a:pt x="7460" y="631416"/>
                    <a:pt x="7059" y="631368"/>
                    <a:pt x="6642" y="631288"/>
                  </a:cubicBezTo>
                  <a:cubicBezTo>
                    <a:pt x="6466" y="631256"/>
                    <a:pt x="6289" y="631224"/>
                    <a:pt x="6113" y="631176"/>
                  </a:cubicBezTo>
                  <a:cubicBezTo>
                    <a:pt x="5824" y="631112"/>
                    <a:pt x="5551" y="631016"/>
                    <a:pt x="5262" y="630919"/>
                  </a:cubicBezTo>
                  <a:cubicBezTo>
                    <a:pt x="5102" y="630855"/>
                    <a:pt x="4925" y="630807"/>
                    <a:pt x="4765" y="630727"/>
                  </a:cubicBezTo>
                  <a:cubicBezTo>
                    <a:pt x="4380" y="630567"/>
                    <a:pt x="4011" y="630358"/>
                    <a:pt x="3658" y="630134"/>
                  </a:cubicBezTo>
                  <a:cubicBezTo>
                    <a:pt x="3514" y="630038"/>
                    <a:pt x="3385" y="629925"/>
                    <a:pt x="3241" y="629829"/>
                  </a:cubicBezTo>
                  <a:cubicBezTo>
                    <a:pt x="3016" y="629653"/>
                    <a:pt x="2792" y="629460"/>
                    <a:pt x="2567" y="629268"/>
                  </a:cubicBezTo>
                  <a:cubicBezTo>
                    <a:pt x="2439" y="629140"/>
                    <a:pt x="2310" y="629011"/>
                    <a:pt x="2182" y="628883"/>
                  </a:cubicBezTo>
                  <a:cubicBezTo>
                    <a:pt x="1973" y="628659"/>
                    <a:pt x="1797" y="628434"/>
                    <a:pt x="1620" y="628210"/>
                  </a:cubicBezTo>
                  <a:cubicBezTo>
                    <a:pt x="1524" y="628065"/>
                    <a:pt x="1412" y="627937"/>
                    <a:pt x="1316" y="627777"/>
                  </a:cubicBezTo>
                  <a:cubicBezTo>
                    <a:pt x="1075" y="627440"/>
                    <a:pt x="882" y="627071"/>
                    <a:pt x="706" y="626686"/>
                  </a:cubicBezTo>
                  <a:cubicBezTo>
                    <a:pt x="706" y="626670"/>
                    <a:pt x="690" y="626670"/>
                    <a:pt x="690" y="626654"/>
                  </a:cubicBezTo>
                  <a:cubicBezTo>
                    <a:pt x="497" y="626222"/>
                    <a:pt x="353" y="625757"/>
                    <a:pt x="241" y="625292"/>
                  </a:cubicBezTo>
                  <a:cubicBezTo>
                    <a:pt x="225" y="625227"/>
                    <a:pt x="209" y="625179"/>
                    <a:pt x="193" y="625115"/>
                  </a:cubicBezTo>
                  <a:cubicBezTo>
                    <a:pt x="112" y="624795"/>
                    <a:pt x="96" y="624458"/>
                    <a:pt x="64" y="624105"/>
                  </a:cubicBezTo>
                  <a:cubicBezTo>
                    <a:pt x="48" y="623913"/>
                    <a:pt x="16" y="623720"/>
                    <a:pt x="16" y="623512"/>
                  </a:cubicBezTo>
                  <a:cubicBezTo>
                    <a:pt x="16" y="623480"/>
                    <a:pt x="0" y="623448"/>
                    <a:pt x="0" y="623416"/>
                  </a:cubicBezTo>
                  <a:lnTo>
                    <a:pt x="0" y="124613"/>
                  </a:lnTo>
                  <a:cubicBezTo>
                    <a:pt x="0" y="124340"/>
                    <a:pt x="48" y="124083"/>
                    <a:pt x="80" y="123827"/>
                  </a:cubicBezTo>
                  <a:cubicBezTo>
                    <a:pt x="96" y="123602"/>
                    <a:pt x="112" y="123378"/>
                    <a:pt x="144" y="123154"/>
                  </a:cubicBezTo>
                  <a:cubicBezTo>
                    <a:pt x="209" y="122817"/>
                    <a:pt x="305" y="122512"/>
                    <a:pt x="417" y="122208"/>
                  </a:cubicBezTo>
                  <a:cubicBezTo>
                    <a:pt x="465" y="122015"/>
                    <a:pt x="513" y="121839"/>
                    <a:pt x="578" y="121662"/>
                  </a:cubicBezTo>
                  <a:cubicBezTo>
                    <a:pt x="690" y="121358"/>
                    <a:pt x="850" y="121085"/>
                    <a:pt x="1011" y="120797"/>
                  </a:cubicBezTo>
                  <a:cubicBezTo>
                    <a:pt x="1107" y="120620"/>
                    <a:pt x="1187" y="120444"/>
                    <a:pt x="1283" y="120284"/>
                  </a:cubicBezTo>
                  <a:cubicBezTo>
                    <a:pt x="1460" y="120027"/>
                    <a:pt x="1652" y="119803"/>
                    <a:pt x="1845" y="119562"/>
                  </a:cubicBezTo>
                  <a:cubicBezTo>
                    <a:pt x="1973" y="119386"/>
                    <a:pt x="2102" y="119209"/>
                    <a:pt x="2262" y="119065"/>
                  </a:cubicBezTo>
                  <a:cubicBezTo>
                    <a:pt x="2471" y="118841"/>
                    <a:pt x="2711" y="118648"/>
                    <a:pt x="2936" y="118456"/>
                  </a:cubicBezTo>
                  <a:cubicBezTo>
                    <a:pt x="3112" y="118327"/>
                    <a:pt x="3257" y="118167"/>
                    <a:pt x="3433" y="118055"/>
                  </a:cubicBezTo>
                  <a:cubicBezTo>
                    <a:pt x="3738" y="117830"/>
                    <a:pt x="4059" y="117670"/>
                    <a:pt x="4396" y="117494"/>
                  </a:cubicBezTo>
                  <a:cubicBezTo>
                    <a:pt x="4524" y="117430"/>
                    <a:pt x="4621" y="117349"/>
                    <a:pt x="4765" y="117285"/>
                  </a:cubicBezTo>
                  <a:lnTo>
                    <a:pt x="4877" y="117237"/>
                  </a:lnTo>
                  <a:cubicBezTo>
                    <a:pt x="4893" y="117237"/>
                    <a:pt x="4909" y="117221"/>
                    <a:pt x="4925" y="117221"/>
                  </a:cubicBezTo>
                  <a:lnTo>
                    <a:pt x="266193" y="689"/>
                  </a:lnTo>
                  <a:cubicBezTo>
                    <a:pt x="266225" y="673"/>
                    <a:pt x="266273" y="673"/>
                    <a:pt x="266305" y="657"/>
                  </a:cubicBezTo>
                  <a:cubicBezTo>
                    <a:pt x="266337" y="641"/>
                    <a:pt x="266385" y="625"/>
                    <a:pt x="266434" y="609"/>
                  </a:cubicBezTo>
                  <a:cubicBezTo>
                    <a:pt x="266690" y="497"/>
                    <a:pt x="266947" y="433"/>
                    <a:pt x="267220" y="353"/>
                  </a:cubicBezTo>
                  <a:cubicBezTo>
                    <a:pt x="267428" y="289"/>
                    <a:pt x="267637" y="208"/>
                    <a:pt x="267845" y="160"/>
                  </a:cubicBezTo>
                  <a:cubicBezTo>
                    <a:pt x="267861" y="160"/>
                    <a:pt x="267893" y="160"/>
                    <a:pt x="267910" y="160"/>
                  </a:cubicBezTo>
                  <a:cubicBezTo>
                    <a:pt x="268182" y="112"/>
                    <a:pt x="268439" y="96"/>
                    <a:pt x="268712" y="64"/>
                  </a:cubicBezTo>
                  <a:cubicBezTo>
                    <a:pt x="268952" y="48"/>
                    <a:pt x="269193" y="0"/>
                    <a:pt x="269434" y="0"/>
                  </a:cubicBezTo>
                  <a:cubicBezTo>
                    <a:pt x="269450" y="0"/>
                    <a:pt x="269450" y="0"/>
                    <a:pt x="269466" y="0"/>
                  </a:cubicBezTo>
                  <a:lnTo>
                    <a:pt x="269482" y="0"/>
                  </a:lnTo>
                  <a:cubicBezTo>
                    <a:pt x="269738" y="0"/>
                    <a:pt x="269979" y="48"/>
                    <a:pt x="270220" y="64"/>
                  </a:cubicBezTo>
                  <a:cubicBezTo>
                    <a:pt x="270493" y="96"/>
                    <a:pt x="270749" y="112"/>
                    <a:pt x="270990" y="160"/>
                  </a:cubicBezTo>
                  <a:cubicBezTo>
                    <a:pt x="271038" y="160"/>
                    <a:pt x="271070" y="160"/>
                    <a:pt x="271102" y="176"/>
                  </a:cubicBezTo>
                  <a:cubicBezTo>
                    <a:pt x="271311" y="208"/>
                    <a:pt x="271503" y="289"/>
                    <a:pt x="271712" y="353"/>
                  </a:cubicBezTo>
                  <a:cubicBezTo>
                    <a:pt x="271969" y="433"/>
                    <a:pt x="272225" y="497"/>
                    <a:pt x="272466" y="593"/>
                  </a:cubicBezTo>
                  <a:cubicBezTo>
                    <a:pt x="272530" y="625"/>
                    <a:pt x="272578" y="641"/>
                    <a:pt x="272642" y="657"/>
                  </a:cubicBezTo>
                  <a:cubicBezTo>
                    <a:pt x="272674" y="673"/>
                    <a:pt x="272707" y="673"/>
                    <a:pt x="272723" y="689"/>
                  </a:cubicBezTo>
                  <a:lnTo>
                    <a:pt x="530894" y="115826"/>
                  </a:lnTo>
                  <a:lnTo>
                    <a:pt x="789065" y="689"/>
                  </a:lnTo>
                  <a:cubicBezTo>
                    <a:pt x="789081" y="673"/>
                    <a:pt x="789113" y="673"/>
                    <a:pt x="789145" y="657"/>
                  </a:cubicBezTo>
                  <a:cubicBezTo>
                    <a:pt x="789338" y="577"/>
                    <a:pt x="789562" y="529"/>
                    <a:pt x="789755" y="449"/>
                  </a:cubicBezTo>
                  <a:cubicBezTo>
                    <a:pt x="790076" y="353"/>
                    <a:pt x="790380" y="241"/>
                    <a:pt x="790685" y="176"/>
                  </a:cubicBezTo>
                  <a:cubicBezTo>
                    <a:pt x="790749" y="160"/>
                    <a:pt x="790814" y="160"/>
                    <a:pt x="790878" y="144"/>
                  </a:cubicBezTo>
                  <a:cubicBezTo>
                    <a:pt x="791359" y="64"/>
                    <a:pt x="791824" y="0"/>
                    <a:pt x="792306" y="0"/>
                  </a:cubicBezTo>
                  <a:lnTo>
                    <a:pt x="792322" y="0"/>
                  </a:lnTo>
                  <a:cubicBezTo>
                    <a:pt x="792386" y="0"/>
                    <a:pt x="792434" y="16"/>
                    <a:pt x="792498" y="16"/>
                  </a:cubicBezTo>
                  <a:cubicBezTo>
                    <a:pt x="792963" y="32"/>
                    <a:pt x="793429" y="64"/>
                    <a:pt x="793878" y="160"/>
                  </a:cubicBezTo>
                  <a:cubicBezTo>
                    <a:pt x="794022" y="192"/>
                    <a:pt x="794151" y="241"/>
                    <a:pt x="794295" y="273"/>
                  </a:cubicBezTo>
                  <a:cubicBezTo>
                    <a:pt x="794648" y="369"/>
                    <a:pt x="795017" y="465"/>
                    <a:pt x="795354" y="609"/>
                  </a:cubicBezTo>
                  <a:cubicBezTo>
                    <a:pt x="795514" y="657"/>
                    <a:pt x="795643" y="754"/>
                    <a:pt x="795787" y="818"/>
                  </a:cubicBezTo>
                  <a:cubicBezTo>
                    <a:pt x="796108" y="978"/>
                    <a:pt x="796429" y="1138"/>
                    <a:pt x="796734" y="1331"/>
                  </a:cubicBezTo>
                  <a:cubicBezTo>
                    <a:pt x="796862" y="1411"/>
                    <a:pt x="796958" y="1507"/>
                    <a:pt x="797087" y="1587"/>
                  </a:cubicBezTo>
                  <a:cubicBezTo>
                    <a:pt x="797375" y="1812"/>
                    <a:pt x="797680" y="2036"/>
                    <a:pt x="797937" y="2309"/>
                  </a:cubicBezTo>
                  <a:cubicBezTo>
                    <a:pt x="798049" y="2405"/>
                    <a:pt x="798129" y="2517"/>
                    <a:pt x="798226" y="2629"/>
                  </a:cubicBezTo>
                  <a:cubicBezTo>
                    <a:pt x="798466" y="2902"/>
                    <a:pt x="798723" y="3175"/>
                    <a:pt x="798932" y="3479"/>
                  </a:cubicBezTo>
                  <a:cubicBezTo>
                    <a:pt x="799044" y="3640"/>
                    <a:pt x="799108" y="3800"/>
                    <a:pt x="799204" y="3976"/>
                  </a:cubicBezTo>
                  <a:cubicBezTo>
                    <a:pt x="799365" y="4217"/>
                    <a:pt x="799525" y="4457"/>
                    <a:pt x="799654" y="4746"/>
                  </a:cubicBezTo>
                  <a:cubicBezTo>
                    <a:pt x="799670" y="4778"/>
                    <a:pt x="799670" y="4810"/>
                    <a:pt x="799686" y="4858"/>
                  </a:cubicBezTo>
                  <a:cubicBezTo>
                    <a:pt x="799766" y="5018"/>
                    <a:pt x="799798" y="5195"/>
                    <a:pt x="799862" y="5371"/>
                  </a:cubicBezTo>
                  <a:cubicBezTo>
                    <a:pt x="799974" y="5708"/>
                    <a:pt x="800103" y="6045"/>
                    <a:pt x="800167" y="6381"/>
                  </a:cubicBezTo>
                  <a:cubicBezTo>
                    <a:pt x="800183" y="6462"/>
                    <a:pt x="800183" y="6542"/>
                    <a:pt x="800199" y="6622"/>
                  </a:cubicBezTo>
                  <a:cubicBezTo>
                    <a:pt x="800279" y="7071"/>
                    <a:pt x="800343" y="7520"/>
                    <a:pt x="800343" y="79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36"/>
            <p:cNvSpPr/>
            <p:nvPr/>
          </p:nvSpPr>
          <p:spPr>
            <a:xfrm>
              <a:off x="7910375" y="3309988"/>
              <a:ext cx="384128" cy="295346"/>
            </a:xfrm>
            <a:custGeom>
              <a:rect b="b" l="l" r="r" t="t"/>
              <a:pathLst>
                <a:path extrusionOk="0" h="590691" w="768256">
                  <a:moveTo>
                    <a:pt x="756753" y="412751"/>
                  </a:moveTo>
                  <a:cubicBezTo>
                    <a:pt x="760203" y="413617"/>
                    <a:pt x="763716" y="414194"/>
                    <a:pt x="767230" y="414451"/>
                  </a:cubicBezTo>
                  <a:cubicBezTo>
                    <a:pt x="767583" y="414467"/>
                    <a:pt x="767920" y="414563"/>
                    <a:pt x="768257" y="414627"/>
                  </a:cubicBezTo>
                  <a:lnTo>
                    <a:pt x="768257" y="0"/>
                  </a:lnTo>
                  <a:lnTo>
                    <a:pt x="522872" y="109445"/>
                  </a:lnTo>
                  <a:lnTo>
                    <a:pt x="522872" y="237344"/>
                  </a:lnTo>
                  <a:cubicBezTo>
                    <a:pt x="525343" y="235805"/>
                    <a:pt x="527781" y="234378"/>
                    <a:pt x="530204" y="233079"/>
                  </a:cubicBezTo>
                  <a:cubicBezTo>
                    <a:pt x="534118" y="230995"/>
                    <a:pt x="538964" y="232470"/>
                    <a:pt x="541065" y="236366"/>
                  </a:cubicBezTo>
                  <a:cubicBezTo>
                    <a:pt x="543151" y="240278"/>
                    <a:pt x="541675" y="245137"/>
                    <a:pt x="537776" y="247221"/>
                  </a:cubicBezTo>
                  <a:cubicBezTo>
                    <a:pt x="532995" y="249770"/>
                    <a:pt x="528086" y="252913"/>
                    <a:pt x="522872" y="256745"/>
                  </a:cubicBezTo>
                  <a:lnTo>
                    <a:pt x="522872" y="590691"/>
                  </a:lnTo>
                  <a:lnTo>
                    <a:pt x="768257" y="481246"/>
                  </a:lnTo>
                  <a:lnTo>
                    <a:pt x="768257" y="430292"/>
                  </a:lnTo>
                  <a:cubicBezTo>
                    <a:pt x="767743" y="430404"/>
                    <a:pt x="767198" y="430468"/>
                    <a:pt x="766652" y="430468"/>
                  </a:cubicBezTo>
                  <a:cubicBezTo>
                    <a:pt x="766460" y="430468"/>
                    <a:pt x="766267" y="430452"/>
                    <a:pt x="766059" y="430436"/>
                  </a:cubicBezTo>
                  <a:cubicBezTo>
                    <a:pt x="761631" y="430115"/>
                    <a:pt x="757171" y="429394"/>
                    <a:pt x="752807" y="428288"/>
                  </a:cubicBezTo>
                  <a:cubicBezTo>
                    <a:pt x="748523" y="427197"/>
                    <a:pt x="745924" y="422836"/>
                    <a:pt x="747015" y="418555"/>
                  </a:cubicBezTo>
                  <a:cubicBezTo>
                    <a:pt x="748090" y="414258"/>
                    <a:pt x="752454" y="411661"/>
                    <a:pt x="756753" y="412751"/>
                  </a:cubicBezTo>
                  <a:close/>
                  <a:moveTo>
                    <a:pt x="596431" y="234779"/>
                  </a:moveTo>
                  <a:cubicBezTo>
                    <a:pt x="595453" y="238338"/>
                    <a:pt x="592212" y="240663"/>
                    <a:pt x="588698" y="240663"/>
                  </a:cubicBezTo>
                  <a:cubicBezTo>
                    <a:pt x="587992" y="240663"/>
                    <a:pt x="587270" y="240583"/>
                    <a:pt x="586564" y="240375"/>
                  </a:cubicBezTo>
                  <a:cubicBezTo>
                    <a:pt x="581735" y="239060"/>
                    <a:pt x="576826" y="238338"/>
                    <a:pt x="571981" y="238258"/>
                  </a:cubicBezTo>
                  <a:cubicBezTo>
                    <a:pt x="569847" y="238226"/>
                    <a:pt x="567537" y="238290"/>
                    <a:pt x="565339" y="238483"/>
                  </a:cubicBezTo>
                  <a:cubicBezTo>
                    <a:pt x="560911" y="238916"/>
                    <a:pt x="557029" y="235645"/>
                    <a:pt x="556627" y="231220"/>
                  </a:cubicBezTo>
                  <a:cubicBezTo>
                    <a:pt x="556226" y="226810"/>
                    <a:pt x="559483" y="222914"/>
                    <a:pt x="563895" y="222529"/>
                  </a:cubicBezTo>
                  <a:cubicBezTo>
                    <a:pt x="566671" y="222273"/>
                    <a:pt x="569462" y="222177"/>
                    <a:pt x="572254" y="222225"/>
                  </a:cubicBezTo>
                  <a:cubicBezTo>
                    <a:pt x="578463" y="222337"/>
                    <a:pt x="584703" y="223251"/>
                    <a:pt x="590816" y="224918"/>
                  </a:cubicBezTo>
                  <a:cubicBezTo>
                    <a:pt x="595084" y="226089"/>
                    <a:pt x="597602" y="230498"/>
                    <a:pt x="596431" y="234779"/>
                  </a:cubicBezTo>
                  <a:close/>
                  <a:moveTo>
                    <a:pt x="640278" y="269973"/>
                  </a:moveTo>
                  <a:cubicBezTo>
                    <a:pt x="638754" y="271303"/>
                    <a:pt x="636877" y="271945"/>
                    <a:pt x="635016" y="271945"/>
                  </a:cubicBezTo>
                  <a:cubicBezTo>
                    <a:pt x="632770" y="271945"/>
                    <a:pt x="630540" y="271015"/>
                    <a:pt x="628951" y="269203"/>
                  </a:cubicBezTo>
                  <a:cubicBezTo>
                    <a:pt x="623769" y="263238"/>
                    <a:pt x="618234" y="258012"/>
                    <a:pt x="612507" y="253650"/>
                  </a:cubicBezTo>
                  <a:cubicBezTo>
                    <a:pt x="608977" y="250973"/>
                    <a:pt x="608303" y="245938"/>
                    <a:pt x="610983" y="242427"/>
                  </a:cubicBezTo>
                  <a:cubicBezTo>
                    <a:pt x="613662" y="238900"/>
                    <a:pt x="618700" y="238210"/>
                    <a:pt x="622229" y="240904"/>
                  </a:cubicBezTo>
                  <a:cubicBezTo>
                    <a:pt x="628823" y="245922"/>
                    <a:pt x="635160" y="251903"/>
                    <a:pt x="641048" y="258669"/>
                  </a:cubicBezTo>
                  <a:cubicBezTo>
                    <a:pt x="643968" y="262004"/>
                    <a:pt x="643615" y="267070"/>
                    <a:pt x="640278" y="269973"/>
                  </a:cubicBezTo>
                  <a:close/>
                  <a:moveTo>
                    <a:pt x="664520" y="320141"/>
                  </a:moveTo>
                  <a:cubicBezTo>
                    <a:pt x="661519" y="320141"/>
                    <a:pt x="658632" y="318442"/>
                    <a:pt x="657268" y="315556"/>
                  </a:cubicBezTo>
                  <a:cubicBezTo>
                    <a:pt x="653273" y="307138"/>
                    <a:pt x="649840" y="300436"/>
                    <a:pt x="646455" y="294440"/>
                  </a:cubicBezTo>
                  <a:cubicBezTo>
                    <a:pt x="644289" y="290592"/>
                    <a:pt x="645653" y="285701"/>
                    <a:pt x="649503" y="283521"/>
                  </a:cubicBezTo>
                  <a:cubicBezTo>
                    <a:pt x="653369" y="281340"/>
                    <a:pt x="658247" y="282703"/>
                    <a:pt x="660429" y="286567"/>
                  </a:cubicBezTo>
                  <a:cubicBezTo>
                    <a:pt x="664006" y="292884"/>
                    <a:pt x="667600" y="299923"/>
                    <a:pt x="671771" y="308677"/>
                  </a:cubicBezTo>
                  <a:cubicBezTo>
                    <a:pt x="673664" y="312686"/>
                    <a:pt x="671948" y="317464"/>
                    <a:pt x="667953" y="319356"/>
                  </a:cubicBezTo>
                  <a:cubicBezTo>
                    <a:pt x="666846" y="319885"/>
                    <a:pt x="665675" y="320141"/>
                    <a:pt x="664520" y="320141"/>
                  </a:cubicBezTo>
                  <a:close/>
                  <a:moveTo>
                    <a:pt x="693237" y="370054"/>
                  </a:moveTo>
                  <a:cubicBezTo>
                    <a:pt x="691986" y="370775"/>
                    <a:pt x="690622" y="371112"/>
                    <a:pt x="689275" y="371112"/>
                  </a:cubicBezTo>
                  <a:cubicBezTo>
                    <a:pt x="686483" y="371112"/>
                    <a:pt x="683772" y="369653"/>
                    <a:pt x="682296" y="367056"/>
                  </a:cubicBezTo>
                  <a:cubicBezTo>
                    <a:pt x="678670" y="360706"/>
                    <a:pt x="675060" y="353668"/>
                    <a:pt x="670905" y="344945"/>
                  </a:cubicBezTo>
                  <a:cubicBezTo>
                    <a:pt x="668996" y="340953"/>
                    <a:pt x="670696" y="336159"/>
                    <a:pt x="674691" y="334267"/>
                  </a:cubicBezTo>
                  <a:cubicBezTo>
                    <a:pt x="678702" y="332359"/>
                    <a:pt x="683483" y="334059"/>
                    <a:pt x="685392" y="338067"/>
                  </a:cubicBezTo>
                  <a:cubicBezTo>
                    <a:pt x="689371" y="346420"/>
                    <a:pt x="692820" y="353122"/>
                    <a:pt x="696237" y="359119"/>
                  </a:cubicBezTo>
                  <a:cubicBezTo>
                    <a:pt x="698435" y="362967"/>
                    <a:pt x="697088" y="367857"/>
                    <a:pt x="693237" y="370054"/>
                  </a:cubicBezTo>
                  <a:close/>
                  <a:moveTo>
                    <a:pt x="731998" y="410923"/>
                  </a:moveTo>
                  <a:cubicBezTo>
                    <a:pt x="730426" y="413024"/>
                    <a:pt x="728020" y="414130"/>
                    <a:pt x="725581" y="414130"/>
                  </a:cubicBezTo>
                  <a:cubicBezTo>
                    <a:pt x="723896" y="414130"/>
                    <a:pt x="722212" y="413601"/>
                    <a:pt x="720768" y="412527"/>
                  </a:cubicBezTo>
                  <a:cubicBezTo>
                    <a:pt x="714174" y="407572"/>
                    <a:pt x="707805" y="401624"/>
                    <a:pt x="701837" y="394842"/>
                  </a:cubicBezTo>
                  <a:cubicBezTo>
                    <a:pt x="698917" y="391507"/>
                    <a:pt x="699238" y="386440"/>
                    <a:pt x="702575" y="383522"/>
                  </a:cubicBezTo>
                  <a:cubicBezTo>
                    <a:pt x="705896" y="380604"/>
                    <a:pt x="710965" y="380925"/>
                    <a:pt x="713885" y="384260"/>
                  </a:cubicBezTo>
                  <a:cubicBezTo>
                    <a:pt x="719131" y="390208"/>
                    <a:pt x="724683" y="395419"/>
                    <a:pt x="730410" y="399700"/>
                  </a:cubicBezTo>
                  <a:cubicBezTo>
                    <a:pt x="733940" y="402361"/>
                    <a:pt x="734662" y="407380"/>
                    <a:pt x="731998" y="410923"/>
                  </a:cubicBezTo>
                  <a:close/>
                  <a:moveTo>
                    <a:pt x="261444" y="481246"/>
                  </a:moveTo>
                  <a:lnTo>
                    <a:pt x="506829" y="590691"/>
                  </a:lnTo>
                  <a:lnTo>
                    <a:pt x="506829" y="257531"/>
                  </a:lnTo>
                  <a:cubicBezTo>
                    <a:pt x="505401" y="255013"/>
                    <a:pt x="505433" y="251983"/>
                    <a:pt x="506829" y="249562"/>
                  </a:cubicBezTo>
                  <a:lnTo>
                    <a:pt x="506829" y="109445"/>
                  </a:lnTo>
                  <a:lnTo>
                    <a:pt x="261444" y="0"/>
                  </a:lnTo>
                  <a:lnTo>
                    <a:pt x="261444" y="481246"/>
                  </a:lnTo>
                  <a:close/>
                  <a:moveTo>
                    <a:pt x="357945" y="321200"/>
                  </a:moveTo>
                  <a:cubicBezTo>
                    <a:pt x="351175" y="326138"/>
                    <a:pt x="343988" y="330708"/>
                    <a:pt x="336575" y="334764"/>
                  </a:cubicBezTo>
                  <a:cubicBezTo>
                    <a:pt x="335356" y="335437"/>
                    <a:pt x="334025" y="335758"/>
                    <a:pt x="332725" y="335758"/>
                  </a:cubicBezTo>
                  <a:cubicBezTo>
                    <a:pt x="329885" y="335758"/>
                    <a:pt x="327142" y="334251"/>
                    <a:pt x="325682" y="331605"/>
                  </a:cubicBezTo>
                  <a:cubicBezTo>
                    <a:pt x="323548" y="327725"/>
                    <a:pt x="324960" y="322851"/>
                    <a:pt x="328859" y="320719"/>
                  </a:cubicBezTo>
                  <a:cubicBezTo>
                    <a:pt x="335661" y="316983"/>
                    <a:pt x="342271" y="312782"/>
                    <a:pt x="348480" y="308245"/>
                  </a:cubicBezTo>
                  <a:cubicBezTo>
                    <a:pt x="352057" y="305631"/>
                    <a:pt x="357079" y="306417"/>
                    <a:pt x="359694" y="309992"/>
                  </a:cubicBezTo>
                  <a:cubicBezTo>
                    <a:pt x="362309" y="313568"/>
                    <a:pt x="361523" y="318586"/>
                    <a:pt x="357945" y="321200"/>
                  </a:cubicBezTo>
                  <a:close/>
                  <a:moveTo>
                    <a:pt x="392904" y="335261"/>
                  </a:moveTo>
                  <a:cubicBezTo>
                    <a:pt x="392647" y="335261"/>
                    <a:pt x="392391" y="335245"/>
                    <a:pt x="392150" y="335229"/>
                  </a:cubicBezTo>
                  <a:cubicBezTo>
                    <a:pt x="383326" y="334395"/>
                    <a:pt x="374598" y="331958"/>
                    <a:pt x="366176" y="327966"/>
                  </a:cubicBezTo>
                  <a:cubicBezTo>
                    <a:pt x="362181" y="326074"/>
                    <a:pt x="360480" y="321296"/>
                    <a:pt x="362373" y="317287"/>
                  </a:cubicBezTo>
                  <a:cubicBezTo>
                    <a:pt x="364266" y="313295"/>
                    <a:pt x="369063" y="311580"/>
                    <a:pt x="373058" y="313488"/>
                  </a:cubicBezTo>
                  <a:cubicBezTo>
                    <a:pt x="379780" y="316662"/>
                    <a:pt x="386695" y="318618"/>
                    <a:pt x="393642" y="319260"/>
                  </a:cubicBezTo>
                  <a:cubicBezTo>
                    <a:pt x="398054" y="319676"/>
                    <a:pt x="401295" y="323589"/>
                    <a:pt x="400878" y="327998"/>
                  </a:cubicBezTo>
                  <a:cubicBezTo>
                    <a:pt x="400493" y="332151"/>
                    <a:pt x="396995" y="335261"/>
                    <a:pt x="392904" y="335261"/>
                  </a:cubicBezTo>
                  <a:close/>
                  <a:moveTo>
                    <a:pt x="466078" y="285333"/>
                  </a:moveTo>
                  <a:cubicBezTo>
                    <a:pt x="470554" y="281324"/>
                    <a:pt x="475111" y="277091"/>
                    <a:pt x="479507" y="273003"/>
                  </a:cubicBezTo>
                  <a:lnTo>
                    <a:pt x="483854" y="268962"/>
                  </a:lnTo>
                  <a:cubicBezTo>
                    <a:pt x="487111" y="265948"/>
                    <a:pt x="492181" y="266141"/>
                    <a:pt x="495197" y="269379"/>
                  </a:cubicBezTo>
                  <a:cubicBezTo>
                    <a:pt x="498213" y="272634"/>
                    <a:pt x="498021" y="277701"/>
                    <a:pt x="494764" y="280715"/>
                  </a:cubicBezTo>
                  <a:lnTo>
                    <a:pt x="490432" y="284739"/>
                  </a:lnTo>
                  <a:cubicBezTo>
                    <a:pt x="485972" y="288892"/>
                    <a:pt x="481368" y="293173"/>
                    <a:pt x="476779" y="297278"/>
                  </a:cubicBezTo>
                  <a:cubicBezTo>
                    <a:pt x="475239" y="298657"/>
                    <a:pt x="473330" y="299330"/>
                    <a:pt x="471421" y="299330"/>
                  </a:cubicBezTo>
                  <a:cubicBezTo>
                    <a:pt x="469223" y="299330"/>
                    <a:pt x="467041" y="298432"/>
                    <a:pt x="465452" y="296668"/>
                  </a:cubicBezTo>
                  <a:cubicBezTo>
                    <a:pt x="462501" y="293365"/>
                    <a:pt x="462773" y="288299"/>
                    <a:pt x="466078" y="285333"/>
                  </a:cubicBezTo>
                  <a:close/>
                  <a:moveTo>
                    <a:pt x="452762" y="307026"/>
                  </a:moveTo>
                  <a:cubicBezTo>
                    <a:pt x="455217" y="310714"/>
                    <a:pt x="454222" y="315684"/>
                    <a:pt x="450532" y="318153"/>
                  </a:cubicBezTo>
                  <a:cubicBezTo>
                    <a:pt x="442591" y="323444"/>
                    <a:pt x="435034" y="327405"/>
                    <a:pt x="427446" y="330243"/>
                  </a:cubicBezTo>
                  <a:cubicBezTo>
                    <a:pt x="426531" y="330595"/>
                    <a:pt x="425569" y="330756"/>
                    <a:pt x="424638" y="330756"/>
                  </a:cubicBezTo>
                  <a:cubicBezTo>
                    <a:pt x="421381" y="330756"/>
                    <a:pt x="418333" y="328768"/>
                    <a:pt x="417130" y="325561"/>
                  </a:cubicBezTo>
                  <a:cubicBezTo>
                    <a:pt x="415573" y="321408"/>
                    <a:pt x="417675" y="316790"/>
                    <a:pt x="421814" y="315235"/>
                  </a:cubicBezTo>
                  <a:cubicBezTo>
                    <a:pt x="428248" y="312830"/>
                    <a:pt x="434729" y="309415"/>
                    <a:pt x="441644" y="304813"/>
                  </a:cubicBezTo>
                  <a:cubicBezTo>
                    <a:pt x="445318" y="302344"/>
                    <a:pt x="450307" y="303354"/>
                    <a:pt x="452762" y="307026"/>
                  </a:cubicBezTo>
                  <a:close/>
                  <a:moveTo>
                    <a:pt x="423322" y="224325"/>
                  </a:moveTo>
                  <a:cubicBezTo>
                    <a:pt x="422199" y="232598"/>
                    <a:pt x="419857" y="241112"/>
                    <a:pt x="416376" y="249642"/>
                  </a:cubicBezTo>
                  <a:cubicBezTo>
                    <a:pt x="415108" y="252737"/>
                    <a:pt x="412108" y="254628"/>
                    <a:pt x="408947" y="254628"/>
                  </a:cubicBezTo>
                  <a:cubicBezTo>
                    <a:pt x="407937" y="254628"/>
                    <a:pt x="406910" y="254436"/>
                    <a:pt x="405915" y="254035"/>
                  </a:cubicBezTo>
                  <a:cubicBezTo>
                    <a:pt x="401824" y="252352"/>
                    <a:pt x="399851" y="247670"/>
                    <a:pt x="401535" y="243581"/>
                  </a:cubicBezTo>
                  <a:cubicBezTo>
                    <a:pt x="404503" y="236302"/>
                    <a:pt x="406477" y="229103"/>
                    <a:pt x="407423" y="222177"/>
                  </a:cubicBezTo>
                  <a:cubicBezTo>
                    <a:pt x="408017" y="217783"/>
                    <a:pt x="412044" y="214705"/>
                    <a:pt x="416440" y="215298"/>
                  </a:cubicBezTo>
                  <a:cubicBezTo>
                    <a:pt x="420836" y="215891"/>
                    <a:pt x="423916" y="219932"/>
                    <a:pt x="423322" y="224325"/>
                  </a:cubicBezTo>
                  <a:close/>
                  <a:moveTo>
                    <a:pt x="395038" y="164440"/>
                  </a:moveTo>
                  <a:cubicBezTo>
                    <a:pt x="398343" y="161490"/>
                    <a:pt x="403429" y="161794"/>
                    <a:pt x="406364" y="165097"/>
                  </a:cubicBezTo>
                  <a:cubicBezTo>
                    <a:pt x="412301" y="171767"/>
                    <a:pt x="417049" y="179912"/>
                    <a:pt x="420098" y="188650"/>
                  </a:cubicBezTo>
                  <a:cubicBezTo>
                    <a:pt x="421558" y="192835"/>
                    <a:pt x="419360" y="197405"/>
                    <a:pt x="415172" y="198864"/>
                  </a:cubicBezTo>
                  <a:cubicBezTo>
                    <a:pt x="414306" y="199168"/>
                    <a:pt x="413408" y="199313"/>
                    <a:pt x="412525" y="199313"/>
                  </a:cubicBezTo>
                  <a:cubicBezTo>
                    <a:pt x="409220" y="199313"/>
                    <a:pt x="406108" y="197244"/>
                    <a:pt x="404953" y="193942"/>
                  </a:cubicBezTo>
                  <a:cubicBezTo>
                    <a:pt x="402578" y="187159"/>
                    <a:pt x="398920" y="180874"/>
                    <a:pt x="394380" y="175760"/>
                  </a:cubicBezTo>
                  <a:cubicBezTo>
                    <a:pt x="391428" y="172441"/>
                    <a:pt x="391733" y="167374"/>
                    <a:pt x="395038" y="164440"/>
                  </a:cubicBezTo>
                  <a:close/>
                  <a:moveTo>
                    <a:pt x="397765" y="268257"/>
                  </a:moveTo>
                  <a:cubicBezTo>
                    <a:pt x="401359" y="270838"/>
                    <a:pt x="402193" y="275841"/>
                    <a:pt x="399610" y="279432"/>
                  </a:cubicBezTo>
                  <a:cubicBezTo>
                    <a:pt x="394717" y="286247"/>
                    <a:pt x="389262" y="292820"/>
                    <a:pt x="383374" y="298977"/>
                  </a:cubicBezTo>
                  <a:cubicBezTo>
                    <a:pt x="381802" y="300629"/>
                    <a:pt x="379684" y="301446"/>
                    <a:pt x="377583" y="301446"/>
                  </a:cubicBezTo>
                  <a:cubicBezTo>
                    <a:pt x="375577" y="301446"/>
                    <a:pt x="373588" y="300709"/>
                    <a:pt x="372032" y="299234"/>
                  </a:cubicBezTo>
                  <a:cubicBezTo>
                    <a:pt x="368823" y="296171"/>
                    <a:pt x="368711" y="291089"/>
                    <a:pt x="371775" y="287898"/>
                  </a:cubicBezTo>
                  <a:cubicBezTo>
                    <a:pt x="377133" y="282286"/>
                    <a:pt x="382123" y="276290"/>
                    <a:pt x="386567" y="270085"/>
                  </a:cubicBezTo>
                  <a:cubicBezTo>
                    <a:pt x="389150" y="266493"/>
                    <a:pt x="394171" y="265676"/>
                    <a:pt x="397765" y="268257"/>
                  </a:cubicBezTo>
                  <a:close/>
                  <a:moveTo>
                    <a:pt x="346153" y="149561"/>
                  </a:moveTo>
                  <a:cubicBezTo>
                    <a:pt x="352571" y="147156"/>
                    <a:pt x="359133" y="145937"/>
                    <a:pt x="365662" y="145937"/>
                  </a:cubicBezTo>
                  <a:cubicBezTo>
                    <a:pt x="368454" y="145921"/>
                    <a:pt x="371390" y="146178"/>
                    <a:pt x="374197" y="146643"/>
                  </a:cubicBezTo>
                  <a:cubicBezTo>
                    <a:pt x="378561" y="147380"/>
                    <a:pt x="381497" y="151517"/>
                    <a:pt x="380759" y="155894"/>
                  </a:cubicBezTo>
                  <a:cubicBezTo>
                    <a:pt x="380021" y="160255"/>
                    <a:pt x="375882" y="163205"/>
                    <a:pt x="371518" y="162452"/>
                  </a:cubicBezTo>
                  <a:cubicBezTo>
                    <a:pt x="369593" y="162131"/>
                    <a:pt x="367636" y="161971"/>
                    <a:pt x="365678" y="161971"/>
                  </a:cubicBezTo>
                  <a:lnTo>
                    <a:pt x="365662" y="161971"/>
                  </a:lnTo>
                  <a:cubicBezTo>
                    <a:pt x="361074" y="161971"/>
                    <a:pt x="356405" y="162837"/>
                    <a:pt x="351785" y="164568"/>
                  </a:cubicBezTo>
                  <a:cubicBezTo>
                    <a:pt x="350854" y="164921"/>
                    <a:pt x="349908" y="165097"/>
                    <a:pt x="348961" y="165097"/>
                  </a:cubicBezTo>
                  <a:cubicBezTo>
                    <a:pt x="345720" y="165097"/>
                    <a:pt x="342672" y="163109"/>
                    <a:pt x="341453" y="159886"/>
                  </a:cubicBezTo>
                  <a:cubicBezTo>
                    <a:pt x="339896" y="155750"/>
                    <a:pt x="341998" y="151116"/>
                    <a:pt x="346153" y="149561"/>
                  </a:cubicBezTo>
                  <a:close/>
                  <a:moveTo>
                    <a:pt x="335356" y="278358"/>
                  </a:moveTo>
                  <a:cubicBezTo>
                    <a:pt x="339511" y="284884"/>
                    <a:pt x="344212" y="290864"/>
                    <a:pt x="349330" y="296123"/>
                  </a:cubicBezTo>
                  <a:cubicBezTo>
                    <a:pt x="352426" y="299298"/>
                    <a:pt x="352362" y="304364"/>
                    <a:pt x="349186" y="307459"/>
                  </a:cubicBezTo>
                  <a:cubicBezTo>
                    <a:pt x="347629" y="308982"/>
                    <a:pt x="345608" y="309736"/>
                    <a:pt x="343586" y="309736"/>
                  </a:cubicBezTo>
                  <a:cubicBezTo>
                    <a:pt x="341501" y="309736"/>
                    <a:pt x="339415" y="308918"/>
                    <a:pt x="337843" y="307315"/>
                  </a:cubicBezTo>
                  <a:cubicBezTo>
                    <a:pt x="331939" y="301270"/>
                    <a:pt x="326548" y="294408"/>
                    <a:pt x="321816" y="286952"/>
                  </a:cubicBezTo>
                  <a:cubicBezTo>
                    <a:pt x="319441" y="283216"/>
                    <a:pt x="320548" y="278262"/>
                    <a:pt x="324286" y="275889"/>
                  </a:cubicBezTo>
                  <a:cubicBezTo>
                    <a:pt x="328024" y="273516"/>
                    <a:pt x="332982" y="274622"/>
                    <a:pt x="335356" y="278358"/>
                  </a:cubicBezTo>
                  <a:close/>
                  <a:moveTo>
                    <a:pt x="304553" y="195385"/>
                  </a:moveTo>
                  <a:cubicBezTo>
                    <a:pt x="305194" y="193156"/>
                    <a:pt x="305949" y="190943"/>
                    <a:pt x="306783" y="188811"/>
                  </a:cubicBezTo>
                  <a:cubicBezTo>
                    <a:pt x="309221" y="182542"/>
                    <a:pt x="312655" y="176609"/>
                    <a:pt x="316970" y="171174"/>
                  </a:cubicBezTo>
                  <a:cubicBezTo>
                    <a:pt x="319730" y="167711"/>
                    <a:pt x="324767" y="167117"/>
                    <a:pt x="328249" y="169875"/>
                  </a:cubicBezTo>
                  <a:cubicBezTo>
                    <a:pt x="331714" y="172617"/>
                    <a:pt x="332292" y="177668"/>
                    <a:pt x="329548" y="181131"/>
                  </a:cubicBezTo>
                  <a:cubicBezTo>
                    <a:pt x="326227" y="185316"/>
                    <a:pt x="323596" y="189869"/>
                    <a:pt x="321735" y="194631"/>
                  </a:cubicBezTo>
                  <a:cubicBezTo>
                    <a:pt x="321078" y="196331"/>
                    <a:pt x="320468" y="198094"/>
                    <a:pt x="319954" y="199874"/>
                  </a:cubicBezTo>
                  <a:cubicBezTo>
                    <a:pt x="318928" y="203369"/>
                    <a:pt x="315735" y="205646"/>
                    <a:pt x="312254" y="205646"/>
                  </a:cubicBezTo>
                  <a:cubicBezTo>
                    <a:pt x="311516" y="205646"/>
                    <a:pt x="310762" y="205550"/>
                    <a:pt x="310008" y="205325"/>
                  </a:cubicBezTo>
                  <a:cubicBezTo>
                    <a:pt x="305756" y="204091"/>
                    <a:pt x="303301" y="199633"/>
                    <a:pt x="304553" y="195385"/>
                  </a:cubicBezTo>
                  <a:close/>
                  <a:moveTo>
                    <a:pt x="308884" y="221744"/>
                  </a:moveTo>
                  <a:cubicBezTo>
                    <a:pt x="313296" y="221279"/>
                    <a:pt x="317227" y="224485"/>
                    <a:pt x="317692" y="228879"/>
                  </a:cubicBezTo>
                  <a:cubicBezTo>
                    <a:pt x="318430" y="236030"/>
                    <a:pt x="320051" y="243453"/>
                    <a:pt x="322489" y="250925"/>
                  </a:cubicBezTo>
                  <a:cubicBezTo>
                    <a:pt x="323853" y="255126"/>
                    <a:pt x="321559" y="259663"/>
                    <a:pt x="317339" y="261026"/>
                  </a:cubicBezTo>
                  <a:cubicBezTo>
                    <a:pt x="316521" y="261298"/>
                    <a:pt x="315687" y="261427"/>
                    <a:pt x="314853" y="261427"/>
                  </a:cubicBezTo>
                  <a:cubicBezTo>
                    <a:pt x="311484" y="261427"/>
                    <a:pt x="308339" y="259278"/>
                    <a:pt x="307232" y="255895"/>
                  </a:cubicBezTo>
                  <a:cubicBezTo>
                    <a:pt x="304440" y="247349"/>
                    <a:pt x="302595" y="238819"/>
                    <a:pt x="301729" y="230546"/>
                  </a:cubicBezTo>
                  <a:cubicBezTo>
                    <a:pt x="301280" y="226137"/>
                    <a:pt x="304473" y="222193"/>
                    <a:pt x="308884" y="221744"/>
                  </a:cubicBezTo>
                  <a:close/>
                  <a:moveTo>
                    <a:pt x="278081" y="339462"/>
                  </a:moveTo>
                  <a:cubicBezTo>
                    <a:pt x="285621" y="337891"/>
                    <a:pt x="293162" y="335822"/>
                    <a:pt x="300510" y="333289"/>
                  </a:cubicBezTo>
                  <a:cubicBezTo>
                    <a:pt x="304697" y="331830"/>
                    <a:pt x="309253" y="334059"/>
                    <a:pt x="310713" y="338243"/>
                  </a:cubicBezTo>
                  <a:cubicBezTo>
                    <a:pt x="312157" y="342428"/>
                    <a:pt x="309927" y="346982"/>
                    <a:pt x="305740" y="348441"/>
                  </a:cubicBezTo>
                  <a:cubicBezTo>
                    <a:pt x="297750" y="351198"/>
                    <a:pt x="289552" y="353459"/>
                    <a:pt x="281338" y="355159"/>
                  </a:cubicBezTo>
                  <a:cubicBezTo>
                    <a:pt x="280792" y="355271"/>
                    <a:pt x="280247" y="355319"/>
                    <a:pt x="279701" y="355319"/>
                  </a:cubicBezTo>
                  <a:cubicBezTo>
                    <a:pt x="275979" y="355319"/>
                    <a:pt x="272642" y="352722"/>
                    <a:pt x="271856" y="348938"/>
                  </a:cubicBezTo>
                  <a:cubicBezTo>
                    <a:pt x="270958" y="344593"/>
                    <a:pt x="273749" y="340360"/>
                    <a:pt x="278081" y="339462"/>
                  </a:cubicBezTo>
                  <a:close/>
                  <a:moveTo>
                    <a:pt x="0" y="375521"/>
                  </a:moveTo>
                  <a:cubicBezTo>
                    <a:pt x="2695" y="377189"/>
                    <a:pt x="4268" y="380363"/>
                    <a:pt x="3706" y="383666"/>
                  </a:cubicBezTo>
                  <a:cubicBezTo>
                    <a:pt x="3128" y="387065"/>
                    <a:pt x="2936" y="390481"/>
                    <a:pt x="3128" y="393864"/>
                  </a:cubicBezTo>
                  <a:cubicBezTo>
                    <a:pt x="3289" y="396621"/>
                    <a:pt x="2038" y="399123"/>
                    <a:pt x="0" y="400694"/>
                  </a:cubicBezTo>
                  <a:lnTo>
                    <a:pt x="0" y="590691"/>
                  </a:lnTo>
                  <a:lnTo>
                    <a:pt x="245401" y="481246"/>
                  </a:lnTo>
                  <a:lnTo>
                    <a:pt x="245401" y="359103"/>
                  </a:lnTo>
                  <a:cubicBezTo>
                    <a:pt x="244582" y="359103"/>
                    <a:pt x="243780" y="359135"/>
                    <a:pt x="242962" y="359135"/>
                  </a:cubicBezTo>
                  <a:cubicBezTo>
                    <a:pt x="236368" y="359135"/>
                    <a:pt x="229742" y="358766"/>
                    <a:pt x="223261" y="358061"/>
                  </a:cubicBezTo>
                  <a:lnTo>
                    <a:pt x="222410" y="357965"/>
                  </a:lnTo>
                  <a:cubicBezTo>
                    <a:pt x="218014" y="357468"/>
                    <a:pt x="214838" y="353491"/>
                    <a:pt x="215335" y="349098"/>
                  </a:cubicBezTo>
                  <a:cubicBezTo>
                    <a:pt x="215832" y="344705"/>
                    <a:pt x="219795" y="341530"/>
                    <a:pt x="224207" y="342027"/>
                  </a:cubicBezTo>
                  <a:lnTo>
                    <a:pt x="225041" y="342123"/>
                  </a:lnTo>
                  <a:cubicBezTo>
                    <a:pt x="231715" y="342861"/>
                    <a:pt x="238582" y="343166"/>
                    <a:pt x="245401" y="343053"/>
                  </a:cubicBezTo>
                  <a:lnTo>
                    <a:pt x="245401" y="0"/>
                  </a:lnTo>
                  <a:lnTo>
                    <a:pt x="0" y="109445"/>
                  </a:lnTo>
                  <a:lnTo>
                    <a:pt x="0" y="375521"/>
                  </a:lnTo>
                  <a:close/>
                  <a:moveTo>
                    <a:pt x="160322" y="335405"/>
                  </a:moveTo>
                  <a:cubicBezTo>
                    <a:pt x="161541" y="331157"/>
                    <a:pt x="165986" y="328687"/>
                    <a:pt x="170253" y="329906"/>
                  </a:cubicBezTo>
                  <a:cubicBezTo>
                    <a:pt x="177649" y="332038"/>
                    <a:pt x="185575" y="334267"/>
                    <a:pt x="193420" y="336223"/>
                  </a:cubicBezTo>
                  <a:cubicBezTo>
                    <a:pt x="197719" y="337281"/>
                    <a:pt x="200335" y="341626"/>
                    <a:pt x="199276" y="345923"/>
                  </a:cubicBezTo>
                  <a:cubicBezTo>
                    <a:pt x="198361" y="349579"/>
                    <a:pt x="195088" y="352016"/>
                    <a:pt x="191495" y="352016"/>
                  </a:cubicBezTo>
                  <a:cubicBezTo>
                    <a:pt x="190853" y="352016"/>
                    <a:pt x="190195" y="351936"/>
                    <a:pt x="189553" y="351776"/>
                  </a:cubicBezTo>
                  <a:cubicBezTo>
                    <a:pt x="181467" y="349771"/>
                    <a:pt x="173365" y="347495"/>
                    <a:pt x="165809" y="345330"/>
                  </a:cubicBezTo>
                  <a:cubicBezTo>
                    <a:pt x="161558" y="344096"/>
                    <a:pt x="159103" y="339654"/>
                    <a:pt x="160322" y="335405"/>
                  </a:cubicBezTo>
                  <a:close/>
                  <a:moveTo>
                    <a:pt x="105133" y="322546"/>
                  </a:moveTo>
                  <a:cubicBezTo>
                    <a:pt x="105871" y="318185"/>
                    <a:pt x="109978" y="315219"/>
                    <a:pt x="114358" y="315941"/>
                  </a:cubicBezTo>
                  <a:cubicBezTo>
                    <a:pt x="121786" y="317175"/>
                    <a:pt x="129487" y="318795"/>
                    <a:pt x="137942" y="320927"/>
                  </a:cubicBezTo>
                  <a:lnTo>
                    <a:pt x="138728" y="321136"/>
                  </a:lnTo>
                  <a:cubicBezTo>
                    <a:pt x="143011" y="322226"/>
                    <a:pt x="145642" y="326603"/>
                    <a:pt x="144551" y="330900"/>
                  </a:cubicBezTo>
                  <a:cubicBezTo>
                    <a:pt x="143621" y="334524"/>
                    <a:pt x="140380" y="336945"/>
                    <a:pt x="136819" y="336945"/>
                  </a:cubicBezTo>
                  <a:cubicBezTo>
                    <a:pt x="136161" y="336945"/>
                    <a:pt x="135503" y="336848"/>
                    <a:pt x="134829" y="336688"/>
                  </a:cubicBezTo>
                  <a:lnTo>
                    <a:pt x="134027" y="336480"/>
                  </a:lnTo>
                  <a:cubicBezTo>
                    <a:pt x="126005" y="334459"/>
                    <a:pt x="118722" y="332920"/>
                    <a:pt x="111743" y="331766"/>
                  </a:cubicBezTo>
                  <a:cubicBezTo>
                    <a:pt x="107379" y="331044"/>
                    <a:pt x="104411" y="326924"/>
                    <a:pt x="105133" y="322546"/>
                  </a:cubicBezTo>
                  <a:close/>
                  <a:moveTo>
                    <a:pt x="54901" y="316390"/>
                  </a:moveTo>
                  <a:cubicBezTo>
                    <a:pt x="62971" y="314546"/>
                    <a:pt x="71618" y="313504"/>
                    <a:pt x="80618" y="313295"/>
                  </a:cubicBezTo>
                  <a:cubicBezTo>
                    <a:pt x="85046" y="313167"/>
                    <a:pt x="88720" y="316710"/>
                    <a:pt x="88817" y="321136"/>
                  </a:cubicBezTo>
                  <a:cubicBezTo>
                    <a:pt x="88913" y="325561"/>
                    <a:pt x="85399" y="329232"/>
                    <a:pt x="80971" y="329329"/>
                  </a:cubicBezTo>
                  <a:cubicBezTo>
                    <a:pt x="73062" y="329505"/>
                    <a:pt x="65505" y="330419"/>
                    <a:pt x="58510" y="332022"/>
                  </a:cubicBezTo>
                  <a:cubicBezTo>
                    <a:pt x="57901" y="332167"/>
                    <a:pt x="57291" y="332231"/>
                    <a:pt x="56698" y="332231"/>
                  </a:cubicBezTo>
                  <a:cubicBezTo>
                    <a:pt x="53040" y="332231"/>
                    <a:pt x="49751" y="329713"/>
                    <a:pt x="48884" y="326010"/>
                  </a:cubicBezTo>
                  <a:cubicBezTo>
                    <a:pt x="47890" y="321697"/>
                    <a:pt x="50585" y="317384"/>
                    <a:pt x="54901" y="316390"/>
                  </a:cubicBezTo>
                  <a:close/>
                  <a:moveTo>
                    <a:pt x="3000" y="348264"/>
                  </a:moveTo>
                  <a:cubicBezTo>
                    <a:pt x="8487" y="341418"/>
                    <a:pt x="15065" y="335357"/>
                    <a:pt x="22589" y="330243"/>
                  </a:cubicBezTo>
                  <a:cubicBezTo>
                    <a:pt x="26247" y="327757"/>
                    <a:pt x="31237" y="328719"/>
                    <a:pt x="33723" y="332375"/>
                  </a:cubicBezTo>
                  <a:cubicBezTo>
                    <a:pt x="36210" y="336031"/>
                    <a:pt x="35263" y="341017"/>
                    <a:pt x="31606" y="343502"/>
                  </a:cubicBezTo>
                  <a:cubicBezTo>
                    <a:pt x="25413" y="347703"/>
                    <a:pt x="20022" y="352674"/>
                    <a:pt x="15546" y="358269"/>
                  </a:cubicBezTo>
                  <a:cubicBezTo>
                    <a:pt x="13958" y="360257"/>
                    <a:pt x="11631" y="361283"/>
                    <a:pt x="9273" y="361283"/>
                  </a:cubicBezTo>
                  <a:cubicBezTo>
                    <a:pt x="7508" y="361283"/>
                    <a:pt x="5744" y="360706"/>
                    <a:pt x="4268" y="359536"/>
                  </a:cubicBezTo>
                  <a:cubicBezTo>
                    <a:pt x="802" y="356762"/>
                    <a:pt x="241" y="351728"/>
                    <a:pt x="3000" y="348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36"/>
            <p:cNvSpPr/>
            <p:nvPr/>
          </p:nvSpPr>
          <p:spPr>
            <a:xfrm>
              <a:off x="7902353" y="3299807"/>
              <a:ext cx="400171" cy="315716"/>
            </a:xfrm>
            <a:custGeom>
              <a:rect b="b" l="l" r="r" t="t"/>
              <a:pathLst>
                <a:path extrusionOk="0" h="631432" w="800343">
                  <a:moveTo>
                    <a:pt x="717880" y="415204"/>
                  </a:moveTo>
                  <a:cubicBezTo>
                    <a:pt x="714960" y="411869"/>
                    <a:pt x="715281" y="406803"/>
                    <a:pt x="718618" y="403885"/>
                  </a:cubicBezTo>
                  <a:cubicBezTo>
                    <a:pt x="721939" y="400966"/>
                    <a:pt x="727009" y="401287"/>
                    <a:pt x="729929" y="404622"/>
                  </a:cubicBezTo>
                  <a:cubicBezTo>
                    <a:pt x="735175" y="410571"/>
                    <a:pt x="740726" y="415781"/>
                    <a:pt x="746453" y="420062"/>
                  </a:cubicBezTo>
                  <a:cubicBezTo>
                    <a:pt x="749983" y="422724"/>
                    <a:pt x="750705" y="427742"/>
                    <a:pt x="748042" y="431286"/>
                  </a:cubicBezTo>
                  <a:cubicBezTo>
                    <a:pt x="746470" y="433386"/>
                    <a:pt x="744063" y="434493"/>
                    <a:pt x="741624" y="434493"/>
                  </a:cubicBezTo>
                  <a:cubicBezTo>
                    <a:pt x="739940" y="434493"/>
                    <a:pt x="738255" y="433963"/>
                    <a:pt x="736811" y="432889"/>
                  </a:cubicBezTo>
                  <a:cubicBezTo>
                    <a:pt x="730218" y="427935"/>
                    <a:pt x="723848" y="421986"/>
                    <a:pt x="717880" y="415204"/>
                  </a:cubicBezTo>
                  <a:close/>
                  <a:moveTo>
                    <a:pt x="686948" y="365308"/>
                  </a:moveTo>
                  <a:cubicBezTo>
                    <a:pt x="691104" y="374030"/>
                    <a:pt x="694713" y="381069"/>
                    <a:pt x="698339" y="387418"/>
                  </a:cubicBezTo>
                  <a:cubicBezTo>
                    <a:pt x="699815" y="390016"/>
                    <a:pt x="702527" y="391475"/>
                    <a:pt x="705318" y="391475"/>
                  </a:cubicBezTo>
                  <a:cubicBezTo>
                    <a:pt x="706666" y="391475"/>
                    <a:pt x="708029" y="391138"/>
                    <a:pt x="709281" y="390416"/>
                  </a:cubicBezTo>
                  <a:cubicBezTo>
                    <a:pt x="713131" y="388220"/>
                    <a:pt x="714479" y="383330"/>
                    <a:pt x="712281" y="379482"/>
                  </a:cubicBezTo>
                  <a:cubicBezTo>
                    <a:pt x="708864" y="373485"/>
                    <a:pt x="705414" y="366783"/>
                    <a:pt x="701436" y="358430"/>
                  </a:cubicBezTo>
                  <a:cubicBezTo>
                    <a:pt x="699526" y="354421"/>
                    <a:pt x="694745" y="352722"/>
                    <a:pt x="690735" y="354630"/>
                  </a:cubicBezTo>
                  <a:cubicBezTo>
                    <a:pt x="686740" y="356522"/>
                    <a:pt x="685039" y="361316"/>
                    <a:pt x="686948" y="365308"/>
                  </a:cubicBezTo>
                  <a:close/>
                  <a:moveTo>
                    <a:pt x="673311" y="335918"/>
                  </a:moveTo>
                  <a:cubicBezTo>
                    <a:pt x="674675" y="338804"/>
                    <a:pt x="677563" y="340504"/>
                    <a:pt x="680563" y="340504"/>
                  </a:cubicBezTo>
                  <a:cubicBezTo>
                    <a:pt x="681718" y="340504"/>
                    <a:pt x="682889" y="340248"/>
                    <a:pt x="683996" y="339718"/>
                  </a:cubicBezTo>
                  <a:cubicBezTo>
                    <a:pt x="687991" y="337826"/>
                    <a:pt x="689708" y="333048"/>
                    <a:pt x="687815" y="329040"/>
                  </a:cubicBezTo>
                  <a:cubicBezTo>
                    <a:pt x="683643" y="320286"/>
                    <a:pt x="680050" y="313247"/>
                    <a:pt x="676472" y="306930"/>
                  </a:cubicBezTo>
                  <a:cubicBezTo>
                    <a:pt x="674290" y="303066"/>
                    <a:pt x="669413" y="301703"/>
                    <a:pt x="665546" y="303883"/>
                  </a:cubicBezTo>
                  <a:cubicBezTo>
                    <a:pt x="661696" y="306064"/>
                    <a:pt x="660332" y="310954"/>
                    <a:pt x="662498" y="314802"/>
                  </a:cubicBezTo>
                  <a:cubicBezTo>
                    <a:pt x="665883" y="320799"/>
                    <a:pt x="669317" y="327501"/>
                    <a:pt x="673311" y="335918"/>
                  </a:cubicBezTo>
                  <a:close/>
                  <a:moveTo>
                    <a:pt x="628550" y="274013"/>
                  </a:moveTo>
                  <a:cubicBezTo>
                    <a:pt x="634278" y="278374"/>
                    <a:pt x="639813" y="283601"/>
                    <a:pt x="644995" y="289566"/>
                  </a:cubicBezTo>
                  <a:cubicBezTo>
                    <a:pt x="646583" y="291377"/>
                    <a:pt x="648813" y="292307"/>
                    <a:pt x="651059" y="292307"/>
                  </a:cubicBezTo>
                  <a:cubicBezTo>
                    <a:pt x="652920" y="292307"/>
                    <a:pt x="654797" y="291666"/>
                    <a:pt x="656321" y="290335"/>
                  </a:cubicBezTo>
                  <a:cubicBezTo>
                    <a:pt x="659658" y="287433"/>
                    <a:pt x="660011" y="282366"/>
                    <a:pt x="657091" y="279032"/>
                  </a:cubicBezTo>
                  <a:cubicBezTo>
                    <a:pt x="651204" y="272265"/>
                    <a:pt x="644866" y="266285"/>
                    <a:pt x="638273" y="261266"/>
                  </a:cubicBezTo>
                  <a:cubicBezTo>
                    <a:pt x="634743" y="258573"/>
                    <a:pt x="629705" y="259262"/>
                    <a:pt x="627026" y="262790"/>
                  </a:cubicBezTo>
                  <a:cubicBezTo>
                    <a:pt x="624347" y="266301"/>
                    <a:pt x="625021" y="271335"/>
                    <a:pt x="628550" y="274013"/>
                  </a:cubicBezTo>
                  <a:close/>
                  <a:moveTo>
                    <a:pt x="581382" y="258845"/>
                  </a:moveTo>
                  <a:cubicBezTo>
                    <a:pt x="583580" y="258653"/>
                    <a:pt x="585891" y="258589"/>
                    <a:pt x="588024" y="258621"/>
                  </a:cubicBezTo>
                  <a:cubicBezTo>
                    <a:pt x="592870" y="258701"/>
                    <a:pt x="597779" y="259422"/>
                    <a:pt x="602608" y="260737"/>
                  </a:cubicBezTo>
                  <a:cubicBezTo>
                    <a:pt x="603314" y="260946"/>
                    <a:pt x="604036" y="261026"/>
                    <a:pt x="604742" y="261026"/>
                  </a:cubicBezTo>
                  <a:cubicBezTo>
                    <a:pt x="608255" y="261026"/>
                    <a:pt x="611496" y="258701"/>
                    <a:pt x="612475" y="255142"/>
                  </a:cubicBezTo>
                  <a:cubicBezTo>
                    <a:pt x="613646" y="250861"/>
                    <a:pt x="611127" y="246451"/>
                    <a:pt x="606859" y="245281"/>
                  </a:cubicBezTo>
                  <a:cubicBezTo>
                    <a:pt x="600747" y="243613"/>
                    <a:pt x="594506" y="242700"/>
                    <a:pt x="588297" y="242587"/>
                  </a:cubicBezTo>
                  <a:cubicBezTo>
                    <a:pt x="585506" y="242539"/>
                    <a:pt x="582714" y="242635"/>
                    <a:pt x="579939" y="242892"/>
                  </a:cubicBezTo>
                  <a:cubicBezTo>
                    <a:pt x="575527" y="243277"/>
                    <a:pt x="572270" y="247173"/>
                    <a:pt x="572671" y="251582"/>
                  </a:cubicBezTo>
                  <a:cubicBezTo>
                    <a:pt x="573072" y="256007"/>
                    <a:pt x="576954" y="259278"/>
                    <a:pt x="581382" y="258845"/>
                  </a:cubicBezTo>
                  <a:close/>
                  <a:moveTo>
                    <a:pt x="487464" y="319693"/>
                  </a:moveTo>
                  <a:cubicBezTo>
                    <a:pt x="489373" y="319693"/>
                    <a:pt x="491282" y="319019"/>
                    <a:pt x="492823" y="317640"/>
                  </a:cubicBezTo>
                  <a:cubicBezTo>
                    <a:pt x="497411" y="313536"/>
                    <a:pt x="502016" y="309255"/>
                    <a:pt x="506476" y="305102"/>
                  </a:cubicBezTo>
                  <a:lnTo>
                    <a:pt x="510807" y="301078"/>
                  </a:lnTo>
                  <a:cubicBezTo>
                    <a:pt x="514064" y="298063"/>
                    <a:pt x="514257" y="292997"/>
                    <a:pt x="511241" y="289742"/>
                  </a:cubicBezTo>
                  <a:cubicBezTo>
                    <a:pt x="508224" y="286503"/>
                    <a:pt x="503155" y="286311"/>
                    <a:pt x="499898" y="289325"/>
                  </a:cubicBezTo>
                  <a:lnTo>
                    <a:pt x="495550" y="293365"/>
                  </a:lnTo>
                  <a:cubicBezTo>
                    <a:pt x="491154" y="297454"/>
                    <a:pt x="486598" y="301687"/>
                    <a:pt x="482122" y="305695"/>
                  </a:cubicBezTo>
                  <a:cubicBezTo>
                    <a:pt x="478817" y="308661"/>
                    <a:pt x="478544" y="313728"/>
                    <a:pt x="481496" y="317031"/>
                  </a:cubicBezTo>
                  <a:cubicBezTo>
                    <a:pt x="483084" y="318795"/>
                    <a:pt x="485266" y="319693"/>
                    <a:pt x="487464" y="319693"/>
                  </a:cubicBezTo>
                  <a:close/>
                  <a:moveTo>
                    <a:pt x="433173" y="345923"/>
                  </a:moveTo>
                  <a:cubicBezTo>
                    <a:pt x="434376" y="349130"/>
                    <a:pt x="437425" y="351118"/>
                    <a:pt x="440681" y="351118"/>
                  </a:cubicBezTo>
                  <a:cubicBezTo>
                    <a:pt x="441612" y="351118"/>
                    <a:pt x="442575" y="350958"/>
                    <a:pt x="443489" y="350605"/>
                  </a:cubicBezTo>
                  <a:cubicBezTo>
                    <a:pt x="451078" y="347767"/>
                    <a:pt x="458634" y="343807"/>
                    <a:pt x="466576" y="338516"/>
                  </a:cubicBezTo>
                  <a:cubicBezTo>
                    <a:pt x="470266" y="336047"/>
                    <a:pt x="471260" y="331076"/>
                    <a:pt x="468806" y="327389"/>
                  </a:cubicBezTo>
                  <a:cubicBezTo>
                    <a:pt x="466351" y="323717"/>
                    <a:pt x="461361" y="322707"/>
                    <a:pt x="457687" y="325176"/>
                  </a:cubicBezTo>
                  <a:cubicBezTo>
                    <a:pt x="450773" y="329778"/>
                    <a:pt x="444291" y="333193"/>
                    <a:pt x="437858" y="335598"/>
                  </a:cubicBezTo>
                  <a:cubicBezTo>
                    <a:pt x="433719" y="337153"/>
                    <a:pt x="431617" y="341771"/>
                    <a:pt x="433173" y="345923"/>
                  </a:cubicBezTo>
                  <a:close/>
                  <a:moveTo>
                    <a:pt x="423467" y="242539"/>
                  </a:moveTo>
                  <a:cubicBezTo>
                    <a:pt x="422520" y="249466"/>
                    <a:pt x="420547" y="256665"/>
                    <a:pt x="417579" y="263944"/>
                  </a:cubicBezTo>
                  <a:cubicBezTo>
                    <a:pt x="415894" y="268032"/>
                    <a:pt x="417868" y="272714"/>
                    <a:pt x="421959" y="274398"/>
                  </a:cubicBezTo>
                  <a:cubicBezTo>
                    <a:pt x="422953" y="274799"/>
                    <a:pt x="423980" y="274991"/>
                    <a:pt x="424991" y="274991"/>
                  </a:cubicBezTo>
                  <a:cubicBezTo>
                    <a:pt x="428151" y="274991"/>
                    <a:pt x="431152" y="273099"/>
                    <a:pt x="432419" y="270005"/>
                  </a:cubicBezTo>
                  <a:cubicBezTo>
                    <a:pt x="435900" y="261475"/>
                    <a:pt x="438243" y="252961"/>
                    <a:pt x="439366" y="244688"/>
                  </a:cubicBezTo>
                  <a:cubicBezTo>
                    <a:pt x="439959" y="240294"/>
                    <a:pt x="436879" y="236254"/>
                    <a:pt x="432483" y="235661"/>
                  </a:cubicBezTo>
                  <a:cubicBezTo>
                    <a:pt x="428087" y="235068"/>
                    <a:pt x="424060" y="238146"/>
                    <a:pt x="423467" y="242539"/>
                  </a:cubicBezTo>
                  <a:close/>
                  <a:moveTo>
                    <a:pt x="420996" y="214304"/>
                  </a:moveTo>
                  <a:cubicBezTo>
                    <a:pt x="422151" y="217607"/>
                    <a:pt x="425264" y="219675"/>
                    <a:pt x="428569" y="219675"/>
                  </a:cubicBezTo>
                  <a:cubicBezTo>
                    <a:pt x="429451" y="219675"/>
                    <a:pt x="430349" y="219531"/>
                    <a:pt x="431216" y="219226"/>
                  </a:cubicBezTo>
                  <a:cubicBezTo>
                    <a:pt x="435403" y="217767"/>
                    <a:pt x="437601" y="213198"/>
                    <a:pt x="436141" y="209013"/>
                  </a:cubicBezTo>
                  <a:cubicBezTo>
                    <a:pt x="433093" y="200275"/>
                    <a:pt x="428344" y="192130"/>
                    <a:pt x="422408" y="185460"/>
                  </a:cubicBezTo>
                  <a:cubicBezTo>
                    <a:pt x="419472" y="182157"/>
                    <a:pt x="414386" y="181852"/>
                    <a:pt x="411081" y="184802"/>
                  </a:cubicBezTo>
                  <a:cubicBezTo>
                    <a:pt x="407776" y="187737"/>
                    <a:pt x="407471" y="192803"/>
                    <a:pt x="410423" y="196122"/>
                  </a:cubicBezTo>
                  <a:cubicBezTo>
                    <a:pt x="414964" y="201237"/>
                    <a:pt x="418622" y="207522"/>
                    <a:pt x="420996" y="214304"/>
                  </a:cubicBezTo>
                  <a:close/>
                  <a:moveTo>
                    <a:pt x="409685" y="339622"/>
                  </a:moveTo>
                  <a:cubicBezTo>
                    <a:pt x="402739" y="338981"/>
                    <a:pt x="395824" y="337025"/>
                    <a:pt x="389102" y="333850"/>
                  </a:cubicBezTo>
                  <a:cubicBezTo>
                    <a:pt x="385107" y="331942"/>
                    <a:pt x="380310" y="333658"/>
                    <a:pt x="378417" y="337650"/>
                  </a:cubicBezTo>
                  <a:cubicBezTo>
                    <a:pt x="376524" y="341658"/>
                    <a:pt x="378224" y="346436"/>
                    <a:pt x="382219" y="348328"/>
                  </a:cubicBezTo>
                  <a:cubicBezTo>
                    <a:pt x="390642" y="352321"/>
                    <a:pt x="399370" y="354758"/>
                    <a:pt x="408193" y="355592"/>
                  </a:cubicBezTo>
                  <a:cubicBezTo>
                    <a:pt x="408434" y="355608"/>
                    <a:pt x="408691" y="355624"/>
                    <a:pt x="408947" y="355624"/>
                  </a:cubicBezTo>
                  <a:cubicBezTo>
                    <a:pt x="413039" y="355624"/>
                    <a:pt x="416536" y="352513"/>
                    <a:pt x="416921" y="348360"/>
                  </a:cubicBezTo>
                  <a:cubicBezTo>
                    <a:pt x="417338" y="343951"/>
                    <a:pt x="414097" y="340039"/>
                    <a:pt x="409685" y="339622"/>
                  </a:cubicBezTo>
                  <a:close/>
                  <a:moveTo>
                    <a:pt x="388075" y="319596"/>
                  </a:moveTo>
                  <a:cubicBezTo>
                    <a:pt x="389631" y="321071"/>
                    <a:pt x="391621" y="321809"/>
                    <a:pt x="393626" y="321809"/>
                  </a:cubicBezTo>
                  <a:cubicBezTo>
                    <a:pt x="395728" y="321809"/>
                    <a:pt x="397845" y="320991"/>
                    <a:pt x="399418" y="319340"/>
                  </a:cubicBezTo>
                  <a:cubicBezTo>
                    <a:pt x="405306" y="313183"/>
                    <a:pt x="410760" y="306609"/>
                    <a:pt x="415654" y="299795"/>
                  </a:cubicBezTo>
                  <a:cubicBezTo>
                    <a:pt x="418237" y="296203"/>
                    <a:pt x="417402" y="291201"/>
                    <a:pt x="413809" y="288620"/>
                  </a:cubicBezTo>
                  <a:cubicBezTo>
                    <a:pt x="410215" y="286038"/>
                    <a:pt x="405193" y="286856"/>
                    <a:pt x="402610" y="290447"/>
                  </a:cubicBezTo>
                  <a:cubicBezTo>
                    <a:pt x="398166" y="296652"/>
                    <a:pt x="393177" y="302649"/>
                    <a:pt x="387818" y="308261"/>
                  </a:cubicBezTo>
                  <a:cubicBezTo>
                    <a:pt x="384754" y="311451"/>
                    <a:pt x="384866" y="316534"/>
                    <a:pt x="388075" y="319596"/>
                  </a:cubicBezTo>
                  <a:close/>
                  <a:moveTo>
                    <a:pt x="365004" y="185460"/>
                  </a:moveTo>
                  <a:cubicBezTo>
                    <a:pt x="365951" y="185460"/>
                    <a:pt x="366898" y="185283"/>
                    <a:pt x="367828" y="184931"/>
                  </a:cubicBezTo>
                  <a:cubicBezTo>
                    <a:pt x="372449" y="183199"/>
                    <a:pt x="377117" y="182333"/>
                    <a:pt x="381706" y="182333"/>
                  </a:cubicBezTo>
                  <a:lnTo>
                    <a:pt x="381722" y="182333"/>
                  </a:lnTo>
                  <a:cubicBezTo>
                    <a:pt x="383679" y="182333"/>
                    <a:pt x="385636" y="182494"/>
                    <a:pt x="387562" y="182814"/>
                  </a:cubicBezTo>
                  <a:cubicBezTo>
                    <a:pt x="391925" y="183568"/>
                    <a:pt x="396065" y="180618"/>
                    <a:pt x="396803" y="176257"/>
                  </a:cubicBezTo>
                  <a:cubicBezTo>
                    <a:pt x="397541" y="171879"/>
                    <a:pt x="394605" y="167743"/>
                    <a:pt x="390241" y="167005"/>
                  </a:cubicBezTo>
                  <a:cubicBezTo>
                    <a:pt x="387433" y="166540"/>
                    <a:pt x="384497" y="166284"/>
                    <a:pt x="381706" y="166300"/>
                  </a:cubicBezTo>
                  <a:cubicBezTo>
                    <a:pt x="375176" y="166300"/>
                    <a:pt x="368614" y="167518"/>
                    <a:pt x="362197" y="169923"/>
                  </a:cubicBezTo>
                  <a:cubicBezTo>
                    <a:pt x="358042" y="171479"/>
                    <a:pt x="355940" y="176112"/>
                    <a:pt x="357496" y="180249"/>
                  </a:cubicBezTo>
                  <a:cubicBezTo>
                    <a:pt x="358715" y="183472"/>
                    <a:pt x="361764" y="185460"/>
                    <a:pt x="365004" y="185460"/>
                  </a:cubicBezTo>
                  <a:close/>
                  <a:moveTo>
                    <a:pt x="364523" y="328607"/>
                  </a:moveTo>
                  <a:cubicBezTo>
                    <a:pt x="358314" y="333145"/>
                    <a:pt x="351704" y="337345"/>
                    <a:pt x="344902" y="341081"/>
                  </a:cubicBezTo>
                  <a:cubicBezTo>
                    <a:pt x="341003" y="343214"/>
                    <a:pt x="339592" y="348088"/>
                    <a:pt x="341725" y="351968"/>
                  </a:cubicBezTo>
                  <a:cubicBezTo>
                    <a:pt x="343185" y="354614"/>
                    <a:pt x="345929" y="356121"/>
                    <a:pt x="348769" y="356121"/>
                  </a:cubicBezTo>
                  <a:cubicBezTo>
                    <a:pt x="350068" y="356121"/>
                    <a:pt x="351400" y="355800"/>
                    <a:pt x="352619" y="355127"/>
                  </a:cubicBezTo>
                  <a:cubicBezTo>
                    <a:pt x="360031" y="351070"/>
                    <a:pt x="367218" y="346501"/>
                    <a:pt x="373989" y="341562"/>
                  </a:cubicBezTo>
                  <a:cubicBezTo>
                    <a:pt x="377566" y="338949"/>
                    <a:pt x="378353" y="333930"/>
                    <a:pt x="375738" y="330355"/>
                  </a:cubicBezTo>
                  <a:cubicBezTo>
                    <a:pt x="373122" y="326779"/>
                    <a:pt x="368101" y="325994"/>
                    <a:pt x="364523" y="328607"/>
                  </a:cubicBezTo>
                  <a:close/>
                  <a:moveTo>
                    <a:pt x="340330" y="296252"/>
                  </a:moveTo>
                  <a:cubicBezTo>
                    <a:pt x="336592" y="298624"/>
                    <a:pt x="335485" y="303579"/>
                    <a:pt x="337859" y="307315"/>
                  </a:cubicBezTo>
                  <a:cubicBezTo>
                    <a:pt x="342592" y="314770"/>
                    <a:pt x="347982" y="321633"/>
                    <a:pt x="353886" y="327677"/>
                  </a:cubicBezTo>
                  <a:cubicBezTo>
                    <a:pt x="355459" y="329281"/>
                    <a:pt x="357544" y="330098"/>
                    <a:pt x="359630" y="330098"/>
                  </a:cubicBezTo>
                  <a:cubicBezTo>
                    <a:pt x="361651" y="330098"/>
                    <a:pt x="363673" y="329345"/>
                    <a:pt x="365229" y="327822"/>
                  </a:cubicBezTo>
                  <a:cubicBezTo>
                    <a:pt x="368406" y="324727"/>
                    <a:pt x="368470" y="319660"/>
                    <a:pt x="365373" y="316486"/>
                  </a:cubicBezTo>
                  <a:cubicBezTo>
                    <a:pt x="360256" y="311227"/>
                    <a:pt x="355555" y="305246"/>
                    <a:pt x="351400" y="298721"/>
                  </a:cubicBezTo>
                  <a:cubicBezTo>
                    <a:pt x="349025" y="294985"/>
                    <a:pt x="344068" y="293879"/>
                    <a:pt x="340330" y="296252"/>
                  </a:cubicBezTo>
                  <a:close/>
                  <a:moveTo>
                    <a:pt x="326051" y="225688"/>
                  </a:moveTo>
                  <a:cubicBezTo>
                    <a:pt x="326805" y="225912"/>
                    <a:pt x="327559" y="226009"/>
                    <a:pt x="328297" y="226009"/>
                  </a:cubicBezTo>
                  <a:cubicBezTo>
                    <a:pt x="331779" y="226009"/>
                    <a:pt x="334971" y="223732"/>
                    <a:pt x="335998" y="220237"/>
                  </a:cubicBezTo>
                  <a:cubicBezTo>
                    <a:pt x="336511" y="218457"/>
                    <a:pt x="337121" y="216693"/>
                    <a:pt x="337779" y="214994"/>
                  </a:cubicBezTo>
                  <a:cubicBezTo>
                    <a:pt x="339640" y="210232"/>
                    <a:pt x="342271" y="205678"/>
                    <a:pt x="345592" y="201493"/>
                  </a:cubicBezTo>
                  <a:cubicBezTo>
                    <a:pt x="348335" y="198030"/>
                    <a:pt x="347758" y="192980"/>
                    <a:pt x="344292" y="190238"/>
                  </a:cubicBezTo>
                  <a:cubicBezTo>
                    <a:pt x="340811" y="187480"/>
                    <a:pt x="335773" y="188073"/>
                    <a:pt x="333014" y="191537"/>
                  </a:cubicBezTo>
                  <a:cubicBezTo>
                    <a:pt x="328698" y="196972"/>
                    <a:pt x="325265" y="202904"/>
                    <a:pt x="322826" y="209173"/>
                  </a:cubicBezTo>
                  <a:cubicBezTo>
                    <a:pt x="321992" y="211306"/>
                    <a:pt x="321238" y="213518"/>
                    <a:pt x="320596" y="215747"/>
                  </a:cubicBezTo>
                  <a:cubicBezTo>
                    <a:pt x="319345" y="219996"/>
                    <a:pt x="321799" y="224453"/>
                    <a:pt x="326051" y="225688"/>
                  </a:cubicBezTo>
                  <a:close/>
                  <a:moveTo>
                    <a:pt x="323275" y="276258"/>
                  </a:moveTo>
                  <a:cubicBezTo>
                    <a:pt x="324382" y="279641"/>
                    <a:pt x="327527" y="281789"/>
                    <a:pt x="330896" y="281789"/>
                  </a:cubicBezTo>
                  <a:cubicBezTo>
                    <a:pt x="331730" y="281789"/>
                    <a:pt x="332565" y="281661"/>
                    <a:pt x="333383" y="281388"/>
                  </a:cubicBezTo>
                  <a:cubicBezTo>
                    <a:pt x="337602" y="280026"/>
                    <a:pt x="339896" y="275488"/>
                    <a:pt x="338533" y="271287"/>
                  </a:cubicBezTo>
                  <a:cubicBezTo>
                    <a:pt x="336094" y="263816"/>
                    <a:pt x="334474" y="256392"/>
                    <a:pt x="333736" y="249241"/>
                  </a:cubicBezTo>
                  <a:cubicBezTo>
                    <a:pt x="333271" y="244848"/>
                    <a:pt x="329340" y="241641"/>
                    <a:pt x="324928" y="242106"/>
                  </a:cubicBezTo>
                  <a:cubicBezTo>
                    <a:pt x="320516" y="242555"/>
                    <a:pt x="317323" y="246499"/>
                    <a:pt x="317773" y="250909"/>
                  </a:cubicBezTo>
                  <a:cubicBezTo>
                    <a:pt x="318639" y="259182"/>
                    <a:pt x="320484" y="267712"/>
                    <a:pt x="323275" y="276258"/>
                  </a:cubicBezTo>
                  <a:close/>
                  <a:moveTo>
                    <a:pt x="295745" y="375682"/>
                  </a:moveTo>
                  <a:cubicBezTo>
                    <a:pt x="296290" y="375682"/>
                    <a:pt x="296836" y="375634"/>
                    <a:pt x="297381" y="375521"/>
                  </a:cubicBezTo>
                  <a:cubicBezTo>
                    <a:pt x="305596" y="373822"/>
                    <a:pt x="313794" y="371561"/>
                    <a:pt x="321783" y="368803"/>
                  </a:cubicBezTo>
                  <a:cubicBezTo>
                    <a:pt x="325971" y="367344"/>
                    <a:pt x="328201" y="362791"/>
                    <a:pt x="326757" y="358606"/>
                  </a:cubicBezTo>
                  <a:cubicBezTo>
                    <a:pt x="325297" y="354421"/>
                    <a:pt x="320741" y="352192"/>
                    <a:pt x="316553" y="353652"/>
                  </a:cubicBezTo>
                  <a:cubicBezTo>
                    <a:pt x="309205" y="356185"/>
                    <a:pt x="301665" y="358253"/>
                    <a:pt x="294125" y="359824"/>
                  </a:cubicBezTo>
                  <a:cubicBezTo>
                    <a:pt x="289793" y="360722"/>
                    <a:pt x="287001" y="364955"/>
                    <a:pt x="287900" y="369300"/>
                  </a:cubicBezTo>
                  <a:cubicBezTo>
                    <a:pt x="288686" y="373084"/>
                    <a:pt x="292023" y="375682"/>
                    <a:pt x="295745" y="375682"/>
                  </a:cubicBezTo>
                  <a:close/>
                  <a:moveTo>
                    <a:pt x="181852" y="365693"/>
                  </a:moveTo>
                  <a:cubicBezTo>
                    <a:pt x="189409" y="367857"/>
                    <a:pt x="197511" y="370134"/>
                    <a:pt x="205597" y="372138"/>
                  </a:cubicBezTo>
                  <a:cubicBezTo>
                    <a:pt x="206239" y="372299"/>
                    <a:pt x="206896" y="372379"/>
                    <a:pt x="207538" y="372379"/>
                  </a:cubicBezTo>
                  <a:cubicBezTo>
                    <a:pt x="211132" y="372379"/>
                    <a:pt x="214405" y="369942"/>
                    <a:pt x="215319" y="366286"/>
                  </a:cubicBezTo>
                  <a:cubicBezTo>
                    <a:pt x="216378" y="361989"/>
                    <a:pt x="213763" y="357644"/>
                    <a:pt x="209463" y="356586"/>
                  </a:cubicBezTo>
                  <a:cubicBezTo>
                    <a:pt x="201618" y="354630"/>
                    <a:pt x="193693" y="352401"/>
                    <a:pt x="186297" y="350268"/>
                  </a:cubicBezTo>
                  <a:cubicBezTo>
                    <a:pt x="182029" y="349050"/>
                    <a:pt x="177585" y="351519"/>
                    <a:pt x="176366" y="355768"/>
                  </a:cubicBezTo>
                  <a:cubicBezTo>
                    <a:pt x="175146" y="360017"/>
                    <a:pt x="177601" y="364458"/>
                    <a:pt x="181852" y="365693"/>
                  </a:cubicBezTo>
                  <a:close/>
                  <a:moveTo>
                    <a:pt x="127786" y="352128"/>
                  </a:moveTo>
                  <a:cubicBezTo>
                    <a:pt x="134765" y="353283"/>
                    <a:pt x="142049" y="354822"/>
                    <a:pt x="150070" y="356842"/>
                  </a:cubicBezTo>
                  <a:lnTo>
                    <a:pt x="150873" y="357051"/>
                  </a:lnTo>
                  <a:cubicBezTo>
                    <a:pt x="151546" y="357211"/>
                    <a:pt x="152204" y="357307"/>
                    <a:pt x="152862" y="357307"/>
                  </a:cubicBezTo>
                  <a:cubicBezTo>
                    <a:pt x="156424" y="357307"/>
                    <a:pt x="159664" y="354886"/>
                    <a:pt x="160595" y="351263"/>
                  </a:cubicBezTo>
                  <a:cubicBezTo>
                    <a:pt x="161686" y="346966"/>
                    <a:pt x="159055" y="342588"/>
                    <a:pt x="154771" y="341498"/>
                  </a:cubicBezTo>
                  <a:lnTo>
                    <a:pt x="153985" y="341290"/>
                  </a:lnTo>
                  <a:cubicBezTo>
                    <a:pt x="145530" y="339157"/>
                    <a:pt x="137829" y="337538"/>
                    <a:pt x="130401" y="336303"/>
                  </a:cubicBezTo>
                  <a:cubicBezTo>
                    <a:pt x="126021" y="335582"/>
                    <a:pt x="121914" y="338548"/>
                    <a:pt x="121176" y="342909"/>
                  </a:cubicBezTo>
                  <a:cubicBezTo>
                    <a:pt x="120454" y="347286"/>
                    <a:pt x="123422" y="351407"/>
                    <a:pt x="127786" y="352128"/>
                  </a:cubicBezTo>
                  <a:close/>
                  <a:moveTo>
                    <a:pt x="72741" y="352593"/>
                  </a:moveTo>
                  <a:cubicBezTo>
                    <a:pt x="73335" y="352593"/>
                    <a:pt x="73944" y="352529"/>
                    <a:pt x="74554" y="352385"/>
                  </a:cubicBezTo>
                  <a:cubicBezTo>
                    <a:pt x="81549" y="350782"/>
                    <a:pt x="89105" y="349868"/>
                    <a:pt x="97015" y="349691"/>
                  </a:cubicBezTo>
                  <a:cubicBezTo>
                    <a:pt x="101443" y="349595"/>
                    <a:pt x="104956" y="345923"/>
                    <a:pt x="104860" y="341498"/>
                  </a:cubicBezTo>
                  <a:cubicBezTo>
                    <a:pt x="104764" y="337073"/>
                    <a:pt x="101090" y="333529"/>
                    <a:pt x="96662" y="333658"/>
                  </a:cubicBezTo>
                  <a:cubicBezTo>
                    <a:pt x="87661" y="333866"/>
                    <a:pt x="79014" y="334908"/>
                    <a:pt x="70944" y="336752"/>
                  </a:cubicBezTo>
                  <a:cubicBezTo>
                    <a:pt x="66628" y="337746"/>
                    <a:pt x="63933" y="342059"/>
                    <a:pt x="64928" y="346372"/>
                  </a:cubicBezTo>
                  <a:cubicBezTo>
                    <a:pt x="65794" y="350076"/>
                    <a:pt x="69083" y="352593"/>
                    <a:pt x="72741" y="352593"/>
                  </a:cubicBezTo>
                  <a:close/>
                  <a:moveTo>
                    <a:pt x="20311" y="379898"/>
                  </a:moveTo>
                  <a:cubicBezTo>
                    <a:pt x="21787" y="381069"/>
                    <a:pt x="23552" y="381646"/>
                    <a:pt x="25317" y="381646"/>
                  </a:cubicBezTo>
                  <a:cubicBezTo>
                    <a:pt x="27675" y="381646"/>
                    <a:pt x="30001" y="380620"/>
                    <a:pt x="31590" y="378632"/>
                  </a:cubicBezTo>
                  <a:cubicBezTo>
                    <a:pt x="36066" y="373036"/>
                    <a:pt x="41456" y="368066"/>
                    <a:pt x="47649" y="363865"/>
                  </a:cubicBezTo>
                  <a:cubicBezTo>
                    <a:pt x="51307" y="361380"/>
                    <a:pt x="52254" y="356393"/>
                    <a:pt x="49767" y="352738"/>
                  </a:cubicBezTo>
                  <a:cubicBezTo>
                    <a:pt x="47280" y="349082"/>
                    <a:pt x="42291" y="348120"/>
                    <a:pt x="38633" y="350605"/>
                  </a:cubicBezTo>
                  <a:cubicBezTo>
                    <a:pt x="31108" y="355720"/>
                    <a:pt x="24530" y="361781"/>
                    <a:pt x="19044" y="368627"/>
                  </a:cubicBezTo>
                  <a:cubicBezTo>
                    <a:pt x="16284" y="372090"/>
                    <a:pt x="16846" y="377125"/>
                    <a:pt x="20311" y="379898"/>
                  </a:cubicBezTo>
                  <a:close/>
                  <a:moveTo>
                    <a:pt x="800343" y="7969"/>
                  </a:moveTo>
                  <a:cubicBezTo>
                    <a:pt x="800343" y="7985"/>
                    <a:pt x="800343" y="8001"/>
                    <a:pt x="800343" y="8017"/>
                  </a:cubicBezTo>
                  <a:lnTo>
                    <a:pt x="800343" y="506595"/>
                  </a:lnTo>
                  <a:cubicBezTo>
                    <a:pt x="800343" y="506643"/>
                    <a:pt x="800343" y="506676"/>
                    <a:pt x="800343" y="506724"/>
                  </a:cubicBezTo>
                  <a:lnTo>
                    <a:pt x="800343" y="506804"/>
                  </a:lnTo>
                  <a:cubicBezTo>
                    <a:pt x="800343" y="506900"/>
                    <a:pt x="800311" y="506980"/>
                    <a:pt x="800311" y="507076"/>
                  </a:cubicBezTo>
                  <a:cubicBezTo>
                    <a:pt x="800295" y="507509"/>
                    <a:pt x="800263" y="507926"/>
                    <a:pt x="800183" y="508343"/>
                  </a:cubicBezTo>
                  <a:cubicBezTo>
                    <a:pt x="800151" y="508503"/>
                    <a:pt x="800087" y="508664"/>
                    <a:pt x="800055" y="508840"/>
                  </a:cubicBezTo>
                  <a:cubicBezTo>
                    <a:pt x="799958" y="509177"/>
                    <a:pt x="799878" y="509513"/>
                    <a:pt x="799750" y="509834"/>
                  </a:cubicBezTo>
                  <a:cubicBezTo>
                    <a:pt x="799670" y="509994"/>
                    <a:pt x="799573" y="510155"/>
                    <a:pt x="799493" y="510315"/>
                  </a:cubicBezTo>
                  <a:cubicBezTo>
                    <a:pt x="799349" y="510620"/>
                    <a:pt x="799204" y="510924"/>
                    <a:pt x="799012" y="511197"/>
                  </a:cubicBezTo>
                  <a:cubicBezTo>
                    <a:pt x="798932" y="511341"/>
                    <a:pt x="798819" y="511470"/>
                    <a:pt x="798723" y="511598"/>
                  </a:cubicBezTo>
                  <a:cubicBezTo>
                    <a:pt x="798514" y="511870"/>
                    <a:pt x="798290" y="512159"/>
                    <a:pt x="798049" y="512416"/>
                  </a:cubicBezTo>
                  <a:cubicBezTo>
                    <a:pt x="797937" y="512528"/>
                    <a:pt x="797809" y="512624"/>
                    <a:pt x="797696" y="512720"/>
                  </a:cubicBezTo>
                  <a:cubicBezTo>
                    <a:pt x="797424" y="512961"/>
                    <a:pt x="797167" y="513201"/>
                    <a:pt x="796862" y="513410"/>
                  </a:cubicBezTo>
                  <a:cubicBezTo>
                    <a:pt x="796702" y="513522"/>
                    <a:pt x="796525" y="513586"/>
                    <a:pt x="796365" y="513682"/>
                  </a:cubicBezTo>
                  <a:cubicBezTo>
                    <a:pt x="796108" y="513843"/>
                    <a:pt x="795867" y="514003"/>
                    <a:pt x="795595" y="514131"/>
                  </a:cubicBezTo>
                  <a:lnTo>
                    <a:pt x="534167" y="630727"/>
                  </a:lnTo>
                  <a:cubicBezTo>
                    <a:pt x="534151" y="630743"/>
                    <a:pt x="534118" y="630743"/>
                    <a:pt x="534102" y="630759"/>
                  </a:cubicBezTo>
                  <a:cubicBezTo>
                    <a:pt x="534006" y="630791"/>
                    <a:pt x="533926" y="630823"/>
                    <a:pt x="533830" y="630855"/>
                  </a:cubicBezTo>
                  <a:cubicBezTo>
                    <a:pt x="533621" y="630935"/>
                    <a:pt x="533429" y="631016"/>
                    <a:pt x="533220" y="631080"/>
                  </a:cubicBezTo>
                  <a:cubicBezTo>
                    <a:pt x="533140" y="631096"/>
                    <a:pt x="533060" y="631112"/>
                    <a:pt x="532979" y="631144"/>
                  </a:cubicBezTo>
                  <a:cubicBezTo>
                    <a:pt x="532851" y="631176"/>
                    <a:pt x="532707" y="631224"/>
                    <a:pt x="532578" y="631256"/>
                  </a:cubicBezTo>
                  <a:cubicBezTo>
                    <a:pt x="532514" y="631256"/>
                    <a:pt x="532450" y="631272"/>
                    <a:pt x="532402" y="631288"/>
                  </a:cubicBezTo>
                  <a:cubicBezTo>
                    <a:pt x="532322" y="631288"/>
                    <a:pt x="532257" y="631304"/>
                    <a:pt x="532177" y="631320"/>
                  </a:cubicBezTo>
                  <a:cubicBezTo>
                    <a:pt x="532097" y="631336"/>
                    <a:pt x="532017" y="631336"/>
                    <a:pt x="531920" y="631352"/>
                  </a:cubicBezTo>
                  <a:cubicBezTo>
                    <a:pt x="531600" y="631400"/>
                    <a:pt x="531279" y="631416"/>
                    <a:pt x="530958" y="631432"/>
                  </a:cubicBezTo>
                  <a:cubicBezTo>
                    <a:pt x="530926" y="631432"/>
                    <a:pt x="530910" y="631432"/>
                    <a:pt x="530894" y="631432"/>
                  </a:cubicBezTo>
                  <a:cubicBezTo>
                    <a:pt x="530878" y="631432"/>
                    <a:pt x="530862" y="631432"/>
                    <a:pt x="530830" y="631432"/>
                  </a:cubicBezTo>
                  <a:cubicBezTo>
                    <a:pt x="530509" y="631416"/>
                    <a:pt x="530188" y="631400"/>
                    <a:pt x="529867" y="631352"/>
                  </a:cubicBezTo>
                  <a:cubicBezTo>
                    <a:pt x="529771" y="631336"/>
                    <a:pt x="529690" y="631336"/>
                    <a:pt x="529610" y="631320"/>
                  </a:cubicBezTo>
                  <a:cubicBezTo>
                    <a:pt x="529530" y="631304"/>
                    <a:pt x="529466" y="631288"/>
                    <a:pt x="529386" y="631288"/>
                  </a:cubicBezTo>
                  <a:cubicBezTo>
                    <a:pt x="529338" y="631272"/>
                    <a:pt x="529273" y="631256"/>
                    <a:pt x="529209" y="631256"/>
                  </a:cubicBezTo>
                  <a:cubicBezTo>
                    <a:pt x="529081" y="631224"/>
                    <a:pt x="528936" y="631176"/>
                    <a:pt x="528808" y="631144"/>
                  </a:cubicBezTo>
                  <a:cubicBezTo>
                    <a:pt x="528728" y="631112"/>
                    <a:pt x="528648" y="631096"/>
                    <a:pt x="528567" y="631080"/>
                  </a:cubicBezTo>
                  <a:cubicBezTo>
                    <a:pt x="528359" y="631016"/>
                    <a:pt x="528166" y="630935"/>
                    <a:pt x="527958" y="630855"/>
                  </a:cubicBezTo>
                  <a:cubicBezTo>
                    <a:pt x="527862" y="630823"/>
                    <a:pt x="527781" y="630791"/>
                    <a:pt x="527685" y="630759"/>
                  </a:cubicBezTo>
                  <a:cubicBezTo>
                    <a:pt x="527669" y="630743"/>
                    <a:pt x="527637" y="630743"/>
                    <a:pt x="527621" y="630727"/>
                  </a:cubicBezTo>
                  <a:lnTo>
                    <a:pt x="269466" y="515590"/>
                  </a:lnTo>
                  <a:lnTo>
                    <a:pt x="11295" y="630727"/>
                  </a:lnTo>
                  <a:cubicBezTo>
                    <a:pt x="11263" y="630743"/>
                    <a:pt x="11246" y="630759"/>
                    <a:pt x="11214" y="630759"/>
                  </a:cubicBezTo>
                  <a:cubicBezTo>
                    <a:pt x="11134" y="630791"/>
                    <a:pt x="11070" y="630823"/>
                    <a:pt x="10990" y="630855"/>
                  </a:cubicBezTo>
                  <a:cubicBezTo>
                    <a:pt x="10557" y="631016"/>
                    <a:pt x="10123" y="631160"/>
                    <a:pt x="9674" y="631256"/>
                  </a:cubicBezTo>
                  <a:cubicBezTo>
                    <a:pt x="9626" y="631272"/>
                    <a:pt x="9578" y="631272"/>
                    <a:pt x="9546" y="631272"/>
                  </a:cubicBezTo>
                  <a:cubicBezTo>
                    <a:pt x="9049" y="631368"/>
                    <a:pt x="8567" y="631432"/>
                    <a:pt x="8070" y="631432"/>
                  </a:cubicBezTo>
                  <a:cubicBezTo>
                    <a:pt x="8054" y="631432"/>
                    <a:pt x="8038" y="631432"/>
                    <a:pt x="8022" y="631432"/>
                  </a:cubicBezTo>
                  <a:cubicBezTo>
                    <a:pt x="7974" y="631432"/>
                    <a:pt x="7925" y="631416"/>
                    <a:pt x="7893" y="631416"/>
                  </a:cubicBezTo>
                  <a:cubicBezTo>
                    <a:pt x="7460" y="631416"/>
                    <a:pt x="7059" y="631368"/>
                    <a:pt x="6642" y="631288"/>
                  </a:cubicBezTo>
                  <a:cubicBezTo>
                    <a:pt x="6466" y="631256"/>
                    <a:pt x="6289" y="631224"/>
                    <a:pt x="6113" y="631176"/>
                  </a:cubicBezTo>
                  <a:cubicBezTo>
                    <a:pt x="5824" y="631112"/>
                    <a:pt x="5551" y="631016"/>
                    <a:pt x="5262" y="630919"/>
                  </a:cubicBezTo>
                  <a:cubicBezTo>
                    <a:pt x="5102" y="630855"/>
                    <a:pt x="4925" y="630807"/>
                    <a:pt x="4765" y="630727"/>
                  </a:cubicBezTo>
                  <a:cubicBezTo>
                    <a:pt x="4380" y="630567"/>
                    <a:pt x="4011" y="630358"/>
                    <a:pt x="3658" y="630134"/>
                  </a:cubicBezTo>
                  <a:cubicBezTo>
                    <a:pt x="3514" y="630038"/>
                    <a:pt x="3385" y="629925"/>
                    <a:pt x="3241" y="629829"/>
                  </a:cubicBezTo>
                  <a:cubicBezTo>
                    <a:pt x="3016" y="629653"/>
                    <a:pt x="2792" y="629460"/>
                    <a:pt x="2567" y="629268"/>
                  </a:cubicBezTo>
                  <a:cubicBezTo>
                    <a:pt x="2439" y="629140"/>
                    <a:pt x="2310" y="629011"/>
                    <a:pt x="2182" y="628883"/>
                  </a:cubicBezTo>
                  <a:cubicBezTo>
                    <a:pt x="1973" y="628659"/>
                    <a:pt x="1797" y="628434"/>
                    <a:pt x="1620" y="628210"/>
                  </a:cubicBezTo>
                  <a:cubicBezTo>
                    <a:pt x="1524" y="628065"/>
                    <a:pt x="1412" y="627937"/>
                    <a:pt x="1316" y="627777"/>
                  </a:cubicBezTo>
                  <a:cubicBezTo>
                    <a:pt x="1075" y="627440"/>
                    <a:pt x="882" y="627071"/>
                    <a:pt x="706" y="626686"/>
                  </a:cubicBezTo>
                  <a:cubicBezTo>
                    <a:pt x="706" y="626670"/>
                    <a:pt x="690" y="626670"/>
                    <a:pt x="690" y="626654"/>
                  </a:cubicBezTo>
                  <a:cubicBezTo>
                    <a:pt x="497" y="626222"/>
                    <a:pt x="353" y="625757"/>
                    <a:pt x="241" y="625292"/>
                  </a:cubicBezTo>
                  <a:cubicBezTo>
                    <a:pt x="225" y="625227"/>
                    <a:pt x="209" y="625179"/>
                    <a:pt x="193" y="625115"/>
                  </a:cubicBezTo>
                  <a:cubicBezTo>
                    <a:pt x="112" y="624795"/>
                    <a:pt x="96" y="624458"/>
                    <a:pt x="64" y="624105"/>
                  </a:cubicBezTo>
                  <a:cubicBezTo>
                    <a:pt x="48" y="623913"/>
                    <a:pt x="16" y="623720"/>
                    <a:pt x="16" y="623512"/>
                  </a:cubicBezTo>
                  <a:cubicBezTo>
                    <a:pt x="16" y="623480"/>
                    <a:pt x="0" y="623448"/>
                    <a:pt x="0" y="623416"/>
                  </a:cubicBezTo>
                  <a:lnTo>
                    <a:pt x="0" y="124613"/>
                  </a:lnTo>
                  <a:cubicBezTo>
                    <a:pt x="0" y="124340"/>
                    <a:pt x="48" y="124083"/>
                    <a:pt x="80" y="123827"/>
                  </a:cubicBezTo>
                  <a:cubicBezTo>
                    <a:pt x="96" y="123602"/>
                    <a:pt x="112" y="123378"/>
                    <a:pt x="144" y="123154"/>
                  </a:cubicBezTo>
                  <a:cubicBezTo>
                    <a:pt x="209" y="122817"/>
                    <a:pt x="305" y="122512"/>
                    <a:pt x="417" y="122208"/>
                  </a:cubicBezTo>
                  <a:cubicBezTo>
                    <a:pt x="465" y="122015"/>
                    <a:pt x="513" y="121839"/>
                    <a:pt x="578" y="121662"/>
                  </a:cubicBezTo>
                  <a:cubicBezTo>
                    <a:pt x="690" y="121358"/>
                    <a:pt x="850" y="121085"/>
                    <a:pt x="1011" y="120797"/>
                  </a:cubicBezTo>
                  <a:cubicBezTo>
                    <a:pt x="1107" y="120620"/>
                    <a:pt x="1187" y="120444"/>
                    <a:pt x="1283" y="120284"/>
                  </a:cubicBezTo>
                  <a:cubicBezTo>
                    <a:pt x="1460" y="120027"/>
                    <a:pt x="1652" y="119803"/>
                    <a:pt x="1845" y="119562"/>
                  </a:cubicBezTo>
                  <a:cubicBezTo>
                    <a:pt x="1973" y="119386"/>
                    <a:pt x="2102" y="119209"/>
                    <a:pt x="2262" y="119065"/>
                  </a:cubicBezTo>
                  <a:cubicBezTo>
                    <a:pt x="2471" y="118841"/>
                    <a:pt x="2711" y="118648"/>
                    <a:pt x="2936" y="118456"/>
                  </a:cubicBezTo>
                  <a:cubicBezTo>
                    <a:pt x="3112" y="118327"/>
                    <a:pt x="3257" y="118167"/>
                    <a:pt x="3433" y="118055"/>
                  </a:cubicBezTo>
                  <a:cubicBezTo>
                    <a:pt x="3738" y="117830"/>
                    <a:pt x="4059" y="117670"/>
                    <a:pt x="4396" y="117494"/>
                  </a:cubicBezTo>
                  <a:cubicBezTo>
                    <a:pt x="4524" y="117430"/>
                    <a:pt x="4621" y="117349"/>
                    <a:pt x="4765" y="117285"/>
                  </a:cubicBezTo>
                  <a:lnTo>
                    <a:pt x="4877" y="117237"/>
                  </a:lnTo>
                  <a:cubicBezTo>
                    <a:pt x="4893" y="117237"/>
                    <a:pt x="4909" y="117221"/>
                    <a:pt x="4925" y="117221"/>
                  </a:cubicBezTo>
                  <a:lnTo>
                    <a:pt x="266193" y="689"/>
                  </a:lnTo>
                  <a:cubicBezTo>
                    <a:pt x="266225" y="673"/>
                    <a:pt x="266273" y="673"/>
                    <a:pt x="266305" y="657"/>
                  </a:cubicBezTo>
                  <a:cubicBezTo>
                    <a:pt x="266337" y="641"/>
                    <a:pt x="266385" y="625"/>
                    <a:pt x="266434" y="609"/>
                  </a:cubicBezTo>
                  <a:cubicBezTo>
                    <a:pt x="266690" y="497"/>
                    <a:pt x="266947" y="433"/>
                    <a:pt x="267220" y="353"/>
                  </a:cubicBezTo>
                  <a:cubicBezTo>
                    <a:pt x="267428" y="289"/>
                    <a:pt x="267637" y="208"/>
                    <a:pt x="267845" y="160"/>
                  </a:cubicBezTo>
                  <a:cubicBezTo>
                    <a:pt x="267861" y="160"/>
                    <a:pt x="267893" y="160"/>
                    <a:pt x="267910" y="160"/>
                  </a:cubicBezTo>
                  <a:cubicBezTo>
                    <a:pt x="268182" y="112"/>
                    <a:pt x="268439" y="96"/>
                    <a:pt x="268712" y="64"/>
                  </a:cubicBezTo>
                  <a:cubicBezTo>
                    <a:pt x="268952" y="48"/>
                    <a:pt x="269193" y="0"/>
                    <a:pt x="269434" y="0"/>
                  </a:cubicBezTo>
                  <a:cubicBezTo>
                    <a:pt x="269450" y="0"/>
                    <a:pt x="269450" y="0"/>
                    <a:pt x="269466" y="0"/>
                  </a:cubicBezTo>
                  <a:lnTo>
                    <a:pt x="269482" y="0"/>
                  </a:lnTo>
                  <a:cubicBezTo>
                    <a:pt x="269738" y="0"/>
                    <a:pt x="269979" y="48"/>
                    <a:pt x="270220" y="64"/>
                  </a:cubicBezTo>
                  <a:cubicBezTo>
                    <a:pt x="270493" y="96"/>
                    <a:pt x="270749" y="112"/>
                    <a:pt x="270990" y="160"/>
                  </a:cubicBezTo>
                  <a:cubicBezTo>
                    <a:pt x="271038" y="160"/>
                    <a:pt x="271070" y="160"/>
                    <a:pt x="271102" y="176"/>
                  </a:cubicBezTo>
                  <a:cubicBezTo>
                    <a:pt x="271311" y="208"/>
                    <a:pt x="271503" y="289"/>
                    <a:pt x="271712" y="353"/>
                  </a:cubicBezTo>
                  <a:cubicBezTo>
                    <a:pt x="271969" y="433"/>
                    <a:pt x="272225" y="497"/>
                    <a:pt x="272466" y="593"/>
                  </a:cubicBezTo>
                  <a:cubicBezTo>
                    <a:pt x="272530" y="625"/>
                    <a:pt x="272578" y="641"/>
                    <a:pt x="272642" y="657"/>
                  </a:cubicBezTo>
                  <a:cubicBezTo>
                    <a:pt x="272674" y="673"/>
                    <a:pt x="272707" y="673"/>
                    <a:pt x="272723" y="689"/>
                  </a:cubicBezTo>
                  <a:lnTo>
                    <a:pt x="530894" y="115826"/>
                  </a:lnTo>
                  <a:lnTo>
                    <a:pt x="789065" y="689"/>
                  </a:lnTo>
                  <a:cubicBezTo>
                    <a:pt x="789081" y="673"/>
                    <a:pt x="789113" y="673"/>
                    <a:pt x="789145" y="657"/>
                  </a:cubicBezTo>
                  <a:cubicBezTo>
                    <a:pt x="789338" y="577"/>
                    <a:pt x="789562" y="529"/>
                    <a:pt x="789755" y="449"/>
                  </a:cubicBezTo>
                  <a:cubicBezTo>
                    <a:pt x="790076" y="353"/>
                    <a:pt x="790380" y="241"/>
                    <a:pt x="790685" y="176"/>
                  </a:cubicBezTo>
                  <a:cubicBezTo>
                    <a:pt x="790749" y="160"/>
                    <a:pt x="790814" y="160"/>
                    <a:pt x="790878" y="144"/>
                  </a:cubicBezTo>
                  <a:cubicBezTo>
                    <a:pt x="791359" y="64"/>
                    <a:pt x="791824" y="0"/>
                    <a:pt x="792306" y="0"/>
                  </a:cubicBezTo>
                  <a:lnTo>
                    <a:pt x="792322" y="0"/>
                  </a:lnTo>
                  <a:cubicBezTo>
                    <a:pt x="792386" y="0"/>
                    <a:pt x="792434" y="16"/>
                    <a:pt x="792498" y="16"/>
                  </a:cubicBezTo>
                  <a:cubicBezTo>
                    <a:pt x="792963" y="32"/>
                    <a:pt x="793429" y="64"/>
                    <a:pt x="793878" y="160"/>
                  </a:cubicBezTo>
                  <a:cubicBezTo>
                    <a:pt x="794022" y="192"/>
                    <a:pt x="794151" y="241"/>
                    <a:pt x="794295" y="273"/>
                  </a:cubicBezTo>
                  <a:cubicBezTo>
                    <a:pt x="794648" y="369"/>
                    <a:pt x="795017" y="465"/>
                    <a:pt x="795354" y="609"/>
                  </a:cubicBezTo>
                  <a:cubicBezTo>
                    <a:pt x="795514" y="657"/>
                    <a:pt x="795643" y="754"/>
                    <a:pt x="795787" y="818"/>
                  </a:cubicBezTo>
                  <a:cubicBezTo>
                    <a:pt x="796108" y="978"/>
                    <a:pt x="796429" y="1138"/>
                    <a:pt x="796734" y="1331"/>
                  </a:cubicBezTo>
                  <a:cubicBezTo>
                    <a:pt x="796862" y="1411"/>
                    <a:pt x="796958" y="1507"/>
                    <a:pt x="797087" y="1587"/>
                  </a:cubicBezTo>
                  <a:cubicBezTo>
                    <a:pt x="797375" y="1812"/>
                    <a:pt x="797680" y="2036"/>
                    <a:pt x="797937" y="2309"/>
                  </a:cubicBezTo>
                  <a:cubicBezTo>
                    <a:pt x="798049" y="2405"/>
                    <a:pt x="798129" y="2517"/>
                    <a:pt x="798226" y="2629"/>
                  </a:cubicBezTo>
                  <a:cubicBezTo>
                    <a:pt x="798466" y="2902"/>
                    <a:pt x="798723" y="3175"/>
                    <a:pt x="798932" y="3479"/>
                  </a:cubicBezTo>
                  <a:cubicBezTo>
                    <a:pt x="799044" y="3640"/>
                    <a:pt x="799108" y="3800"/>
                    <a:pt x="799204" y="3976"/>
                  </a:cubicBezTo>
                  <a:cubicBezTo>
                    <a:pt x="799365" y="4217"/>
                    <a:pt x="799525" y="4457"/>
                    <a:pt x="799654" y="4746"/>
                  </a:cubicBezTo>
                  <a:cubicBezTo>
                    <a:pt x="799670" y="4778"/>
                    <a:pt x="799670" y="4810"/>
                    <a:pt x="799686" y="4858"/>
                  </a:cubicBezTo>
                  <a:cubicBezTo>
                    <a:pt x="799766" y="5018"/>
                    <a:pt x="799798" y="5195"/>
                    <a:pt x="799862" y="5371"/>
                  </a:cubicBezTo>
                  <a:cubicBezTo>
                    <a:pt x="799974" y="5708"/>
                    <a:pt x="800103" y="6045"/>
                    <a:pt x="800167" y="6381"/>
                  </a:cubicBezTo>
                  <a:cubicBezTo>
                    <a:pt x="800183" y="6462"/>
                    <a:pt x="800183" y="6542"/>
                    <a:pt x="800199" y="6622"/>
                  </a:cubicBezTo>
                  <a:cubicBezTo>
                    <a:pt x="800279" y="7071"/>
                    <a:pt x="800343" y="7520"/>
                    <a:pt x="800343" y="7969"/>
                  </a:cubicBezTo>
                  <a:close/>
                  <a:moveTo>
                    <a:pt x="261444" y="20363"/>
                  </a:moveTo>
                  <a:lnTo>
                    <a:pt x="16043" y="129807"/>
                  </a:lnTo>
                  <a:lnTo>
                    <a:pt x="16043" y="395884"/>
                  </a:lnTo>
                  <a:cubicBezTo>
                    <a:pt x="18739" y="397551"/>
                    <a:pt x="20311" y="400726"/>
                    <a:pt x="19749" y="404029"/>
                  </a:cubicBezTo>
                  <a:cubicBezTo>
                    <a:pt x="19172" y="407428"/>
                    <a:pt x="18979" y="410843"/>
                    <a:pt x="19172" y="414226"/>
                  </a:cubicBezTo>
                  <a:cubicBezTo>
                    <a:pt x="19332" y="416984"/>
                    <a:pt x="18081" y="419485"/>
                    <a:pt x="16043" y="421056"/>
                  </a:cubicBezTo>
                  <a:lnTo>
                    <a:pt x="16043" y="611054"/>
                  </a:lnTo>
                  <a:lnTo>
                    <a:pt x="261444" y="501609"/>
                  </a:lnTo>
                  <a:lnTo>
                    <a:pt x="261444" y="379466"/>
                  </a:lnTo>
                  <a:cubicBezTo>
                    <a:pt x="260626" y="379466"/>
                    <a:pt x="259824" y="379498"/>
                    <a:pt x="259005" y="379498"/>
                  </a:cubicBezTo>
                  <a:cubicBezTo>
                    <a:pt x="252412" y="379498"/>
                    <a:pt x="245786" y="379129"/>
                    <a:pt x="239304" y="378423"/>
                  </a:cubicBezTo>
                  <a:lnTo>
                    <a:pt x="238454" y="378327"/>
                  </a:lnTo>
                  <a:cubicBezTo>
                    <a:pt x="234058" y="377830"/>
                    <a:pt x="230881" y="373854"/>
                    <a:pt x="231379" y="369461"/>
                  </a:cubicBezTo>
                  <a:cubicBezTo>
                    <a:pt x="231876" y="365067"/>
                    <a:pt x="235839" y="361893"/>
                    <a:pt x="240251" y="362390"/>
                  </a:cubicBezTo>
                  <a:lnTo>
                    <a:pt x="241085" y="362486"/>
                  </a:lnTo>
                  <a:cubicBezTo>
                    <a:pt x="247759" y="363224"/>
                    <a:pt x="254626" y="363528"/>
                    <a:pt x="261444" y="363416"/>
                  </a:cubicBezTo>
                  <a:lnTo>
                    <a:pt x="261444" y="20363"/>
                  </a:lnTo>
                  <a:close/>
                  <a:moveTo>
                    <a:pt x="522872" y="129807"/>
                  </a:moveTo>
                  <a:lnTo>
                    <a:pt x="277487" y="20363"/>
                  </a:lnTo>
                  <a:lnTo>
                    <a:pt x="277487" y="501609"/>
                  </a:lnTo>
                  <a:lnTo>
                    <a:pt x="522872" y="611054"/>
                  </a:lnTo>
                  <a:lnTo>
                    <a:pt x="522872" y="277893"/>
                  </a:lnTo>
                  <a:cubicBezTo>
                    <a:pt x="521444" y="275376"/>
                    <a:pt x="521476" y="272346"/>
                    <a:pt x="522872" y="269924"/>
                  </a:cubicBezTo>
                  <a:lnTo>
                    <a:pt x="522872" y="129807"/>
                  </a:lnTo>
                  <a:close/>
                  <a:moveTo>
                    <a:pt x="784300" y="20363"/>
                  </a:moveTo>
                  <a:lnTo>
                    <a:pt x="538915" y="129807"/>
                  </a:lnTo>
                  <a:lnTo>
                    <a:pt x="538915" y="257707"/>
                  </a:lnTo>
                  <a:cubicBezTo>
                    <a:pt x="541386" y="256168"/>
                    <a:pt x="543825" y="254741"/>
                    <a:pt x="546247" y="253442"/>
                  </a:cubicBezTo>
                  <a:cubicBezTo>
                    <a:pt x="550162" y="251358"/>
                    <a:pt x="555007" y="252833"/>
                    <a:pt x="557109" y="256729"/>
                  </a:cubicBezTo>
                  <a:cubicBezTo>
                    <a:pt x="559194" y="260641"/>
                    <a:pt x="557718" y="265499"/>
                    <a:pt x="553820" y="267584"/>
                  </a:cubicBezTo>
                  <a:cubicBezTo>
                    <a:pt x="549039" y="270133"/>
                    <a:pt x="544130" y="273275"/>
                    <a:pt x="538915" y="277107"/>
                  </a:cubicBezTo>
                  <a:lnTo>
                    <a:pt x="538915" y="611054"/>
                  </a:lnTo>
                  <a:lnTo>
                    <a:pt x="784300" y="501609"/>
                  </a:lnTo>
                  <a:lnTo>
                    <a:pt x="784300" y="450654"/>
                  </a:lnTo>
                  <a:cubicBezTo>
                    <a:pt x="783787" y="450767"/>
                    <a:pt x="783241" y="450831"/>
                    <a:pt x="782696" y="450831"/>
                  </a:cubicBezTo>
                  <a:cubicBezTo>
                    <a:pt x="782503" y="450831"/>
                    <a:pt x="782311" y="450815"/>
                    <a:pt x="782102" y="450799"/>
                  </a:cubicBezTo>
                  <a:cubicBezTo>
                    <a:pt x="777674" y="450478"/>
                    <a:pt x="773214" y="449757"/>
                    <a:pt x="768850" y="448650"/>
                  </a:cubicBezTo>
                  <a:cubicBezTo>
                    <a:pt x="764567" y="447560"/>
                    <a:pt x="761968" y="443199"/>
                    <a:pt x="763058" y="438918"/>
                  </a:cubicBezTo>
                  <a:cubicBezTo>
                    <a:pt x="764133" y="434621"/>
                    <a:pt x="768497" y="432023"/>
                    <a:pt x="772797" y="433114"/>
                  </a:cubicBezTo>
                  <a:cubicBezTo>
                    <a:pt x="776246" y="433980"/>
                    <a:pt x="779760" y="434557"/>
                    <a:pt x="783273" y="434813"/>
                  </a:cubicBezTo>
                  <a:cubicBezTo>
                    <a:pt x="783626" y="434829"/>
                    <a:pt x="783963" y="434926"/>
                    <a:pt x="784300" y="434990"/>
                  </a:cubicBezTo>
                  <a:lnTo>
                    <a:pt x="784300" y="2036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36"/>
            <p:cNvSpPr/>
            <p:nvPr/>
          </p:nvSpPr>
          <p:spPr>
            <a:xfrm>
              <a:off x="8190975" y="3486413"/>
              <a:ext cx="84373" cy="109453"/>
            </a:xfrm>
            <a:custGeom>
              <a:rect b="b" l="l" r="r" t="t"/>
              <a:pathLst>
                <a:path extrusionOk="0" h="218905" w="168745">
                  <a:moveTo>
                    <a:pt x="168745" y="84320"/>
                  </a:moveTo>
                  <a:cubicBezTo>
                    <a:pt x="168745" y="145456"/>
                    <a:pt x="108374" y="201205"/>
                    <a:pt x="89763" y="216934"/>
                  </a:cubicBezTo>
                  <a:cubicBezTo>
                    <a:pt x="86651" y="219563"/>
                    <a:pt x="82094" y="219563"/>
                    <a:pt x="78982" y="216934"/>
                  </a:cubicBezTo>
                  <a:cubicBezTo>
                    <a:pt x="60372" y="201205"/>
                    <a:pt x="0" y="145456"/>
                    <a:pt x="0" y="84320"/>
                  </a:cubicBezTo>
                  <a:cubicBezTo>
                    <a:pt x="0" y="37743"/>
                    <a:pt x="37782" y="0"/>
                    <a:pt x="84373" y="0"/>
                  </a:cubicBezTo>
                  <a:cubicBezTo>
                    <a:pt x="130963" y="0"/>
                    <a:pt x="168745" y="37759"/>
                    <a:pt x="168745" y="843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36"/>
            <p:cNvSpPr/>
            <p:nvPr/>
          </p:nvSpPr>
          <p:spPr>
            <a:xfrm>
              <a:off x="8186964" y="3482405"/>
              <a:ext cx="92394" cy="117478"/>
            </a:xfrm>
            <a:custGeom>
              <a:rect b="b" l="l" r="r" t="t"/>
              <a:pathLst>
                <a:path extrusionOk="0" h="234955" w="184788">
                  <a:moveTo>
                    <a:pt x="92394" y="0"/>
                  </a:moveTo>
                  <a:cubicBezTo>
                    <a:pt x="41440" y="0"/>
                    <a:pt x="0" y="41415"/>
                    <a:pt x="0" y="92337"/>
                  </a:cubicBezTo>
                  <a:cubicBezTo>
                    <a:pt x="0" y="156888"/>
                    <a:pt x="62634" y="214849"/>
                    <a:pt x="81822" y="231075"/>
                  </a:cubicBezTo>
                  <a:cubicBezTo>
                    <a:pt x="84886" y="233657"/>
                    <a:pt x="88640" y="234955"/>
                    <a:pt x="92394" y="234955"/>
                  </a:cubicBezTo>
                  <a:cubicBezTo>
                    <a:pt x="96148" y="234955"/>
                    <a:pt x="99903" y="233657"/>
                    <a:pt x="102967" y="231075"/>
                  </a:cubicBezTo>
                  <a:cubicBezTo>
                    <a:pt x="122155" y="214849"/>
                    <a:pt x="184788" y="156888"/>
                    <a:pt x="184788" y="92337"/>
                  </a:cubicBezTo>
                  <a:cubicBezTo>
                    <a:pt x="184788" y="41431"/>
                    <a:pt x="143332" y="0"/>
                    <a:pt x="92394" y="0"/>
                  </a:cubicBezTo>
                  <a:close/>
                  <a:moveTo>
                    <a:pt x="92603" y="218826"/>
                  </a:moveTo>
                  <a:cubicBezTo>
                    <a:pt x="92474" y="218938"/>
                    <a:pt x="92298" y="218938"/>
                    <a:pt x="92186" y="218826"/>
                  </a:cubicBezTo>
                  <a:cubicBezTo>
                    <a:pt x="82479" y="210616"/>
                    <a:pt x="63676" y="193461"/>
                    <a:pt x="46991" y="170901"/>
                  </a:cubicBezTo>
                  <a:cubicBezTo>
                    <a:pt x="26456" y="143147"/>
                    <a:pt x="16043" y="116724"/>
                    <a:pt x="16043" y="92337"/>
                  </a:cubicBezTo>
                  <a:cubicBezTo>
                    <a:pt x="16043" y="50265"/>
                    <a:pt x="50296" y="16034"/>
                    <a:pt x="92394" y="16034"/>
                  </a:cubicBezTo>
                  <a:cubicBezTo>
                    <a:pt x="134492" y="16034"/>
                    <a:pt x="168745" y="50265"/>
                    <a:pt x="168745" y="92337"/>
                  </a:cubicBezTo>
                  <a:cubicBezTo>
                    <a:pt x="168745" y="149994"/>
                    <a:pt x="110459" y="203738"/>
                    <a:pt x="92603" y="218826"/>
                  </a:cubicBezTo>
                  <a:close/>
                  <a:moveTo>
                    <a:pt x="92394" y="51580"/>
                  </a:moveTo>
                  <a:cubicBezTo>
                    <a:pt x="69661" y="51580"/>
                    <a:pt x="51163" y="70067"/>
                    <a:pt x="51163" y="92786"/>
                  </a:cubicBezTo>
                  <a:cubicBezTo>
                    <a:pt x="51163" y="115506"/>
                    <a:pt x="69661" y="133992"/>
                    <a:pt x="92394" y="133992"/>
                  </a:cubicBezTo>
                  <a:cubicBezTo>
                    <a:pt x="115128" y="133992"/>
                    <a:pt x="133626" y="115506"/>
                    <a:pt x="133626" y="92786"/>
                  </a:cubicBezTo>
                  <a:cubicBezTo>
                    <a:pt x="133626" y="70067"/>
                    <a:pt x="115128" y="51580"/>
                    <a:pt x="92394" y="51580"/>
                  </a:cubicBezTo>
                  <a:close/>
                  <a:moveTo>
                    <a:pt x="92394" y="117943"/>
                  </a:moveTo>
                  <a:cubicBezTo>
                    <a:pt x="78501" y="117943"/>
                    <a:pt x="67206" y="106655"/>
                    <a:pt x="67206" y="92770"/>
                  </a:cubicBezTo>
                  <a:cubicBezTo>
                    <a:pt x="67206" y="78885"/>
                    <a:pt x="78501" y="67597"/>
                    <a:pt x="92394" y="67597"/>
                  </a:cubicBezTo>
                  <a:cubicBezTo>
                    <a:pt x="106288" y="67597"/>
                    <a:pt x="117582" y="78885"/>
                    <a:pt x="117582" y="92770"/>
                  </a:cubicBezTo>
                  <a:cubicBezTo>
                    <a:pt x="117582" y="106655"/>
                    <a:pt x="106272" y="117943"/>
                    <a:pt x="92394" y="1179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4" name="Google Shape;1484;p36"/>
          <p:cNvGrpSpPr/>
          <p:nvPr/>
        </p:nvGrpSpPr>
        <p:grpSpPr>
          <a:xfrm>
            <a:off x="6661780" y="4087374"/>
            <a:ext cx="292074" cy="362291"/>
            <a:chOff x="6661780" y="4087374"/>
            <a:chExt cx="292074" cy="362291"/>
          </a:xfrm>
        </p:grpSpPr>
        <p:sp>
          <p:nvSpPr>
            <p:cNvPr id="1485" name="Google Shape;1485;p36"/>
            <p:cNvSpPr/>
            <p:nvPr/>
          </p:nvSpPr>
          <p:spPr>
            <a:xfrm>
              <a:off x="6661780" y="4087374"/>
              <a:ext cx="292074" cy="362291"/>
            </a:xfrm>
            <a:custGeom>
              <a:rect b="b" l="l" r="r" t="t"/>
              <a:pathLst>
                <a:path extrusionOk="0" h="724582" w="584148">
                  <a:moveTo>
                    <a:pt x="558459" y="284028"/>
                  </a:moveTo>
                  <a:lnTo>
                    <a:pt x="479504" y="284028"/>
                  </a:lnTo>
                  <a:lnTo>
                    <a:pt x="479504" y="187509"/>
                  </a:lnTo>
                  <a:cubicBezTo>
                    <a:pt x="479504" y="84111"/>
                    <a:pt x="395428" y="0"/>
                    <a:pt x="292074" y="0"/>
                  </a:cubicBezTo>
                  <a:cubicBezTo>
                    <a:pt x="188721" y="0"/>
                    <a:pt x="104645" y="84111"/>
                    <a:pt x="104645" y="187509"/>
                  </a:cubicBezTo>
                  <a:lnTo>
                    <a:pt x="104645" y="284028"/>
                  </a:lnTo>
                  <a:lnTo>
                    <a:pt x="25690" y="284028"/>
                  </a:lnTo>
                  <a:cubicBezTo>
                    <a:pt x="11532" y="284028"/>
                    <a:pt x="0" y="295565"/>
                    <a:pt x="0" y="309729"/>
                  </a:cubicBezTo>
                  <a:lnTo>
                    <a:pt x="0" y="698882"/>
                  </a:lnTo>
                  <a:cubicBezTo>
                    <a:pt x="0" y="713060"/>
                    <a:pt x="11532" y="724582"/>
                    <a:pt x="25690" y="724582"/>
                  </a:cubicBezTo>
                  <a:lnTo>
                    <a:pt x="558459" y="724582"/>
                  </a:lnTo>
                  <a:cubicBezTo>
                    <a:pt x="572617" y="724582"/>
                    <a:pt x="584149" y="713060"/>
                    <a:pt x="584149" y="698882"/>
                  </a:cubicBezTo>
                  <a:lnTo>
                    <a:pt x="584149" y="309729"/>
                  </a:lnTo>
                  <a:cubicBezTo>
                    <a:pt x="584149" y="295565"/>
                    <a:pt x="572617" y="284028"/>
                    <a:pt x="558459" y="284028"/>
                  </a:cubicBezTo>
                  <a:close/>
                  <a:moveTo>
                    <a:pt x="292074" y="76551"/>
                  </a:moveTo>
                  <a:cubicBezTo>
                    <a:pt x="354449" y="76551"/>
                    <a:pt x="405205" y="127328"/>
                    <a:pt x="405205" y="189729"/>
                  </a:cubicBezTo>
                  <a:lnTo>
                    <a:pt x="405205" y="284028"/>
                  </a:lnTo>
                  <a:lnTo>
                    <a:pt x="178944" y="284028"/>
                  </a:lnTo>
                  <a:lnTo>
                    <a:pt x="178944" y="189729"/>
                  </a:lnTo>
                  <a:cubicBezTo>
                    <a:pt x="178944" y="127328"/>
                    <a:pt x="229699" y="76551"/>
                    <a:pt x="292074" y="76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36"/>
            <p:cNvSpPr/>
            <p:nvPr/>
          </p:nvSpPr>
          <p:spPr>
            <a:xfrm>
              <a:off x="6669032" y="4094630"/>
              <a:ext cx="277568" cy="347779"/>
            </a:xfrm>
            <a:custGeom>
              <a:rect b="b" l="l" r="r" t="t"/>
              <a:pathLst>
                <a:path extrusionOk="0" h="695558" w="555137">
                  <a:moveTo>
                    <a:pt x="317039" y="427479"/>
                  </a:moveTo>
                  <a:cubicBezTo>
                    <a:pt x="328281" y="438319"/>
                    <a:pt x="334475" y="452875"/>
                    <a:pt x="334475" y="468490"/>
                  </a:cubicBezTo>
                  <a:cubicBezTo>
                    <a:pt x="334475" y="490287"/>
                    <a:pt x="322319" y="509849"/>
                    <a:pt x="302765" y="519528"/>
                  </a:cubicBezTo>
                  <a:cubicBezTo>
                    <a:pt x="300299" y="520747"/>
                    <a:pt x="298733" y="523272"/>
                    <a:pt x="298733" y="526030"/>
                  </a:cubicBezTo>
                  <a:lnTo>
                    <a:pt x="298733" y="568027"/>
                  </a:lnTo>
                  <a:lnTo>
                    <a:pt x="256405" y="568027"/>
                  </a:lnTo>
                  <a:lnTo>
                    <a:pt x="256405" y="526030"/>
                  </a:lnTo>
                  <a:cubicBezTo>
                    <a:pt x="256405" y="523272"/>
                    <a:pt x="254838" y="520747"/>
                    <a:pt x="252372" y="519528"/>
                  </a:cubicBezTo>
                  <a:cubicBezTo>
                    <a:pt x="231469" y="509181"/>
                    <a:pt x="219096" y="487442"/>
                    <a:pt x="220822" y="464122"/>
                  </a:cubicBezTo>
                  <a:cubicBezTo>
                    <a:pt x="222940" y="435736"/>
                    <a:pt x="246889" y="412677"/>
                    <a:pt x="275378" y="411603"/>
                  </a:cubicBezTo>
                  <a:cubicBezTo>
                    <a:pt x="291030" y="411022"/>
                    <a:pt x="305811" y="416653"/>
                    <a:pt x="317039" y="427479"/>
                  </a:cubicBezTo>
                  <a:close/>
                  <a:moveTo>
                    <a:pt x="555137" y="295217"/>
                  </a:moveTo>
                  <a:lnTo>
                    <a:pt x="555137" y="684370"/>
                  </a:lnTo>
                  <a:cubicBezTo>
                    <a:pt x="555137" y="690552"/>
                    <a:pt x="550118" y="695558"/>
                    <a:pt x="543953" y="695558"/>
                  </a:cubicBezTo>
                  <a:lnTo>
                    <a:pt x="11184" y="695558"/>
                  </a:lnTo>
                  <a:cubicBezTo>
                    <a:pt x="5019" y="695558"/>
                    <a:pt x="0" y="690552"/>
                    <a:pt x="0" y="684370"/>
                  </a:cubicBezTo>
                  <a:lnTo>
                    <a:pt x="0" y="295217"/>
                  </a:lnTo>
                  <a:cubicBezTo>
                    <a:pt x="0" y="289049"/>
                    <a:pt x="5019" y="284028"/>
                    <a:pt x="11184" y="284028"/>
                  </a:cubicBezTo>
                  <a:lnTo>
                    <a:pt x="97392" y="284028"/>
                  </a:lnTo>
                  <a:lnTo>
                    <a:pt x="157185" y="284028"/>
                  </a:lnTo>
                  <a:lnTo>
                    <a:pt x="397952" y="284028"/>
                  </a:lnTo>
                  <a:lnTo>
                    <a:pt x="457745" y="284028"/>
                  </a:lnTo>
                  <a:lnTo>
                    <a:pt x="543953" y="284028"/>
                  </a:lnTo>
                  <a:cubicBezTo>
                    <a:pt x="550118" y="284028"/>
                    <a:pt x="555137" y="289049"/>
                    <a:pt x="555137" y="295217"/>
                  </a:cubicBezTo>
                  <a:close/>
                  <a:moveTo>
                    <a:pt x="348981" y="468490"/>
                  </a:moveTo>
                  <a:cubicBezTo>
                    <a:pt x="348981" y="448899"/>
                    <a:pt x="341206" y="430628"/>
                    <a:pt x="327106" y="417030"/>
                  </a:cubicBezTo>
                  <a:cubicBezTo>
                    <a:pt x="313006" y="403447"/>
                    <a:pt x="294439" y="396351"/>
                    <a:pt x="274827" y="397105"/>
                  </a:cubicBezTo>
                  <a:cubicBezTo>
                    <a:pt x="238490" y="398470"/>
                    <a:pt x="209058" y="426811"/>
                    <a:pt x="206360" y="463048"/>
                  </a:cubicBezTo>
                  <a:cubicBezTo>
                    <a:pt x="204300" y="490751"/>
                    <a:pt x="218138" y="516684"/>
                    <a:pt x="241899" y="530369"/>
                  </a:cubicBezTo>
                  <a:lnTo>
                    <a:pt x="241899" y="571452"/>
                  </a:lnTo>
                  <a:cubicBezTo>
                    <a:pt x="241899" y="577576"/>
                    <a:pt x="246874" y="582539"/>
                    <a:pt x="252981" y="582539"/>
                  </a:cubicBezTo>
                  <a:lnTo>
                    <a:pt x="302156" y="582539"/>
                  </a:lnTo>
                  <a:cubicBezTo>
                    <a:pt x="308263" y="582539"/>
                    <a:pt x="313238" y="577576"/>
                    <a:pt x="313238" y="571452"/>
                  </a:cubicBezTo>
                  <a:lnTo>
                    <a:pt x="313238" y="530369"/>
                  </a:lnTo>
                  <a:cubicBezTo>
                    <a:pt x="335403" y="517627"/>
                    <a:pt x="348981" y="494321"/>
                    <a:pt x="348981" y="468490"/>
                  </a:cubicBezTo>
                  <a:close/>
                  <a:moveTo>
                    <a:pt x="149932" y="175217"/>
                  </a:moveTo>
                  <a:cubicBezTo>
                    <a:pt x="149932" y="104805"/>
                    <a:pt x="207186" y="47527"/>
                    <a:pt x="277569" y="47527"/>
                  </a:cubicBezTo>
                  <a:cubicBezTo>
                    <a:pt x="347951" y="47527"/>
                    <a:pt x="405205" y="104805"/>
                    <a:pt x="405205" y="175217"/>
                  </a:cubicBezTo>
                  <a:lnTo>
                    <a:pt x="405205" y="269516"/>
                  </a:lnTo>
                  <a:lnTo>
                    <a:pt x="450492" y="269516"/>
                  </a:lnTo>
                  <a:lnTo>
                    <a:pt x="450492" y="172997"/>
                  </a:lnTo>
                  <a:cubicBezTo>
                    <a:pt x="450492" y="77610"/>
                    <a:pt x="372915" y="0"/>
                    <a:pt x="277569" y="0"/>
                  </a:cubicBezTo>
                  <a:cubicBezTo>
                    <a:pt x="182222" y="0"/>
                    <a:pt x="104645" y="77610"/>
                    <a:pt x="104645" y="172997"/>
                  </a:cubicBezTo>
                  <a:lnTo>
                    <a:pt x="104645" y="269516"/>
                  </a:lnTo>
                  <a:lnTo>
                    <a:pt x="149932" y="269516"/>
                  </a:lnTo>
                  <a:lnTo>
                    <a:pt x="149932" y="1752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36"/>
            <p:cNvSpPr/>
            <p:nvPr/>
          </p:nvSpPr>
          <p:spPr>
            <a:xfrm>
              <a:off x="6661780" y="4087374"/>
              <a:ext cx="292074" cy="362291"/>
            </a:xfrm>
            <a:custGeom>
              <a:rect b="b" l="l" r="r" t="t"/>
              <a:pathLst>
                <a:path extrusionOk="0" h="724582" w="584148">
                  <a:moveTo>
                    <a:pt x="558459" y="284028"/>
                  </a:moveTo>
                  <a:lnTo>
                    <a:pt x="479504" y="284028"/>
                  </a:lnTo>
                  <a:lnTo>
                    <a:pt x="479504" y="187509"/>
                  </a:lnTo>
                  <a:cubicBezTo>
                    <a:pt x="479504" y="84111"/>
                    <a:pt x="395428" y="0"/>
                    <a:pt x="292074" y="0"/>
                  </a:cubicBezTo>
                  <a:cubicBezTo>
                    <a:pt x="188721" y="0"/>
                    <a:pt x="104645" y="84111"/>
                    <a:pt x="104645" y="187509"/>
                  </a:cubicBezTo>
                  <a:lnTo>
                    <a:pt x="104645" y="284028"/>
                  </a:lnTo>
                  <a:lnTo>
                    <a:pt x="25690" y="284028"/>
                  </a:lnTo>
                  <a:cubicBezTo>
                    <a:pt x="11532" y="284028"/>
                    <a:pt x="0" y="295565"/>
                    <a:pt x="0" y="309729"/>
                  </a:cubicBezTo>
                  <a:lnTo>
                    <a:pt x="0" y="698882"/>
                  </a:lnTo>
                  <a:cubicBezTo>
                    <a:pt x="0" y="713060"/>
                    <a:pt x="11532" y="724582"/>
                    <a:pt x="25690" y="724582"/>
                  </a:cubicBezTo>
                  <a:lnTo>
                    <a:pt x="558459" y="724582"/>
                  </a:lnTo>
                  <a:cubicBezTo>
                    <a:pt x="572617" y="724582"/>
                    <a:pt x="584149" y="713060"/>
                    <a:pt x="584149" y="698882"/>
                  </a:cubicBezTo>
                  <a:lnTo>
                    <a:pt x="584149" y="309729"/>
                  </a:lnTo>
                  <a:cubicBezTo>
                    <a:pt x="584149" y="295565"/>
                    <a:pt x="572617" y="284028"/>
                    <a:pt x="558459" y="284028"/>
                  </a:cubicBezTo>
                  <a:close/>
                  <a:moveTo>
                    <a:pt x="119151" y="187509"/>
                  </a:moveTo>
                  <a:cubicBezTo>
                    <a:pt x="119151" y="92122"/>
                    <a:pt x="196728" y="14512"/>
                    <a:pt x="292074" y="14512"/>
                  </a:cubicBezTo>
                  <a:cubicBezTo>
                    <a:pt x="387421" y="14512"/>
                    <a:pt x="464998" y="92122"/>
                    <a:pt x="464998" y="187509"/>
                  </a:cubicBezTo>
                  <a:lnTo>
                    <a:pt x="464998" y="284028"/>
                  </a:lnTo>
                  <a:lnTo>
                    <a:pt x="419711" y="284028"/>
                  </a:lnTo>
                  <a:lnTo>
                    <a:pt x="419711" y="189729"/>
                  </a:lnTo>
                  <a:cubicBezTo>
                    <a:pt x="419711" y="119317"/>
                    <a:pt x="362457" y="62039"/>
                    <a:pt x="292074" y="62039"/>
                  </a:cubicBezTo>
                  <a:cubicBezTo>
                    <a:pt x="221692" y="62039"/>
                    <a:pt x="164438" y="119317"/>
                    <a:pt x="164438" y="189729"/>
                  </a:cubicBezTo>
                  <a:lnTo>
                    <a:pt x="164438" y="284028"/>
                  </a:lnTo>
                  <a:lnTo>
                    <a:pt x="119151" y="284028"/>
                  </a:lnTo>
                  <a:lnTo>
                    <a:pt x="119151" y="187509"/>
                  </a:lnTo>
                  <a:close/>
                  <a:moveTo>
                    <a:pt x="405205" y="189729"/>
                  </a:moveTo>
                  <a:lnTo>
                    <a:pt x="405205" y="284028"/>
                  </a:lnTo>
                  <a:lnTo>
                    <a:pt x="178944" y="284028"/>
                  </a:lnTo>
                  <a:lnTo>
                    <a:pt x="178944" y="189729"/>
                  </a:lnTo>
                  <a:cubicBezTo>
                    <a:pt x="178944" y="127328"/>
                    <a:pt x="229699" y="76551"/>
                    <a:pt x="292074" y="76551"/>
                  </a:cubicBezTo>
                  <a:cubicBezTo>
                    <a:pt x="354449" y="76551"/>
                    <a:pt x="405205" y="127328"/>
                    <a:pt x="405205" y="189729"/>
                  </a:cubicBezTo>
                  <a:close/>
                  <a:moveTo>
                    <a:pt x="569643" y="698882"/>
                  </a:moveTo>
                  <a:cubicBezTo>
                    <a:pt x="569643" y="705064"/>
                    <a:pt x="564624" y="710070"/>
                    <a:pt x="558459" y="710070"/>
                  </a:cubicBezTo>
                  <a:lnTo>
                    <a:pt x="25690" y="710070"/>
                  </a:lnTo>
                  <a:cubicBezTo>
                    <a:pt x="19525" y="710070"/>
                    <a:pt x="14506" y="705064"/>
                    <a:pt x="14506" y="698882"/>
                  </a:cubicBezTo>
                  <a:lnTo>
                    <a:pt x="14506" y="309729"/>
                  </a:lnTo>
                  <a:cubicBezTo>
                    <a:pt x="14506" y="303561"/>
                    <a:pt x="19525" y="298540"/>
                    <a:pt x="25690" y="298540"/>
                  </a:cubicBezTo>
                  <a:lnTo>
                    <a:pt x="111898" y="298540"/>
                  </a:lnTo>
                  <a:lnTo>
                    <a:pt x="171691" y="298540"/>
                  </a:lnTo>
                  <a:lnTo>
                    <a:pt x="412458" y="298540"/>
                  </a:lnTo>
                  <a:lnTo>
                    <a:pt x="472251" y="298540"/>
                  </a:lnTo>
                  <a:lnTo>
                    <a:pt x="558459" y="298540"/>
                  </a:lnTo>
                  <a:cubicBezTo>
                    <a:pt x="564624" y="298540"/>
                    <a:pt x="569643" y="303561"/>
                    <a:pt x="569643" y="309729"/>
                  </a:cubicBezTo>
                  <a:lnTo>
                    <a:pt x="569643" y="698882"/>
                  </a:lnTo>
                  <a:close/>
                  <a:moveTo>
                    <a:pt x="289333" y="411617"/>
                  </a:moveTo>
                  <a:cubicBezTo>
                    <a:pt x="252996" y="412981"/>
                    <a:pt x="223563" y="441323"/>
                    <a:pt x="220865" y="477560"/>
                  </a:cubicBezTo>
                  <a:cubicBezTo>
                    <a:pt x="218806" y="505263"/>
                    <a:pt x="232644" y="531196"/>
                    <a:pt x="256405" y="544881"/>
                  </a:cubicBezTo>
                  <a:lnTo>
                    <a:pt x="256405" y="585964"/>
                  </a:lnTo>
                  <a:cubicBezTo>
                    <a:pt x="256405" y="592088"/>
                    <a:pt x="261380" y="597051"/>
                    <a:pt x="267487" y="597051"/>
                  </a:cubicBezTo>
                  <a:lnTo>
                    <a:pt x="316662" y="597051"/>
                  </a:lnTo>
                  <a:cubicBezTo>
                    <a:pt x="322769" y="597051"/>
                    <a:pt x="327744" y="592088"/>
                    <a:pt x="327744" y="585964"/>
                  </a:cubicBezTo>
                  <a:lnTo>
                    <a:pt x="327744" y="544881"/>
                  </a:lnTo>
                  <a:cubicBezTo>
                    <a:pt x="349909" y="532139"/>
                    <a:pt x="363487" y="508833"/>
                    <a:pt x="363487" y="483002"/>
                  </a:cubicBezTo>
                  <a:cubicBezTo>
                    <a:pt x="363487" y="463411"/>
                    <a:pt x="355711" y="445140"/>
                    <a:pt x="341612" y="431542"/>
                  </a:cubicBezTo>
                  <a:cubicBezTo>
                    <a:pt x="327512" y="417959"/>
                    <a:pt x="308945" y="410863"/>
                    <a:pt x="289333" y="411617"/>
                  </a:cubicBezTo>
                  <a:close/>
                  <a:moveTo>
                    <a:pt x="317271" y="534040"/>
                  </a:moveTo>
                  <a:cubicBezTo>
                    <a:pt x="314805" y="535259"/>
                    <a:pt x="313238" y="537784"/>
                    <a:pt x="313238" y="540542"/>
                  </a:cubicBezTo>
                  <a:lnTo>
                    <a:pt x="313238" y="582539"/>
                  </a:lnTo>
                  <a:lnTo>
                    <a:pt x="270910" y="582539"/>
                  </a:lnTo>
                  <a:lnTo>
                    <a:pt x="270910" y="540542"/>
                  </a:lnTo>
                  <a:cubicBezTo>
                    <a:pt x="270910" y="537784"/>
                    <a:pt x="269344" y="535259"/>
                    <a:pt x="266878" y="534040"/>
                  </a:cubicBezTo>
                  <a:cubicBezTo>
                    <a:pt x="245975" y="523693"/>
                    <a:pt x="233602" y="501954"/>
                    <a:pt x="235328" y="478634"/>
                  </a:cubicBezTo>
                  <a:cubicBezTo>
                    <a:pt x="237446" y="450248"/>
                    <a:pt x="261395" y="427189"/>
                    <a:pt x="289884" y="426115"/>
                  </a:cubicBezTo>
                  <a:cubicBezTo>
                    <a:pt x="305536" y="425534"/>
                    <a:pt x="320317" y="431165"/>
                    <a:pt x="331545" y="441991"/>
                  </a:cubicBezTo>
                  <a:cubicBezTo>
                    <a:pt x="342787" y="452831"/>
                    <a:pt x="348981" y="467387"/>
                    <a:pt x="348981" y="483002"/>
                  </a:cubicBezTo>
                  <a:cubicBezTo>
                    <a:pt x="348981" y="504799"/>
                    <a:pt x="336825" y="524361"/>
                    <a:pt x="317271" y="5340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8" name="Google Shape;1488;p36"/>
          <p:cNvGrpSpPr/>
          <p:nvPr/>
        </p:nvGrpSpPr>
        <p:grpSpPr>
          <a:xfrm>
            <a:off x="5955552" y="4148507"/>
            <a:ext cx="417523" cy="239959"/>
            <a:chOff x="5955552" y="4148507"/>
            <a:chExt cx="417523" cy="239959"/>
          </a:xfrm>
        </p:grpSpPr>
        <p:sp>
          <p:nvSpPr>
            <p:cNvPr id="1489" name="Google Shape;1489;p36"/>
            <p:cNvSpPr/>
            <p:nvPr/>
          </p:nvSpPr>
          <p:spPr>
            <a:xfrm>
              <a:off x="5959734" y="4152684"/>
              <a:ext cx="409167" cy="231603"/>
            </a:xfrm>
            <a:custGeom>
              <a:rect b="b" l="l" r="r" t="t"/>
              <a:pathLst>
                <a:path extrusionOk="0" h="463207" w="818334">
                  <a:moveTo>
                    <a:pt x="818334" y="13286"/>
                  </a:moveTo>
                  <a:lnTo>
                    <a:pt x="818334" y="449922"/>
                  </a:lnTo>
                  <a:cubicBezTo>
                    <a:pt x="818334" y="454016"/>
                    <a:pt x="816544" y="457642"/>
                    <a:pt x="813717" y="460099"/>
                  </a:cubicBezTo>
                  <a:cubicBezTo>
                    <a:pt x="811475" y="462038"/>
                    <a:pt x="808565" y="463207"/>
                    <a:pt x="805386" y="463207"/>
                  </a:cubicBezTo>
                  <a:lnTo>
                    <a:pt x="12948" y="463207"/>
                  </a:lnTo>
                  <a:cubicBezTo>
                    <a:pt x="9770" y="463207"/>
                    <a:pt x="6859" y="462038"/>
                    <a:pt x="4600" y="460099"/>
                  </a:cubicBezTo>
                  <a:cubicBezTo>
                    <a:pt x="1790" y="457642"/>
                    <a:pt x="0" y="453999"/>
                    <a:pt x="0" y="449922"/>
                  </a:cubicBezTo>
                  <a:lnTo>
                    <a:pt x="0" y="13286"/>
                  </a:lnTo>
                  <a:cubicBezTo>
                    <a:pt x="0" y="9191"/>
                    <a:pt x="1790" y="5565"/>
                    <a:pt x="4600" y="3108"/>
                  </a:cubicBezTo>
                  <a:cubicBezTo>
                    <a:pt x="6859" y="1170"/>
                    <a:pt x="9770" y="0"/>
                    <a:pt x="12948" y="0"/>
                  </a:cubicBezTo>
                  <a:lnTo>
                    <a:pt x="805386" y="0"/>
                  </a:lnTo>
                  <a:cubicBezTo>
                    <a:pt x="808565" y="0"/>
                    <a:pt x="811475" y="1170"/>
                    <a:pt x="813717" y="3108"/>
                  </a:cubicBezTo>
                  <a:cubicBezTo>
                    <a:pt x="816544" y="5565"/>
                    <a:pt x="818334" y="9208"/>
                    <a:pt x="818334" y="132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36"/>
            <p:cNvSpPr/>
            <p:nvPr/>
          </p:nvSpPr>
          <p:spPr>
            <a:xfrm>
              <a:off x="5955552" y="4148507"/>
              <a:ext cx="417523" cy="239959"/>
            </a:xfrm>
            <a:custGeom>
              <a:rect b="b" l="l" r="r" t="t"/>
              <a:pathLst>
                <a:path extrusionOk="0" h="479918" w="835046">
                  <a:moveTo>
                    <a:pt x="827552" y="5147"/>
                  </a:moveTo>
                  <a:cubicBezTo>
                    <a:pt x="827067" y="4729"/>
                    <a:pt x="826582" y="4345"/>
                    <a:pt x="826063" y="3977"/>
                  </a:cubicBezTo>
                  <a:cubicBezTo>
                    <a:pt x="822500" y="1404"/>
                    <a:pt x="818184" y="0"/>
                    <a:pt x="813751" y="0"/>
                  </a:cubicBezTo>
                  <a:lnTo>
                    <a:pt x="21313" y="0"/>
                  </a:lnTo>
                  <a:cubicBezTo>
                    <a:pt x="16261" y="0"/>
                    <a:pt x="11359" y="1822"/>
                    <a:pt x="7511" y="5130"/>
                  </a:cubicBezTo>
                  <a:cubicBezTo>
                    <a:pt x="7511" y="5130"/>
                    <a:pt x="7495" y="5147"/>
                    <a:pt x="7495" y="5147"/>
                  </a:cubicBezTo>
                  <a:cubicBezTo>
                    <a:pt x="7478" y="5164"/>
                    <a:pt x="7461" y="5164"/>
                    <a:pt x="7461" y="5181"/>
                  </a:cubicBezTo>
                  <a:cubicBezTo>
                    <a:pt x="2710" y="9308"/>
                    <a:pt x="0" y="15324"/>
                    <a:pt x="0" y="21641"/>
                  </a:cubicBezTo>
                  <a:lnTo>
                    <a:pt x="0" y="458278"/>
                  </a:lnTo>
                  <a:cubicBezTo>
                    <a:pt x="0" y="464260"/>
                    <a:pt x="2459" y="469959"/>
                    <a:pt x="6792" y="474087"/>
                  </a:cubicBezTo>
                  <a:cubicBezTo>
                    <a:pt x="7009" y="474337"/>
                    <a:pt x="7260" y="474571"/>
                    <a:pt x="7511" y="474788"/>
                  </a:cubicBezTo>
                  <a:cubicBezTo>
                    <a:pt x="11359" y="478097"/>
                    <a:pt x="16261" y="479919"/>
                    <a:pt x="21313" y="479919"/>
                  </a:cubicBezTo>
                  <a:lnTo>
                    <a:pt x="813751" y="479919"/>
                  </a:lnTo>
                  <a:cubicBezTo>
                    <a:pt x="814386" y="479919"/>
                    <a:pt x="815022" y="479885"/>
                    <a:pt x="815641" y="479835"/>
                  </a:cubicBezTo>
                  <a:cubicBezTo>
                    <a:pt x="820024" y="479434"/>
                    <a:pt x="824206" y="477679"/>
                    <a:pt x="827552" y="474772"/>
                  </a:cubicBezTo>
                  <a:cubicBezTo>
                    <a:pt x="827552" y="474772"/>
                    <a:pt x="827552" y="474772"/>
                    <a:pt x="827552" y="474772"/>
                  </a:cubicBezTo>
                  <a:cubicBezTo>
                    <a:pt x="827552" y="474772"/>
                    <a:pt x="827552" y="474772"/>
                    <a:pt x="827552" y="474772"/>
                  </a:cubicBezTo>
                  <a:cubicBezTo>
                    <a:pt x="832320" y="470627"/>
                    <a:pt x="835047" y="464628"/>
                    <a:pt x="835047" y="458278"/>
                  </a:cubicBezTo>
                  <a:lnTo>
                    <a:pt x="835047" y="21641"/>
                  </a:lnTo>
                  <a:cubicBezTo>
                    <a:pt x="835063" y="15308"/>
                    <a:pt x="832337" y="9292"/>
                    <a:pt x="827552" y="5147"/>
                  </a:cubicBezTo>
                  <a:close/>
                  <a:moveTo>
                    <a:pt x="799380" y="16711"/>
                  </a:moveTo>
                  <a:lnTo>
                    <a:pt x="424366" y="269956"/>
                  </a:lnTo>
                  <a:cubicBezTo>
                    <a:pt x="420217" y="272764"/>
                    <a:pt x="414847" y="272764"/>
                    <a:pt x="410698" y="269956"/>
                  </a:cubicBezTo>
                  <a:lnTo>
                    <a:pt x="355910" y="232957"/>
                  </a:lnTo>
                  <a:cubicBezTo>
                    <a:pt x="355910" y="232957"/>
                    <a:pt x="355910" y="232957"/>
                    <a:pt x="355910" y="232957"/>
                  </a:cubicBezTo>
                  <a:lnTo>
                    <a:pt x="35666" y="16711"/>
                  </a:lnTo>
                  <a:lnTo>
                    <a:pt x="799380" y="16711"/>
                  </a:lnTo>
                  <a:close/>
                  <a:moveTo>
                    <a:pt x="16729" y="455821"/>
                  </a:moveTo>
                  <a:lnTo>
                    <a:pt x="16729" y="24098"/>
                  </a:lnTo>
                  <a:lnTo>
                    <a:pt x="336404" y="239959"/>
                  </a:lnTo>
                  <a:lnTo>
                    <a:pt x="16729" y="455821"/>
                  </a:lnTo>
                  <a:close/>
                  <a:moveTo>
                    <a:pt x="35666" y="463207"/>
                  </a:moveTo>
                  <a:lnTo>
                    <a:pt x="351343" y="250053"/>
                  </a:lnTo>
                  <a:lnTo>
                    <a:pt x="401330" y="283810"/>
                  </a:lnTo>
                  <a:cubicBezTo>
                    <a:pt x="406248" y="287136"/>
                    <a:pt x="411886" y="288790"/>
                    <a:pt x="417540" y="288790"/>
                  </a:cubicBezTo>
                  <a:cubicBezTo>
                    <a:pt x="423178" y="288790"/>
                    <a:pt x="428815" y="287119"/>
                    <a:pt x="433734" y="283810"/>
                  </a:cubicBezTo>
                  <a:lnTo>
                    <a:pt x="483720" y="250053"/>
                  </a:lnTo>
                  <a:lnTo>
                    <a:pt x="799380" y="463224"/>
                  </a:lnTo>
                  <a:lnTo>
                    <a:pt x="35666" y="463224"/>
                  </a:lnTo>
                  <a:close/>
                  <a:moveTo>
                    <a:pt x="818334" y="455838"/>
                  </a:moveTo>
                  <a:lnTo>
                    <a:pt x="498659" y="239959"/>
                  </a:lnTo>
                  <a:lnTo>
                    <a:pt x="818334" y="24081"/>
                  </a:lnTo>
                  <a:lnTo>
                    <a:pt x="818334" y="4558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1" name="Google Shape;1491;p36"/>
          <p:cNvGrpSpPr/>
          <p:nvPr/>
        </p:nvGrpSpPr>
        <p:grpSpPr>
          <a:xfrm>
            <a:off x="7242909" y="4144190"/>
            <a:ext cx="413149" cy="248408"/>
            <a:chOff x="7242909" y="4144190"/>
            <a:chExt cx="413149" cy="248408"/>
          </a:xfrm>
        </p:grpSpPr>
        <p:sp>
          <p:nvSpPr>
            <p:cNvPr id="1492" name="Google Shape;1492;p36"/>
            <p:cNvSpPr/>
            <p:nvPr/>
          </p:nvSpPr>
          <p:spPr>
            <a:xfrm>
              <a:off x="7242909" y="4144190"/>
              <a:ext cx="413149" cy="248408"/>
            </a:xfrm>
            <a:custGeom>
              <a:rect b="b" l="l" r="r" t="t"/>
              <a:pathLst>
                <a:path extrusionOk="0" h="496817" w="826299">
                  <a:moveTo>
                    <a:pt x="826300" y="73208"/>
                  </a:moveTo>
                  <a:lnTo>
                    <a:pt x="826300" y="488536"/>
                  </a:lnTo>
                  <a:cubicBezTo>
                    <a:pt x="826300" y="493124"/>
                    <a:pt x="822610" y="496818"/>
                    <a:pt x="818027" y="496818"/>
                  </a:cubicBezTo>
                  <a:lnTo>
                    <a:pt x="8273" y="496818"/>
                  </a:lnTo>
                  <a:cubicBezTo>
                    <a:pt x="3690" y="496818"/>
                    <a:pt x="0" y="493124"/>
                    <a:pt x="0" y="488536"/>
                  </a:cubicBezTo>
                  <a:lnTo>
                    <a:pt x="0" y="73208"/>
                  </a:lnTo>
                  <a:cubicBezTo>
                    <a:pt x="0" y="68636"/>
                    <a:pt x="3690" y="64926"/>
                    <a:pt x="8273" y="64926"/>
                  </a:cubicBezTo>
                  <a:lnTo>
                    <a:pt x="63437" y="64926"/>
                  </a:lnTo>
                  <a:lnTo>
                    <a:pt x="63437" y="8281"/>
                  </a:lnTo>
                  <a:cubicBezTo>
                    <a:pt x="63437" y="3710"/>
                    <a:pt x="67143" y="0"/>
                    <a:pt x="71710" y="0"/>
                  </a:cubicBezTo>
                  <a:lnTo>
                    <a:pt x="314752" y="0"/>
                  </a:lnTo>
                  <a:cubicBezTo>
                    <a:pt x="357754" y="0"/>
                    <a:pt x="396654" y="26136"/>
                    <a:pt x="413150" y="65556"/>
                  </a:cubicBezTo>
                  <a:cubicBezTo>
                    <a:pt x="429646" y="26153"/>
                    <a:pt x="468545" y="0"/>
                    <a:pt x="511548" y="0"/>
                  </a:cubicBezTo>
                  <a:lnTo>
                    <a:pt x="754590" y="0"/>
                  </a:lnTo>
                  <a:cubicBezTo>
                    <a:pt x="759157" y="0"/>
                    <a:pt x="762863" y="3710"/>
                    <a:pt x="762863" y="8281"/>
                  </a:cubicBezTo>
                  <a:lnTo>
                    <a:pt x="762863" y="64926"/>
                  </a:lnTo>
                  <a:lnTo>
                    <a:pt x="818027" y="64926"/>
                  </a:lnTo>
                  <a:cubicBezTo>
                    <a:pt x="822610" y="64926"/>
                    <a:pt x="826300" y="68636"/>
                    <a:pt x="826300" y="73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36"/>
            <p:cNvSpPr/>
            <p:nvPr/>
          </p:nvSpPr>
          <p:spPr>
            <a:xfrm>
              <a:off x="7251181" y="4152471"/>
              <a:ext cx="396604" cy="231846"/>
            </a:xfrm>
            <a:custGeom>
              <a:rect b="b" l="l" r="r" t="t"/>
              <a:pathLst>
                <a:path extrusionOk="0" h="463692" w="793208">
                  <a:moveTo>
                    <a:pt x="386511" y="463692"/>
                  </a:moveTo>
                  <a:lnTo>
                    <a:pt x="0" y="463692"/>
                  </a:lnTo>
                  <a:lnTo>
                    <a:pt x="0" y="64926"/>
                  </a:lnTo>
                  <a:lnTo>
                    <a:pt x="46891" y="64926"/>
                  </a:lnTo>
                  <a:lnTo>
                    <a:pt x="46891" y="389093"/>
                  </a:lnTo>
                  <a:cubicBezTo>
                    <a:pt x="46891" y="393665"/>
                    <a:pt x="50597" y="397375"/>
                    <a:pt x="55164" y="397375"/>
                  </a:cubicBezTo>
                  <a:lnTo>
                    <a:pt x="300224" y="397375"/>
                  </a:lnTo>
                  <a:cubicBezTo>
                    <a:pt x="341109" y="397375"/>
                    <a:pt x="376617" y="425300"/>
                    <a:pt x="386511" y="463692"/>
                  </a:cubicBezTo>
                  <a:close/>
                  <a:moveTo>
                    <a:pt x="746317" y="64926"/>
                  </a:moveTo>
                  <a:lnTo>
                    <a:pt x="746317" y="389093"/>
                  </a:lnTo>
                  <a:cubicBezTo>
                    <a:pt x="746317" y="393665"/>
                    <a:pt x="742611" y="397375"/>
                    <a:pt x="738044" y="397375"/>
                  </a:cubicBezTo>
                  <a:lnTo>
                    <a:pt x="492984" y="397375"/>
                  </a:lnTo>
                  <a:cubicBezTo>
                    <a:pt x="452099" y="397375"/>
                    <a:pt x="416591" y="425300"/>
                    <a:pt x="406697" y="463692"/>
                  </a:cubicBezTo>
                  <a:lnTo>
                    <a:pt x="793208" y="463692"/>
                  </a:lnTo>
                  <a:lnTo>
                    <a:pt x="793208" y="64926"/>
                  </a:lnTo>
                  <a:lnTo>
                    <a:pt x="746317" y="64926"/>
                  </a:lnTo>
                  <a:close/>
                  <a:moveTo>
                    <a:pt x="404877" y="427883"/>
                  </a:moveTo>
                  <a:lnTo>
                    <a:pt x="404877" y="90218"/>
                  </a:lnTo>
                  <a:cubicBezTo>
                    <a:pt x="404877" y="79684"/>
                    <a:pt x="406680" y="69332"/>
                    <a:pt x="410254" y="59477"/>
                  </a:cubicBezTo>
                  <a:cubicBezTo>
                    <a:pt x="423144" y="23900"/>
                    <a:pt x="457195" y="0"/>
                    <a:pt x="495002" y="0"/>
                  </a:cubicBezTo>
                  <a:lnTo>
                    <a:pt x="729771" y="0"/>
                  </a:lnTo>
                  <a:lnTo>
                    <a:pt x="729771" y="380812"/>
                  </a:lnTo>
                  <a:lnTo>
                    <a:pt x="492984" y="380812"/>
                  </a:lnTo>
                  <a:cubicBezTo>
                    <a:pt x="456699" y="380812"/>
                    <a:pt x="423971" y="399395"/>
                    <a:pt x="404877" y="427883"/>
                  </a:cubicBezTo>
                  <a:close/>
                  <a:moveTo>
                    <a:pt x="464260" y="84984"/>
                  </a:moveTo>
                  <a:cubicBezTo>
                    <a:pt x="464260" y="89555"/>
                    <a:pt x="467966" y="93265"/>
                    <a:pt x="472533" y="93265"/>
                  </a:cubicBezTo>
                  <a:lnTo>
                    <a:pt x="666037" y="93265"/>
                  </a:lnTo>
                  <a:cubicBezTo>
                    <a:pt x="670603" y="93265"/>
                    <a:pt x="674310" y="89555"/>
                    <a:pt x="674310" y="84984"/>
                  </a:cubicBezTo>
                  <a:cubicBezTo>
                    <a:pt x="674310" y="80412"/>
                    <a:pt x="670603" y="76702"/>
                    <a:pt x="666037" y="76702"/>
                  </a:cubicBezTo>
                  <a:lnTo>
                    <a:pt x="472533" y="76702"/>
                  </a:lnTo>
                  <a:cubicBezTo>
                    <a:pt x="467966" y="76702"/>
                    <a:pt x="464260" y="80412"/>
                    <a:pt x="464260" y="84984"/>
                  </a:cubicBezTo>
                  <a:close/>
                  <a:moveTo>
                    <a:pt x="464260" y="156353"/>
                  </a:moveTo>
                  <a:cubicBezTo>
                    <a:pt x="464260" y="160924"/>
                    <a:pt x="467966" y="164634"/>
                    <a:pt x="472533" y="164634"/>
                  </a:cubicBezTo>
                  <a:lnTo>
                    <a:pt x="666037" y="164634"/>
                  </a:lnTo>
                  <a:cubicBezTo>
                    <a:pt x="670603" y="164634"/>
                    <a:pt x="674310" y="160924"/>
                    <a:pt x="674310" y="156353"/>
                  </a:cubicBezTo>
                  <a:cubicBezTo>
                    <a:pt x="674310" y="151782"/>
                    <a:pt x="670603" y="148071"/>
                    <a:pt x="666037" y="148071"/>
                  </a:cubicBezTo>
                  <a:lnTo>
                    <a:pt x="472533" y="148071"/>
                  </a:lnTo>
                  <a:cubicBezTo>
                    <a:pt x="467966" y="148071"/>
                    <a:pt x="464260" y="151782"/>
                    <a:pt x="464260" y="156353"/>
                  </a:cubicBezTo>
                  <a:close/>
                  <a:moveTo>
                    <a:pt x="464260" y="227705"/>
                  </a:moveTo>
                  <a:cubicBezTo>
                    <a:pt x="464260" y="232277"/>
                    <a:pt x="467966" y="235987"/>
                    <a:pt x="472533" y="235987"/>
                  </a:cubicBezTo>
                  <a:lnTo>
                    <a:pt x="666037" y="235987"/>
                  </a:lnTo>
                  <a:cubicBezTo>
                    <a:pt x="670603" y="235987"/>
                    <a:pt x="674310" y="232277"/>
                    <a:pt x="674310" y="227705"/>
                  </a:cubicBezTo>
                  <a:cubicBezTo>
                    <a:pt x="674310" y="223134"/>
                    <a:pt x="670603" y="219424"/>
                    <a:pt x="666037" y="219424"/>
                  </a:cubicBezTo>
                  <a:lnTo>
                    <a:pt x="472533" y="219424"/>
                  </a:lnTo>
                  <a:cubicBezTo>
                    <a:pt x="467966" y="219424"/>
                    <a:pt x="464260" y="223134"/>
                    <a:pt x="464260" y="227705"/>
                  </a:cubicBezTo>
                  <a:close/>
                  <a:moveTo>
                    <a:pt x="464260" y="299075"/>
                  </a:moveTo>
                  <a:cubicBezTo>
                    <a:pt x="464260" y="303646"/>
                    <a:pt x="467966" y="307356"/>
                    <a:pt x="472533" y="307356"/>
                  </a:cubicBezTo>
                  <a:lnTo>
                    <a:pt x="666037" y="307356"/>
                  </a:lnTo>
                  <a:cubicBezTo>
                    <a:pt x="670603" y="307356"/>
                    <a:pt x="674310" y="303646"/>
                    <a:pt x="674310" y="299075"/>
                  </a:cubicBezTo>
                  <a:cubicBezTo>
                    <a:pt x="674310" y="294503"/>
                    <a:pt x="670603" y="290793"/>
                    <a:pt x="666037" y="290793"/>
                  </a:cubicBezTo>
                  <a:lnTo>
                    <a:pt x="472533" y="290793"/>
                  </a:lnTo>
                  <a:cubicBezTo>
                    <a:pt x="467966" y="290793"/>
                    <a:pt x="464260" y="294503"/>
                    <a:pt x="464260" y="299075"/>
                  </a:cubicBezTo>
                  <a:close/>
                  <a:moveTo>
                    <a:pt x="382954" y="59477"/>
                  </a:moveTo>
                  <a:cubicBezTo>
                    <a:pt x="386528" y="69332"/>
                    <a:pt x="388331" y="79684"/>
                    <a:pt x="388331" y="90218"/>
                  </a:cubicBezTo>
                  <a:lnTo>
                    <a:pt x="388331" y="427883"/>
                  </a:lnTo>
                  <a:cubicBezTo>
                    <a:pt x="369237" y="399395"/>
                    <a:pt x="336510" y="380812"/>
                    <a:pt x="300224" y="380812"/>
                  </a:cubicBezTo>
                  <a:lnTo>
                    <a:pt x="63437" y="380812"/>
                  </a:lnTo>
                  <a:lnTo>
                    <a:pt x="63437" y="0"/>
                  </a:lnTo>
                  <a:lnTo>
                    <a:pt x="298206" y="0"/>
                  </a:lnTo>
                  <a:cubicBezTo>
                    <a:pt x="336013" y="0"/>
                    <a:pt x="370065" y="23900"/>
                    <a:pt x="382954" y="59477"/>
                  </a:cubicBezTo>
                  <a:close/>
                  <a:moveTo>
                    <a:pt x="328948" y="299075"/>
                  </a:moveTo>
                  <a:cubicBezTo>
                    <a:pt x="328948" y="294503"/>
                    <a:pt x="325242" y="290793"/>
                    <a:pt x="320675" y="290793"/>
                  </a:cubicBezTo>
                  <a:lnTo>
                    <a:pt x="127171" y="290793"/>
                  </a:lnTo>
                  <a:cubicBezTo>
                    <a:pt x="122605" y="290793"/>
                    <a:pt x="118898" y="294503"/>
                    <a:pt x="118898" y="299075"/>
                  </a:cubicBezTo>
                  <a:cubicBezTo>
                    <a:pt x="118898" y="303646"/>
                    <a:pt x="122605" y="307356"/>
                    <a:pt x="127171" y="307356"/>
                  </a:cubicBezTo>
                  <a:lnTo>
                    <a:pt x="320675" y="307356"/>
                  </a:lnTo>
                  <a:cubicBezTo>
                    <a:pt x="325242" y="307356"/>
                    <a:pt x="328948" y="303646"/>
                    <a:pt x="328948" y="299075"/>
                  </a:cubicBezTo>
                  <a:close/>
                  <a:moveTo>
                    <a:pt x="328948" y="227705"/>
                  </a:moveTo>
                  <a:cubicBezTo>
                    <a:pt x="328948" y="223134"/>
                    <a:pt x="325242" y="219424"/>
                    <a:pt x="320675" y="219424"/>
                  </a:cubicBezTo>
                  <a:lnTo>
                    <a:pt x="127171" y="219424"/>
                  </a:lnTo>
                  <a:cubicBezTo>
                    <a:pt x="122605" y="219424"/>
                    <a:pt x="118898" y="223134"/>
                    <a:pt x="118898" y="227705"/>
                  </a:cubicBezTo>
                  <a:cubicBezTo>
                    <a:pt x="118898" y="232277"/>
                    <a:pt x="122605" y="235987"/>
                    <a:pt x="127171" y="235987"/>
                  </a:cubicBezTo>
                  <a:lnTo>
                    <a:pt x="320675" y="235987"/>
                  </a:lnTo>
                  <a:cubicBezTo>
                    <a:pt x="325242" y="235987"/>
                    <a:pt x="328948" y="232277"/>
                    <a:pt x="328948" y="227705"/>
                  </a:cubicBezTo>
                  <a:close/>
                  <a:moveTo>
                    <a:pt x="328948" y="156353"/>
                  </a:moveTo>
                  <a:cubicBezTo>
                    <a:pt x="328948" y="151782"/>
                    <a:pt x="325242" y="148071"/>
                    <a:pt x="320675" y="148071"/>
                  </a:cubicBezTo>
                  <a:lnTo>
                    <a:pt x="127171" y="148071"/>
                  </a:lnTo>
                  <a:cubicBezTo>
                    <a:pt x="122605" y="148071"/>
                    <a:pt x="118898" y="151782"/>
                    <a:pt x="118898" y="156353"/>
                  </a:cubicBezTo>
                  <a:cubicBezTo>
                    <a:pt x="118898" y="160924"/>
                    <a:pt x="122605" y="164634"/>
                    <a:pt x="127171" y="164634"/>
                  </a:cubicBezTo>
                  <a:lnTo>
                    <a:pt x="320675" y="164634"/>
                  </a:lnTo>
                  <a:cubicBezTo>
                    <a:pt x="325242" y="164634"/>
                    <a:pt x="328948" y="160924"/>
                    <a:pt x="328948" y="156353"/>
                  </a:cubicBezTo>
                  <a:close/>
                  <a:moveTo>
                    <a:pt x="328948" y="84984"/>
                  </a:moveTo>
                  <a:cubicBezTo>
                    <a:pt x="328948" y="80412"/>
                    <a:pt x="325242" y="76702"/>
                    <a:pt x="320675" y="76702"/>
                  </a:cubicBezTo>
                  <a:lnTo>
                    <a:pt x="127171" y="76702"/>
                  </a:lnTo>
                  <a:cubicBezTo>
                    <a:pt x="122605" y="76702"/>
                    <a:pt x="118898" y="80412"/>
                    <a:pt x="118898" y="84984"/>
                  </a:cubicBezTo>
                  <a:cubicBezTo>
                    <a:pt x="118898" y="89555"/>
                    <a:pt x="122605" y="93265"/>
                    <a:pt x="127171" y="93265"/>
                  </a:cubicBezTo>
                  <a:lnTo>
                    <a:pt x="320675" y="93265"/>
                  </a:lnTo>
                  <a:cubicBezTo>
                    <a:pt x="325242" y="93265"/>
                    <a:pt x="328948" y="89555"/>
                    <a:pt x="328948" y="849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36"/>
            <p:cNvSpPr/>
            <p:nvPr/>
          </p:nvSpPr>
          <p:spPr>
            <a:xfrm>
              <a:off x="7242909" y="4144190"/>
              <a:ext cx="413149" cy="248408"/>
            </a:xfrm>
            <a:custGeom>
              <a:rect b="b" l="l" r="r" t="t"/>
              <a:pathLst>
                <a:path extrusionOk="0" h="496817" w="826299">
                  <a:moveTo>
                    <a:pt x="818027" y="64926"/>
                  </a:moveTo>
                  <a:lnTo>
                    <a:pt x="762863" y="64926"/>
                  </a:lnTo>
                  <a:lnTo>
                    <a:pt x="762863" y="8281"/>
                  </a:lnTo>
                  <a:cubicBezTo>
                    <a:pt x="762863" y="3710"/>
                    <a:pt x="759157" y="0"/>
                    <a:pt x="754590" y="0"/>
                  </a:cubicBezTo>
                  <a:lnTo>
                    <a:pt x="511548" y="0"/>
                  </a:lnTo>
                  <a:cubicBezTo>
                    <a:pt x="468545" y="0"/>
                    <a:pt x="429646" y="26153"/>
                    <a:pt x="413150" y="65556"/>
                  </a:cubicBezTo>
                  <a:cubicBezTo>
                    <a:pt x="396654" y="26136"/>
                    <a:pt x="357754" y="0"/>
                    <a:pt x="314752" y="0"/>
                  </a:cubicBezTo>
                  <a:lnTo>
                    <a:pt x="71710" y="0"/>
                  </a:lnTo>
                  <a:cubicBezTo>
                    <a:pt x="67143" y="0"/>
                    <a:pt x="63437" y="3710"/>
                    <a:pt x="63437" y="8281"/>
                  </a:cubicBezTo>
                  <a:lnTo>
                    <a:pt x="63437" y="64926"/>
                  </a:lnTo>
                  <a:lnTo>
                    <a:pt x="8273" y="64926"/>
                  </a:lnTo>
                  <a:cubicBezTo>
                    <a:pt x="3690" y="64926"/>
                    <a:pt x="0" y="68636"/>
                    <a:pt x="0" y="73208"/>
                  </a:cubicBezTo>
                  <a:lnTo>
                    <a:pt x="0" y="488536"/>
                  </a:lnTo>
                  <a:cubicBezTo>
                    <a:pt x="0" y="493124"/>
                    <a:pt x="3690" y="496818"/>
                    <a:pt x="8273" y="496818"/>
                  </a:cubicBezTo>
                  <a:lnTo>
                    <a:pt x="818027" y="496818"/>
                  </a:lnTo>
                  <a:cubicBezTo>
                    <a:pt x="822610" y="496818"/>
                    <a:pt x="826300" y="493124"/>
                    <a:pt x="826300" y="488536"/>
                  </a:cubicBezTo>
                  <a:lnTo>
                    <a:pt x="826300" y="73208"/>
                  </a:lnTo>
                  <a:cubicBezTo>
                    <a:pt x="826300" y="68636"/>
                    <a:pt x="822610" y="64926"/>
                    <a:pt x="818027" y="64926"/>
                  </a:cubicBezTo>
                  <a:close/>
                  <a:moveTo>
                    <a:pt x="16546" y="480255"/>
                  </a:moveTo>
                  <a:lnTo>
                    <a:pt x="16546" y="81489"/>
                  </a:lnTo>
                  <a:lnTo>
                    <a:pt x="63437" y="81489"/>
                  </a:lnTo>
                  <a:lnTo>
                    <a:pt x="63437" y="405656"/>
                  </a:lnTo>
                  <a:cubicBezTo>
                    <a:pt x="63437" y="410227"/>
                    <a:pt x="67143" y="413938"/>
                    <a:pt x="71710" y="413938"/>
                  </a:cubicBezTo>
                  <a:lnTo>
                    <a:pt x="316770" y="413938"/>
                  </a:lnTo>
                  <a:cubicBezTo>
                    <a:pt x="357655" y="413938"/>
                    <a:pt x="393163" y="441862"/>
                    <a:pt x="403057" y="480255"/>
                  </a:cubicBezTo>
                  <a:lnTo>
                    <a:pt x="16546" y="480255"/>
                  </a:lnTo>
                  <a:close/>
                  <a:moveTo>
                    <a:pt x="404877" y="444446"/>
                  </a:moveTo>
                  <a:cubicBezTo>
                    <a:pt x="385783" y="415958"/>
                    <a:pt x="353055" y="397375"/>
                    <a:pt x="316770" y="397375"/>
                  </a:cubicBezTo>
                  <a:lnTo>
                    <a:pt x="79983" y="397375"/>
                  </a:lnTo>
                  <a:lnTo>
                    <a:pt x="79983" y="16563"/>
                  </a:lnTo>
                  <a:lnTo>
                    <a:pt x="314752" y="16563"/>
                  </a:lnTo>
                  <a:cubicBezTo>
                    <a:pt x="352559" y="16563"/>
                    <a:pt x="386610" y="40463"/>
                    <a:pt x="399500" y="76040"/>
                  </a:cubicBezTo>
                  <a:cubicBezTo>
                    <a:pt x="403074" y="85895"/>
                    <a:pt x="404877" y="96246"/>
                    <a:pt x="404877" y="106780"/>
                  </a:cubicBezTo>
                  <a:lnTo>
                    <a:pt x="404877" y="444446"/>
                  </a:lnTo>
                  <a:close/>
                  <a:moveTo>
                    <a:pt x="421423" y="106780"/>
                  </a:moveTo>
                  <a:cubicBezTo>
                    <a:pt x="421423" y="96246"/>
                    <a:pt x="423226" y="85895"/>
                    <a:pt x="426800" y="76040"/>
                  </a:cubicBezTo>
                  <a:cubicBezTo>
                    <a:pt x="439689" y="40463"/>
                    <a:pt x="473741" y="16563"/>
                    <a:pt x="511548" y="16563"/>
                  </a:cubicBezTo>
                  <a:lnTo>
                    <a:pt x="746317" y="16563"/>
                  </a:lnTo>
                  <a:lnTo>
                    <a:pt x="746317" y="397375"/>
                  </a:lnTo>
                  <a:lnTo>
                    <a:pt x="509530" y="397375"/>
                  </a:lnTo>
                  <a:cubicBezTo>
                    <a:pt x="473244" y="397375"/>
                    <a:pt x="440517" y="415958"/>
                    <a:pt x="421423" y="444446"/>
                  </a:cubicBezTo>
                  <a:lnTo>
                    <a:pt x="421423" y="106780"/>
                  </a:lnTo>
                  <a:close/>
                  <a:moveTo>
                    <a:pt x="809754" y="480255"/>
                  </a:moveTo>
                  <a:lnTo>
                    <a:pt x="423243" y="480255"/>
                  </a:lnTo>
                  <a:cubicBezTo>
                    <a:pt x="433137" y="441862"/>
                    <a:pt x="468645" y="413938"/>
                    <a:pt x="509530" y="413938"/>
                  </a:cubicBezTo>
                  <a:lnTo>
                    <a:pt x="754590" y="413938"/>
                  </a:lnTo>
                  <a:cubicBezTo>
                    <a:pt x="759157" y="413938"/>
                    <a:pt x="762863" y="410227"/>
                    <a:pt x="762863" y="405656"/>
                  </a:cubicBezTo>
                  <a:lnTo>
                    <a:pt x="762863" y="81489"/>
                  </a:lnTo>
                  <a:lnTo>
                    <a:pt x="809754" y="81489"/>
                  </a:lnTo>
                  <a:lnTo>
                    <a:pt x="809754" y="480255"/>
                  </a:lnTo>
                  <a:close/>
                  <a:moveTo>
                    <a:pt x="480806" y="101547"/>
                  </a:moveTo>
                  <a:cubicBezTo>
                    <a:pt x="480806" y="96975"/>
                    <a:pt x="484512" y="93265"/>
                    <a:pt x="489079" y="93265"/>
                  </a:cubicBezTo>
                  <a:lnTo>
                    <a:pt x="682583" y="93265"/>
                  </a:lnTo>
                  <a:cubicBezTo>
                    <a:pt x="687149" y="93265"/>
                    <a:pt x="690856" y="96975"/>
                    <a:pt x="690856" y="101547"/>
                  </a:cubicBezTo>
                  <a:cubicBezTo>
                    <a:pt x="690856" y="106118"/>
                    <a:pt x="687149" y="109828"/>
                    <a:pt x="682583" y="109828"/>
                  </a:cubicBezTo>
                  <a:lnTo>
                    <a:pt x="489079" y="109828"/>
                  </a:lnTo>
                  <a:cubicBezTo>
                    <a:pt x="484512" y="109828"/>
                    <a:pt x="480806" y="106118"/>
                    <a:pt x="480806" y="101547"/>
                  </a:cubicBezTo>
                  <a:close/>
                  <a:moveTo>
                    <a:pt x="480806" y="172916"/>
                  </a:moveTo>
                  <a:cubicBezTo>
                    <a:pt x="480806" y="168344"/>
                    <a:pt x="484512" y="164634"/>
                    <a:pt x="489079" y="164634"/>
                  </a:cubicBezTo>
                  <a:lnTo>
                    <a:pt x="682583" y="164634"/>
                  </a:lnTo>
                  <a:cubicBezTo>
                    <a:pt x="687149" y="164634"/>
                    <a:pt x="690856" y="168344"/>
                    <a:pt x="690856" y="172916"/>
                  </a:cubicBezTo>
                  <a:cubicBezTo>
                    <a:pt x="690856" y="177487"/>
                    <a:pt x="687149" y="181197"/>
                    <a:pt x="682583" y="181197"/>
                  </a:cubicBezTo>
                  <a:lnTo>
                    <a:pt x="489079" y="181197"/>
                  </a:lnTo>
                  <a:cubicBezTo>
                    <a:pt x="484512" y="181197"/>
                    <a:pt x="480806" y="177487"/>
                    <a:pt x="480806" y="172916"/>
                  </a:cubicBezTo>
                  <a:close/>
                  <a:moveTo>
                    <a:pt x="480806" y="244268"/>
                  </a:moveTo>
                  <a:cubicBezTo>
                    <a:pt x="480806" y="239697"/>
                    <a:pt x="484512" y="235987"/>
                    <a:pt x="489079" y="235987"/>
                  </a:cubicBezTo>
                  <a:lnTo>
                    <a:pt x="682583" y="235987"/>
                  </a:lnTo>
                  <a:cubicBezTo>
                    <a:pt x="687149" y="235987"/>
                    <a:pt x="690856" y="239697"/>
                    <a:pt x="690856" y="244268"/>
                  </a:cubicBezTo>
                  <a:cubicBezTo>
                    <a:pt x="690856" y="248840"/>
                    <a:pt x="687149" y="252550"/>
                    <a:pt x="682583" y="252550"/>
                  </a:cubicBezTo>
                  <a:lnTo>
                    <a:pt x="489079" y="252550"/>
                  </a:lnTo>
                  <a:cubicBezTo>
                    <a:pt x="484512" y="252550"/>
                    <a:pt x="480806" y="248840"/>
                    <a:pt x="480806" y="244268"/>
                  </a:cubicBezTo>
                  <a:close/>
                  <a:moveTo>
                    <a:pt x="480806" y="315637"/>
                  </a:moveTo>
                  <a:cubicBezTo>
                    <a:pt x="480806" y="311066"/>
                    <a:pt x="484512" y="307356"/>
                    <a:pt x="489079" y="307356"/>
                  </a:cubicBezTo>
                  <a:lnTo>
                    <a:pt x="682583" y="307356"/>
                  </a:lnTo>
                  <a:cubicBezTo>
                    <a:pt x="687149" y="307356"/>
                    <a:pt x="690856" y="311066"/>
                    <a:pt x="690856" y="315637"/>
                  </a:cubicBezTo>
                  <a:cubicBezTo>
                    <a:pt x="690856" y="320209"/>
                    <a:pt x="687149" y="323919"/>
                    <a:pt x="682583" y="323919"/>
                  </a:cubicBezTo>
                  <a:lnTo>
                    <a:pt x="489079" y="323919"/>
                  </a:lnTo>
                  <a:cubicBezTo>
                    <a:pt x="484512" y="323919"/>
                    <a:pt x="480806" y="320209"/>
                    <a:pt x="480806" y="315637"/>
                  </a:cubicBezTo>
                  <a:close/>
                  <a:moveTo>
                    <a:pt x="345494" y="101547"/>
                  </a:moveTo>
                  <a:cubicBezTo>
                    <a:pt x="345494" y="106118"/>
                    <a:pt x="341788" y="109828"/>
                    <a:pt x="337221" y="109828"/>
                  </a:cubicBezTo>
                  <a:lnTo>
                    <a:pt x="143717" y="109828"/>
                  </a:lnTo>
                  <a:cubicBezTo>
                    <a:pt x="139151" y="109828"/>
                    <a:pt x="135444" y="106118"/>
                    <a:pt x="135444" y="101547"/>
                  </a:cubicBezTo>
                  <a:cubicBezTo>
                    <a:pt x="135444" y="96975"/>
                    <a:pt x="139151" y="93265"/>
                    <a:pt x="143717" y="93265"/>
                  </a:cubicBezTo>
                  <a:lnTo>
                    <a:pt x="337221" y="93265"/>
                  </a:lnTo>
                  <a:cubicBezTo>
                    <a:pt x="341788" y="93265"/>
                    <a:pt x="345494" y="96975"/>
                    <a:pt x="345494" y="101547"/>
                  </a:cubicBezTo>
                  <a:close/>
                  <a:moveTo>
                    <a:pt x="345494" y="172916"/>
                  </a:moveTo>
                  <a:cubicBezTo>
                    <a:pt x="345494" y="177487"/>
                    <a:pt x="341788" y="181197"/>
                    <a:pt x="337221" y="181197"/>
                  </a:cubicBezTo>
                  <a:lnTo>
                    <a:pt x="143717" y="181197"/>
                  </a:lnTo>
                  <a:cubicBezTo>
                    <a:pt x="139151" y="181197"/>
                    <a:pt x="135444" y="177487"/>
                    <a:pt x="135444" y="172916"/>
                  </a:cubicBezTo>
                  <a:cubicBezTo>
                    <a:pt x="135444" y="168344"/>
                    <a:pt x="139151" y="164634"/>
                    <a:pt x="143717" y="164634"/>
                  </a:cubicBezTo>
                  <a:lnTo>
                    <a:pt x="337221" y="164634"/>
                  </a:lnTo>
                  <a:cubicBezTo>
                    <a:pt x="341788" y="164634"/>
                    <a:pt x="345494" y="168344"/>
                    <a:pt x="345494" y="172916"/>
                  </a:cubicBezTo>
                  <a:close/>
                  <a:moveTo>
                    <a:pt x="345494" y="244268"/>
                  </a:moveTo>
                  <a:cubicBezTo>
                    <a:pt x="345494" y="248840"/>
                    <a:pt x="341788" y="252550"/>
                    <a:pt x="337221" y="252550"/>
                  </a:cubicBezTo>
                  <a:lnTo>
                    <a:pt x="143717" y="252550"/>
                  </a:lnTo>
                  <a:cubicBezTo>
                    <a:pt x="139151" y="252550"/>
                    <a:pt x="135444" y="248840"/>
                    <a:pt x="135444" y="244268"/>
                  </a:cubicBezTo>
                  <a:cubicBezTo>
                    <a:pt x="135444" y="239697"/>
                    <a:pt x="139151" y="235987"/>
                    <a:pt x="143717" y="235987"/>
                  </a:cubicBezTo>
                  <a:lnTo>
                    <a:pt x="337221" y="235987"/>
                  </a:lnTo>
                  <a:cubicBezTo>
                    <a:pt x="341788" y="235987"/>
                    <a:pt x="345494" y="239697"/>
                    <a:pt x="345494" y="244268"/>
                  </a:cubicBezTo>
                  <a:close/>
                  <a:moveTo>
                    <a:pt x="345494" y="315637"/>
                  </a:moveTo>
                  <a:cubicBezTo>
                    <a:pt x="345494" y="320209"/>
                    <a:pt x="341788" y="323919"/>
                    <a:pt x="337221" y="323919"/>
                  </a:cubicBezTo>
                  <a:lnTo>
                    <a:pt x="143717" y="323919"/>
                  </a:lnTo>
                  <a:cubicBezTo>
                    <a:pt x="139151" y="323919"/>
                    <a:pt x="135444" y="320209"/>
                    <a:pt x="135444" y="315637"/>
                  </a:cubicBezTo>
                  <a:cubicBezTo>
                    <a:pt x="135444" y="311066"/>
                    <a:pt x="139151" y="307356"/>
                    <a:pt x="143717" y="307356"/>
                  </a:cubicBezTo>
                  <a:lnTo>
                    <a:pt x="337221" y="307356"/>
                  </a:lnTo>
                  <a:cubicBezTo>
                    <a:pt x="341788" y="307356"/>
                    <a:pt x="345494" y="311066"/>
                    <a:pt x="345494" y="3156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5" name="Google Shape;1495;p36"/>
          <p:cNvGrpSpPr/>
          <p:nvPr/>
        </p:nvGrpSpPr>
        <p:grpSpPr>
          <a:xfrm>
            <a:off x="7944566" y="4110480"/>
            <a:ext cx="315962" cy="315936"/>
            <a:chOff x="7944566" y="4110480"/>
            <a:chExt cx="315962" cy="315936"/>
          </a:xfrm>
        </p:grpSpPr>
        <p:sp>
          <p:nvSpPr>
            <p:cNvPr id="1496" name="Google Shape;1496;p36"/>
            <p:cNvSpPr/>
            <p:nvPr/>
          </p:nvSpPr>
          <p:spPr>
            <a:xfrm>
              <a:off x="7944566" y="4110480"/>
              <a:ext cx="315962" cy="315936"/>
            </a:xfrm>
            <a:custGeom>
              <a:rect b="b" l="l" r="r" t="t"/>
              <a:pathLst>
                <a:path extrusionOk="0" h="631872" w="631923">
                  <a:moveTo>
                    <a:pt x="618354" y="252145"/>
                  </a:moveTo>
                  <a:lnTo>
                    <a:pt x="548208" y="252145"/>
                  </a:lnTo>
                  <a:cubicBezTo>
                    <a:pt x="547803" y="252145"/>
                    <a:pt x="547437" y="251892"/>
                    <a:pt x="547336" y="251513"/>
                  </a:cubicBezTo>
                  <a:cubicBezTo>
                    <a:pt x="542143" y="232865"/>
                    <a:pt x="534663" y="214836"/>
                    <a:pt x="525112" y="197931"/>
                  </a:cubicBezTo>
                  <a:cubicBezTo>
                    <a:pt x="524922" y="197590"/>
                    <a:pt x="524985" y="197147"/>
                    <a:pt x="525276" y="196857"/>
                  </a:cubicBezTo>
                  <a:lnTo>
                    <a:pt x="574891" y="147242"/>
                  </a:lnTo>
                  <a:cubicBezTo>
                    <a:pt x="577456" y="144677"/>
                    <a:pt x="578871" y="141278"/>
                    <a:pt x="578871" y="137652"/>
                  </a:cubicBezTo>
                  <a:cubicBezTo>
                    <a:pt x="578871" y="134026"/>
                    <a:pt x="577456" y="130615"/>
                    <a:pt x="574891" y="128050"/>
                  </a:cubicBezTo>
                  <a:lnTo>
                    <a:pt x="503861" y="57032"/>
                  </a:lnTo>
                  <a:cubicBezTo>
                    <a:pt x="498567" y="51751"/>
                    <a:pt x="489963" y="51751"/>
                    <a:pt x="484669" y="57032"/>
                  </a:cubicBezTo>
                  <a:lnTo>
                    <a:pt x="435041" y="106635"/>
                  </a:lnTo>
                  <a:cubicBezTo>
                    <a:pt x="434750" y="106925"/>
                    <a:pt x="434308" y="107001"/>
                    <a:pt x="433967" y="106811"/>
                  </a:cubicBezTo>
                  <a:cubicBezTo>
                    <a:pt x="417024" y="97222"/>
                    <a:pt x="398982" y="89742"/>
                    <a:pt x="380385" y="84575"/>
                  </a:cubicBezTo>
                  <a:cubicBezTo>
                    <a:pt x="380005" y="84474"/>
                    <a:pt x="379753" y="84107"/>
                    <a:pt x="379753" y="83703"/>
                  </a:cubicBezTo>
                  <a:lnTo>
                    <a:pt x="379753" y="13569"/>
                  </a:lnTo>
                  <a:cubicBezTo>
                    <a:pt x="379753" y="6077"/>
                    <a:pt x="373663" y="0"/>
                    <a:pt x="366183" y="0"/>
                  </a:cubicBezTo>
                  <a:lnTo>
                    <a:pt x="265740" y="0"/>
                  </a:lnTo>
                  <a:cubicBezTo>
                    <a:pt x="258260" y="0"/>
                    <a:pt x="252170" y="6077"/>
                    <a:pt x="252170" y="13569"/>
                  </a:cubicBezTo>
                  <a:lnTo>
                    <a:pt x="252170" y="83703"/>
                  </a:lnTo>
                  <a:cubicBezTo>
                    <a:pt x="252170" y="84120"/>
                    <a:pt x="251918" y="84474"/>
                    <a:pt x="251539" y="84575"/>
                  </a:cubicBezTo>
                  <a:cubicBezTo>
                    <a:pt x="232928" y="89755"/>
                    <a:pt x="214886" y="97234"/>
                    <a:pt x="197943" y="106824"/>
                  </a:cubicBezTo>
                  <a:cubicBezTo>
                    <a:pt x="197615" y="107014"/>
                    <a:pt x="197173" y="106938"/>
                    <a:pt x="196882" y="106647"/>
                  </a:cubicBezTo>
                  <a:lnTo>
                    <a:pt x="147254" y="57032"/>
                  </a:lnTo>
                  <a:cubicBezTo>
                    <a:pt x="141960" y="51751"/>
                    <a:pt x="133356" y="51751"/>
                    <a:pt x="128062" y="57032"/>
                  </a:cubicBezTo>
                  <a:lnTo>
                    <a:pt x="57019" y="128062"/>
                  </a:lnTo>
                  <a:cubicBezTo>
                    <a:pt x="54454" y="130627"/>
                    <a:pt x="53039" y="134039"/>
                    <a:pt x="53039" y="137665"/>
                  </a:cubicBezTo>
                  <a:cubicBezTo>
                    <a:pt x="53039" y="141291"/>
                    <a:pt x="54454" y="144702"/>
                    <a:pt x="57019" y="147267"/>
                  </a:cubicBezTo>
                  <a:lnTo>
                    <a:pt x="106647" y="196857"/>
                  </a:lnTo>
                  <a:cubicBezTo>
                    <a:pt x="106938" y="197147"/>
                    <a:pt x="107001" y="197590"/>
                    <a:pt x="106811" y="197931"/>
                  </a:cubicBezTo>
                  <a:cubicBezTo>
                    <a:pt x="97234" y="214899"/>
                    <a:pt x="89755" y="232928"/>
                    <a:pt x="84587" y="251513"/>
                  </a:cubicBezTo>
                  <a:cubicBezTo>
                    <a:pt x="84486" y="251892"/>
                    <a:pt x="84120" y="252145"/>
                    <a:pt x="83703" y="252145"/>
                  </a:cubicBezTo>
                  <a:lnTo>
                    <a:pt x="13569" y="252145"/>
                  </a:lnTo>
                  <a:cubicBezTo>
                    <a:pt x="6090" y="252145"/>
                    <a:pt x="0" y="258235"/>
                    <a:pt x="0" y="265714"/>
                  </a:cubicBezTo>
                  <a:lnTo>
                    <a:pt x="0" y="366183"/>
                  </a:lnTo>
                  <a:cubicBezTo>
                    <a:pt x="0" y="373676"/>
                    <a:pt x="6090" y="379753"/>
                    <a:pt x="13569" y="379753"/>
                  </a:cubicBezTo>
                  <a:lnTo>
                    <a:pt x="83716" y="379753"/>
                  </a:lnTo>
                  <a:cubicBezTo>
                    <a:pt x="84120" y="379753"/>
                    <a:pt x="84486" y="380018"/>
                    <a:pt x="84587" y="380385"/>
                  </a:cubicBezTo>
                  <a:cubicBezTo>
                    <a:pt x="89780" y="399020"/>
                    <a:pt x="97260" y="417050"/>
                    <a:pt x="106811" y="433980"/>
                  </a:cubicBezTo>
                  <a:cubicBezTo>
                    <a:pt x="107014" y="434321"/>
                    <a:pt x="106938" y="434750"/>
                    <a:pt x="106647" y="435054"/>
                  </a:cubicBezTo>
                  <a:lnTo>
                    <a:pt x="57032" y="484656"/>
                  </a:lnTo>
                  <a:cubicBezTo>
                    <a:pt x="54467" y="487221"/>
                    <a:pt x="53052" y="490632"/>
                    <a:pt x="53052" y="494259"/>
                  </a:cubicBezTo>
                  <a:cubicBezTo>
                    <a:pt x="53052" y="497885"/>
                    <a:pt x="54467" y="501296"/>
                    <a:pt x="57032" y="503848"/>
                  </a:cubicBezTo>
                  <a:lnTo>
                    <a:pt x="128075" y="574853"/>
                  </a:lnTo>
                  <a:cubicBezTo>
                    <a:pt x="133369" y="580147"/>
                    <a:pt x="141986" y="580147"/>
                    <a:pt x="147267" y="574853"/>
                  </a:cubicBezTo>
                  <a:lnTo>
                    <a:pt x="196882" y="525238"/>
                  </a:lnTo>
                  <a:cubicBezTo>
                    <a:pt x="197173" y="524948"/>
                    <a:pt x="197615" y="524884"/>
                    <a:pt x="197943" y="525074"/>
                  </a:cubicBezTo>
                  <a:cubicBezTo>
                    <a:pt x="214836" y="534626"/>
                    <a:pt x="232865" y="542105"/>
                    <a:pt x="251539" y="547310"/>
                  </a:cubicBezTo>
                  <a:cubicBezTo>
                    <a:pt x="251918" y="547412"/>
                    <a:pt x="252170" y="547778"/>
                    <a:pt x="252170" y="548182"/>
                  </a:cubicBezTo>
                  <a:lnTo>
                    <a:pt x="252170" y="618303"/>
                  </a:lnTo>
                  <a:cubicBezTo>
                    <a:pt x="252170" y="625783"/>
                    <a:pt x="258260" y="631873"/>
                    <a:pt x="265740" y="631873"/>
                  </a:cubicBezTo>
                  <a:lnTo>
                    <a:pt x="366196" y="631873"/>
                  </a:lnTo>
                  <a:cubicBezTo>
                    <a:pt x="373676" y="631873"/>
                    <a:pt x="379765" y="625783"/>
                    <a:pt x="379765" y="618303"/>
                  </a:cubicBezTo>
                  <a:lnTo>
                    <a:pt x="379765" y="548182"/>
                  </a:lnTo>
                  <a:cubicBezTo>
                    <a:pt x="379765" y="547778"/>
                    <a:pt x="380031" y="547412"/>
                    <a:pt x="380397" y="547310"/>
                  </a:cubicBezTo>
                  <a:cubicBezTo>
                    <a:pt x="399071" y="542105"/>
                    <a:pt x="417100" y="534626"/>
                    <a:pt x="433992" y="525074"/>
                  </a:cubicBezTo>
                  <a:cubicBezTo>
                    <a:pt x="434321" y="524884"/>
                    <a:pt x="434763" y="524948"/>
                    <a:pt x="435066" y="525238"/>
                  </a:cubicBezTo>
                  <a:lnTo>
                    <a:pt x="484669" y="574853"/>
                  </a:lnTo>
                  <a:cubicBezTo>
                    <a:pt x="489963" y="580147"/>
                    <a:pt x="498567" y="580147"/>
                    <a:pt x="503861" y="574853"/>
                  </a:cubicBezTo>
                  <a:lnTo>
                    <a:pt x="574904" y="503861"/>
                  </a:lnTo>
                  <a:cubicBezTo>
                    <a:pt x="577469" y="501296"/>
                    <a:pt x="578884" y="497885"/>
                    <a:pt x="578884" y="494259"/>
                  </a:cubicBezTo>
                  <a:cubicBezTo>
                    <a:pt x="578884" y="490632"/>
                    <a:pt x="577469" y="487221"/>
                    <a:pt x="574904" y="484656"/>
                  </a:cubicBezTo>
                  <a:lnTo>
                    <a:pt x="525301" y="435054"/>
                  </a:lnTo>
                  <a:cubicBezTo>
                    <a:pt x="524998" y="434750"/>
                    <a:pt x="524935" y="434321"/>
                    <a:pt x="525124" y="433980"/>
                  </a:cubicBezTo>
                  <a:cubicBezTo>
                    <a:pt x="529913" y="425502"/>
                    <a:pt x="534183" y="416746"/>
                    <a:pt x="537885" y="407789"/>
                  </a:cubicBezTo>
                  <a:cubicBezTo>
                    <a:pt x="541600" y="398843"/>
                    <a:pt x="544771" y="389683"/>
                    <a:pt x="547348" y="380385"/>
                  </a:cubicBezTo>
                  <a:cubicBezTo>
                    <a:pt x="547449" y="380018"/>
                    <a:pt x="547816" y="379753"/>
                    <a:pt x="548233" y="379753"/>
                  </a:cubicBezTo>
                  <a:lnTo>
                    <a:pt x="618354" y="379753"/>
                  </a:lnTo>
                  <a:cubicBezTo>
                    <a:pt x="625833" y="379753"/>
                    <a:pt x="631923" y="373676"/>
                    <a:pt x="631923" y="366183"/>
                  </a:cubicBezTo>
                  <a:lnTo>
                    <a:pt x="631923" y="265714"/>
                  </a:lnTo>
                  <a:cubicBezTo>
                    <a:pt x="631923" y="258235"/>
                    <a:pt x="625833" y="252145"/>
                    <a:pt x="618354" y="252145"/>
                  </a:cubicBezTo>
                  <a:close/>
                  <a:moveTo>
                    <a:pt x="440802" y="315936"/>
                  </a:moveTo>
                  <a:cubicBezTo>
                    <a:pt x="440802" y="384781"/>
                    <a:pt x="384807" y="440777"/>
                    <a:pt x="315962" y="440777"/>
                  </a:cubicBezTo>
                  <a:cubicBezTo>
                    <a:pt x="247117" y="440777"/>
                    <a:pt x="191121" y="384781"/>
                    <a:pt x="191121" y="315936"/>
                  </a:cubicBezTo>
                  <a:cubicBezTo>
                    <a:pt x="191121" y="247091"/>
                    <a:pt x="247117" y="191096"/>
                    <a:pt x="315962" y="191096"/>
                  </a:cubicBezTo>
                  <a:cubicBezTo>
                    <a:pt x="384807" y="191096"/>
                    <a:pt x="440802" y="247091"/>
                    <a:pt x="440802" y="3159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36"/>
            <p:cNvSpPr/>
            <p:nvPr/>
          </p:nvSpPr>
          <p:spPr>
            <a:xfrm>
              <a:off x="7950883" y="4116798"/>
              <a:ext cx="303327" cy="303301"/>
            </a:xfrm>
            <a:custGeom>
              <a:rect b="b" l="l" r="r" t="t"/>
              <a:pathLst>
                <a:path extrusionOk="0" h="606603" w="606654">
                  <a:moveTo>
                    <a:pt x="606654" y="253080"/>
                  </a:moveTo>
                  <a:lnTo>
                    <a:pt x="606654" y="353549"/>
                  </a:lnTo>
                  <a:cubicBezTo>
                    <a:pt x="606654" y="354067"/>
                    <a:pt x="606225" y="354484"/>
                    <a:pt x="605719" y="354484"/>
                  </a:cubicBezTo>
                  <a:lnTo>
                    <a:pt x="535598" y="354484"/>
                  </a:lnTo>
                  <a:cubicBezTo>
                    <a:pt x="529534" y="354484"/>
                    <a:pt x="524164" y="358552"/>
                    <a:pt x="522547" y="364377"/>
                  </a:cubicBezTo>
                  <a:cubicBezTo>
                    <a:pt x="517645" y="381976"/>
                    <a:pt x="510570" y="399058"/>
                    <a:pt x="501485" y="415129"/>
                  </a:cubicBezTo>
                  <a:cubicBezTo>
                    <a:pt x="498516" y="420385"/>
                    <a:pt x="499439" y="427056"/>
                    <a:pt x="503734" y="431352"/>
                  </a:cubicBezTo>
                  <a:lnTo>
                    <a:pt x="553337" y="480954"/>
                  </a:lnTo>
                  <a:cubicBezTo>
                    <a:pt x="553565" y="481182"/>
                    <a:pt x="553615" y="481447"/>
                    <a:pt x="553615" y="481624"/>
                  </a:cubicBezTo>
                  <a:cubicBezTo>
                    <a:pt x="553615" y="481801"/>
                    <a:pt x="553565" y="482054"/>
                    <a:pt x="553337" y="482281"/>
                  </a:cubicBezTo>
                  <a:lnTo>
                    <a:pt x="482294" y="553287"/>
                  </a:lnTo>
                  <a:cubicBezTo>
                    <a:pt x="481927" y="553653"/>
                    <a:pt x="481334" y="553653"/>
                    <a:pt x="480967" y="553287"/>
                  </a:cubicBezTo>
                  <a:lnTo>
                    <a:pt x="431364" y="503671"/>
                  </a:lnTo>
                  <a:cubicBezTo>
                    <a:pt x="427069" y="499375"/>
                    <a:pt x="420398" y="498466"/>
                    <a:pt x="415129" y="501435"/>
                  </a:cubicBezTo>
                  <a:cubicBezTo>
                    <a:pt x="399147" y="510494"/>
                    <a:pt x="382065" y="517582"/>
                    <a:pt x="364377" y="522496"/>
                  </a:cubicBezTo>
                  <a:cubicBezTo>
                    <a:pt x="358565" y="524114"/>
                    <a:pt x="354497" y="529483"/>
                    <a:pt x="354497" y="535548"/>
                  </a:cubicBezTo>
                  <a:lnTo>
                    <a:pt x="354497" y="605669"/>
                  </a:lnTo>
                  <a:cubicBezTo>
                    <a:pt x="354497" y="606187"/>
                    <a:pt x="354080" y="606604"/>
                    <a:pt x="353562" y="606604"/>
                  </a:cubicBezTo>
                  <a:lnTo>
                    <a:pt x="253105" y="606604"/>
                  </a:lnTo>
                  <a:cubicBezTo>
                    <a:pt x="252587" y="606604"/>
                    <a:pt x="252170" y="606187"/>
                    <a:pt x="252170" y="605669"/>
                  </a:cubicBezTo>
                  <a:lnTo>
                    <a:pt x="252170" y="535548"/>
                  </a:lnTo>
                  <a:cubicBezTo>
                    <a:pt x="252170" y="529483"/>
                    <a:pt x="248115" y="524114"/>
                    <a:pt x="242290" y="522496"/>
                  </a:cubicBezTo>
                  <a:cubicBezTo>
                    <a:pt x="224602" y="517582"/>
                    <a:pt x="207533" y="510494"/>
                    <a:pt x="191538" y="501435"/>
                  </a:cubicBezTo>
                  <a:cubicBezTo>
                    <a:pt x="189478" y="500272"/>
                    <a:pt x="187192" y="499704"/>
                    <a:pt x="184917" y="499704"/>
                  </a:cubicBezTo>
                  <a:cubicBezTo>
                    <a:pt x="181405" y="499704"/>
                    <a:pt x="177918" y="501068"/>
                    <a:pt x="175303" y="503671"/>
                  </a:cubicBezTo>
                  <a:lnTo>
                    <a:pt x="125700" y="553287"/>
                  </a:lnTo>
                  <a:cubicBezTo>
                    <a:pt x="125333" y="553653"/>
                    <a:pt x="124740" y="553653"/>
                    <a:pt x="124373" y="553287"/>
                  </a:cubicBezTo>
                  <a:lnTo>
                    <a:pt x="53330" y="482281"/>
                  </a:lnTo>
                  <a:cubicBezTo>
                    <a:pt x="53102" y="482054"/>
                    <a:pt x="53052" y="481801"/>
                    <a:pt x="53052" y="481624"/>
                  </a:cubicBezTo>
                  <a:cubicBezTo>
                    <a:pt x="53052" y="481447"/>
                    <a:pt x="53102" y="481182"/>
                    <a:pt x="53330" y="480954"/>
                  </a:cubicBezTo>
                  <a:lnTo>
                    <a:pt x="102945" y="431352"/>
                  </a:lnTo>
                  <a:cubicBezTo>
                    <a:pt x="107228" y="427056"/>
                    <a:pt x="108151" y="420385"/>
                    <a:pt x="105182" y="415129"/>
                  </a:cubicBezTo>
                  <a:cubicBezTo>
                    <a:pt x="96123" y="399083"/>
                    <a:pt x="89047" y="382014"/>
                    <a:pt x="84133" y="364364"/>
                  </a:cubicBezTo>
                  <a:cubicBezTo>
                    <a:pt x="82515" y="358552"/>
                    <a:pt x="77146" y="354484"/>
                    <a:pt x="71081" y="354484"/>
                  </a:cubicBezTo>
                  <a:lnTo>
                    <a:pt x="935" y="354484"/>
                  </a:lnTo>
                  <a:cubicBezTo>
                    <a:pt x="430" y="354484"/>
                    <a:pt x="0" y="354067"/>
                    <a:pt x="0" y="353549"/>
                  </a:cubicBezTo>
                  <a:lnTo>
                    <a:pt x="0" y="253080"/>
                  </a:lnTo>
                  <a:cubicBezTo>
                    <a:pt x="0" y="252562"/>
                    <a:pt x="430" y="252145"/>
                    <a:pt x="935" y="252145"/>
                  </a:cubicBezTo>
                  <a:lnTo>
                    <a:pt x="71069" y="252145"/>
                  </a:lnTo>
                  <a:cubicBezTo>
                    <a:pt x="77146" y="252145"/>
                    <a:pt x="82515" y="248077"/>
                    <a:pt x="84120" y="242265"/>
                  </a:cubicBezTo>
                  <a:cubicBezTo>
                    <a:pt x="89009" y="224665"/>
                    <a:pt x="96097" y="207596"/>
                    <a:pt x="105182" y="191513"/>
                  </a:cubicBezTo>
                  <a:cubicBezTo>
                    <a:pt x="108151" y="186244"/>
                    <a:pt x="107228" y="179573"/>
                    <a:pt x="102945" y="175290"/>
                  </a:cubicBezTo>
                  <a:lnTo>
                    <a:pt x="53317" y="125687"/>
                  </a:lnTo>
                  <a:cubicBezTo>
                    <a:pt x="53090" y="125460"/>
                    <a:pt x="53039" y="125207"/>
                    <a:pt x="53039" y="125030"/>
                  </a:cubicBezTo>
                  <a:cubicBezTo>
                    <a:pt x="53039" y="124853"/>
                    <a:pt x="53090" y="124601"/>
                    <a:pt x="53317" y="124373"/>
                  </a:cubicBezTo>
                  <a:lnTo>
                    <a:pt x="124361" y="53330"/>
                  </a:lnTo>
                  <a:cubicBezTo>
                    <a:pt x="124727" y="52976"/>
                    <a:pt x="125321" y="52976"/>
                    <a:pt x="125687" y="53330"/>
                  </a:cubicBezTo>
                  <a:lnTo>
                    <a:pt x="175315" y="102945"/>
                  </a:lnTo>
                  <a:cubicBezTo>
                    <a:pt x="179611" y="107241"/>
                    <a:pt x="186282" y="108163"/>
                    <a:pt x="191538" y="105182"/>
                  </a:cubicBezTo>
                  <a:cubicBezTo>
                    <a:pt x="207584" y="96097"/>
                    <a:pt x="224665" y="89009"/>
                    <a:pt x="242290" y="84120"/>
                  </a:cubicBezTo>
                  <a:cubicBezTo>
                    <a:pt x="248102" y="82503"/>
                    <a:pt x="252170" y="77133"/>
                    <a:pt x="252170" y="71069"/>
                  </a:cubicBezTo>
                  <a:lnTo>
                    <a:pt x="252170" y="935"/>
                  </a:lnTo>
                  <a:cubicBezTo>
                    <a:pt x="252170" y="417"/>
                    <a:pt x="252587" y="0"/>
                    <a:pt x="253105" y="0"/>
                  </a:cubicBezTo>
                  <a:lnTo>
                    <a:pt x="353549" y="0"/>
                  </a:lnTo>
                  <a:cubicBezTo>
                    <a:pt x="354067" y="0"/>
                    <a:pt x="354484" y="417"/>
                    <a:pt x="354484" y="935"/>
                  </a:cubicBezTo>
                  <a:lnTo>
                    <a:pt x="354484" y="71069"/>
                  </a:lnTo>
                  <a:cubicBezTo>
                    <a:pt x="354484" y="77133"/>
                    <a:pt x="358552" y="82503"/>
                    <a:pt x="364364" y="84120"/>
                  </a:cubicBezTo>
                  <a:cubicBezTo>
                    <a:pt x="381989" y="89009"/>
                    <a:pt x="399058" y="96097"/>
                    <a:pt x="415117" y="105169"/>
                  </a:cubicBezTo>
                  <a:cubicBezTo>
                    <a:pt x="420385" y="108151"/>
                    <a:pt x="427043" y="107228"/>
                    <a:pt x="431339" y="102933"/>
                  </a:cubicBezTo>
                  <a:lnTo>
                    <a:pt x="480967" y="53330"/>
                  </a:lnTo>
                  <a:cubicBezTo>
                    <a:pt x="481334" y="52976"/>
                    <a:pt x="481927" y="52976"/>
                    <a:pt x="482294" y="53330"/>
                  </a:cubicBezTo>
                  <a:lnTo>
                    <a:pt x="553324" y="124348"/>
                  </a:lnTo>
                  <a:cubicBezTo>
                    <a:pt x="553552" y="124575"/>
                    <a:pt x="553602" y="124841"/>
                    <a:pt x="553602" y="125018"/>
                  </a:cubicBezTo>
                  <a:cubicBezTo>
                    <a:pt x="553602" y="125194"/>
                    <a:pt x="553552" y="125447"/>
                    <a:pt x="553324" y="125675"/>
                  </a:cubicBezTo>
                  <a:lnTo>
                    <a:pt x="503709" y="175290"/>
                  </a:lnTo>
                  <a:cubicBezTo>
                    <a:pt x="499426" y="179573"/>
                    <a:pt x="498504" y="186244"/>
                    <a:pt x="501473" y="191513"/>
                  </a:cubicBezTo>
                  <a:cubicBezTo>
                    <a:pt x="510532" y="207520"/>
                    <a:pt x="517607" y="224602"/>
                    <a:pt x="522522" y="242265"/>
                  </a:cubicBezTo>
                  <a:cubicBezTo>
                    <a:pt x="524139" y="248089"/>
                    <a:pt x="529509" y="252145"/>
                    <a:pt x="535573" y="252145"/>
                  </a:cubicBezTo>
                  <a:lnTo>
                    <a:pt x="605719" y="252145"/>
                  </a:lnTo>
                  <a:cubicBezTo>
                    <a:pt x="606225" y="252145"/>
                    <a:pt x="606654" y="252562"/>
                    <a:pt x="606654" y="253080"/>
                  </a:cubicBezTo>
                  <a:close/>
                  <a:moveTo>
                    <a:pt x="440802" y="303302"/>
                  </a:moveTo>
                  <a:cubicBezTo>
                    <a:pt x="440802" y="227495"/>
                    <a:pt x="379134" y="165827"/>
                    <a:pt x="303327" y="165827"/>
                  </a:cubicBezTo>
                  <a:cubicBezTo>
                    <a:pt x="227521" y="165827"/>
                    <a:pt x="165852" y="227495"/>
                    <a:pt x="165852" y="303302"/>
                  </a:cubicBezTo>
                  <a:cubicBezTo>
                    <a:pt x="165852" y="379108"/>
                    <a:pt x="227521" y="440777"/>
                    <a:pt x="303327" y="440777"/>
                  </a:cubicBezTo>
                  <a:cubicBezTo>
                    <a:pt x="379134" y="440777"/>
                    <a:pt x="440802" y="379108"/>
                    <a:pt x="440802" y="3033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36"/>
            <p:cNvSpPr/>
            <p:nvPr/>
          </p:nvSpPr>
          <p:spPr>
            <a:xfrm>
              <a:off x="7944566" y="4110480"/>
              <a:ext cx="315962" cy="315936"/>
            </a:xfrm>
            <a:custGeom>
              <a:rect b="b" l="l" r="r" t="t"/>
              <a:pathLst>
                <a:path extrusionOk="0" h="631872" w="631923">
                  <a:moveTo>
                    <a:pt x="618354" y="252145"/>
                  </a:moveTo>
                  <a:lnTo>
                    <a:pt x="548208" y="252145"/>
                  </a:lnTo>
                  <a:cubicBezTo>
                    <a:pt x="547803" y="252145"/>
                    <a:pt x="547437" y="251892"/>
                    <a:pt x="547336" y="251513"/>
                  </a:cubicBezTo>
                  <a:cubicBezTo>
                    <a:pt x="542143" y="232865"/>
                    <a:pt x="534663" y="214836"/>
                    <a:pt x="525112" y="197931"/>
                  </a:cubicBezTo>
                  <a:cubicBezTo>
                    <a:pt x="524922" y="197590"/>
                    <a:pt x="524985" y="197147"/>
                    <a:pt x="525276" y="196857"/>
                  </a:cubicBezTo>
                  <a:lnTo>
                    <a:pt x="574891" y="147242"/>
                  </a:lnTo>
                  <a:cubicBezTo>
                    <a:pt x="577456" y="144677"/>
                    <a:pt x="578871" y="141278"/>
                    <a:pt x="578871" y="137652"/>
                  </a:cubicBezTo>
                  <a:cubicBezTo>
                    <a:pt x="578871" y="134026"/>
                    <a:pt x="577456" y="130615"/>
                    <a:pt x="574891" y="128050"/>
                  </a:cubicBezTo>
                  <a:lnTo>
                    <a:pt x="503861" y="57032"/>
                  </a:lnTo>
                  <a:cubicBezTo>
                    <a:pt x="498567" y="51751"/>
                    <a:pt x="489963" y="51751"/>
                    <a:pt x="484669" y="57032"/>
                  </a:cubicBezTo>
                  <a:lnTo>
                    <a:pt x="435041" y="106635"/>
                  </a:lnTo>
                  <a:cubicBezTo>
                    <a:pt x="434750" y="106925"/>
                    <a:pt x="434308" y="107001"/>
                    <a:pt x="433967" y="106811"/>
                  </a:cubicBezTo>
                  <a:cubicBezTo>
                    <a:pt x="417024" y="97222"/>
                    <a:pt x="398982" y="89742"/>
                    <a:pt x="380385" y="84575"/>
                  </a:cubicBezTo>
                  <a:cubicBezTo>
                    <a:pt x="380005" y="84474"/>
                    <a:pt x="379753" y="84107"/>
                    <a:pt x="379753" y="83703"/>
                  </a:cubicBezTo>
                  <a:lnTo>
                    <a:pt x="379753" y="13569"/>
                  </a:lnTo>
                  <a:cubicBezTo>
                    <a:pt x="379753" y="6077"/>
                    <a:pt x="373663" y="0"/>
                    <a:pt x="366183" y="0"/>
                  </a:cubicBezTo>
                  <a:lnTo>
                    <a:pt x="265740" y="0"/>
                  </a:lnTo>
                  <a:cubicBezTo>
                    <a:pt x="258260" y="0"/>
                    <a:pt x="252170" y="6077"/>
                    <a:pt x="252170" y="13569"/>
                  </a:cubicBezTo>
                  <a:lnTo>
                    <a:pt x="252170" y="83703"/>
                  </a:lnTo>
                  <a:cubicBezTo>
                    <a:pt x="252170" y="84120"/>
                    <a:pt x="251918" y="84474"/>
                    <a:pt x="251539" y="84575"/>
                  </a:cubicBezTo>
                  <a:cubicBezTo>
                    <a:pt x="232928" y="89755"/>
                    <a:pt x="214886" y="97234"/>
                    <a:pt x="197943" y="106824"/>
                  </a:cubicBezTo>
                  <a:cubicBezTo>
                    <a:pt x="197615" y="107014"/>
                    <a:pt x="197173" y="106938"/>
                    <a:pt x="196882" y="106647"/>
                  </a:cubicBezTo>
                  <a:lnTo>
                    <a:pt x="147254" y="57032"/>
                  </a:lnTo>
                  <a:cubicBezTo>
                    <a:pt x="141960" y="51751"/>
                    <a:pt x="133356" y="51751"/>
                    <a:pt x="128062" y="57032"/>
                  </a:cubicBezTo>
                  <a:lnTo>
                    <a:pt x="57019" y="128062"/>
                  </a:lnTo>
                  <a:cubicBezTo>
                    <a:pt x="54454" y="130627"/>
                    <a:pt x="53039" y="134039"/>
                    <a:pt x="53039" y="137665"/>
                  </a:cubicBezTo>
                  <a:cubicBezTo>
                    <a:pt x="53039" y="141291"/>
                    <a:pt x="54454" y="144702"/>
                    <a:pt x="57019" y="147267"/>
                  </a:cubicBezTo>
                  <a:lnTo>
                    <a:pt x="106647" y="196857"/>
                  </a:lnTo>
                  <a:cubicBezTo>
                    <a:pt x="106938" y="197147"/>
                    <a:pt x="107001" y="197590"/>
                    <a:pt x="106811" y="197931"/>
                  </a:cubicBezTo>
                  <a:cubicBezTo>
                    <a:pt x="97234" y="214899"/>
                    <a:pt x="89755" y="232928"/>
                    <a:pt x="84587" y="251513"/>
                  </a:cubicBezTo>
                  <a:cubicBezTo>
                    <a:pt x="84486" y="251892"/>
                    <a:pt x="84120" y="252145"/>
                    <a:pt x="83703" y="252145"/>
                  </a:cubicBezTo>
                  <a:lnTo>
                    <a:pt x="13569" y="252145"/>
                  </a:lnTo>
                  <a:cubicBezTo>
                    <a:pt x="6090" y="252145"/>
                    <a:pt x="0" y="258235"/>
                    <a:pt x="0" y="265714"/>
                  </a:cubicBezTo>
                  <a:lnTo>
                    <a:pt x="0" y="366183"/>
                  </a:lnTo>
                  <a:cubicBezTo>
                    <a:pt x="0" y="373676"/>
                    <a:pt x="6090" y="379753"/>
                    <a:pt x="13569" y="379753"/>
                  </a:cubicBezTo>
                  <a:lnTo>
                    <a:pt x="83716" y="379753"/>
                  </a:lnTo>
                  <a:cubicBezTo>
                    <a:pt x="84120" y="379753"/>
                    <a:pt x="84486" y="380018"/>
                    <a:pt x="84587" y="380385"/>
                  </a:cubicBezTo>
                  <a:cubicBezTo>
                    <a:pt x="89780" y="399020"/>
                    <a:pt x="97260" y="417050"/>
                    <a:pt x="106811" y="433980"/>
                  </a:cubicBezTo>
                  <a:cubicBezTo>
                    <a:pt x="107014" y="434321"/>
                    <a:pt x="106938" y="434750"/>
                    <a:pt x="106647" y="435054"/>
                  </a:cubicBezTo>
                  <a:lnTo>
                    <a:pt x="57032" y="484656"/>
                  </a:lnTo>
                  <a:cubicBezTo>
                    <a:pt x="54467" y="487221"/>
                    <a:pt x="53052" y="490632"/>
                    <a:pt x="53052" y="494259"/>
                  </a:cubicBezTo>
                  <a:cubicBezTo>
                    <a:pt x="53052" y="497885"/>
                    <a:pt x="54467" y="501296"/>
                    <a:pt x="57032" y="503848"/>
                  </a:cubicBezTo>
                  <a:lnTo>
                    <a:pt x="128075" y="574853"/>
                  </a:lnTo>
                  <a:cubicBezTo>
                    <a:pt x="133369" y="580147"/>
                    <a:pt x="141986" y="580147"/>
                    <a:pt x="147267" y="574853"/>
                  </a:cubicBezTo>
                  <a:lnTo>
                    <a:pt x="196882" y="525238"/>
                  </a:lnTo>
                  <a:cubicBezTo>
                    <a:pt x="197173" y="524948"/>
                    <a:pt x="197615" y="524884"/>
                    <a:pt x="197943" y="525074"/>
                  </a:cubicBezTo>
                  <a:cubicBezTo>
                    <a:pt x="214836" y="534626"/>
                    <a:pt x="232865" y="542105"/>
                    <a:pt x="251539" y="547310"/>
                  </a:cubicBezTo>
                  <a:cubicBezTo>
                    <a:pt x="251918" y="547412"/>
                    <a:pt x="252170" y="547778"/>
                    <a:pt x="252170" y="548182"/>
                  </a:cubicBezTo>
                  <a:lnTo>
                    <a:pt x="252170" y="618303"/>
                  </a:lnTo>
                  <a:cubicBezTo>
                    <a:pt x="252170" y="625783"/>
                    <a:pt x="258260" y="631873"/>
                    <a:pt x="265740" y="631873"/>
                  </a:cubicBezTo>
                  <a:lnTo>
                    <a:pt x="366196" y="631873"/>
                  </a:lnTo>
                  <a:cubicBezTo>
                    <a:pt x="373676" y="631873"/>
                    <a:pt x="379765" y="625783"/>
                    <a:pt x="379765" y="618303"/>
                  </a:cubicBezTo>
                  <a:lnTo>
                    <a:pt x="379765" y="548182"/>
                  </a:lnTo>
                  <a:cubicBezTo>
                    <a:pt x="379765" y="547778"/>
                    <a:pt x="380031" y="547412"/>
                    <a:pt x="380397" y="547310"/>
                  </a:cubicBezTo>
                  <a:cubicBezTo>
                    <a:pt x="399071" y="542105"/>
                    <a:pt x="417100" y="534626"/>
                    <a:pt x="433992" y="525074"/>
                  </a:cubicBezTo>
                  <a:cubicBezTo>
                    <a:pt x="434321" y="524884"/>
                    <a:pt x="434763" y="524948"/>
                    <a:pt x="435066" y="525238"/>
                  </a:cubicBezTo>
                  <a:lnTo>
                    <a:pt x="484669" y="574853"/>
                  </a:lnTo>
                  <a:cubicBezTo>
                    <a:pt x="489963" y="580147"/>
                    <a:pt x="498567" y="580147"/>
                    <a:pt x="503861" y="574853"/>
                  </a:cubicBezTo>
                  <a:lnTo>
                    <a:pt x="574904" y="503861"/>
                  </a:lnTo>
                  <a:cubicBezTo>
                    <a:pt x="577469" y="501296"/>
                    <a:pt x="578884" y="497885"/>
                    <a:pt x="578884" y="494259"/>
                  </a:cubicBezTo>
                  <a:cubicBezTo>
                    <a:pt x="578884" y="490632"/>
                    <a:pt x="577469" y="487221"/>
                    <a:pt x="574904" y="484656"/>
                  </a:cubicBezTo>
                  <a:lnTo>
                    <a:pt x="525301" y="435054"/>
                  </a:lnTo>
                  <a:cubicBezTo>
                    <a:pt x="524998" y="434750"/>
                    <a:pt x="524935" y="434321"/>
                    <a:pt x="525124" y="433980"/>
                  </a:cubicBezTo>
                  <a:cubicBezTo>
                    <a:pt x="529913" y="425502"/>
                    <a:pt x="534183" y="416746"/>
                    <a:pt x="537885" y="407789"/>
                  </a:cubicBezTo>
                  <a:cubicBezTo>
                    <a:pt x="541600" y="398843"/>
                    <a:pt x="544771" y="389683"/>
                    <a:pt x="547348" y="380385"/>
                  </a:cubicBezTo>
                  <a:cubicBezTo>
                    <a:pt x="547449" y="380018"/>
                    <a:pt x="547816" y="379753"/>
                    <a:pt x="548233" y="379753"/>
                  </a:cubicBezTo>
                  <a:lnTo>
                    <a:pt x="618354" y="379753"/>
                  </a:lnTo>
                  <a:cubicBezTo>
                    <a:pt x="625833" y="379753"/>
                    <a:pt x="631923" y="373676"/>
                    <a:pt x="631923" y="366183"/>
                  </a:cubicBezTo>
                  <a:lnTo>
                    <a:pt x="631923" y="265714"/>
                  </a:lnTo>
                  <a:cubicBezTo>
                    <a:pt x="631923" y="258235"/>
                    <a:pt x="625833" y="252145"/>
                    <a:pt x="618354" y="252145"/>
                  </a:cubicBezTo>
                  <a:close/>
                  <a:moveTo>
                    <a:pt x="619289" y="366183"/>
                  </a:moveTo>
                  <a:cubicBezTo>
                    <a:pt x="619289" y="366701"/>
                    <a:pt x="618859" y="367118"/>
                    <a:pt x="618354" y="367118"/>
                  </a:cubicBezTo>
                  <a:lnTo>
                    <a:pt x="548233" y="367118"/>
                  </a:lnTo>
                  <a:cubicBezTo>
                    <a:pt x="542168" y="367118"/>
                    <a:pt x="536799" y="371187"/>
                    <a:pt x="535181" y="377011"/>
                  </a:cubicBezTo>
                  <a:cubicBezTo>
                    <a:pt x="530279" y="394611"/>
                    <a:pt x="523204" y="411693"/>
                    <a:pt x="514120" y="427764"/>
                  </a:cubicBezTo>
                  <a:cubicBezTo>
                    <a:pt x="511151" y="433020"/>
                    <a:pt x="512073" y="439690"/>
                    <a:pt x="516369" y="443986"/>
                  </a:cubicBezTo>
                  <a:lnTo>
                    <a:pt x="565971" y="493589"/>
                  </a:lnTo>
                  <a:cubicBezTo>
                    <a:pt x="566199" y="493816"/>
                    <a:pt x="566249" y="494082"/>
                    <a:pt x="566249" y="494259"/>
                  </a:cubicBezTo>
                  <a:cubicBezTo>
                    <a:pt x="566249" y="494435"/>
                    <a:pt x="566199" y="494688"/>
                    <a:pt x="565971" y="494916"/>
                  </a:cubicBezTo>
                  <a:lnTo>
                    <a:pt x="494928" y="565921"/>
                  </a:lnTo>
                  <a:cubicBezTo>
                    <a:pt x="494562" y="566287"/>
                    <a:pt x="493968" y="566287"/>
                    <a:pt x="493602" y="565921"/>
                  </a:cubicBezTo>
                  <a:lnTo>
                    <a:pt x="443999" y="516306"/>
                  </a:lnTo>
                  <a:cubicBezTo>
                    <a:pt x="439703" y="512010"/>
                    <a:pt x="433032" y="511100"/>
                    <a:pt x="427764" y="514069"/>
                  </a:cubicBezTo>
                  <a:cubicBezTo>
                    <a:pt x="411781" y="523128"/>
                    <a:pt x="394699" y="530216"/>
                    <a:pt x="377011" y="535131"/>
                  </a:cubicBezTo>
                  <a:cubicBezTo>
                    <a:pt x="371199" y="536748"/>
                    <a:pt x="367131" y="542118"/>
                    <a:pt x="367131" y="548182"/>
                  </a:cubicBezTo>
                  <a:lnTo>
                    <a:pt x="367131" y="618303"/>
                  </a:lnTo>
                  <a:cubicBezTo>
                    <a:pt x="367131" y="618821"/>
                    <a:pt x="366714" y="619238"/>
                    <a:pt x="366196" y="619238"/>
                  </a:cubicBezTo>
                  <a:lnTo>
                    <a:pt x="265740" y="619238"/>
                  </a:lnTo>
                  <a:cubicBezTo>
                    <a:pt x="265222" y="619238"/>
                    <a:pt x="264805" y="618821"/>
                    <a:pt x="264805" y="618303"/>
                  </a:cubicBezTo>
                  <a:lnTo>
                    <a:pt x="264805" y="548182"/>
                  </a:lnTo>
                  <a:cubicBezTo>
                    <a:pt x="264805" y="542118"/>
                    <a:pt x="260749" y="536748"/>
                    <a:pt x="254925" y="535131"/>
                  </a:cubicBezTo>
                  <a:cubicBezTo>
                    <a:pt x="237237" y="530216"/>
                    <a:pt x="220167" y="523128"/>
                    <a:pt x="204172" y="514069"/>
                  </a:cubicBezTo>
                  <a:cubicBezTo>
                    <a:pt x="202113" y="512907"/>
                    <a:pt x="199826" y="512338"/>
                    <a:pt x="197552" y="512338"/>
                  </a:cubicBezTo>
                  <a:cubicBezTo>
                    <a:pt x="194039" y="512338"/>
                    <a:pt x="190552" y="513703"/>
                    <a:pt x="187937" y="516306"/>
                  </a:cubicBezTo>
                  <a:lnTo>
                    <a:pt x="138334" y="565921"/>
                  </a:lnTo>
                  <a:cubicBezTo>
                    <a:pt x="137968" y="566287"/>
                    <a:pt x="137374" y="566287"/>
                    <a:pt x="137008" y="565921"/>
                  </a:cubicBezTo>
                  <a:lnTo>
                    <a:pt x="65964" y="494916"/>
                  </a:lnTo>
                  <a:cubicBezTo>
                    <a:pt x="65737" y="494688"/>
                    <a:pt x="65686" y="494435"/>
                    <a:pt x="65686" y="494259"/>
                  </a:cubicBezTo>
                  <a:cubicBezTo>
                    <a:pt x="65686" y="494082"/>
                    <a:pt x="65737" y="493816"/>
                    <a:pt x="65964" y="493589"/>
                  </a:cubicBezTo>
                  <a:lnTo>
                    <a:pt x="115580" y="443986"/>
                  </a:lnTo>
                  <a:cubicBezTo>
                    <a:pt x="119863" y="439690"/>
                    <a:pt x="120785" y="433020"/>
                    <a:pt x="117816" y="427764"/>
                  </a:cubicBezTo>
                  <a:cubicBezTo>
                    <a:pt x="108757" y="411718"/>
                    <a:pt x="101682" y="394649"/>
                    <a:pt x="96767" y="376998"/>
                  </a:cubicBezTo>
                  <a:cubicBezTo>
                    <a:pt x="95150" y="371187"/>
                    <a:pt x="89780" y="367118"/>
                    <a:pt x="83716" y="367118"/>
                  </a:cubicBezTo>
                  <a:lnTo>
                    <a:pt x="13569" y="367118"/>
                  </a:lnTo>
                  <a:cubicBezTo>
                    <a:pt x="13064" y="367118"/>
                    <a:pt x="12634" y="366701"/>
                    <a:pt x="12634" y="366183"/>
                  </a:cubicBezTo>
                  <a:lnTo>
                    <a:pt x="12634" y="265714"/>
                  </a:lnTo>
                  <a:cubicBezTo>
                    <a:pt x="12634" y="265196"/>
                    <a:pt x="13064" y="264780"/>
                    <a:pt x="13569" y="264780"/>
                  </a:cubicBezTo>
                  <a:lnTo>
                    <a:pt x="83703" y="264780"/>
                  </a:lnTo>
                  <a:cubicBezTo>
                    <a:pt x="89780" y="264780"/>
                    <a:pt x="95150" y="260711"/>
                    <a:pt x="96754" y="254899"/>
                  </a:cubicBezTo>
                  <a:cubicBezTo>
                    <a:pt x="101644" y="237300"/>
                    <a:pt x="108732" y="220231"/>
                    <a:pt x="117816" y="204147"/>
                  </a:cubicBezTo>
                  <a:cubicBezTo>
                    <a:pt x="120785" y="198878"/>
                    <a:pt x="119863" y="192207"/>
                    <a:pt x="115580" y="187924"/>
                  </a:cubicBezTo>
                  <a:lnTo>
                    <a:pt x="65952" y="138322"/>
                  </a:lnTo>
                  <a:cubicBezTo>
                    <a:pt x="65724" y="138094"/>
                    <a:pt x="65674" y="137842"/>
                    <a:pt x="65674" y="137665"/>
                  </a:cubicBezTo>
                  <a:cubicBezTo>
                    <a:pt x="65674" y="137488"/>
                    <a:pt x="65724" y="137235"/>
                    <a:pt x="65952" y="137008"/>
                  </a:cubicBezTo>
                  <a:lnTo>
                    <a:pt x="136995" y="65964"/>
                  </a:lnTo>
                  <a:cubicBezTo>
                    <a:pt x="137361" y="65611"/>
                    <a:pt x="137955" y="65611"/>
                    <a:pt x="138322" y="65964"/>
                  </a:cubicBezTo>
                  <a:lnTo>
                    <a:pt x="187950" y="115580"/>
                  </a:lnTo>
                  <a:cubicBezTo>
                    <a:pt x="192245" y="119875"/>
                    <a:pt x="198916" y="120798"/>
                    <a:pt x="204172" y="117816"/>
                  </a:cubicBezTo>
                  <a:cubicBezTo>
                    <a:pt x="220218" y="108732"/>
                    <a:pt x="237300" y="101644"/>
                    <a:pt x="254925" y="96754"/>
                  </a:cubicBezTo>
                  <a:cubicBezTo>
                    <a:pt x="260737" y="95137"/>
                    <a:pt x="264805" y="89768"/>
                    <a:pt x="264805" y="83703"/>
                  </a:cubicBezTo>
                  <a:lnTo>
                    <a:pt x="264805" y="13569"/>
                  </a:lnTo>
                  <a:cubicBezTo>
                    <a:pt x="264805" y="13051"/>
                    <a:pt x="265222" y="12634"/>
                    <a:pt x="265740" y="12634"/>
                  </a:cubicBezTo>
                  <a:lnTo>
                    <a:pt x="366183" y="12634"/>
                  </a:lnTo>
                  <a:cubicBezTo>
                    <a:pt x="366701" y="12634"/>
                    <a:pt x="367118" y="13051"/>
                    <a:pt x="367118" y="13569"/>
                  </a:cubicBezTo>
                  <a:lnTo>
                    <a:pt x="367118" y="83703"/>
                  </a:lnTo>
                  <a:cubicBezTo>
                    <a:pt x="367118" y="89768"/>
                    <a:pt x="371187" y="95137"/>
                    <a:pt x="376998" y="96754"/>
                  </a:cubicBezTo>
                  <a:cubicBezTo>
                    <a:pt x="394623" y="101644"/>
                    <a:pt x="411693" y="108732"/>
                    <a:pt x="427751" y="117803"/>
                  </a:cubicBezTo>
                  <a:cubicBezTo>
                    <a:pt x="433020" y="120785"/>
                    <a:pt x="439678" y="119863"/>
                    <a:pt x="443974" y="115567"/>
                  </a:cubicBezTo>
                  <a:lnTo>
                    <a:pt x="493602" y="65964"/>
                  </a:lnTo>
                  <a:cubicBezTo>
                    <a:pt x="493968" y="65611"/>
                    <a:pt x="494562" y="65611"/>
                    <a:pt x="494928" y="65964"/>
                  </a:cubicBezTo>
                  <a:lnTo>
                    <a:pt x="565959" y="136982"/>
                  </a:lnTo>
                  <a:cubicBezTo>
                    <a:pt x="566186" y="137210"/>
                    <a:pt x="566237" y="137475"/>
                    <a:pt x="566237" y="137652"/>
                  </a:cubicBezTo>
                  <a:cubicBezTo>
                    <a:pt x="566237" y="137829"/>
                    <a:pt x="566186" y="138082"/>
                    <a:pt x="565959" y="138309"/>
                  </a:cubicBezTo>
                  <a:lnTo>
                    <a:pt x="516343" y="187924"/>
                  </a:lnTo>
                  <a:cubicBezTo>
                    <a:pt x="512060" y="192207"/>
                    <a:pt x="511138" y="198878"/>
                    <a:pt x="514107" y="204147"/>
                  </a:cubicBezTo>
                  <a:cubicBezTo>
                    <a:pt x="523166" y="220155"/>
                    <a:pt x="530241" y="237237"/>
                    <a:pt x="535156" y="254899"/>
                  </a:cubicBezTo>
                  <a:cubicBezTo>
                    <a:pt x="536773" y="260724"/>
                    <a:pt x="542143" y="264780"/>
                    <a:pt x="548208" y="264780"/>
                  </a:cubicBezTo>
                  <a:lnTo>
                    <a:pt x="618354" y="264780"/>
                  </a:lnTo>
                  <a:cubicBezTo>
                    <a:pt x="618859" y="264780"/>
                    <a:pt x="619289" y="265196"/>
                    <a:pt x="619289" y="265714"/>
                  </a:cubicBezTo>
                  <a:lnTo>
                    <a:pt x="619289" y="366183"/>
                  </a:lnTo>
                  <a:close/>
                  <a:moveTo>
                    <a:pt x="315962" y="178461"/>
                  </a:moveTo>
                  <a:cubicBezTo>
                    <a:pt x="240155" y="178461"/>
                    <a:pt x="178486" y="240130"/>
                    <a:pt x="178486" y="315936"/>
                  </a:cubicBezTo>
                  <a:cubicBezTo>
                    <a:pt x="178486" y="391743"/>
                    <a:pt x="240155" y="453411"/>
                    <a:pt x="315962" y="453411"/>
                  </a:cubicBezTo>
                  <a:cubicBezTo>
                    <a:pt x="391768" y="453411"/>
                    <a:pt x="453437" y="391743"/>
                    <a:pt x="453437" y="315936"/>
                  </a:cubicBezTo>
                  <a:cubicBezTo>
                    <a:pt x="453437" y="240130"/>
                    <a:pt x="391768" y="178461"/>
                    <a:pt x="315962" y="178461"/>
                  </a:cubicBezTo>
                  <a:close/>
                  <a:moveTo>
                    <a:pt x="315962" y="440777"/>
                  </a:moveTo>
                  <a:cubicBezTo>
                    <a:pt x="247117" y="440777"/>
                    <a:pt x="191121" y="384781"/>
                    <a:pt x="191121" y="315936"/>
                  </a:cubicBezTo>
                  <a:cubicBezTo>
                    <a:pt x="191121" y="247091"/>
                    <a:pt x="247117" y="191096"/>
                    <a:pt x="315962" y="191096"/>
                  </a:cubicBezTo>
                  <a:cubicBezTo>
                    <a:pt x="384807" y="191096"/>
                    <a:pt x="440802" y="247091"/>
                    <a:pt x="440802" y="315936"/>
                  </a:cubicBezTo>
                  <a:cubicBezTo>
                    <a:pt x="440802" y="384781"/>
                    <a:pt x="384807" y="440777"/>
                    <a:pt x="315962" y="440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36"/>
          <p:cNvGrpSpPr/>
          <p:nvPr/>
        </p:nvGrpSpPr>
        <p:grpSpPr>
          <a:xfrm>
            <a:off x="1854243" y="4089639"/>
            <a:ext cx="308758" cy="357500"/>
            <a:chOff x="1854243" y="4089639"/>
            <a:chExt cx="308758" cy="357500"/>
          </a:xfrm>
        </p:grpSpPr>
        <p:sp>
          <p:nvSpPr>
            <p:cNvPr id="1500" name="Google Shape;1500;p36"/>
            <p:cNvSpPr/>
            <p:nvPr/>
          </p:nvSpPr>
          <p:spPr>
            <a:xfrm>
              <a:off x="1857825" y="4093222"/>
              <a:ext cx="301593" cy="350327"/>
            </a:xfrm>
            <a:custGeom>
              <a:rect b="b" l="l" r="r" t="t"/>
              <a:pathLst>
                <a:path extrusionOk="0" h="700654" w="603186">
                  <a:moveTo>
                    <a:pt x="206049" y="350320"/>
                  </a:moveTo>
                  <a:cubicBezTo>
                    <a:pt x="206049" y="407226"/>
                    <a:pt x="159924" y="453355"/>
                    <a:pt x="103024" y="453355"/>
                  </a:cubicBezTo>
                  <a:cubicBezTo>
                    <a:pt x="46125" y="453355"/>
                    <a:pt x="0" y="407226"/>
                    <a:pt x="0" y="350320"/>
                  </a:cubicBezTo>
                  <a:cubicBezTo>
                    <a:pt x="0" y="293414"/>
                    <a:pt x="46125" y="247285"/>
                    <a:pt x="103024" y="247285"/>
                  </a:cubicBezTo>
                  <a:cubicBezTo>
                    <a:pt x="159924" y="247285"/>
                    <a:pt x="206049" y="293428"/>
                    <a:pt x="206049" y="350320"/>
                  </a:cubicBezTo>
                  <a:close/>
                  <a:moveTo>
                    <a:pt x="500162" y="206071"/>
                  </a:moveTo>
                  <a:cubicBezTo>
                    <a:pt x="557062" y="206071"/>
                    <a:pt x="603187" y="159941"/>
                    <a:pt x="603187" y="103035"/>
                  </a:cubicBezTo>
                  <a:cubicBezTo>
                    <a:pt x="603187" y="46129"/>
                    <a:pt x="557062" y="0"/>
                    <a:pt x="500162" y="0"/>
                  </a:cubicBezTo>
                  <a:cubicBezTo>
                    <a:pt x="443263" y="0"/>
                    <a:pt x="397138" y="46129"/>
                    <a:pt x="397138" y="103035"/>
                  </a:cubicBezTo>
                  <a:cubicBezTo>
                    <a:pt x="397138" y="159941"/>
                    <a:pt x="443263" y="206071"/>
                    <a:pt x="500162" y="206071"/>
                  </a:cubicBezTo>
                  <a:close/>
                  <a:moveTo>
                    <a:pt x="500162" y="494584"/>
                  </a:moveTo>
                  <a:cubicBezTo>
                    <a:pt x="443263" y="494584"/>
                    <a:pt x="397138" y="540713"/>
                    <a:pt x="397138" y="597619"/>
                  </a:cubicBezTo>
                  <a:cubicBezTo>
                    <a:pt x="397138" y="654525"/>
                    <a:pt x="443263" y="700654"/>
                    <a:pt x="500162" y="700654"/>
                  </a:cubicBezTo>
                  <a:cubicBezTo>
                    <a:pt x="557062" y="700654"/>
                    <a:pt x="603187" y="654525"/>
                    <a:pt x="603187" y="597619"/>
                  </a:cubicBezTo>
                  <a:cubicBezTo>
                    <a:pt x="603187" y="540713"/>
                    <a:pt x="557062" y="494584"/>
                    <a:pt x="500162" y="4945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36"/>
            <p:cNvSpPr/>
            <p:nvPr/>
          </p:nvSpPr>
          <p:spPr>
            <a:xfrm>
              <a:off x="1854243" y="4089639"/>
              <a:ext cx="308758" cy="357500"/>
            </a:xfrm>
            <a:custGeom>
              <a:rect b="b" l="l" r="r" t="t"/>
              <a:pathLst>
                <a:path extrusionOk="0" h="714999" w="617515">
                  <a:moveTo>
                    <a:pt x="507327" y="494584"/>
                  </a:moveTo>
                  <a:cubicBezTo>
                    <a:pt x="451373" y="494584"/>
                    <a:pt x="405062" y="536514"/>
                    <a:pt x="398084" y="590612"/>
                  </a:cubicBezTo>
                  <a:lnTo>
                    <a:pt x="195016" y="427747"/>
                  </a:lnTo>
                  <a:cubicBezTo>
                    <a:pt x="210849" y="408659"/>
                    <a:pt x="220378" y="384168"/>
                    <a:pt x="220378" y="357500"/>
                  </a:cubicBezTo>
                  <a:cubicBezTo>
                    <a:pt x="220378" y="330816"/>
                    <a:pt x="210849" y="306340"/>
                    <a:pt x="195016" y="287252"/>
                  </a:cubicBezTo>
                  <a:lnTo>
                    <a:pt x="398084" y="124373"/>
                  </a:lnTo>
                  <a:cubicBezTo>
                    <a:pt x="405062" y="178456"/>
                    <a:pt x="451373" y="220401"/>
                    <a:pt x="507327" y="220401"/>
                  </a:cubicBezTo>
                  <a:cubicBezTo>
                    <a:pt x="568081" y="220401"/>
                    <a:pt x="617516" y="170961"/>
                    <a:pt x="617516" y="110200"/>
                  </a:cubicBezTo>
                  <a:cubicBezTo>
                    <a:pt x="617516" y="49440"/>
                    <a:pt x="568096" y="0"/>
                    <a:pt x="507327" y="0"/>
                  </a:cubicBezTo>
                  <a:cubicBezTo>
                    <a:pt x="447748" y="0"/>
                    <a:pt x="399087" y="47548"/>
                    <a:pt x="397224" y="106690"/>
                  </a:cubicBezTo>
                  <a:lnTo>
                    <a:pt x="185129" y="276805"/>
                  </a:lnTo>
                  <a:cubicBezTo>
                    <a:pt x="165455" y="258505"/>
                    <a:pt x="139104" y="247299"/>
                    <a:pt x="110189" y="247299"/>
                  </a:cubicBezTo>
                  <a:cubicBezTo>
                    <a:pt x="49434" y="247299"/>
                    <a:pt x="0" y="296739"/>
                    <a:pt x="0" y="357500"/>
                  </a:cubicBezTo>
                  <a:cubicBezTo>
                    <a:pt x="0" y="418260"/>
                    <a:pt x="49434" y="467700"/>
                    <a:pt x="110189" y="467700"/>
                  </a:cubicBezTo>
                  <a:cubicBezTo>
                    <a:pt x="139104" y="467700"/>
                    <a:pt x="165455" y="456479"/>
                    <a:pt x="185129" y="438194"/>
                  </a:cubicBezTo>
                  <a:lnTo>
                    <a:pt x="397224" y="608309"/>
                  </a:lnTo>
                  <a:cubicBezTo>
                    <a:pt x="399087" y="667451"/>
                    <a:pt x="447748" y="714999"/>
                    <a:pt x="507327" y="714999"/>
                  </a:cubicBezTo>
                  <a:cubicBezTo>
                    <a:pt x="568081" y="714999"/>
                    <a:pt x="617516" y="665559"/>
                    <a:pt x="617516" y="604799"/>
                  </a:cubicBezTo>
                  <a:cubicBezTo>
                    <a:pt x="617516" y="544038"/>
                    <a:pt x="568096" y="494584"/>
                    <a:pt x="507327" y="494584"/>
                  </a:cubicBezTo>
                  <a:close/>
                  <a:moveTo>
                    <a:pt x="507327" y="14330"/>
                  </a:moveTo>
                  <a:cubicBezTo>
                    <a:pt x="560186" y="14330"/>
                    <a:pt x="603187" y="57336"/>
                    <a:pt x="603187" y="110200"/>
                  </a:cubicBezTo>
                  <a:cubicBezTo>
                    <a:pt x="603187" y="163065"/>
                    <a:pt x="560186" y="206071"/>
                    <a:pt x="507327" y="206071"/>
                  </a:cubicBezTo>
                  <a:cubicBezTo>
                    <a:pt x="454468" y="206071"/>
                    <a:pt x="411467" y="163065"/>
                    <a:pt x="411467" y="110200"/>
                  </a:cubicBezTo>
                  <a:cubicBezTo>
                    <a:pt x="411467" y="57336"/>
                    <a:pt x="454468" y="14330"/>
                    <a:pt x="507327" y="14330"/>
                  </a:cubicBezTo>
                  <a:close/>
                  <a:moveTo>
                    <a:pt x="14329" y="357485"/>
                  </a:moveTo>
                  <a:cubicBezTo>
                    <a:pt x="14329" y="304621"/>
                    <a:pt x="57330" y="261615"/>
                    <a:pt x="110189" y="261615"/>
                  </a:cubicBezTo>
                  <a:cubicBezTo>
                    <a:pt x="163048" y="261615"/>
                    <a:pt x="206049" y="304621"/>
                    <a:pt x="206049" y="357485"/>
                  </a:cubicBezTo>
                  <a:cubicBezTo>
                    <a:pt x="206049" y="410350"/>
                    <a:pt x="163048" y="453355"/>
                    <a:pt x="110189" y="453355"/>
                  </a:cubicBezTo>
                  <a:cubicBezTo>
                    <a:pt x="57330" y="453355"/>
                    <a:pt x="14329" y="410350"/>
                    <a:pt x="14329" y="357485"/>
                  </a:cubicBezTo>
                  <a:close/>
                  <a:moveTo>
                    <a:pt x="507327" y="700654"/>
                  </a:moveTo>
                  <a:cubicBezTo>
                    <a:pt x="454468" y="700654"/>
                    <a:pt x="411467" y="657649"/>
                    <a:pt x="411467" y="604784"/>
                  </a:cubicBezTo>
                  <a:cubicBezTo>
                    <a:pt x="411467" y="551920"/>
                    <a:pt x="454468" y="508914"/>
                    <a:pt x="507327" y="508914"/>
                  </a:cubicBezTo>
                  <a:cubicBezTo>
                    <a:pt x="560186" y="508914"/>
                    <a:pt x="603187" y="551920"/>
                    <a:pt x="603187" y="604784"/>
                  </a:cubicBezTo>
                  <a:cubicBezTo>
                    <a:pt x="603187" y="657649"/>
                    <a:pt x="560186" y="700654"/>
                    <a:pt x="507327" y="700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2" name="Google Shape;1502;p36"/>
          <p:cNvGrpSpPr/>
          <p:nvPr/>
        </p:nvGrpSpPr>
        <p:grpSpPr>
          <a:xfrm>
            <a:off x="1238722" y="4057523"/>
            <a:ext cx="326886" cy="421513"/>
            <a:chOff x="1238722" y="4057523"/>
            <a:chExt cx="326886" cy="421513"/>
          </a:xfrm>
        </p:grpSpPr>
        <p:sp>
          <p:nvSpPr>
            <p:cNvPr id="1503" name="Google Shape;1503;p36"/>
            <p:cNvSpPr/>
            <p:nvPr/>
          </p:nvSpPr>
          <p:spPr>
            <a:xfrm>
              <a:off x="1238722" y="4057523"/>
              <a:ext cx="326886" cy="421513"/>
            </a:xfrm>
            <a:custGeom>
              <a:rect b="b" l="l" r="r" t="t"/>
              <a:pathLst>
                <a:path extrusionOk="0" h="843026" w="653772">
                  <a:moveTo>
                    <a:pt x="326903" y="0"/>
                  </a:moveTo>
                  <a:cubicBezTo>
                    <a:pt x="146645" y="0"/>
                    <a:pt x="0" y="146524"/>
                    <a:pt x="0" y="326639"/>
                  </a:cubicBezTo>
                  <a:cubicBezTo>
                    <a:pt x="0" y="560842"/>
                    <a:pt x="230451" y="773838"/>
                    <a:pt x="301089" y="833545"/>
                  </a:cubicBezTo>
                  <a:cubicBezTo>
                    <a:pt x="308568" y="839871"/>
                    <a:pt x="317736" y="843026"/>
                    <a:pt x="326903" y="843026"/>
                  </a:cubicBezTo>
                  <a:cubicBezTo>
                    <a:pt x="336070" y="843026"/>
                    <a:pt x="345221" y="839871"/>
                    <a:pt x="352700" y="833545"/>
                  </a:cubicBezTo>
                  <a:cubicBezTo>
                    <a:pt x="423338" y="773838"/>
                    <a:pt x="653772" y="560842"/>
                    <a:pt x="653772" y="326639"/>
                  </a:cubicBezTo>
                  <a:cubicBezTo>
                    <a:pt x="653772" y="146524"/>
                    <a:pt x="507128" y="0"/>
                    <a:pt x="326903" y="0"/>
                  </a:cubicBezTo>
                  <a:close/>
                  <a:moveTo>
                    <a:pt x="326886" y="141666"/>
                  </a:moveTo>
                  <a:cubicBezTo>
                    <a:pt x="429872" y="141666"/>
                    <a:pt x="513644" y="225396"/>
                    <a:pt x="513644" y="328292"/>
                  </a:cubicBezTo>
                  <a:cubicBezTo>
                    <a:pt x="513644" y="431205"/>
                    <a:pt x="429872" y="514936"/>
                    <a:pt x="326886" y="514936"/>
                  </a:cubicBezTo>
                  <a:cubicBezTo>
                    <a:pt x="223901" y="514936"/>
                    <a:pt x="140128" y="431205"/>
                    <a:pt x="140128" y="328292"/>
                  </a:cubicBezTo>
                  <a:cubicBezTo>
                    <a:pt x="140128" y="225396"/>
                    <a:pt x="223901" y="141666"/>
                    <a:pt x="326886" y="141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36"/>
            <p:cNvSpPr/>
            <p:nvPr/>
          </p:nvSpPr>
          <p:spPr>
            <a:xfrm>
              <a:off x="1247163" y="4065959"/>
              <a:ext cx="310003" cy="404631"/>
            </a:xfrm>
            <a:custGeom>
              <a:rect b="b" l="l" r="r" t="t"/>
              <a:pathLst>
                <a:path extrusionOk="0" h="809262" w="620006">
                  <a:moveTo>
                    <a:pt x="310020" y="0"/>
                  </a:moveTo>
                  <a:cubicBezTo>
                    <a:pt x="480942" y="0"/>
                    <a:pt x="620006" y="138949"/>
                    <a:pt x="620006" y="309768"/>
                  </a:cubicBezTo>
                  <a:cubicBezTo>
                    <a:pt x="620006" y="536717"/>
                    <a:pt x="394147" y="745276"/>
                    <a:pt x="324911" y="803784"/>
                  </a:cubicBezTo>
                  <a:cubicBezTo>
                    <a:pt x="316284" y="811089"/>
                    <a:pt x="303740" y="811089"/>
                    <a:pt x="295113" y="803784"/>
                  </a:cubicBezTo>
                  <a:cubicBezTo>
                    <a:pt x="225876" y="745276"/>
                    <a:pt x="0" y="536717"/>
                    <a:pt x="0" y="309768"/>
                  </a:cubicBezTo>
                  <a:cubicBezTo>
                    <a:pt x="0" y="138949"/>
                    <a:pt x="139081" y="0"/>
                    <a:pt x="310020" y="0"/>
                  </a:cubicBezTo>
                  <a:close/>
                  <a:moveTo>
                    <a:pt x="513644" y="311421"/>
                  </a:moveTo>
                  <a:cubicBezTo>
                    <a:pt x="513644" y="199213"/>
                    <a:pt x="422291" y="107924"/>
                    <a:pt x="310003" y="107924"/>
                  </a:cubicBezTo>
                  <a:cubicBezTo>
                    <a:pt x="197715" y="107924"/>
                    <a:pt x="106362" y="199213"/>
                    <a:pt x="106362" y="311421"/>
                  </a:cubicBezTo>
                  <a:cubicBezTo>
                    <a:pt x="106362" y="423630"/>
                    <a:pt x="197715" y="514936"/>
                    <a:pt x="310003" y="514936"/>
                  </a:cubicBezTo>
                  <a:cubicBezTo>
                    <a:pt x="422291" y="514936"/>
                    <a:pt x="513644" y="423630"/>
                    <a:pt x="513644" y="31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36"/>
            <p:cNvSpPr/>
            <p:nvPr/>
          </p:nvSpPr>
          <p:spPr>
            <a:xfrm>
              <a:off x="1238722" y="4057523"/>
              <a:ext cx="326886" cy="421513"/>
            </a:xfrm>
            <a:custGeom>
              <a:rect b="b" l="l" r="r" t="t"/>
              <a:pathLst>
                <a:path extrusionOk="0" h="843026" w="653772">
                  <a:moveTo>
                    <a:pt x="326903" y="0"/>
                  </a:moveTo>
                  <a:cubicBezTo>
                    <a:pt x="146645" y="0"/>
                    <a:pt x="0" y="146524"/>
                    <a:pt x="0" y="326639"/>
                  </a:cubicBezTo>
                  <a:cubicBezTo>
                    <a:pt x="0" y="560842"/>
                    <a:pt x="230451" y="773838"/>
                    <a:pt x="301089" y="833545"/>
                  </a:cubicBezTo>
                  <a:cubicBezTo>
                    <a:pt x="308568" y="839871"/>
                    <a:pt x="317736" y="843026"/>
                    <a:pt x="326903" y="843026"/>
                  </a:cubicBezTo>
                  <a:cubicBezTo>
                    <a:pt x="336070" y="843026"/>
                    <a:pt x="345221" y="839871"/>
                    <a:pt x="352700" y="833545"/>
                  </a:cubicBezTo>
                  <a:cubicBezTo>
                    <a:pt x="423338" y="773838"/>
                    <a:pt x="653772" y="560842"/>
                    <a:pt x="653772" y="326639"/>
                  </a:cubicBezTo>
                  <a:cubicBezTo>
                    <a:pt x="653772" y="146524"/>
                    <a:pt x="507128" y="0"/>
                    <a:pt x="326903" y="0"/>
                  </a:cubicBezTo>
                  <a:close/>
                  <a:moveTo>
                    <a:pt x="341794" y="820655"/>
                  </a:moveTo>
                  <a:cubicBezTo>
                    <a:pt x="333167" y="827960"/>
                    <a:pt x="320623" y="827960"/>
                    <a:pt x="311995" y="820655"/>
                  </a:cubicBezTo>
                  <a:cubicBezTo>
                    <a:pt x="242759" y="762147"/>
                    <a:pt x="16883" y="553588"/>
                    <a:pt x="16883" y="326639"/>
                  </a:cubicBezTo>
                  <a:cubicBezTo>
                    <a:pt x="16883" y="155820"/>
                    <a:pt x="155964" y="16871"/>
                    <a:pt x="326903" y="16871"/>
                  </a:cubicBezTo>
                  <a:cubicBezTo>
                    <a:pt x="497825" y="16871"/>
                    <a:pt x="636889" y="155820"/>
                    <a:pt x="636889" y="326639"/>
                  </a:cubicBezTo>
                  <a:cubicBezTo>
                    <a:pt x="636889" y="553588"/>
                    <a:pt x="411030" y="762147"/>
                    <a:pt x="341794" y="820655"/>
                  </a:cubicBezTo>
                  <a:close/>
                  <a:moveTo>
                    <a:pt x="326886" y="124795"/>
                  </a:moveTo>
                  <a:cubicBezTo>
                    <a:pt x="214598" y="124795"/>
                    <a:pt x="123245" y="216084"/>
                    <a:pt x="123245" y="328292"/>
                  </a:cubicBezTo>
                  <a:cubicBezTo>
                    <a:pt x="123245" y="440501"/>
                    <a:pt x="214598" y="531807"/>
                    <a:pt x="326886" y="531807"/>
                  </a:cubicBezTo>
                  <a:cubicBezTo>
                    <a:pt x="439174" y="531807"/>
                    <a:pt x="530527" y="440501"/>
                    <a:pt x="530527" y="328292"/>
                  </a:cubicBezTo>
                  <a:cubicBezTo>
                    <a:pt x="530527" y="216084"/>
                    <a:pt x="439174" y="124795"/>
                    <a:pt x="326886" y="124795"/>
                  </a:cubicBezTo>
                  <a:close/>
                  <a:moveTo>
                    <a:pt x="326886" y="514936"/>
                  </a:moveTo>
                  <a:cubicBezTo>
                    <a:pt x="223901" y="514936"/>
                    <a:pt x="140128" y="431205"/>
                    <a:pt x="140128" y="328292"/>
                  </a:cubicBezTo>
                  <a:cubicBezTo>
                    <a:pt x="140128" y="225396"/>
                    <a:pt x="223901" y="141666"/>
                    <a:pt x="326886" y="141666"/>
                  </a:cubicBezTo>
                  <a:cubicBezTo>
                    <a:pt x="429872" y="141666"/>
                    <a:pt x="513644" y="225396"/>
                    <a:pt x="513644" y="328292"/>
                  </a:cubicBezTo>
                  <a:cubicBezTo>
                    <a:pt x="513644" y="431205"/>
                    <a:pt x="429872" y="514936"/>
                    <a:pt x="326886" y="5149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6" name="Google Shape;1506;p36"/>
          <p:cNvGrpSpPr/>
          <p:nvPr/>
        </p:nvGrpSpPr>
        <p:grpSpPr>
          <a:xfrm>
            <a:off x="5350855" y="4110474"/>
            <a:ext cx="315892" cy="315892"/>
            <a:chOff x="5350855" y="4110474"/>
            <a:chExt cx="315892" cy="315892"/>
          </a:xfrm>
        </p:grpSpPr>
        <p:sp>
          <p:nvSpPr>
            <p:cNvPr id="1507" name="Google Shape;1507;p36"/>
            <p:cNvSpPr/>
            <p:nvPr/>
          </p:nvSpPr>
          <p:spPr>
            <a:xfrm>
              <a:off x="5354013" y="4113639"/>
              <a:ext cx="309568" cy="309568"/>
            </a:xfrm>
            <a:custGeom>
              <a:rect b="b" l="l" r="r" t="t"/>
              <a:pathLst>
                <a:path extrusionOk="0" h="619137" w="619137">
                  <a:moveTo>
                    <a:pt x="619137" y="309569"/>
                  </a:moveTo>
                  <a:cubicBezTo>
                    <a:pt x="619137" y="393385"/>
                    <a:pt x="585833" y="469419"/>
                    <a:pt x="531720" y="525162"/>
                  </a:cubicBezTo>
                  <a:cubicBezTo>
                    <a:pt x="475484" y="583104"/>
                    <a:pt x="396771" y="619112"/>
                    <a:pt x="309644" y="619137"/>
                  </a:cubicBezTo>
                  <a:lnTo>
                    <a:pt x="309569" y="619137"/>
                  </a:lnTo>
                  <a:cubicBezTo>
                    <a:pt x="222429" y="619137"/>
                    <a:pt x="143704" y="583142"/>
                    <a:pt x="87443" y="525200"/>
                  </a:cubicBezTo>
                  <a:cubicBezTo>
                    <a:pt x="33330" y="469457"/>
                    <a:pt x="0" y="393398"/>
                    <a:pt x="0" y="309569"/>
                  </a:cubicBezTo>
                  <a:cubicBezTo>
                    <a:pt x="0" y="307762"/>
                    <a:pt x="13" y="305955"/>
                    <a:pt x="51" y="304161"/>
                  </a:cubicBezTo>
                  <a:cubicBezTo>
                    <a:pt x="1440" y="222480"/>
                    <a:pt x="34492" y="148505"/>
                    <a:pt x="87430" y="93962"/>
                  </a:cubicBezTo>
                  <a:cubicBezTo>
                    <a:pt x="143666" y="36021"/>
                    <a:pt x="222391" y="13"/>
                    <a:pt x="309531" y="0"/>
                  </a:cubicBezTo>
                  <a:lnTo>
                    <a:pt x="309581" y="0"/>
                  </a:lnTo>
                  <a:cubicBezTo>
                    <a:pt x="309594" y="0"/>
                    <a:pt x="309594" y="0"/>
                    <a:pt x="309606" y="0"/>
                  </a:cubicBezTo>
                  <a:lnTo>
                    <a:pt x="309644" y="0"/>
                  </a:lnTo>
                  <a:cubicBezTo>
                    <a:pt x="396759" y="25"/>
                    <a:pt x="475471" y="36033"/>
                    <a:pt x="531707" y="93962"/>
                  </a:cubicBezTo>
                  <a:cubicBezTo>
                    <a:pt x="584645" y="148505"/>
                    <a:pt x="617697" y="222480"/>
                    <a:pt x="619087" y="304161"/>
                  </a:cubicBezTo>
                  <a:cubicBezTo>
                    <a:pt x="619125" y="305955"/>
                    <a:pt x="619137" y="307762"/>
                    <a:pt x="619137" y="3095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36"/>
            <p:cNvSpPr/>
            <p:nvPr/>
          </p:nvSpPr>
          <p:spPr>
            <a:xfrm>
              <a:off x="5350855" y="4110474"/>
              <a:ext cx="315892" cy="315892"/>
            </a:xfrm>
            <a:custGeom>
              <a:rect b="b" l="l" r="r" t="t"/>
              <a:pathLst>
                <a:path extrusionOk="0" h="631784" w="631784">
                  <a:moveTo>
                    <a:pt x="631784" y="310491"/>
                  </a:moveTo>
                  <a:cubicBezTo>
                    <a:pt x="631784" y="310175"/>
                    <a:pt x="631734" y="309859"/>
                    <a:pt x="631696" y="309556"/>
                  </a:cubicBezTo>
                  <a:cubicBezTo>
                    <a:pt x="630129" y="229378"/>
                    <a:pt x="598493" y="153521"/>
                    <a:pt x="542560" y="95895"/>
                  </a:cubicBezTo>
                  <a:cubicBezTo>
                    <a:pt x="513438" y="65901"/>
                    <a:pt x="479299" y="42313"/>
                    <a:pt x="441080" y="25799"/>
                  </a:cubicBezTo>
                  <a:cubicBezTo>
                    <a:pt x="438604" y="24726"/>
                    <a:pt x="436128" y="23690"/>
                    <a:pt x="433626" y="22691"/>
                  </a:cubicBezTo>
                  <a:cubicBezTo>
                    <a:pt x="396266" y="7656"/>
                    <a:pt x="356745" y="38"/>
                    <a:pt x="315962" y="13"/>
                  </a:cubicBezTo>
                  <a:cubicBezTo>
                    <a:pt x="315936" y="13"/>
                    <a:pt x="315924" y="0"/>
                    <a:pt x="315898" y="0"/>
                  </a:cubicBezTo>
                  <a:cubicBezTo>
                    <a:pt x="315886" y="0"/>
                    <a:pt x="315861" y="0"/>
                    <a:pt x="315848" y="0"/>
                  </a:cubicBezTo>
                  <a:cubicBezTo>
                    <a:pt x="315848" y="0"/>
                    <a:pt x="315848" y="0"/>
                    <a:pt x="315848" y="0"/>
                  </a:cubicBezTo>
                  <a:cubicBezTo>
                    <a:pt x="315848" y="0"/>
                    <a:pt x="315835" y="0"/>
                    <a:pt x="315835" y="0"/>
                  </a:cubicBezTo>
                  <a:cubicBezTo>
                    <a:pt x="314635" y="0"/>
                    <a:pt x="313447" y="38"/>
                    <a:pt x="312247" y="51"/>
                  </a:cubicBezTo>
                  <a:cubicBezTo>
                    <a:pt x="310744" y="63"/>
                    <a:pt x="309240" y="76"/>
                    <a:pt x="307737" y="114"/>
                  </a:cubicBezTo>
                  <a:cubicBezTo>
                    <a:pt x="306979" y="139"/>
                    <a:pt x="306220" y="177"/>
                    <a:pt x="305450" y="202"/>
                  </a:cubicBezTo>
                  <a:cubicBezTo>
                    <a:pt x="303504" y="265"/>
                    <a:pt x="301558" y="328"/>
                    <a:pt x="299625" y="417"/>
                  </a:cubicBezTo>
                  <a:cubicBezTo>
                    <a:pt x="299474" y="430"/>
                    <a:pt x="299322" y="442"/>
                    <a:pt x="299170" y="442"/>
                  </a:cubicBezTo>
                  <a:cubicBezTo>
                    <a:pt x="261621" y="2388"/>
                    <a:pt x="225209" y="10878"/>
                    <a:pt x="190729" y="25774"/>
                  </a:cubicBezTo>
                  <a:cubicBezTo>
                    <a:pt x="152497" y="42300"/>
                    <a:pt x="118347" y="65889"/>
                    <a:pt x="89212" y="95895"/>
                  </a:cubicBezTo>
                  <a:cubicBezTo>
                    <a:pt x="33090" y="153723"/>
                    <a:pt x="1415" y="229896"/>
                    <a:pt x="51" y="310365"/>
                  </a:cubicBezTo>
                  <a:cubicBezTo>
                    <a:pt x="13" y="312197"/>
                    <a:pt x="0" y="314054"/>
                    <a:pt x="0" y="315898"/>
                  </a:cubicBezTo>
                  <a:cubicBezTo>
                    <a:pt x="0" y="398515"/>
                    <a:pt x="31687" y="476659"/>
                    <a:pt x="89224" y="535927"/>
                  </a:cubicBezTo>
                  <a:cubicBezTo>
                    <a:pt x="118359" y="565934"/>
                    <a:pt x="152510" y="589509"/>
                    <a:pt x="190729" y="606023"/>
                  </a:cubicBezTo>
                  <a:cubicBezTo>
                    <a:pt x="230300" y="623117"/>
                    <a:pt x="272411" y="631784"/>
                    <a:pt x="315949" y="631784"/>
                  </a:cubicBezTo>
                  <a:cubicBezTo>
                    <a:pt x="315949" y="631784"/>
                    <a:pt x="315949" y="631784"/>
                    <a:pt x="315949" y="631784"/>
                  </a:cubicBezTo>
                  <a:cubicBezTo>
                    <a:pt x="315949" y="631784"/>
                    <a:pt x="315949" y="631784"/>
                    <a:pt x="315949" y="631784"/>
                  </a:cubicBezTo>
                  <a:cubicBezTo>
                    <a:pt x="315949" y="631784"/>
                    <a:pt x="315949" y="631784"/>
                    <a:pt x="315949" y="631784"/>
                  </a:cubicBezTo>
                  <a:cubicBezTo>
                    <a:pt x="359411" y="631772"/>
                    <a:pt x="401509" y="623092"/>
                    <a:pt x="441068" y="605997"/>
                  </a:cubicBezTo>
                  <a:cubicBezTo>
                    <a:pt x="479287" y="589484"/>
                    <a:pt x="513425" y="565896"/>
                    <a:pt x="542547" y="535889"/>
                  </a:cubicBezTo>
                  <a:cubicBezTo>
                    <a:pt x="600072" y="476633"/>
                    <a:pt x="631746" y="398502"/>
                    <a:pt x="631746" y="315898"/>
                  </a:cubicBezTo>
                  <a:cubicBezTo>
                    <a:pt x="631746" y="314294"/>
                    <a:pt x="631734" y="312702"/>
                    <a:pt x="631696" y="311123"/>
                  </a:cubicBezTo>
                  <a:cubicBezTo>
                    <a:pt x="631746" y="310908"/>
                    <a:pt x="631784" y="310706"/>
                    <a:pt x="631784" y="310491"/>
                  </a:cubicBezTo>
                  <a:close/>
                  <a:moveTo>
                    <a:pt x="456886" y="464391"/>
                  </a:moveTo>
                  <a:cubicBezTo>
                    <a:pt x="468939" y="419261"/>
                    <a:pt x="475332" y="368394"/>
                    <a:pt x="475408" y="316821"/>
                  </a:cubicBezTo>
                  <a:lnTo>
                    <a:pt x="619125" y="316821"/>
                  </a:lnTo>
                  <a:cubicBezTo>
                    <a:pt x="618897" y="393638"/>
                    <a:pt x="590141" y="466374"/>
                    <a:pt x="537936" y="522433"/>
                  </a:cubicBezTo>
                  <a:cubicBezTo>
                    <a:pt x="514057" y="498820"/>
                    <a:pt x="486842" y="479337"/>
                    <a:pt x="456886" y="464391"/>
                  </a:cubicBezTo>
                  <a:close/>
                  <a:moveTo>
                    <a:pt x="259915" y="614033"/>
                  </a:moveTo>
                  <a:cubicBezTo>
                    <a:pt x="258538" y="613780"/>
                    <a:pt x="257174" y="613527"/>
                    <a:pt x="255796" y="613250"/>
                  </a:cubicBezTo>
                  <a:cubicBezTo>
                    <a:pt x="254710" y="613035"/>
                    <a:pt x="253636" y="612795"/>
                    <a:pt x="252562" y="612567"/>
                  </a:cubicBezTo>
                  <a:cubicBezTo>
                    <a:pt x="251210" y="612277"/>
                    <a:pt x="249846" y="611999"/>
                    <a:pt x="248494" y="611695"/>
                  </a:cubicBezTo>
                  <a:cubicBezTo>
                    <a:pt x="247420" y="611455"/>
                    <a:pt x="246346" y="611190"/>
                    <a:pt x="245272" y="610937"/>
                  </a:cubicBezTo>
                  <a:cubicBezTo>
                    <a:pt x="243920" y="610622"/>
                    <a:pt x="242581" y="610306"/>
                    <a:pt x="241229" y="609965"/>
                  </a:cubicBezTo>
                  <a:cubicBezTo>
                    <a:pt x="240168" y="609699"/>
                    <a:pt x="239106" y="609409"/>
                    <a:pt x="238045" y="609131"/>
                  </a:cubicBezTo>
                  <a:cubicBezTo>
                    <a:pt x="236706" y="608777"/>
                    <a:pt x="235367" y="608423"/>
                    <a:pt x="234027" y="608057"/>
                  </a:cubicBezTo>
                  <a:cubicBezTo>
                    <a:pt x="232966" y="607766"/>
                    <a:pt x="231917" y="607450"/>
                    <a:pt x="230856" y="607147"/>
                  </a:cubicBezTo>
                  <a:cubicBezTo>
                    <a:pt x="229530" y="606768"/>
                    <a:pt x="228203" y="606376"/>
                    <a:pt x="226876" y="605972"/>
                  </a:cubicBezTo>
                  <a:cubicBezTo>
                    <a:pt x="225828" y="605656"/>
                    <a:pt x="224779" y="605315"/>
                    <a:pt x="223730" y="604987"/>
                  </a:cubicBezTo>
                  <a:cubicBezTo>
                    <a:pt x="222416" y="604570"/>
                    <a:pt x="221102" y="604153"/>
                    <a:pt x="219788" y="603711"/>
                  </a:cubicBezTo>
                  <a:cubicBezTo>
                    <a:pt x="218752" y="603369"/>
                    <a:pt x="217716" y="603003"/>
                    <a:pt x="216680" y="602649"/>
                  </a:cubicBezTo>
                  <a:cubicBezTo>
                    <a:pt x="215379" y="602194"/>
                    <a:pt x="214065" y="601752"/>
                    <a:pt x="212776" y="601285"/>
                  </a:cubicBezTo>
                  <a:cubicBezTo>
                    <a:pt x="211740" y="600918"/>
                    <a:pt x="210717" y="600527"/>
                    <a:pt x="209693" y="600148"/>
                  </a:cubicBezTo>
                  <a:cubicBezTo>
                    <a:pt x="208405" y="599668"/>
                    <a:pt x="207116" y="599175"/>
                    <a:pt x="205827" y="598682"/>
                  </a:cubicBezTo>
                  <a:cubicBezTo>
                    <a:pt x="204804" y="598290"/>
                    <a:pt x="203793" y="597873"/>
                    <a:pt x="202770" y="597469"/>
                  </a:cubicBezTo>
                  <a:cubicBezTo>
                    <a:pt x="201494" y="596951"/>
                    <a:pt x="200218" y="596433"/>
                    <a:pt x="198942" y="595902"/>
                  </a:cubicBezTo>
                  <a:cubicBezTo>
                    <a:pt x="197931" y="595486"/>
                    <a:pt x="196920" y="595056"/>
                    <a:pt x="195922" y="594614"/>
                  </a:cubicBezTo>
                  <a:cubicBezTo>
                    <a:pt x="194659" y="594070"/>
                    <a:pt x="193395" y="593515"/>
                    <a:pt x="192132" y="592959"/>
                  </a:cubicBezTo>
                  <a:cubicBezTo>
                    <a:pt x="191134" y="592516"/>
                    <a:pt x="190135" y="592062"/>
                    <a:pt x="189137" y="591594"/>
                  </a:cubicBezTo>
                  <a:cubicBezTo>
                    <a:pt x="187886" y="591013"/>
                    <a:pt x="186636" y="590432"/>
                    <a:pt x="185385" y="589838"/>
                  </a:cubicBezTo>
                  <a:cubicBezTo>
                    <a:pt x="184399" y="589370"/>
                    <a:pt x="183414" y="588890"/>
                    <a:pt x="182428" y="588410"/>
                  </a:cubicBezTo>
                  <a:cubicBezTo>
                    <a:pt x="181190" y="587804"/>
                    <a:pt x="179952" y="587185"/>
                    <a:pt x="178727" y="586566"/>
                  </a:cubicBezTo>
                  <a:cubicBezTo>
                    <a:pt x="177754" y="586073"/>
                    <a:pt x="176768" y="585567"/>
                    <a:pt x="175795" y="585062"/>
                  </a:cubicBezTo>
                  <a:cubicBezTo>
                    <a:pt x="174570" y="584418"/>
                    <a:pt x="173357" y="583773"/>
                    <a:pt x="172144" y="583116"/>
                  </a:cubicBezTo>
                  <a:cubicBezTo>
                    <a:pt x="171171" y="582598"/>
                    <a:pt x="170211" y="582068"/>
                    <a:pt x="169251" y="581537"/>
                  </a:cubicBezTo>
                  <a:cubicBezTo>
                    <a:pt x="168050" y="580867"/>
                    <a:pt x="166850" y="580198"/>
                    <a:pt x="165650" y="579503"/>
                  </a:cubicBezTo>
                  <a:cubicBezTo>
                    <a:pt x="164690" y="578960"/>
                    <a:pt x="163729" y="578404"/>
                    <a:pt x="162782" y="577848"/>
                  </a:cubicBezTo>
                  <a:cubicBezTo>
                    <a:pt x="161594" y="577153"/>
                    <a:pt x="160419" y="576445"/>
                    <a:pt x="159244" y="575738"/>
                  </a:cubicBezTo>
                  <a:cubicBezTo>
                    <a:pt x="158297" y="575157"/>
                    <a:pt x="157349" y="574588"/>
                    <a:pt x="156401" y="573994"/>
                  </a:cubicBezTo>
                  <a:cubicBezTo>
                    <a:pt x="155239" y="573274"/>
                    <a:pt x="154077" y="572529"/>
                    <a:pt x="152914" y="571796"/>
                  </a:cubicBezTo>
                  <a:cubicBezTo>
                    <a:pt x="151979" y="571190"/>
                    <a:pt x="151045" y="570596"/>
                    <a:pt x="150110" y="569977"/>
                  </a:cubicBezTo>
                  <a:cubicBezTo>
                    <a:pt x="148960" y="569219"/>
                    <a:pt x="147823" y="568461"/>
                    <a:pt x="146686" y="567690"/>
                  </a:cubicBezTo>
                  <a:cubicBezTo>
                    <a:pt x="145751" y="567058"/>
                    <a:pt x="144828" y="566439"/>
                    <a:pt x="143906" y="565795"/>
                  </a:cubicBezTo>
                  <a:cubicBezTo>
                    <a:pt x="142782" y="565011"/>
                    <a:pt x="141670" y="564228"/>
                    <a:pt x="140545" y="563432"/>
                  </a:cubicBezTo>
                  <a:cubicBezTo>
                    <a:pt x="139623" y="562775"/>
                    <a:pt x="138701" y="562118"/>
                    <a:pt x="137791" y="561448"/>
                  </a:cubicBezTo>
                  <a:cubicBezTo>
                    <a:pt x="136692" y="560640"/>
                    <a:pt x="135593" y="559831"/>
                    <a:pt x="134493" y="559010"/>
                  </a:cubicBezTo>
                  <a:cubicBezTo>
                    <a:pt x="133584" y="558328"/>
                    <a:pt x="132674" y="557645"/>
                    <a:pt x="131764" y="556951"/>
                  </a:cubicBezTo>
                  <a:cubicBezTo>
                    <a:pt x="130678" y="556117"/>
                    <a:pt x="129617" y="555270"/>
                    <a:pt x="128543" y="554436"/>
                  </a:cubicBezTo>
                  <a:cubicBezTo>
                    <a:pt x="127646" y="553729"/>
                    <a:pt x="126736" y="553021"/>
                    <a:pt x="125851" y="552288"/>
                  </a:cubicBezTo>
                  <a:cubicBezTo>
                    <a:pt x="124790" y="551429"/>
                    <a:pt x="123754" y="550570"/>
                    <a:pt x="122705" y="549698"/>
                  </a:cubicBezTo>
                  <a:cubicBezTo>
                    <a:pt x="121808" y="548953"/>
                    <a:pt x="120924" y="548220"/>
                    <a:pt x="120040" y="547475"/>
                  </a:cubicBezTo>
                  <a:cubicBezTo>
                    <a:pt x="119004" y="546603"/>
                    <a:pt x="117993" y="545706"/>
                    <a:pt x="116969" y="544821"/>
                  </a:cubicBezTo>
                  <a:cubicBezTo>
                    <a:pt x="116085" y="544051"/>
                    <a:pt x="115201" y="543280"/>
                    <a:pt x="114329" y="542509"/>
                  </a:cubicBezTo>
                  <a:cubicBezTo>
                    <a:pt x="113331" y="541612"/>
                    <a:pt x="112333" y="540703"/>
                    <a:pt x="111335" y="539793"/>
                  </a:cubicBezTo>
                  <a:cubicBezTo>
                    <a:pt x="110463" y="538997"/>
                    <a:pt x="109578" y="538188"/>
                    <a:pt x="108719" y="537380"/>
                  </a:cubicBezTo>
                  <a:cubicBezTo>
                    <a:pt x="107746" y="536457"/>
                    <a:pt x="106773" y="535535"/>
                    <a:pt x="105813" y="534600"/>
                  </a:cubicBezTo>
                  <a:cubicBezTo>
                    <a:pt x="104941" y="533766"/>
                    <a:pt x="104082" y="532932"/>
                    <a:pt x="103223" y="532099"/>
                  </a:cubicBezTo>
                  <a:cubicBezTo>
                    <a:pt x="103034" y="531922"/>
                    <a:pt x="102857" y="531732"/>
                    <a:pt x="102680" y="531555"/>
                  </a:cubicBezTo>
                  <a:cubicBezTo>
                    <a:pt x="125055" y="509407"/>
                    <a:pt x="150501" y="491024"/>
                    <a:pt x="178474" y="476772"/>
                  </a:cubicBezTo>
                  <a:cubicBezTo>
                    <a:pt x="191727" y="521410"/>
                    <a:pt x="210388" y="559060"/>
                    <a:pt x="232675" y="585947"/>
                  </a:cubicBezTo>
                  <a:cubicBezTo>
                    <a:pt x="242492" y="597785"/>
                    <a:pt x="252916" y="607412"/>
                    <a:pt x="263756" y="614740"/>
                  </a:cubicBezTo>
                  <a:cubicBezTo>
                    <a:pt x="263567" y="614702"/>
                    <a:pt x="263364" y="614677"/>
                    <a:pt x="263175" y="614652"/>
                  </a:cubicBezTo>
                  <a:cubicBezTo>
                    <a:pt x="262076" y="614437"/>
                    <a:pt x="260989" y="614235"/>
                    <a:pt x="259915" y="614033"/>
                  </a:cubicBezTo>
                  <a:close/>
                  <a:moveTo>
                    <a:pt x="93861" y="522459"/>
                  </a:moveTo>
                  <a:cubicBezTo>
                    <a:pt x="41643" y="466374"/>
                    <a:pt x="12874" y="393638"/>
                    <a:pt x="12647" y="316808"/>
                  </a:cubicBezTo>
                  <a:lnTo>
                    <a:pt x="156452" y="316808"/>
                  </a:lnTo>
                  <a:cubicBezTo>
                    <a:pt x="156528" y="368382"/>
                    <a:pt x="162921" y="419235"/>
                    <a:pt x="174974" y="464353"/>
                  </a:cubicBezTo>
                  <a:cubicBezTo>
                    <a:pt x="144980" y="479325"/>
                    <a:pt x="117740" y="498832"/>
                    <a:pt x="93861" y="522459"/>
                  </a:cubicBezTo>
                  <a:close/>
                  <a:moveTo>
                    <a:pt x="93848" y="109376"/>
                  </a:moveTo>
                  <a:cubicBezTo>
                    <a:pt x="117740" y="133003"/>
                    <a:pt x="144980" y="152497"/>
                    <a:pt x="174961" y="167457"/>
                  </a:cubicBezTo>
                  <a:cubicBezTo>
                    <a:pt x="163767" y="209416"/>
                    <a:pt x="157438" y="256428"/>
                    <a:pt x="156566" y="304186"/>
                  </a:cubicBezTo>
                  <a:lnTo>
                    <a:pt x="12874" y="304186"/>
                  </a:lnTo>
                  <a:cubicBezTo>
                    <a:pt x="15629" y="231437"/>
                    <a:pt x="44195" y="162719"/>
                    <a:pt x="93848" y="109376"/>
                  </a:cubicBezTo>
                  <a:close/>
                  <a:moveTo>
                    <a:pt x="108403" y="94746"/>
                  </a:moveTo>
                  <a:cubicBezTo>
                    <a:pt x="109174" y="94013"/>
                    <a:pt x="109957" y="93305"/>
                    <a:pt x="110741" y="92585"/>
                  </a:cubicBezTo>
                  <a:cubicBezTo>
                    <a:pt x="111751" y="91663"/>
                    <a:pt x="112762" y="90728"/>
                    <a:pt x="113773" y="89818"/>
                  </a:cubicBezTo>
                  <a:cubicBezTo>
                    <a:pt x="114569" y="89098"/>
                    <a:pt x="115390" y="88390"/>
                    <a:pt x="116199" y="87683"/>
                  </a:cubicBezTo>
                  <a:cubicBezTo>
                    <a:pt x="117210" y="86786"/>
                    <a:pt x="118233" y="85901"/>
                    <a:pt x="119256" y="85017"/>
                  </a:cubicBezTo>
                  <a:cubicBezTo>
                    <a:pt x="120078" y="84309"/>
                    <a:pt x="120911" y="83627"/>
                    <a:pt x="121745" y="82932"/>
                  </a:cubicBezTo>
                  <a:cubicBezTo>
                    <a:pt x="122781" y="82073"/>
                    <a:pt x="123817" y="81214"/>
                    <a:pt x="124853" y="80368"/>
                  </a:cubicBezTo>
                  <a:cubicBezTo>
                    <a:pt x="125687" y="79685"/>
                    <a:pt x="126534" y="79016"/>
                    <a:pt x="127380" y="78333"/>
                  </a:cubicBezTo>
                  <a:cubicBezTo>
                    <a:pt x="128429" y="77500"/>
                    <a:pt x="129490" y="76666"/>
                    <a:pt x="130551" y="75844"/>
                  </a:cubicBezTo>
                  <a:cubicBezTo>
                    <a:pt x="131398" y="75187"/>
                    <a:pt x="132257" y="74530"/>
                    <a:pt x="133116" y="73886"/>
                  </a:cubicBezTo>
                  <a:cubicBezTo>
                    <a:pt x="134190" y="73077"/>
                    <a:pt x="135264" y="72269"/>
                    <a:pt x="136351" y="71473"/>
                  </a:cubicBezTo>
                  <a:cubicBezTo>
                    <a:pt x="137210" y="70841"/>
                    <a:pt x="138082" y="70209"/>
                    <a:pt x="138953" y="69578"/>
                  </a:cubicBezTo>
                  <a:cubicBezTo>
                    <a:pt x="140053" y="68782"/>
                    <a:pt x="141152" y="68011"/>
                    <a:pt x="142264" y="67228"/>
                  </a:cubicBezTo>
                  <a:cubicBezTo>
                    <a:pt x="143135" y="66621"/>
                    <a:pt x="144007" y="66015"/>
                    <a:pt x="144879" y="65408"/>
                  </a:cubicBezTo>
                  <a:cubicBezTo>
                    <a:pt x="146003" y="64638"/>
                    <a:pt x="147140" y="63880"/>
                    <a:pt x="148265" y="63122"/>
                  </a:cubicBezTo>
                  <a:cubicBezTo>
                    <a:pt x="149137" y="62540"/>
                    <a:pt x="150021" y="61959"/>
                    <a:pt x="150906" y="61391"/>
                  </a:cubicBezTo>
                  <a:cubicBezTo>
                    <a:pt x="152068" y="60645"/>
                    <a:pt x="153230" y="59900"/>
                    <a:pt x="154393" y="59167"/>
                  </a:cubicBezTo>
                  <a:cubicBezTo>
                    <a:pt x="155264" y="58611"/>
                    <a:pt x="156136" y="58068"/>
                    <a:pt x="157021" y="57525"/>
                  </a:cubicBezTo>
                  <a:cubicBezTo>
                    <a:pt x="158221" y="56792"/>
                    <a:pt x="159434" y="56059"/>
                    <a:pt x="160634" y="55339"/>
                  </a:cubicBezTo>
                  <a:cubicBezTo>
                    <a:pt x="161493" y="54821"/>
                    <a:pt x="162352" y="54303"/>
                    <a:pt x="163224" y="53797"/>
                  </a:cubicBezTo>
                  <a:cubicBezTo>
                    <a:pt x="164475" y="53065"/>
                    <a:pt x="165738" y="52357"/>
                    <a:pt x="167002" y="51637"/>
                  </a:cubicBezTo>
                  <a:cubicBezTo>
                    <a:pt x="167848" y="51157"/>
                    <a:pt x="168682" y="50677"/>
                    <a:pt x="169529" y="50222"/>
                  </a:cubicBezTo>
                  <a:cubicBezTo>
                    <a:pt x="170855" y="49489"/>
                    <a:pt x="172195" y="48781"/>
                    <a:pt x="173534" y="48061"/>
                  </a:cubicBezTo>
                  <a:cubicBezTo>
                    <a:pt x="174330" y="47644"/>
                    <a:pt x="175126" y="47202"/>
                    <a:pt x="175922" y="46785"/>
                  </a:cubicBezTo>
                  <a:cubicBezTo>
                    <a:pt x="177375" y="46027"/>
                    <a:pt x="178828" y="45307"/>
                    <a:pt x="180293" y="44574"/>
                  </a:cubicBezTo>
                  <a:cubicBezTo>
                    <a:pt x="181001" y="44220"/>
                    <a:pt x="181696" y="43854"/>
                    <a:pt x="182416" y="43513"/>
                  </a:cubicBezTo>
                  <a:cubicBezTo>
                    <a:pt x="184121" y="42679"/>
                    <a:pt x="185852" y="41858"/>
                    <a:pt x="187571" y="41062"/>
                  </a:cubicBezTo>
                  <a:cubicBezTo>
                    <a:pt x="188038" y="40847"/>
                    <a:pt x="188506" y="40607"/>
                    <a:pt x="188986" y="40392"/>
                  </a:cubicBezTo>
                  <a:cubicBezTo>
                    <a:pt x="191209" y="39369"/>
                    <a:pt x="193446" y="38371"/>
                    <a:pt x="195707" y="37385"/>
                  </a:cubicBezTo>
                  <a:cubicBezTo>
                    <a:pt x="217615" y="27922"/>
                    <a:pt x="240332" y="21163"/>
                    <a:pt x="263655" y="17120"/>
                  </a:cubicBezTo>
                  <a:cubicBezTo>
                    <a:pt x="252827" y="24448"/>
                    <a:pt x="242417" y="34062"/>
                    <a:pt x="232625" y="45888"/>
                  </a:cubicBezTo>
                  <a:cubicBezTo>
                    <a:pt x="210350" y="72787"/>
                    <a:pt x="191689" y="110412"/>
                    <a:pt x="178436" y="155050"/>
                  </a:cubicBezTo>
                  <a:cubicBezTo>
                    <a:pt x="150463" y="140823"/>
                    <a:pt x="125018" y="122440"/>
                    <a:pt x="102629" y="100292"/>
                  </a:cubicBezTo>
                  <a:cubicBezTo>
                    <a:pt x="102794" y="100128"/>
                    <a:pt x="102958" y="99964"/>
                    <a:pt x="103122" y="99799"/>
                  </a:cubicBezTo>
                  <a:cubicBezTo>
                    <a:pt x="103868" y="99066"/>
                    <a:pt x="104613" y="98359"/>
                    <a:pt x="105358" y="97639"/>
                  </a:cubicBezTo>
                  <a:cubicBezTo>
                    <a:pt x="106382" y="96679"/>
                    <a:pt x="107393" y="95706"/>
                    <a:pt x="108403" y="94746"/>
                  </a:cubicBezTo>
                  <a:close/>
                  <a:moveTo>
                    <a:pt x="322216" y="431314"/>
                  </a:moveTo>
                  <a:lnTo>
                    <a:pt x="322216" y="316808"/>
                  </a:lnTo>
                  <a:lnTo>
                    <a:pt x="462774" y="316808"/>
                  </a:lnTo>
                  <a:cubicBezTo>
                    <a:pt x="462698" y="366449"/>
                    <a:pt x="456671" y="415357"/>
                    <a:pt x="445288" y="458882"/>
                  </a:cubicBezTo>
                  <a:cubicBezTo>
                    <a:pt x="406462" y="441396"/>
                    <a:pt x="365122" y="432148"/>
                    <a:pt x="322216" y="431314"/>
                  </a:cubicBezTo>
                  <a:close/>
                  <a:moveTo>
                    <a:pt x="309581" y="187861"/>
                  </a:moveTo>
                  <a:cubicBezTo>
                    <a:pt x="267837" y="187027"/>
                    <a:pt x="227660" y="177867"/>
                    <a:pt x="189971" y="160621"/>
                  </a:cubicBezTo>
                  <a:cubicBezTo>
                    <a:pt x="215518" y="73040"/>
                    <a:pt x="260648" y="17473"/>
                    <a:pt x="309581" y="12963"/>
                  </a:cubicBezTo>
                  <a:lnTo>
                    <a:pt x="309581" y="187861"/>
                  </a:lnTo>
                  <a:close/>
                  <a:moveTo>
                    <a:pt x="186572" y="172953"/>
                  </a:moveTo>
                  <a:cubicBezTo>
                    <a:pt x="225373" y="190426"/>
                    <a:pt x="266687" y="199662"/>
                    <a:pt x="309581" y="200483"/>
                  </a:cubicBezTo>
                  <a:lnTo>
                    <a:pt x="309581" y="304174"/>
                  </a:lnTo>
                  <a:lnTo>
                    <a:pt x="169200" y="304174"/>
                  </a:lnTo>
                  <a:cubicBezTo>
                    <a:pt x="170059" y="258374"/>
                    <a:pt x="176023" y="213307"/>
                    <a:pt x="186572" y="172953"/>
                  </a:cubicBezTo>
                  <a:close/>
                  <a:moveTo>
                    <a:pt x="309581" y="316808"/>
                  </a:moveTo>
                  <a:lnTo>
                    <a:pt x="309581" y="431314"/>
                  </a:lnTo>
                  <a:cubicBezTo>
                    <a:pt x="266713" y="432135"/>
                    <a:pt x="225398" y="441383"/>
                    <a:pt x="186572" y="458857"/>
                  </a:cubicBezTo>
                  <a:cubicBezTo>
                    <a:pt x="175189" y="415357"/>
                    <a:pt x="169150" y="366449"/>
                    <a:pt x="169086" y="316808"/>
                  </a:cubicBezTo>
                  <a:lnTo>
                    <a:pt x="309581" y="316808"/>
                  </a:lnTo>
                  <a:close/>
                  <a:moveTo>
                    <a:pt x="309581" y="443948"/>
                  </a:moveTo>
                  <a:lnTo>
                    <a:pt x="309581" y="618859"/>
                  </a:lnTo>
                  <a:cubicBezTo>
                    <a:pt x="260699" y="614412"/>
                    <a:pt x="215531" y="558833"/>
                    <a:pt x="189971" y="471201"/>
                  </a:cubicBezTo>
                  <a:cubicBezTo>
                    <a:pt x="227685" y="453942"/>
                    <a:pt x="267862" y="444795"/>
                    <a:pt x="309581" y="443948"/>
                  </a:cubicBezTo>
                  <a:close/>
                  <a:moveTo>
                    <a:pt x="322216" y="304174"/>
                  </a:moveTo>
                  <a:lnTo>
                    <a:pt x="322216" y="200483"/>
                  </a:lnTo>
                  <a:cubicBezTo>
                    <a:pt x="365122" y="199649"/>
                    <a:pt x="406462" y="190401"/>
                    <a:pt x="445275" y="172915"/>
                  </a:cubicBezTo>
                  <a:cubicBezTo>
                    <a:pt x="455825" y="213256"/>
                    <a:pt x="461801" y="258349"/>
                    <a:pt x="462660" y="304174"/>
                  </a:cubicBezTo>
                  <a:lnTo>
                    <a:pt x="322216" y="304174"/>
                  </a:lnTo>
                  <a:close/>
                  <a:moveTo>
                    <a:pt x="322216" y="187861"/>
                  </a:moveTo>
                  <a:lnTo>
                    <a:pt x="322216" y="12950"/>
                  </a:lnTo>
                  <a:cubicBezTo>
                    <a:pt x="371111" y="17360"/>
                    <a:pt x="416292" y="72939"/>
                    <a:pt x="441876" y="160583"/>
                  </a:cubicBezTo>
                  <a:cubicBezTo>
                    <a:pt x="404175" y="177855"/>
                    <a:pt x="363985" y="187015"/>
                    <a:pt x="322216" y="187861"/>
                  </a:cubicBezTo>
                  <a:close/>
                  <a:moveTo>
                    <a:pt x="322216" y="443948"/>
                  </a:moveTo>
                  <a:cubicBezTo>
                    <a:pt x="363972" y="444782"/>
                    <a:pt x="404175" y="453955"/>
                    <a:pt x="441889" y="471213"/>
                  </a:cubicBezTo>
                  <a:cubicBezTo>
                    <a:pt x="416317" y="558833"/>
                    <a:pt x="371161" y="614399"/>
                    <a:pt x="322216" y="618847"/>
                  </a:cubicBezTo>
                  <a:lnTo>
                    <a:pt x="322216" y="443948"/>
                  </a:lnTo>
                  <a:close/>
                  <a:moveTo>
                    <a:pt x="475294" y="304174"/>
                  </a:moveTo>
                  <a:cubicBezTo>
                    <a:pt x="474422" y="256390"/>
                    <a:pt x="468080" y="209365"/>
                    <a:pt x="456886" y="167406"/>
                  </a:cubicBezTo>
                  <a:cubicBezTo>
                    <a:pt x="486842" y="152460"/>
                    <a:pt x="514057" y="132977"/>
                    <a:pt x="537923" y="109364"/>
                  </a:cubicBezTo>
                  <a:cubicBezTo>
                    <a:pt x="587576" y="162706"/>
                    <a:pt x="616130" y="231412"/>
                    <a:pt x="618910" y="304174"/>
                  </a:cubicBezTo>
                  <a:lnTo>
                    <a:pt x="475294" y="304174"/>
                  </a:lnTo>
                  <a:close/>
                  <a:moveTo>
                    <a:pt x="436064" y="37398"/>
                  </a:moveTo>
                  <a:cubicBezTo>
                    <a:pt x="438301" y="38358"/>
                    <a:pt x="440524" y="39356"/>
                    <a:pt x="442723" y="40380"/>
                  </a:cubicBezTo>
                  <a:cubicBezTo>
                    <a:pt x="443456" y="40721"/>
                    <a:pt x="444188" y="41075"/>
                    <a:pt x="444921" y="41428"/>
                  </a:cubicBezTo>
                  <a:cubicBezTo>
                    <a:pt x="446387" y="42111"/>
                    <a:pt x="447840" y="42805"/>
                    <a:pt x="449293" y="43513"/>
                  </a:cubicBezTo>
                  <a:cubicBezTo>
                    <a:pt x="450177" y="43943"/>
                    <a:pt x="451036" y="44397"/>
                    <a:pt x="451908" y="44827"/>
                  </a:cubicBezTo>
                  <a:cubicBezTo>
                    <a:pt x="453197" y="45471"/>
                    <a:pt x="454485" y="46116"/>
                    <a:pt x="455774" y="46785"/>
                  </a:cubicBezTo>
                  <a:cubicBezTo>
                    <a:pt x="456696" y="47265"/>
                    <a:pt x="457619" y="47771"/>
                    <a:pt x="458541" y="48251"/>
                  </a:cubicBezTo>
                  <a:cubicBezTo>
                    <a:pt x="459754" y="48895"/>
                    <a:pt x="460967" y="49540"/>
                    <a:pt x="462167" y="50197"/>
                  </a:cubicBezTo>
                  <a:cubicBezTo>
                    <a:pt x="463115" y="50715"/>
                    <a:pt x="464050" y="51245"/>
                    <a:pt x="464985" y="51776"/>
                  </a:cubicBezTo>
                  <a:cubicBezTo>
                    <a:pt x="466147" y="52433"/>
                    <a:pt x="467322" y="53090"/>
                    <a:pt x="468472" y="53772"/>
                  </a:cubicBezTo>
                  <a:cubicBezTo>
                    <a:pt x="469419" y="54328"/>
                    <a:pt x="470354" y="54884"/>
                    <a:pt x="471289" y="55452"/>
                  </a:cubicBezTo>
                  <a:cubicBezTo>
                    <a:pt x="472426" y="56122"/>
                    <a:pt x="473551" y="56804"/>
                    <a:pt x="474675" y="57499"/>
                  </a:cubicBezTo>
                  <a:cubicBezTo>
                    <a:pt x="475623" y="58080"/>
                    <a:pt x="476558" y="58674"/>
                    <a:pt x="477493" y="59268"/>
                  </a:cubicBezTo>
                  <a:cubicBezTo>
                    <a:pt x="478592" y="59963"/>
                    <a:pt x="479691" y="60658"/>
                    <a:pt x="480790" y="61365"/>
                  </a:cubicBezTo>
                  <a:cubicBezTo>
                    <a:pt x="481725" y="61972"/>
                    <a:pt x="482660" y="62591"/>
                    <a:pt x="483595" y="63210"/>
                  </a:cubicBezTo>
                  <a:cubicBezTo>
                    <a:pt x="484669" y="63930"/>
                    <a:pt x="485743" y="64650"/>
                    <a:pt x="486817" y="65370"/>
                  </a:cubicBezTo>
                  <a:cubicBezTo>
                    <a:pt x="487739" y="66002"/>
                    <a:pt x="488661" y="66647"/>
                    <a:pt x="489584" y="67291"/>
                  </a:cubicBezTo>
                  <a:cubicBezTo>
                    <a:pt x="490645" y="68036"/>
                    <a:pt x="491694" y="68782"/>
                    <a:pt x="492742" y="69527"/>
                  </a:cubicBezTo>
                  <a:cubicBezTo>
                    <a:pt x="493652" y="70184"/>
                    <a:pt x="494562" y="70841"/>
                    <a:pt x="495471" y="71511"/>
                  </a:cubicBezTo>
                  <a:cubicBezTo>
                    <a:pt x="496507" y="72282"/>
                    <a:pt x="497543" y="73052"/>
                    <a:pt x="498579" y="73836"/>
                  </a:cubicBezTo>
                  <a:cubicBezTo>
                    <a:pt x="499477" y="74518"/>
                    <a:pt x="500374" y="75200"/>
                    <a:pt x="501258" y="75882"/>
                  </a:cubicBezTo>
                  <a:cubicBezTo>
                    <a:pt x="502281" y="76678"/>
                    <a:pt x="503305" y="77474"/>
                    <a:pt x="504316" y="78283"/>
                  </a:cubicBezTo>
                  <a:cubicBezTo>
                    <a:pt x="505187" y="78978"/>
                    <a:pt x="506072" y="79673"/>
                    <a:pt x="506931" y="80380"/>
                  </a:cubicBezTo>
                  <a:cubicBezTo>
                    <a:pt x="507942" y="81201"/>
                    <a:pt x="508952" y="82048"/>
                    <a:pt x="509963" y="82882"/>
                  </a:cubicBezTo>
                  <a:cubicBezTo>
                    <a:pt x="510810" y="83589"/>
                    <a:pt x="511669" y="84309"/>
                    <a:pt x="512515" y="85030"/>
                  </a:cubicBezTo>
                  <a:cubicBezTo>
                    <a:pt x="513526" y="85889"/>
                    <a:pt x="514524" y="86761"/>
                    <a:pt x="515522" y="87645"/>
                  </a:cubicBezTo>
                  <a:cubicBezTo>
                    <a:pt x="516343" y="88365"/>
                    <a:pt x="517177" y="89085"/>
                    <a:pt x="517999" y="89818"/>
                  </a:cubicBezTo>
                  <a:cubicBezTo>
                    <a:pt x="519009" y="90715"/>
                    <a:pt x="519995" y="91637"/>
                    <a:pt x="520993" y="92547"/>
                  </a:cubicBezTo>
                  <a:cubicBezTo>
                    <a:pt x="521789" y="93280"/>
                    <a:pt x="522585" y="94000"/>
                    <a:pt x="523368" y="94733"/>
                  </a:cubicBezTo>
                  <a:cubicBezTo>
                    <a:pt x="524379" y="95693"/>
                    <a:pt x="525390" y="96666"/>
                    <a:pt x="526388" y="97626"/>
                  </a:cubicBezTo>
                  <a:cubicBezTo>
                    <a:pt x="527133" y="98346"/>
                    <a:pt x="527891" y="99066"/>
                    <a:pt x="528624" y="99787"/>
                  </a:cubicBezTo>
                  <a:cubicBezTo>
                    <a:pt x="528788" y="99951"/>
                    <a:pt x="528953" y="100115"/>
                    <a:pt x="529117" y="100279"/>
                  </a:cubicBezTo>
                  <a:cubicBezTo>
                    <a:pt x="506754" y="122415"/>
                    <a:pt x="481321" y="140773"/>
                    <a:pt x="453386" y="154999"/>
                  </a:cubicBezTo>
                  <a:cubicBezTo>
                    <a:pt x="440133" y="110362"/>
                    <a:pt x="421459" y="72736"/>
                    <a:pt x="399172" y="45850"/>
                  </a:cubicBezTo>
                  <a:cubicBezTo>
                    <a:pt x="389393" y="34050"/>
                    <a:pt x="378995" y="24448"/>
                    <a:pt x="368180" y="17120"/>
                  </a:cubicBezTo>
                  <a:cubicBezTo>
                    <a:pt x="391478" y="21188"/>
                    <a:pt x="414182" y="27947"/>
                    <a:pt x="436064" y="37398"/>
                  </a:cubicBezTo>
                  <a:close/>
                  <a:moveTo>
                    <a:pt x="368218" y="614652"/>
                  </a:moveTo>
                  <a:cubicBezTo>
                    <a:pt x="379033" y="607337"/>
                    <a:pt x="389418" y="597734"/>
                    <a:pt x="399197" y="585934"/>
                  </a:cubicBezTo>
                  <a:cubicBezTo>
                    <a:pt x="421484" y="559048"/>
                    <a:pt x="440145" y="521410"/>
                    <a:pt x="453411" y="476772"/>
                  </a:cubicBezTo>
                  <a:cubicBezTo>
                    <a:pt x="481346" y="490999"/>
                    <a:pt x="506767" y="509357"/>
                    <a:pt x="529142" y="531492"/>
                  </a:cubicBezTo>
                  <a:cubicBezTo>
                    <a:pt x="528991" y="531644"/>
                    <a:pt x="528826" y="531808"/>
                    <a:pt x="528675" y="531960"/>
                  </a:cubicBezTo>
                  <a:cubicBezTo>
                    <a:pt x="527904" y="532718"/>
                    <a:pt x="527121" y="533463"/>
                    <a:pt x="526337" y="534221"/>
                  </a:cubicBezTo>
                  <a:cubicBezTo>
                    <a:pt x="525364" y="535156"/>
                    <a:pt x="524392" y="536104"/>
                    <a:pt x="523406" y="537026"/>
                  </a:cubicBezTo>
                  <a:cubicBezTo>
                    <a:pt x="522598" y="537784"/>
                    <a:pt x="521789" y="538530"/>
                    <a:pt x="520980" y="539275"/>
                  </a:cubicBezTo>
                  <a:cubicBezTo>
                    <a:pt x="520007" y="540172"/>
                    <a:pt x="519022" y="541069"/>
                    <a:pt x="518036" y="541953"/>
                  </a:cubicBezTo>
                  <a:cubicBezTo>
                    <a:pt x="517203" y="542699"/>
                    <a:pt x="516369" y="543432"/>
                    <a:pt x="515535" y="544165"/>
                  </a:cubicBezTo>
                  <a:cubicBezTo>
                    <a:pt x="514549" y="545036"/>
                    <a:pt x="513564" y="545895"/>
                    <a:pt x="512566" y="546742"/>
                  </a:cubicBezTo>
                  <a:cubicBezTo>
                    <a:pt x="511719" y="547475"/>
                    <a:pt x="510848" y="548182"/>
                    <a:pt x="509988" y="548902"/>
                  </a:cubicBezTo>
                  <a:cubicBezTo>
                    <a:pt x="508990" y="549736"/>
                    <a:pt x="507992" y="550570"/>
                    <a:pt x="506981" y="551391"/>
                  </a:cubicBezTo>
                  <a:cubicBezTo>
                    <a:pt x="506110" y="552099"/>
                    <a:pt x="505225" y="552806"/>
                    <a:pt x="504353" y="553501"/>
                  </a:cubicBezTo>
                  <a:cubicBezTo>
                    <a:pt x="503343" y="554310"/>
                    <a:pt x="502319" y="555106"/>
                    <a:pt x="501296" y="555902"/>
                  </a:cubicBezTo>
                  <a:cubicBezTo>
                    <a:pt x="500411" y="556597"/>
                    <a:pt x="499514" y="557279"/>
                    <a:pt x="498617" y="557949"/>
                  </a:cubicBezTo>
                  <a:cubicBezTo>
                    <a:pt x="497594" y="558732"/>
                    <a:pt x="496558" y="559503"/>
                    <a:pt x="495522" y="560261"/>
                  </a:cubicBezTo>
                  <a:cubicBezTo>
                    <a:pt x="494612" y="560930"/>
                    <a:pt x="493703" y="561587"/>
                    <a:pt x="492793" y="562257"/>
                  </a:cubicBezTo>
                  <a:cubicBezTo>
                    <a:pt x="491744" y="563015"/>
                    <a:pt x="490696" y="563761"/>
                    <a:pt x="489634" y="564493"/>
                  </a:cubicBezTo>
                  <a:cubicBezTo>
                    <a:pt x="488712" y="565138"/>
                    <a:pt x="487790" y="565782"/>
                    <a:pt x="486867" y="566414"/>
                  </a:cubicBezTo>
                  <a:cubicBezTo>
                    <a:pt x="485793" y="567147"/>
                    <a:pt x="484720" y="567867"/>
                    <a:pt x="483646" y="568587"/>
                  </a:cubicBezTo>
                  <a:cubicBezTo>
                    <a:pt x="482711" y="569206"/>
                    <a:pt x="481788" y="569825"/>
                    <a:pt x="480853" y="570431"/>
                  </a:cubicBezTo>
                  <a:cubicBezTo>
                    <a:pt x="479754" y="571139"/>
                    <a:pt x="478655" y="571847"/>
                    <a:pt x="477556" y="572541"/>
                  </a:cubicBezTo>
                  <a:cubicBezTo>
                    <a:pt x="476621" y="573135"/>
                    <a:pt x="475686" y="573729"/>
                    <a:pt x="474738" y="574298"/>
                  </a:cubicBezTo>
                  <a:cubicBezTo>
                    <a:pt x="473614" y="574992"/>
                    <a:pt x="472489" y="575662"/>
                    <a:pt x="471352" y="576344"/>
                  </a:cubicBezTo>
                  <a:cubicBezTo>
                    <a:pt x="470405" y="576913"/>
                    <a:pt x="469470" y="577469"/>
                    <a:pt x="468522" y="578025"/>
                  </a:cubicBezTo>
                  <a:cubicBezTo>
                    <a:pt x="467372" y="578694"/>
                    <a:pt x="466197" y="579351"/>
                    <a:pt x="465035" y="580008"/>
                  </a:cubicBezTo>
                  <a:cubicBezTo>
                    <a:pt x="464100" y="580539"/>
                    <a:pt x="463165" y="581070"/>
                    <a:pt x="462218" y="581588"/>
                  </a:cubicBezTo>
                  <a:cubicBezTo>
                    <a:pt x="461005" y="582257"/>
                    <a:pt x="459792" y="582902"/>
                    <a:pt x="458566" y="583546"/>
                  </a:cubicBezTo>
                  <a:cubicBezTo>
                    <a:pt x="457657" y="584039"/>
                    <a:pt x="456734" y="584531"/>
                    <a:pt x="455825" y="585012"/>
                  </a:cubicBezTo>
                  <a:cubicBezTo>
                    <a:pt x="454536" y="585681"/>
                    <a:pt x="453247" y="586326"/>
                    <a:pt x="451946" y="586983"/>
                  </a:cubicBezTo>
                  <a:cubicBezTo>
                    <a:pt x="451074" y="587425"/>
                    <a:pt x="450215" y="587867"/>
                    <a:pt x="449343" y="588297"/>
                  </a:cubicBezTo>
                  <a:cubicBezTo>
                    <a:pt x="447890" y="589004"/>
                    <a:pt x="446425" y="589699"/>
                    <a:pt x="444959" y="590381"/>
                  </a:cubicBezTo>
                  <a:cubicBezTo>
                    <a:pt x="444226" y="590722"/>
                    <a:pt x="443506" y="591076"/>
                    <a:pt x="442761" y="591417"/>
                  </a:cubicBezTo>
                  <a:cubicBezTo>
                    <a:pt x="440550" y="592428"/>
                    <a:pt x="438339" y="593426"/>
                    <a:pt x="436102" y="594399"/>
                  </a:cubicBezTo>
                  <a:cubicBezTo>
                    <a:pt x="414194" y="603862"/>
                    <a:pt x="391515" y="610609"/>
                    <a:pt x="368218" y="6146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9" name="Google Shape;1509;p36"/>
          <p:cNvGrpSpPr/>
          <p:nvPr/>
        </p:nvGrpSpPr>
        <p:grpSpPr>
          <a:xfrm>
            <a:off x="722893" y="4057523"/>
            <a:ext cx="226848" cy="421454"/>
            <a:chOff x="722893" y="4057523"/>
            <a:chExt cx="226848" cy="421454"/>
          </a:xfrm>
        </p:grpSpPr>
        <p:sp>
          <p:nvSpPr>
            <p:cNvPr id="1510" name="Google Shape;1510;p36"/>
            <p:cNvSpPr/>
            <p:nvPr/>
          </p:nvSpPr>
          <p:spPr>
            <a:xfrm>
              <a:off x="727112" y="4061741"/>
              <a:ext cx="218410" cy="413018"/>
            </a:xfrm>
            <a:custGeom>
              <a:rect b="b" l="l" r="r" t="t"/>
              <a:pathLst>
                <a:path extrusionOk="0" h="826036" w="436819">
                  <a:moveTo>
                    <a:pt x="417749" y="826037"/>
                  </a:moveTo>
                  <a:lnTo>
                    <a:pt x="19054" y="826037"/>
                  </a:lnTo>
                  <a:cubicBezTo>
                    <a:pt x="8540" y="826037"/>
                    <a:pt x="0" y="817517"/>
                    <a:pt x="0" y="806990"/>
                  </a:cubicBezTo>
                  <a:lnTo>
                    <a:pt x="0" y="19047"/>
                  </a:lnTo>
                  <a:cubicBezTo>
                    <a:pt x="0" y="8520"/>
                    <a:pt x="8523" y="0"/>
                    <a:pt x="19054" y="0"/>
                  </a:cubicBezTo>
                  <a:lnTo>
                    <a:pt x="417766" y="0"/>
                  </a:lnTo>
                  <a:cubicBezTo>
                    <a:pt x="428280" y="0"/>
                    <a:pt x="436819" y="8520"/>
                    <a:pt x="436819" y="19047"/>
                  </a:cubicBezTo>
                  <a:lnTo>
                    <a:pt x="436819" y="806990"/>
                  </a:lnTo>
                  <a:cubicBezTo>
                    <a:pt x="436803" y="817500"/>
                    <a:pt x="428280" y="826037"/>
                    <a:pt x="417749" y="826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36"/>
            <p:cNvSpPr/>
            <p:nvPr/>
          </p:nvSpPr>
          <p:spPr>
            <a:xfrm>
              <a:off x="722893" y="4057523"/>
              <a:ext cx="226848" cy="421454"/>
            </a:xfrm>
            <a:custGeom>
              <a:rect b="b" l="l" r="r" t="t"/>
              <a:pathLst>
                <a:path extrusionOk="0" h="842907" w="453696">
                  <a:moveTo>
                    <a:pt x="426187" y="0"/>
                  </a:moveTo>
                  <a:lnTo>
                    <a:pt x="321957" y="0"/>
                  </a:lnTo>
                  <a:lnTo>
                    <a:pt x="131723" y="0"/>
                  </a:lnTo>
                  <a:lnTo>
                    <a:pt x="27492" y="0"/>
                  </a:lnTo>
                  <a:cubicBezTo>
                    <a:pt x="12337" y="0"/>
                    <a:pt x="0" y="12333"/>
                    <a:pt x="0" y="27483"/>
                  </a:cubicBezTo>
                  <a:lnTo>
                    <a:pt x="0" y="815425"/>
                  </a:lnTo>
                  <a:cubicBezTo>
                    <a:pt x="0" y="830575"/>
                    <a:pt x="12337" y="842908"/>
                    <a:pt x="27492" y="842908"/>
                  </a:cubicBezTo>
                  <a:lnTo>
                    <a:pt x="426204" y="842908"/>
                  </a:lnTo>
                  <a:cubicBezTo>
                    <a:pt x="441359" y="842908"/>
                    <a:pt x="453696" y="830575"/>
                    <a:pt x="453696" y="815425"/>
                  </a:cubicBezTo>
                  <a:lnTo>
                    <a:pt x="453696" y="27483"/>
                  </a:lnTo>
                  <a:cubicBezTo>
                    <a:pt x="453679" y="12333"/>
                    <a:pt x="441359" y="0"/>
                    <a:pt x="426187" y="0"/>
                  </a:cubicBezTo>
                  <a:close/>
                  <a:moveTo>
                    <a:pt x="313518" y="16871"/>
                  </a:moveTo>
                  <a:lnTo>
                    <a:pt x="313518" y="53650"/>
                  </a:lnTo>
                  <a:lnTo>
                    <a:pt x="140161" y="53650"/>
                  </a:lnTo>
                  <a:lnTo>
                    <a:pt x="140161" y="16871"/>
                  </a:lnTo>
                  <a:lnTo>
                    <a:pt x="313518" y="16871"/>
                  </a:lnTo>
                  <a:close/>
                  <a:moveTo>
                    <a:pt x="27492" y="16871"/>
                  </a:moveTo>
                  <a:lnTo>
                    <a:pt x="123284" y="16871"/>
                  </a:lnTo>
                  <a:lnTo>
                    <a:pt x="123284" y="62085"/>
                  </a:lnTo>
                  <a:cubicBezTo>
                    <a:pt x="123284" y="66742"/>
                    <a:pt x="127065" y="70521"/>
                    <a:pt x="131723" y="70521"/>
                  </a:cubicBezTo>
                  <a:lnTo>
                    <a:pt x="321957" y="70521"/>
                  </a:lnTo>
                  <a:cubicBezTo>
                    <a:pt x="326615" y="70521"/>
                    <a:pt x="330395" y="66742"/>
                    <a:pt x="330395" y="62085"/>
                  </a:cubicBezTo>
                  <a:lnTo>
                    <a:pt x="330395" y="16871"/>
                  </a:lnTo>
                  <a:lnTo>
                    <a:pt x="426187" y="16871"/>
                  </a:lnTo>
                  <a:cubicBezTo>
                    <a:pt x="432043" y="16871"/>
                    <a:pt x="436803" y="21629"/>
                    <a:pt x="436803" y="27483"/>
                  </a:cubicBezTo>
                  <a:lnTo>
                    <a:pt x="436803" y="733516"/>
                  </a:lnTo>
                  <a:lnTo>
                    <a:pt x="16877" y="733516"/>
                  </a:lnTo>
                  <a:lnTo>
                    <a:pt x="16877" y="27483"/>
                  </a:lnTo>
                  <a:cubicBezTo>
                    <a:pt x="16877" y="21629"/>
                    <a:pt x="21636" y="16871"/>
                    <a:pt x="27492" y="16871"/>
                  </a:cubicBezTo>
                  <a:close/>
                  <a:moveTo>
                    <a:pt x="426187" y="826037"/>
                  </a:moveTo>
                  <a:lnTo>
                    <a:pt x="27492" y="826037"/>
                  </a:lnTo>
                  <a:cubicBezTo>
                    <a:pt x="21636" y="826037"/>
                    <a:pt x="16877" y="821279"/>
                    <a:pt x="16877" y="815425"/>
                  </a:cubicBezTo>
                  <a:lnTo>
                    <a:pt x="16877" y="750387"/>
                  </a:lnTo>
                  <a:lnTo>
                    <a:pt x="436803" y="750387"/>
                  </a:lnTo>
                  <a:lnTo>
                    <a:pt x="436803" y="815425"/>
                  </a:lnTo>
                  <a:cubicBezTo>
                    <a:pt x="436803" y="821262"/>
                    <a:pt x="432043" y="826037"/>
                    <a:pt x="426187" y="826037"/>
                  </a:cubicBezTo>
                  <a:close/>
                  <a:moveTo>
                    <a:pt x="296557" y="788195"/>
                  </a:moveTo>
                  <a:cubicBezTo>
                    <a:pt x="296557" y="792852"/>
                    <a:pt x="292777" y="796631"/>
                    <a:pt x="288119" y="796631"/>
                  </a:cubicBezTo>
                  <a:lnTo>
                    <a:pt x="165560" y="796631"/>
                  </a:lnTo>
                  <a:cubicBezTo>
                    <a:pt x="160902" y="796631"/>
                    <a:pt x="157122" y="792852"/>
                    <a:pt x="157122" y="788195"/>
                  </a:cubicBezTo>
                  <a:cubicBezTo>
                    <a:pt x="157122" y="783539"/>
                    <a:pt x="160902" y="779760"/>
                    <a:pt x="165560" y="779760"/>
                  </a:cubicBezTo>
                  <a:lnTo>
                    <a:pt x="288119" y="779760"/>
                  </a:lnTo>
                  <a:cubicBezTo>
                    <a:pt x="292777" y="779760"/>
                    <a:pt x="296557" y="783539"/>
                    <a:pt x="296557" y="788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2" name="Google Shape;1512;p36"/>
          <p:cNvGrpSpPr/>
          <p:nvPr/>
        </p:nvGrpSpPr>
        <p:grpSpPr>
          <a:xfrm>
            <a:off x="2451866" y="4089639"/>
            <a:ext cx="180285" cy="357636"/>
            <a:chOff x="2451866" y="4089639"/>
            <a:chExt cx="180285" cy="357636"/>
          </a:xfrm>
        </p:grpSpPr>
        <p:sp>
          <p:nvSpPr>
            <p:cNvPr id="1513" name="Google Shape;1513;p36"/>
            <p:cNvSpPr/>
            <p:nvPr/>
          </p:nvSpPr>
          <p:spPr>
            <a:xfrm>
              <a:off x="2455439" y="4093227"/>
              <a:ext cx="173143" cy="350473"/>
            </a:xfrm>
            <a:custGeom>
              <a:rect b="b" l="l" r="r" t="t"/>
              <a:pathLst>
                <a:path extrusionOk="0" h="700946" w="346286">
                  <a:moveTo>
                    <a:pt x="345838" y="249396"/>
                  </a:moveTo>
                  <a:cubicBezTo>
                    <a:pt x="336135" y="273751"/>
                    <a:pt x="326802" y="297235"/>
                    <a:pt x="317456" y="320704"/>
                  </a:cubicBezTo>
                  <a:cubicBezTo>
                    <a:pt x="314212" y="328856"/>
                    <a:pt x="310739" y="336922"/>
                    <a:pt x="307823" y="345174"/>
                  </a:cubicBezTo>
                  <a:cubicBezTo>
                    <a:pt x="306366" y="349293"/>
                    <a:pt x="304208" y="350580"/>
                    <a:pt x="299877" y="350537"/>
                  </a:cubicBezTo>
                  <a:cubicBezTo>
                    <a:pt x="275739" y="350323"/>
                    <a:pt x="251587" y="350709"/>
                    <a:pt x="227449" y="350265"/>
                  </a:cubicBezTo>
                  <a:cubicBezTo>
                    <a:pt x="220374" y="350137"/>
                    <a:pt x="218173" y="351524"/>
                    <a:pt x="218188" y="359218"/>
                  </a:cubicBezTo>
                  <a:cubicBezTo>
                    <a:pt x="218488" y="470028"/>
                    <a:pt x="218316" y="580837"/>
                    <a:pt x="218559" y="691633"/>
                  </a:cubicBezTo>
                  <a:cubicBezTo>
                    <a:pt x="218574" y="698769"/>
                    <a:pt x="217216" y="701043"/>
                    <a:pt x="209541" y="700943"/>
                  </a:cubicBezTo>
                  <a:cubicBezTo>
                    <a:pt x="171255" y="700486"/>
                    <a:pt x="132954" y="700600"/>
                    <a:pt x="94667" y="700872"/>
                  </a:cubicBezTo>
                  <a:cubicBezTo>
                    <a:pt x="88565" y="700915"/>
                    <a:pt x="87021" y="699184"/>
                    <a:pt x="87036" y="693149"/>
                  </a:cubicBezTo>
                  <a:cubicBezTo>
                    <a:pt x="87221" y="581853"/>
                    <a:pt x="87079" y="470557"/>
                    <a:pt x="87364" y="359261"/>
                  </a:cubicBezTo>
                  <a:cubicBezTo>
                    <a:pt x="87379" y="351653"/>
                    <a:pt x="85292" y="350108"/>
                    <a:pt x="78118" y="350251"/>
                  </a:cubicBezTo>
                  <a:cubicBezTo>
                    <a:pt x="54466" y="350723"/>
                    <a:pt x="30799" y="350294"/>
                    <a:pt x="7147" y="350537"/>
                  </a:cubicBezTo>
                  <a:cubicBezTo>
                    <a:pt x="2116" y="350580"/>
                    <a:pt x="-56" y="349879"/>
                    <a:pt x="1" y="343958"/>
                  </a:cubicBezTo>
                  <a:cubicBezTo>
                    <a:pt x="330" y="311751"/>
                    <a:pt x="258" y="279529"/>
                    <a:pt x="44" y="247308"/>
                  </a:cubicBezTo>
                  <a:cubicBezTo>
                    <a:pt x="15" y="242245"/>
                    <a:pt x="1402" y="240672"/>
                    <a:pt x="6561" y="240729"/>
                  </a:cubicBezTo>
                  <a:cubicBezTo>
                    <a:pt x="31185" y="240986"/>
                    <a:pt x="55823" y="240657"/>
                    <a:pt x="80462" y="240986"/>
                  </a:cubicBezTo>
                  <a:cubicBezTo>
                    <a:pt x="86078" y="241058"/>
                    <a:pt x="87321" y="239341"/>
                    <a:pt x="87279" y="233993"/>
                  </a:cubicBezTo>
                  <a:cubicBezTo>
                    <a:pt x="87036" y="200069"/>
                    <a:pt x="86964" y="166145"/>
                    <a:pt x="87207" y="132222"/>
                  </a:cubicBezTo>
                  <a:cubicBezTo>
                    <a:pt x="87679" y="68322"/>
                    <a:pt x="130024" y="16221"/>
                    <a:pt x="192177" y="2677"/>
                  </a:cubicBezTo>
                  <a:cubicBezTo>
                    <a:pt x="201281" y="689"/>
                    <a:pt x="210499" y="131"/>
                    <a:pt x="219788" y="146"/>
                  </a:cubicBezTo>
                  <a:cubicBezTo>
                    <a:pt x="245884" y="174"/>
                    <a:pt x="271981" y="374"/>
                    <a:pt x="298077" y="3"/>
                  </a:cubicBezTo>
                  <a:cubicBezTo>
                    <a:pt x="304436" y="-83"/>
                    <a:pt x="305637" y="2005"/>
                    <a:pt x="305580" y="7868"/>
                  </a:cubicBezTo>
                  <a:cubicBezTo>
                    <a:pt x="305294" y="39103"/>
                    <a:pt x="305279" y="70353"/>
                    <a:pt x="305594" y="101588"/>
                  </a:cubicBezTo>
                  <a:cubicBezTo>
                    <a:pt x="305651" y="107809"/>
                    <a:pt x="304393" y="110226"/>
                    <a:pt x="297634" y="109882"/>
                  </a:cubicBezTo>
                  <a:cubicBezTo>
                    <a:pt x="286200" y="109282"/>
                    <a:pt x="274710" y="109611"/>
                    <a:pt x="263248" y="109739"/>
                  </a:cubicBezTo>
                  <a:cubicBezTo>
                    <a:pt x="236509" y="110040"/>
                    <a:pt x="218502" y="128203"/>
                    <a:pt x="218402" y="155076"/>
                  </a:cubicBezTo>
                  <a:cubicBezTo>
                    <a:pt x="218302" y="181434"/>
                    <a:pt x="218545" y="207792"/>
                    <a:pt x="218245" y="234150"/>
                  </a:cubicBezTo>
                  <a:cubicBezTo>
                    <a:pt x="218188" y="239699"/>
                    <a:pt x="219745" y="241029"/>
                    <a:pt x="225162" y="241000"/>
                  </a:cubicBezTo>
                  <a:cubicBezTo>
                    <a:pt x="263449" y="240757"/>
                    <a:pt x="301749" y="240872"/>
                    <a:pt x="340036" y="240872"/>
                  </a:cubicBezTo>
                  <a:cubicBezTo>
                    <a:pt x="344452" y="240843"/>
                    <a:pt x="347468" y="245291"/>
                    <a:pt x="345838" y="2493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36"/>
            <p:cNvSpPr/>
            <p:nvPr/>
          </p:nvSpPr>
          <p:spPr>
            <a:xfrm>
              <a:off x="2451866" y="4089639"/>
              <a:ext cx="180285" cy="357636"/>
            </a:xfrm>
            <a:custGeom>
              <a:rect b="b" l="l" r="r" t="t"/>
              <a:pathLst>
                <a:path extrusionOk="0" h="715272" w="360569">
                  <a:moveTo>
                    <a:pt x="358272" y="246749"/>
                  </a:moveTo>
                  <a:cubicBezTo>
                    <a:pt x="355771" y="243073"/>
                    <a:pt x="351641" y="240871"/>
                    <a:pt x="347197" y="240871"/>
                  </a:cubicBezTo>
                  <a:cubicBezTo>
                    <a:pt x="337936" y="240871"/>
                    <a:pt x="328661" y="240871"/>
                    <a:pt x="319400" y="240857"/>
                  </a:cubicBezTo>
                  <a:cubicBezTo>
                    <a:pt x="290931" y="240842"/>
                    <a:pt x="261520" y="240814"/>
                    <a:pt x="232551" y="241000"/>
                  </a:cubicBezTo>
                  <a:cubicBezTo>
                    <a:pt x="232737" y="224925"/>
                    <a:pt x="232708" y="208606"/>
                    <a:pt x="232694" y="192817"/>
                  </a:cubicBezTo>
                  <a:cubicBezTo>
                    <a:pt x="232680" y="182634"/>
                    <a:pt x="232665" y="172437"/>
                    <a:pt x="232708" y="162254"/>
                  </a:cubicBezTo>
                  <a:cubicBezTo>
                    <a:pt x="232794" y="139300"/>
                    <a:pt x="247628" y="124312"/>
                    <a:pt x="270495" y="124040"/>
                  </a:cubicBezTo>
                  <a:cubicBezTo>
                    <a:pt x="272510" y="124012"/>
                    <a:pt x="274525" y="123983"/>
                    <a:pt x="276526" y="123955"/>
                  </a:cubicBezTo>
                  <a:cubicBezTo>
                    <a:pt x="285715" y="123826"/>
                    <a:pt x="295219" y="123683"/>
                    <a:pt x="304422" y="124169"/>
                  </a:cubicBezTo>
                  <a:cubicBezTo>
                    <a:pt x="307709" y="124341"/>
                    <a:pt x="312483" y="124169"/>
                    <a:pt x="316013" y="120780"/>
                  </a:cubicBezTo>
                  <a:cubicBezTo>
                    <a:pt x="319500" y="117433"/>
                    <a:pt x="319929" y="112771"/>
                    <a:pt x="319886" y="108666"/>
                  </a:cubicBezTo>
                  <a:cubicBezTo>
                    <a:pt x="319586" y="78632"/>
                    <a:pt x="319586" y="47140"/>
                    <a:pt x="319886" y="15076"/>
                  </a:cubicBezTo>
                  <a:cubicBezTo>
                    <a:pt x="319914" y="11214"/>
                    <a:pt x="319514" y="6824"/>
                    <a:pt x="316256" y="3591"/>
                  </a:cubicBezTo>
                  <a:cubicBezTo>
                    <a:pt x="312926" y="273"/>
                    <a:pt x="308310" y="-27"/>
                    <a:pt x="305137" y="2"/>
                  </a:cubicBezTo>
                  <a:cubicBezTo>
                    <a:pt x="284872" y="302"/>
                    <a:pt x="264235" y="245"/>
                    <a:pt x="244284" y="188"/>
                  </a:cubicBezTo>
                  <a:cubicBezTo>
                    <a:pt x="238511" y="173"/>
                    <a:pt x="232737" y="159"/>
                    <a:pt x="226963" y="145"/>
                  </a:cubicBezTo>
                  <a:cubicBezTo>
                    <a:pt x="215601" y="73"/>
                    <a:pt x="206341" y="989"/>
                    <a:pt x="197823" y="2848"/>
                  </a:cubicBezTo>
                  <a:cubicBezTo>
                    <a:pt x="132168" y="17149"/>
                    <a:pt x="87722" y="71996"/>
                    <a:pt x="87222" y="139329"/>
                  </a:cubicBezTo>
                  <a:cubicBezTo>
                    <a:pt x="87008" y="169734"/>
                    <a:pt x="87022" y="202042"/>
                    <a:pt x="87293" y="241000"/>
                  </a:cubicBezTo>
                  <a:cubicBezTo>
                    <a:pt x="74417" y="240842"/>
                    <a:pt x="61355" y="240842"/>
                    <a:pt x="48721" y="240857"/>
                  </a:cubicBezTo>
                  <a:cubicBezTo>
                    <a:pt x="37274" y="240857"/>
                    <a:pt x="25426" y="240871"/>
                    <a:pt x="13807" y="240757"/>
                  </a:cubicBezTo>
                  <a:cubicBezTo>
                    <a:pt x="10877" y="240714"/>
                    <a:pt x="6661" y="241043"/>
                    <a:pt x="3517" y="244175"/>
                  </a:cubicBezTo>
                  <a:cubicBezTo>
                    <a:pt x="416" y="247264"/>
                    <a:pt x="44" y="251340"/>
                    <a:pt x="59" y="254543"/>
                  </a:cubicBezTo>
                  <a:cubicBezTo>
                    <a:pt x="302" y="293187"/>
                    <a:pt x="287" y="322963"/>
                    <a:pt x="2" y="351066"/>
                  </a:cubicBezTo>
                  <a:cubicBezTo>
                    <a:pt x="-27" y="354012"/>
                    <a:pt x="302" y="358302"/>
                    <a:pt x="3460" y="361463"/>
                  </a:cubicBezTo>
                  <a:cubicBezTo>
                    <a:pt x="6947" y="364952"/>
                    <a:pt x="11763" y="364910"/>
                    <a:pt x="14364" y="364867"/>
                  </a:cubicBezTo>
                  <a:cubicBezTo>
                    <a:pt x="24311" y="364767"/>
                    <a:pt x="34458" y="364795"/>
                    <a:pt x="44276" y="364809"/>
                  </a:cubicBezTo>
                  <a:cubicBezTo>
                    <a:pt x="57753" y="364838"/>
                    <a:pt x="71673" y="364867"/>
                    <a:pt x="85407" y="364581"/>
                  </a:cubicBezTo>
                  <a:cubicBezTo>
                    <a:pt x="86236" y="364566"/>
                    <a:pt x="86850" y="364581"/>
                    <a:pt x="87308" y="364609"/>
                  </a:cubicBezTo>
                  <a:cubicBezTo>
                    <a:pt x="87336" y="365053"/>
                    <a:pt x="87365" y="365639"/>
                    <a:pt x="87365" y="366426"/>
                  </a:cubicBezTo>
                  <a:cubicBezTo>
                    <a:pt x="87208" y="429711"/>
                    <a:pt x="87179" y="494040"/>
                    <a:pt x="87150" y="556252"/>
                  </a:cubicBezTo>
                  <a:cubicBezTo>
                    <a:pt x="87136" y="604277"/>
                    <a:pt x="87108" y="652288"/>
                    <a:pt x="87036" y="700313"/>
                  </a:cubicBezTo>
                  <a:cubicBezTo>
                    <a:pt x="87036" y="703860"/>
                    <a:pt x="87436" y="708336"/>
                    <a:pt x="90709" y="711583"/>
                  </a:cubicBezTo>
                  <a:cubicBezTo>
                    <a:pt x="93967" y="714829"/>
                    <a:pt x="98384" y="715201"/>
                    <a:pt x="101856" y="715201"/>
                  </a:cubicBezTo>
                  <a:cubicBezTo>
                    <a:pt x="135541" y="714958"/>
                    <a:pt x="175514" y="714786"/>
                    <a:pt x="216588" y="715273"/>
                  </a:cubicBezTo>
                  <a:cubicBezTo>
                    <a:pt x="216773" y="715273"/>
                    <a:pt x="216959" y="715273"/>
                    <a:pt x="217145" y="715273"/>
                  </a:cubicBezTo>
                  <a:cubicBezTo>
                    <a:pt x="220946" y="715273"/>
                    <a:pt x="225563" y="714758"/>
                    <a:pt x="228921" y="711440"/>
                  </a:cubicBezTo>
                  <a:cubicBezTo>
                    <a:pt x="232380" y="708007"/>
                    <a:pt x="232851" y="703331"/>
                    <a:pt x="232837" y="698783"/>
                  </a:cubicBezTo>
                  <a:cubicBezTo>
                    <a:pt x="232723" y="647583"/>
                    <a:pt x="232708" y="595510"/>
                    <a:pt x="232680" y="545168"/>
                  </a:cubicBezTo>
                  <a:cubicBezTo>
                    <a:pt x="232651" y="486560"/>
                    <a:pt x="232623" y="425964"/>
                    <a:pt x="232465" y="366368"/>
                  </a:cubicBezTo>
                  <a:cubicBezTo>
                    <a:pt x="232465" y="365610"/>
                    <a:pt x="232494" y="365038"/>
                    <a:pt x="232522" y="364609"/>
                  </a:cubicBezTo>
                  <a:cubicBezTo>
                    <a:pt x="232980" y="364581"/>
                    <a:pt x="233594" y="364566"/>
                    <a:pt x="234438" y="364581"/>
                  </a:cubicBezTo>
                  <a:cubicBezTo>
                    <a:pt x="248543" y="364838"/>
                    <a:pt x="262863" y="364824"/>
                    <a:pt x="276697" y="364795"/>
                  </a:cubicBezTo>
                  <a:cubicBezTo>
                    <a:pt x="286615" y="364781"/>
                    <a:pt x="296877" y="364767"/>
                    <a:pt x="306952" y="364852"/>
                  </a:cubicBezTo>
                  <a:cubicBezTo>
                    <a:pt x="307024" y="364852"/>
                    <a:pt x="307095" y="364852"/>
                    <a:pt x="307166" y="364852"/>
                  </a:cubicBezTo>
                  <a:cubicBezTo>
                    <a:pt x="314541" y="364852"/>
                    <a:pt x="319286" y="361534"/>
                    <a:pt x="321701" y="354712"/>
                  </a:cubicBezTo>
                  <a:cubicBezTo>
                    <a:pt x="323702" y="349035"/>
                    <a:pt x="326060" y="343271"/>
                    <a:pt x="328318" y="337693"/>
                  </a:cubicBezTo>
                  <a:cubicBezTo>
                    <a:pt x="329289" y="335291"/>
                    <a:pt x="330276" y="332902"/>
                    <a:pt x="331233" y="330500"/>
                  </a:cubicBezTo>
                  <a:lnTo>
                    <a:pt x="359616" y="259191"/>
                  </a:lnTo>
                  <a:cubicBezTo>
                    <a:pt x="361259" y="255087"/>
                    <a:pt x="360759" y="250424"/>
                    <a:pt x="358272" y="246749"/>
                  </a:cubicBezTo>
                  <a:close/>
                  <a:moveTo>
                    <a:pt x="317956" y="325237"/>
                  </a:moveTo>
                  <a:cubicBezTo>
                    <a:pt x="317013" y="327596"/>
                    <a:pt x="316056" y="329956"/>
                    <a:pt x="315084" y="332316"/>
                  </a:cubicBezTo>
                  <a:cubicBezTo>
                    <a:pt x="312754" y="338037"/>
                    <a:pt x="310339" y="343972"/>
                    <a:pt x="308210" y="349964"/>
                  </a:cubicBezTo>
                  <a:cubicBezTo>
                    <a:pt x="308124" y="350207"/>
                    <a:pt x="308052" y="350393"/>
                    <a:pt x="307981" y="350536"/>
                  </a:cubicBezTo>
                  <a:cubicBezTo>
                    <a:pt x="307767" y="350551"/>
                    <a:pt x="307481" y="350579"/>
                    <a:pt x="307052" y="350565"/>
                  </a:cubicBezTo>
                  <a:cubicBezTo>
                    <a:pt x="296905" y="350479"/>
                    <a:pt x="286615" y="350493"/>
                    <a:pt x="276654" y="350508"/>
                  </a:cubicBezTo>
                  <a:cubicBezTo>
                    <a:pt x="262892" y="350536"/>
                    <a:pt x="248657" y="350551"/>
                    <a:pt x="234680" y="350293"/>
                  </a:cubicBezTo>
                  <a:cubicBezTo>
                    <a:pt x="230207" y="350207"/>
                    <a:pt x="225577" y="350608"/>
                    <a:pt x="222118" y="354012"/>
                  </a:cubicBezTo>
                  <a:cubicBezTo>
                    <a:pt x="218588" y="357501"/>
                    <a:pt x="218145" y="362464"/>
                    <a:pt x="218145" y="366411"/>
                  </a:cubicBezTo>
                  <a:cubicBezTo>
                    <a:pt x="218303" y="426006"/>
                    <a:pt x="218331" y="486588"/>
                    <a:pt x="218360" y="545183"/>
                  </a:cubicBezTo>
                  <a:cubicBezTo>
                    <a:pt x="218388" y="595539"/>
                    <a:pt x="218403" y="647611"/>
                    <a:pt x="218517" y="698826"/>
                  </a:cubicBezTo>
                  <a:cubicBezTo>
                    <a:pt x="218517" y="699770"/>
                    <a:pt x="218488" y="700442"/>
                    <a:pt x="218460" y="700928"/>
                  </a:cubicBezTo>
                  <a:cubicBezTo>
                    <a:pt x="218045" y="700957"/>
                    <a:pt x="217488" y="700985"/>
                    <a:pt x="216745" y="700971"/>
                  </a:cubicBezTo>
                  <a:cubicBezTo>
                    <a:pt x="197623" y="700742"/>
                    <a:pt x="178758" y="700656"/>
                    <a:pt x="160637" y="700656"/>
                  </a:cubicBezTo>
                  <a:cubicBezTo>
                    <a:pt x="139728" y="700656"/>
                    <a:pt x="119821" y="700771"/>
                    <a:pt x="101742" y="700899"/>
                  </a:cubicBezTo>
                  <a:cubicBezTo>
                    <a:pt x="101585" y="700899"/>
                    <a:pt x="101442" y="700899"/>
                    <a:pt x="101313" y="700899"/>
                  </a:cubicBezTo>
                  <a:cubicBezTo>
                    <a:pt x="101313" y="700728"/>
                    <a:pt x="101313" y="700542"/>
                    <a:pt x="101313" y="700342"/>
                  </a:cubicBezTo>
                  <a:cubicBezTo>
                    <a:pt x="101399" y="652317"/>
                    <a:pt x="101413" y="604291"/>
                    <a:pt x="101428" y="556266"/>
                  </a:cubicBezTo>
                  <a:cubicBezTo>
                    <a:pt x="101456" y="494054"/>
                    <a:pt x="101485" y="429739"/>
                    <a:pt x="101642" y="366468"/>
                  </a:cubicBezTo>
                  <a:cubicBezTo>
                    <a:pt x="101656" y="362264"/>
                    <a:pt x="101185" y="357487"/>
                    <a:pt x="97669" y="354012"/>
                  </a:cubicBezTo>
                  <a:cubicBezTo>
                    <a:pt x="94168" y="350579"/>
                    <a:pt x="89366" y="350207"/>
                    <a:pt x="85107" y="350279"/>
                  </a:cubicBezTo>
                  <a:cubicBezTo>
                    <a:pt x="71530" y="350551"/>
                    <a:pt x="57682" y="350522"/>
                    <a:pt x="44291" y="350493"/>
                  </a:cubicBezTo>
                  <a:cubicBezTo>
                    <a:pt x="34458" y="350479"/>
                    <a:pt x="24297" y="350451"/>
                    <a:pt x="14293" y="350551"/>
                  </a:cubicBezTo>
                  <a:cubicBezTo>
                    <a:pt x="14565" y="322705"/>
                    <a:pt x="14579" y="293187"/>
                    <a:pt x="14336" y="255044"/>
                  </a:cubicBezTo>
                  <a:cubicBezTo>
                    <a:pt x="25812" y="255158"/>
                    <a:pt x="37445" y="255144"/>
                    <a:pt x="48707" y="255144"/>
                  </a:cubicBezTo>
                  <a:cubicBezTo>
                    <a:pt x="61440" y="255130"/>
                    <a:pt x="74588" y="255130"/>
                    <a:pt x="87508" y="255287"/>
                  </a:cubicBezTo>
                  <a:cubicBezTo>
                    <a:pt x="90780" y="255330"/>
                    <a:pt x="94925" y="254972"/>
                    <a:pt x="98069" y="251840"/>
                  </a:cubicBezTo>
                  <a:cubicBezTo>
                    <a:pt x="101199" y="248737"/>
                    <a:pt x="101585" y="244661"/>
                    <a:pt x="101570" y="241085"/>
                  </a:cubicBezTo>
                  <a:cubicBezTo>
                    <a:pt x="101299" y="202113"/>
                    <a:pt x="101270" y="169806"/>
                    <a:pt x="101499" y="139415"/>
                  </a:cubicBezTo>
                  <a:cubicBezTo>
                    <a:pt x="101942" y="78933"/>
                    <a:pt x="141858" y="29649"/>
                    <a:pt x="200838" y="16806"/>
                  </a:cubicBezTo>
                  <a:cubicBezTo>
                    <a:pt x="208256" y="15190"/>
                    <a:pt x="216473" y="14432"/>
                    <a:pt x="226663" y="14432"/>
                  </a:cubicBezTo>
                  <a:cubicBezTo>
                    <a:pt x="226749" y="14432"/>
                    <a:pt x="226835" y="14432"/>
                    <a:pt x="226920" y="14432"/>
                  </a:cubicBezTo>
                  <a:cubicBezTo>
                    <a:pt x="232694" y="14446"/>
                    <a:pt x="238453" y="14461"/>
                    <a:pt x="244213" y="14475"/>
                  </a:cubicBezTo>
                  <a:cubicBezTo>
                    <a:pt x="264235" y="14532"/>
                    <a:pt x="284929" y="14589"/>
                    <a:pt x="305323" y="14289"/>
                  </a:cubicBezTo>
                  <a:cubicBezTo>
                    <a:pt x="305409" y="14289"/>
                    <a:pt x="305494" y="14289"/>
                    <a:pt x="305580" y="14289"/>
                  </a:cubicBezTo>
                  <a:cubicBezTo>
                    <a:pt x="305580" y="14489"/>
                    <a:pt x="305580" y="14704"/>
                    <a:pt x="305580" y="14947"/>
                  </a:cubicBezTo>
                  <a:cubicBezTo>
                    <a:pt x="305294" y="47097"/>
                    <a:pt x="305294" y="78675"/>
                    <a:pt x="305580" y="108795"/>
                  </a:cubicBezTo>
                  <a:cubicBezTo>
                    <a:pt x="305580" y="109224"/>
                    <a:pt x="305580" y="109581"/>
                    <a:pt x="305566" y="109896"/>
                  </a:cubicBezTo>
                  <a:cubicBezTo>
                    <a:pt x="305437" y="109896"/>
                    <a:pt x="305294" y="109882"/>
                    <a:pt x="305137" y="109882"/>
                  </a:cubicBezTo>
                  <a:cubicBezTo>
                    <a:pt x="295462" y="109381"/>
                    <a:pt x="285729" y="109524"/>
                    <a:pt x="276297" y="109653"/>
                  </a:cubicBezTo>
                  <a:cubicBezTo>
                    <a:pt x="274296" y="109681"/>
                    <a:pt x="272295" y="109710"/>
                    <a:pt x="270295" y="109739"/>
                  </a:cubicBezTo>
                  <a:cubicBezTo>
                    <a:pt x="239840" y="110082"/>
                    <a:pt x="218503" y="131649"/>
                    <a:pt x="218374" y="162197"/>
                  </a:cubicBezTo>
                  <a:cubicBezTo>
                    <a:pt x="218331" y="172409"/>
                    <a:pt x="218345" y="182620"/>
                    <a:pt x="218360" y="192832"/>
                  </a:cubicBezTo>
                  <a:cubicBezTo>
                    <a:pt x="218374" y="208692"/>
                    <a:pt x="218403" y="225096"/>
                    <a:pt x="218217" y="241214"/>
                  </a:cubicBezTo>
                  <a:cubicBezTo>
                    <a:pt x="218174" y="244504"/>
                    <a:pt x="218531" y="248665"/>
                    <a:pt x="221647" y="251812"/>
                  </a:cubicBezTo>
                  <a:cubicBezTo>
                    <a:pt x="224762" y="254944"/>
                    <a:pt x="229021" y="255316"/>
                    <a:pt x="232322" y="255301"/>
                  </a:cubicBezTo>
                  <a:cubicBezTo>
                    <a:pt x="261320" y="255115"/>
                    <a:pt x="290817" y="255144"/>
                    <a:pt x="319343" y="255158"/>
                  </a:cubicBezTo>
                  <a:cubicBezTo>
                    <a:pt x="328160" y="255158"/>
                    <a:pt x="336993" y="255173"/>
                    <a:pt x="345810" y="255173"/>
                  </a:cubicBezTo>
                  <a:lnTo>
                    <a:pt x="317956" y="3252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5" name="Google Shape;1515;p36"/>
          <p:cNvGrpSpPr/>
          <p:nvPr/>
        </p:nvGrpSpPr>
        <p:grpSpPr>
          <a:xfrm>
            <a:off x="2920776" y="4136653"/>
            <a:ext cx="263474" cy="263463"/>
            <a:chOff x="2920776" y="4136653"/>
            <a:chExt cx="263474" cy="263463"/>
          </a:xfrm>
        </p:grpSpPr>
        <p:sp>
          <p:nvSpPr>
            <p:cNvPr id="1516" name="Google Shape;1516;p36"/>
            <p:cNvSpPr/>
            <p:nvPr/>
          </p:nvSpPr>
          <p:spPr>
            <a:xfrm>
              <a:off x="2923411" y="4139288"/>
              <a:ext cx="258208" cy="258193"/>
            </a:xfrm>
            <a:custGeom>
              <a:rect b="b" l="l" r="r" t="t"/>
              <a:pathLst>
                <a:path extrusionOk="0" h="516385" w="516417">
                  <a:moveTo>
                    <a:pt x="516418" y="76599"/>
                  </a:moveTo>
                  <a:lnTo>
                    <a:pt x="516418" y="439787"/>
                  </a:lnTo>
                  <a:cubicBezTo>
                    <a:pt x="516291" y="482045"/>
                    <a:pt x="482066" y="516291"/>
                    <a:pt x="439819" y="516386"/>
                  </a:cubicBezTo>
                  <a:lnTo>
                    <a:pt x="76599" y="516386"/>
                  </a:lnTo>
                  <a:cubicBezTo>
                    <a:pt x="34352" y="516291"/>
                    <a:pt x="126" y="482045"/>
                    <a:pt x="0" y="439787"/>
                  </a:cubicBezTo>
                  <a:lnTo>
                    <a:pt x="0" y="76599"/>
                  </a:lnTo>
                  <a:cubicBezTo>
                    <a:pt x="126" y="34320"/>
                    <a:pt x="34352" y="105"/>
                    <a:pt x="76599" y="0"/>
                  </a:cubicBezTo>
                  <a:lnTo>
                    <a:pt x="439808" y="0"/>
                  </a:lnTo>
                  <a:cubicBezTo>
                    <a:pt x="482066" y="105"/>
                    <a:pt x="516291" y="34320"/>
                    <a:pt x="516418" y="765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36"/>
            <p:cNvSpPr/>
            <p:nvPr/>
          </p:nvSpPr>
          <p:spPr>
            <a:xfrm>
              <a:off x="2920776" y="4136653"/>
              <a:ext cx="263474" cy="263463"/>
            </a:xfrm>
            <a:custGeom>
              <a:rect b="b" l="l" r="r" t="t"/>
              <a:pathLst>
                <a:path extrusionOk="0" h="526926" w="526947">
                  <a:moveTo>
                    <a:pt x="445089" y="0"/>
                  </a:moveTo>
                  <a:lnTo>
                    <a:pt x="81859" y="0"/>
                  </a:lnTo>
                  <a:cubicBezTo>
                    <a:pt x="36861" y="105"/>
                    <a:pt x="137" y="36829"/>
                    <a:pt x="0" y="81869"/>
                  </a:cubicBezTo>
                  <a:lnTo>
                    <a:pt x="0" y="445068"/>
                  </a:lnTo>
                  <a:cubicBezTo>
                    <a:pt x="137" y="490098"/>
                    <a:pt x="36861" y="526821"/>
                    <a:pt x="81869" y="526927"/>
                  </a:cubicBezTo>
                  <a:lnTo>
                    <a:pt x="445089" y="526927"/>
                  </a:lnTo>
                  <a:cubicBezTo>
                    <a:pt x="490098" y="526821"/>
                    <a:pt x="526811" y="490098"/>
                    <a:pt x="526948" y="445057"/>
                  </a:cubicBezTo>
                  <a:lnTo>
                    <a:pt x="526948" y="81869"/>
                  </a:lnTo>
                  <a:cubicBezTo>
                    <a:pt x="526948" y="81869"/>
                    <a:pt x="526948" y="81859"/>
                    <a:pt x="526948" y="81848"/>
                  </a:cubicBezTo>
                  <a:cubicBezTo>
                    <a:pt x="526821" y="36829"/>
                    <a:pt x="490098" y="105"/>
                    <a:pt x="445089" y="0"/>
                  </a:cubicBezTo>
                  <a:close/>
                  <a:moveTo>
                    <a:pt x="516418" y="445047"/>
                  </a:moveTo>
                  <a:cubicBezTo>
                    <a:pt x="516302" y="484290"/>
                    <a:pt x="484290" y="516302"/>
                    <a:pt x="445089" y="516397"/>
                  </a:cubicBezTo>
                  <a:lnTo>
                    <a:pt x="81890" y="516397"/>
                  </a:lnTo>
                  <a:cubicBezTo>
                    <a:pt x="42669" y="516302"/>
                    <a:pt x="10667" y="484290"/>
                    <a:pt x="10541" y="445068"/>
                  </a:cubicBezTo>
                  <a:lnTo>
                    <a:pt x="10541" y="81890"/>
                  </a:lnTo>
                  <a:cubicBezTo>
                    <a:pt x="10657" y="42637"/>
                    <a:pt x="42658" y="10636"/>
                    <a:pt x="81869" y="10541"/>
                  </a:cubicBezTo>
                  <a:lnTo>
                    <a:pt x="445068" y="10541"/>
                  </a:lnTo>
                  <a:cubicBezTo>
                    <a:pt x="484290" y="10636"/>
                    <a:pt x="516291" y="42637"/>
                    <a:pt x="516418" y="81890"/>
                  </a:cubicBezTo>
                  <a:lnTo>
                    <a:pt x="516418" y="445047"/>
                  </a:lnTo>
                  <a:close/>
                  <a:moveTo>
                    <a:pt x="263495" y="129081"/>
                  </a:moveTo>
                  <a:cubicBezTo>
                    <a:pt x="189394" y="129081"/>
                    <a:pt x="129112" y="189363"/>
                    <a:pt x="129112" y="263463"/>
                  </a:cubicBezTo>
                  <a:cubicBezTo>
                    <a:pt x="129112" y="337564"/>
                    <a:pt x="189394" y="397846"/>
                    <a:pt x="263495" y="397846"/>
                  </a:cubicBezTo>
                  <a:cubicBezTo>
                    <a:pt x="337575" y="397846"/>
                    <a:pt x="397846" y="337564"/>
                    <a:pt x="397846" y="263463"/>
                  </a:cubicBezTo>
                  <a:cubicBezTo>
                    <a:pt x="397846" y="189373"/>
                    <a:pt x="337575" y="129081"/>
                    <a:pt x="263495" y="129081"/>
                  </a:cubicBezTo>
                  <a:close/>
                  <a:moveTo>
                    <a:pt x="263495" y="387305"/>
                  </a:moveTo>
                  <a:cubicBezTo>
                    <a:pt x="195213" y="387305"/>
                    <a:pt x="139653" y="331746"/>
                    <a:pt x="139653" y="263463"/>
                  </a:cubicBezTo>
                  <a:cubicBezTo>
                    <a:pt x="139653" y="195181"/>
                    <a:pt x="195213" y="139621"/>
                    <a:pt x="263495" y="139621"/>
                  </a:cubicBezTo>
                  <a:cubicBezTo>
                    <a:pt x="331767" y="139621"/>
                    <a:pt x="387305" y="195181"/>
                    <a:pt x="387305" y="263463"/>
                  </a:cubicBezTo>
                  <a:cubicBezTo>
                    <a:pt x="387305" y="331756"/>
                    <a:pt x="331767" y="387305"/>
                    <a:pt x="263495" y="387305"/>
                  </a:cubicBezTo>
                  <a:close/>
                  <a:moveTo>
                    <a:pt x="403338" y="86054"/>
                  </a:moveTo>
                  <a:cubicBezTo>
                    <a:pt x="382636" y="86054"/>
                    <a:pt x="365792" y="102898"/>
                    <a:pt x="365792" y="123600"/>
                  </a:cubicBezTo>
                  <a:cubicBezTo>
                    <a:pt x="365792" y="144301"/>
                    <a:pt x="382636" y="161145"/>
                    <a:pt x="403338" y="161145"/>
                  </a:cubicBezTo>
                  <a:cubicBezTo>
                    <a:pt x="424039" y="161145"/>
                    <a:pt x="440883" y="144301"/>
                    <a:pt x="440883" y="123600"/>
                  </a:cubicBezTo>
                  <a:cubicBezTo>
                    <a:pt x="440883" y="102898"/>
                    <a:pt x="424039" y="86054"/>
                    <a:pt x="403338" y="86054"/>
                  </a:cubicBezTo>
                  <a:close/>
                  <a:moveTo>
                    <a:pt x="403338" y="150605"/>
                  </a:moveTo>
                  <a:cubicBezTo>
                    <a:pt x="388444" y="150605"/>
                    <a:pt x="376332" y="138493"/>
                    <a:pt x="376332" y="123600"/>
                  </a:cubicBezTo>
                  <a:cubicBezTo>
                    <a:pt x="376332" y="108706"/>
                    <a:pt x="388444" y="96594"/>
                    <a:pt x="403338" y="96594"/>
                  </a:cubicBezTo>
                  <a:cubicBezTo>
                    <a:pt x="418232" y="96594"/>
                    <a:pt x="430343" y="108706"/>
                    <a:pt x="430343" y="123600"/>
                  </a:cubicBezTo>
                  <a:cubicBezTo>
                    <a:pt x="430343" y="138493"/>
                    <a:pt x="418232" y="150605"/>
                    <a:pt x="403338" y="1506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8" name="Google Shape;1518;p36"/>
          <p:cNvGrpSpPr/>
          <p:nvPr/>
        </p:nvGrpSpPr>
        <p:grpSpPr>
          <a:xfrm>
            <a:off x="3473129" y="4136650"/>
            <a:ext cx="322346" cy="263693"/>
            <a:chOff x="3473129" y="4136650"/>
            <a:chExt cx="322346" cy="263693"/>
          </a:xfrm>
        </p:grpSpPr>
        <p:sp>
          <p:nvSpPr>
            <p:cNvPr id="1519" name="Google Shape;1519;p36"/>
            <p:cNvSpPr/>
            <p:nvPr/>
          </p:nvSpPr>
          <p:spPr>
            <a:xfrm>
              <a:off x="3476359" y="4139898"/>
              <a:ext cx="315903" cy="257210"/>
            </a:xfrm>
            <a:custGeom>
              <a:rect b="b" l="l" r="r" t="t"/>
              <a:pathLst>
                <a:path extrusionOk="0" h="514419" w="631805">
                  <a:moveTo>
                    <a:pt x="211584" y="514420"/>
                  </a:moveTo>
                  <a:cubicBezTo>
                    <a:pt x="203296" y="514420"/>
                    <a:pt x="195022" y="514420"/>
                    <a:pt x="186734" y="514420"/>
                  </a:cubicBezTo>
                  <a:cubicBezTo>
                    <a:pt x="182888" y="513774"/>
                    <a:pt x="178989" y="514045"/>
                    <a:pt x="175129" y="514019"/>
                  </a:cubicBezTo>
                  <a:cubicBezTo>
                    <a:pt x="159084" y="513916"/>
                    <a:pt x="143309" y="511630"/>
                    <a:pt x="127612" y="508620"/>
                  </a:cubicBezTo>
                  <a:cubicBezTo>
                    <a:pt x="111489" y="505532"/>
                    <a:pt x="95663" y="501321"/>
                    <a:pt x="80108" y="496064"/>
                  </a:cubicBezTo>
                  <a:cubicBezTo>
                    <a:pt x="67186" y="491698"/>
                    <a:pt x="54600" y="486492"/>
                    <a:pt x="42220" y="480757"/>
                  </a:cubicBezTo>
                  <a:cubicBezTo>
                    <a:pt x="28434" y="474363"/>
                    <a:pt x="15163" y="467038"/>
                    <a:pt x="2280" y="459004"/>
                  </a:cubicBezTo>
                  <a:cubicBezTo>
                    <a:pt x="2009" y="458836"/>
                    <a:pt x="1712" y="458694"/>
                    <a:pt x="1454" y="458487"/>
                  </a:cubicBezTo>
                  <a:cubicBezTo>
                    <a:pt x="705" y="457867"/>
                    <a:pt x="-301" y="457247"/>
                    <a:pt x="86" y="456136"/>
                  </a:cubicBezTo>
                  <a:cubicBezTo>
                    <a:pt x="512" y="454896"/>
                    <a:pt x="1661" y="455064"/>
                    <a:pt x="2771" y="455167"/>
                  </a:cubicBezTo>
                  <a:cubicBezTo>
                    <a:pt x="12698" y="456072"/>
                    <a:pt x="22650" y="456911"/>
                    <a:pt x="32616" y="456717"/>
                  </a:cubicBezTo>
                  <a:cubicBezTo>
                    <a:pt x="51127" y="456343"/>
                    <a:pt x="69484" y="454418"/>
                    <a:pt x="87595" y="450349"/>
                  </a:cubicBezTo>
                  <a:cubicBezTo>
                    <a:pt x="109811" y="445350"/>
                    <a:pt x="131020" y="437613"/>
                    <a:pt x="151196" y="427085"/>
                  </a:cubicBezTo>
                  <a:cubicBezTo>
                    <a:pt x="164221" y="420277"/>
                    <a:pt x="176614" y="412436"/>
                    <a:pt x="188464" y="403343"/>
                  </a:cubicBezTo>
                  <a:cubicBezTo>
                    <a:pt x="173554" y="402567"/>
                    <a:pt x="159277" y="399713"/>
                    <a:pt x="145646" y="394145"/>
                  </a:cubicBezTo>
                  <a:cubicBezTo>
                    <a:pt x="132182" y="388642"/>
                    <a:pt x="119828" y="381292"/>
                    <a:pt x="108843" y="371669"/>
                  </a:cubicBezTo>
                  <a:cubicBezTo>
                    <a:pt x="98567" y="362665"/>
                    <a:pt x="89673" y="352512"/>
                    <a:pt x="82560" y="340874"/>
                  </a:cubicBezTo>
                  <a:cubicBezTo>
                    <a:pt x="77771" y="333033"/>
                    <a:pt x="73692" y="324830"/>
                    <a:pt x="70787" y="316085"/>
                  </a:cubicBezTo>
                  <a:cubicBezTo>
                    <a:pt x="70632" y="315620"/>
                    <a:pt x="70465" y="315168"/>
                    <a:pt x="70348" y="314690"/>
                  </a:cubicBezTo>
                  <a:cubicBezTo>
                    <a:pt x="69768" y="312210"/>
                    <a:pt x="70736" y="311086"/>
                    <a:pt x="73227" y="311409"/>
                  </a:cubicBezTo>
                  <a:cubicBezTo>
                    <a:pt x="76687" y="311848"/>
                    <a:pt x="80120" y="312417"/>
                    <a:pt x="83606" y="312662"/>
                  </a:cubicBezTo>
                  <a:cubicBezTo>
                    <a:pt x="92603" y="313295"/>
                    <a:pt x="101575" y="313347"/>
                    <a:pt x="110559" y="312287"/>
                  </a:cubicBezTo>
                  <a:cubicBezTo>
                    <a:pt x="115078" y="311745"/>
                    <a:pt x="119518" y="310828"/>
                    <a:pt x="124075" y="309975"/>
                  </a:cubicBezTo>
                  <a:cubicBezTo>
                    <a:pt x="110508" y="306785"/>
                    <a:pt x="97960" y="301333"/>
                    <a:pt x="86175" y="294125"/>
                  </a:cubicBezTo>
                  <a:cubicBezTo>
                    <a:pt x="76855" y="288429"/>
                    <a:pt x="68348" y="281660"/>
                    <a:pt x="60809" y="273768"/>
                  </a:cubicBezTo>
                  <a:cubicBezTo>
                    <a:pt x="52663" y="265229"/>
                    <a:pt x="45641" y="255838"/>
                    <a:pt x="39961" y="245427"/>
                  </a:cubicBezTo>
                  <a:cubicBezTo>
                    <a:pt x="31996" y="230856"/>
                    <a:pt x="27052" y="215342"/>
                    <a:pt x="25013" y="198898"/>
                  </a:cubicBezTo>
                  <a:cubicBezTo>
                    <a:pt x="24393" y="193912"/>
                    <a:pt x="23851" y="188900"/>
                    <a:pt x="23915" y="183875"/>
                  </a:cubicBezTo>
                  <a:cubicBezTo>
                    <a:pt x="23967" y="180555"/>
                    <a:pt x="25284" y="179716"/>
                    <a:pt x="28240" y="181240"/>
                  </a:cubicBezTo>
                  <a:cubicBezTo>
                    <a:pt x="36411" y="185464"/>
                    <a:pt x="44866" y="188939"/>
                    <a:pt x="53748" y="191380"/>
                  </a:cubicBezTo>
                  <a:cubicBezTo>
                    <a:pt x="62138" y="193692"/>
                    <a:pt x="70645" y="195281"/>
                    <a:pt x="79591" y="195759"/>
                  </a:cubicBezTo>
                  <a:cubicBezTo>
                    <a:pt x="72943" y="190721"/>
                    <a:pt x="66708" y="185541"/>
                    <a:pt x="61132" y="179612"/>
                  </a:cubicBezTo>
                  <a:cubicBezTo>
                    <a:pt x="53541" y="171539"/>
                    <a:pt x="47009" y="162690"/>
                    <a:pt x="41562" y="153015"/>
                  </a:cubicBezTo>
                  <a:cubicBezTo>
                    <a:pt x="33907" y="139426"/>
                    <a:pt x="29002" y="124894"/>
                    <a:pt x="26600" y="109509"/>
                  </a:cubicBezTo>
                  <a:cubicBezTo>
                    <a:pt x="25852" y="104704"/>
                    <a:pt x="25568" y="99847"/>
                    <a:pt x="25245" y="94990"/>
                  </a:cubicBezTo>
                  <a:cubicBezTo>
                    <a:pt x="24354" y="81724"/>
                    <a:pt x="26045" y="68755"/>
                    <a:pt x="29298" y="55966"/>
                  </a:cubicBezTo>
                  <a:cubicBezTo>
                    <a:pt x="31945" y="45542"/>
                    <a:pt x="35779" y="35544"/>
                    <a:pt x="41187" y="26205"/>
                  </a:cubicBezTo>
                  <a:cubicBezTo>
                    <a:pt x="43072" y="22949"/>
                    <a:pt x="44389" y="22833"/>
                    <a:pt x="46816" y="25714"/>
                  </a:cubicBezTo>
                  <a:cubicBezTo>
                    <a:pt x="55258" y="35789"/>
                    <a:pt x="63997" y="45607"/>
                    <a:pt x="73498" y="54701"/>
                  </a:cubicBezTo>
                  <a:cubicBezTo>
                    <a:pt x="87982" y="68574"/>
                    <a:pt x="103343" y="81401"/>
                    <a:pt x="119841" y="92859"/>
                  </a:cubicBezTo>
                  <a:cubicBezTo>
                    <a:pt x="136003" y="104097"/>
                    <a:pt x="152939" y="113966"/>
                    <a:pt x="170663" y="122530"/>
                  </a:cubicBezTo>
                  <a:cubicBezTo>
                    <a:pt x="188232" y="131017"/>
                    <a:pt x="206369" y="138031"/>
                    <a:pt x="225086" y="143573"/>
                  </a:cubicBezTo>
                  <a:cubicBezTo>
                    <a:pt x="240835" y="148223"/>
                    <a:pt x="256791" y="151866"/>
                    <a:pt x="273004" y="154397"/>
                  </a:cubicBezTo>
                  <a:cubicBezTo>
                    <a:pt x="282208" y="155831"/>
                    <a:pt x="291464" y="157007"/>
                    <a:pt x="300771" y="157601"/>
                  </a:cubicBezTo>
                  <a:cubicBezTo>
                    <a:pt x="302875" y="157730"/>
                    <a:pt x="304953" y="158118"/>
                    <a:pt x="307070" y="158053"/>
                  </a:cubicBezTo>
                  <a:cubicBezTo>
                    <a:pt x="308697" y="158014"/>
                    <a:pt x="309523" y="157523"/>
                    <a:pt x="309149" y="155715"/>
                  </a:cubicBezTo>
                  <a:cubicBezTo>
                    <a:pt x="307445" y="147512"/>
                    <a:pt x="306670" y="139168"/>
                    <a:pt x="306657" y="130823"/>
                  </a:cubicBezTo>
                  <a:cubicBezTo>
                    <a:pt x="306644" y="125501"/>
                    <a:pt x="306838" y="120127"/>
                    <a:pt x="307483" y="114805"/>
                  </a:cubicBezTo>
                  <a:cubicBezTo>
                    <a:pt x="309407" y="99098"/>
                    <a:pt x="313848" y="84165"/>
                    <a:pt x="321076" y="70085"/>
                  </a:cubicBezTo>
                  <a:cubicBezTo>
                    <a:pt x="328835" y="54959"/>
                    <a:pt x="339291" y="41938"/>
                    <a:pt x="352109" y="30790"/>
                  </a:cubicBezTo>
                  <a:cubicBezTo>
                    <a:pt x="367703" y="17227"/>
                    <a:pt x="385556" y="8030"/>
                    <a:pt x="405539" y="2863"/>
                  </a:cubicBezTo>
                  <a:cubicBezTo>
                    <a:pt x="411761" y="1248"/>
                    <a:pt x="418086" y="383"/>
                    <a:pt x="424515" y="279"/>
                  </a:cubicBezTo>
                  <a:cubicBezTo>
                    <a:pt x="426787" y="241"/>
                    <a:pt x="429046" y="-108"/>
                    <a:pt x="431318" y="34"/>
                  </a:cubicBezTo>
                  <a:cubicBezTo>
                    <a:pt x="435487" y="34"/>
                    <a:pt x="439644" y="34"/>
                    <a:pt x="443813" y="34"/>
                  </a:cubicBezTo>
                  <a:cubicBezTo>
                    <a:pt x="460246" y="-276"/>
                    <a:pt x="475789" y="3509"/>
                    <a:pt x="490724" y="10174"/>
                  </a:cubicBezTo>
                  <a:cubicBezTo>
                    <a:pt x="505556" y="16801"/>
                    <a:pt x="518801" y="25701"/>
                    <a:pt x="530109" y="37404"/>
                  </a:cubicBezTo>
                  <a:cubicBezTo>
                    <a:pt x="531826" y="39187"/>
                    <a:pt x="533504" y="39703"/>
                    <a:pt x="535944" y="39174"/>
                  </a:cubicBezTo>
                  <a:cubicBezTo>
                    <a:pt x="551847" y="35725"/>
                    <a:pt x="567299" y="30868"/>
                    <a:pt x="582312" y="24603"/>
                  </a:cubicBezTo>
                  <a:cubicBezTo>
                    <a:pt x="592368" y="20405"/>
                    <a:pt x="602063" y="15522"/>
                    <a:pt x="611525" y="10148"/>
                  </a:cubicBezTo>
                  <a:cubicBezTo>
                    <a:pt x="612480" y="9606"/>
                    <a:pt x="613448" y="9089"/>
                    <a:pt x="614455" y="9864"/>
                  </a:cubicBezTo>
                  <a:cubicBezTo>
                    <a:pt x="615488" y="10652"/>
                    <a:pt x="615139" y="11776"/>
                    <a:pt x="614842" y="12783"/>
                  </a:cubicBezTo>
                  <a:cubicBezTo>
                    <a:pt x="612622" y="20133"/>
                    <a:pt x="609240" y="26980"/>
                    <a:pt x="605574" y="33671"/>
                  </a:cubicBezTo>
                  <a:cubicBezTo>
                    <a:pt x="601366" y="41331"/>
                    <a:pt x="596344" y="48526"/>
                    <a:pt x="590651" y="55153"/>
                  </a:cubicBezTo>
                  <a:cubicBezTo>
                    <a:pt x="587773" y="58498"/>
                    <a:pt x="584739" y="61715"/>
                    <a:pt x="581499" y="64699"/>
                  </a:cubicBezTo>
                  <a:cubicBezTo>
                    <a:pt x="578194" y="67721"/>
                    <a:pt x="574619" y="70356"/>
                    <a:pt x="571043" y="73030"/>
                  </a:cubicBezTo>
                  <a:cubicBezTo>
                    <a:pt x="567893" y="75381"/>
                    <a:pt x="564730" y="77719"/>
                    <a:pt x="561503" y="79980"/>
                  </a:cubicBezTo>
                  <a:cubicBezTo>
                    <a:pt x="568229" y="78624"/>
                    <a:pt x="575019" y="77642"/>
                    <a:pt x="581731" y="76182"/>
                  </a:cubicBezTo>
                  <a:cubicBezTo>
                    <a:pt x="597390" y="72759"/>
                    <a:pt x="612622" y="68018"/>
                    <a:pt x="627390" y="61766"/>
                  </a:cubicBezTo>
                  <a:cubicBezTo>
                    <a:pt x="628694" y="61211"/>
                    <a:pt x="630346" y="59945"/>
                    <a:pt x="631404" y="61224"/>
                  </a:cubicBezTo>
                  <a:cubicBezTo>
                    <a:pt x="632411" y="62438"/>
                    <a:pt x="631301" y="64208"/>
                    <a:pt x="630514" y="65461"/>
                  </a:cubicBezTo>
                  <a:cubicBezTo>
                    <a:pt x="627661" y="69995"/>
                    <a:pt x="624279" y="74167"/>
                    <a:pt x="621013" y="78404"/>
                  </a:cubicBezTo>
                  <a:cubicBezTo>
                    <a:pt x="612790" y="89113"/>
                    <a:pt x="603470" y="98839"/>
                    <a:pt x="593711" y="108140"/>
                  </a:cubicBezTo>
                  <a:cubicBezTo>
                    <a:pt x="586792" y="114741"/>
                    <a:pt x="579459" y="120915"/>
                    <a:pt x="571688" y="126509"/>
                  </a:cubicBezTo>
                  <a:cubicBezTo>
                    <a:pt x="569649" y="127981"/>
                    <a:pt x="568732" y="129635"/>
                    <a:pt x="568784" y="132192"/>
                  </a:cubicBezTo>
                  <a:cubicBezTo>
                    <a:pt x="568926" y="138444"/>
                    <a:pt x="568835" y="144696"/>
                    <a:pt x="568835" y="150948"/>
                  </a:cubicBezTo>
                  <a:cubicBezTo>
                    <a:pt x="568835" y="164021"/>
                    <a:pt x="567661" y="177003"/>
                    <a:pt x="566034" y="189972"/>
                  </a:cubicBezTo>
                  <a:cubicBezTo>
                    <a:pt x="563569" y="209503"/>
                    <a:pt x="559593" y="228711"/>
                    <a:pt x="554106" y="247584"/>
                  </a:cubicBezTo>
                  <a:cubicBezTo>
                    <a:pt x="549459" y="263576"/>
                    <a:pt x="543844" y="279245"/>
                    <a:pt x="537144" y="294500"/>
                  </a:cubicBezTo>
                  <a:cubicBezTo>
                    <a:pt x="527359" y="316770"/>
                    <a:pt x="515780" y="338071"/>
                    <a:pt x="502071" y="358170"/>
                  </a:cubicBezTo>
                  <a:cubicBezTo>
                    <a:pt x="493654" y="370506"/>
                    <a:pt x="484489" y="382274"/>
                    <a:pt x="474666" y="393538"/>
                  </a:cubicBezTo>
                  <a:cubicBezTo>
                    <a:pt x="468857" y="400204"/>
                    <a:pt x="462893" y="406753"/>
                    <a:pt x="456580" y="412914"/>
                  </a:cubicBezTo>
                  <a:cubicBezTo>
                    <a:pt x="442510" y="426620"/>
                    <a:pt x="427587" y="439343"/>
                    <a:pt x="411477" y="450646"/>
                  </a:cubicBezTo>
                  <a:cubicBezTo>
                    <a:pt x="395302" y="462014"/>
                    <a:pt x="378327" y="471999"/>
                    <a:pt x="360474" y="480460"/>
                  </a:cubicBezTo>
                  <a:cubicBezTo>
                    <a:pt x="341821" y="489308"/>
                    <a:pt x="322509" y="496452"/>
                    <a:pt x="302578" y="501929"/>
                  </a:cubicBezTo>
                  <a:cubicBezTo>
                    <a:pt x="286197" y="506424"/>
                    <a:pt x="269570" y="509627"/>
                    <a:pt x="252776" y="512017"/>
                  </a:cubicBezTo>
                  <a:cubicBezTo>
                    <a:pt x="243701" y="513309"/>
                    <a:pt x="234562" y="513632"/>
                    <a:pt x="225409" y="514019"/>
                  </a:cubicBezTo>
                  <a:cubicBezTo>
                    <a:pt x="220775" y="514187"/>
                    <a:pt x="216166" y="513851"/>
                    <a:pt x="211584" y="5144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36"/>
            <p:cNvSpPr/>
            <p:nvPr/>
          </p:nvSpPr>
          <p:spPr>
            <a:xfrm>
              <a:off x="3473129" y="4136650"/>
              <a:ext cx="322346" cy="263693"/>
            </a:xfrm>
            <a:custGeom>
              <a:rect b="b" l="l" r="r" t="t"/>
              <a:pathLst>
                <a:path extrusionOk="0" h="527387" w="644692">
                  <a:moveTo>
                    <a:pt x="642807" y="63561"/>
                  </a:moveTo>
                  <a:cubicBezTo>
                    <a:pt x="641258" y="61688"/>
                    <a:pt x="637773" y="59014"/>
                    <a:pt x="631706" y="62075"/>
                  </a:cubicBezTo>
                  <a:cubicBezTo>
                    <a:pt x="631564" y="62140"/>
                    <a:pt x="631435" y="62217"/>
                    <a:pt x="631306" y="62269"/>
                  </a:cubicBezTo>
                  <a:cubicBezTo>
                    <a:pt x="619326" y="67346"/>
                    <a:pt x="606650" y="71531"/>
                    <a:pt x="593534" y="74760"/>
                  </a:cubicBezTo>
                  <a:cubicBezTo>
                    <a:pt x="596336" y="72099"/>
                    <a:pt x="599111" y="69167"/>
                    <a:pt x="601977" y="65834"/>
                  </a:cubicBezTo>
                  <a:cubicBezTo>
                    <a:pt x="608018" y="58807"/>
                    <a:pt x="613298" y="51212"/>
                    <a:pt x="617661" y="43255"/>
                  </a:cubicBezTo>
                  <a:cubicBezTo>
                    <a:pt x="621082" y="37028"/>
                    <a:pt x="624916" y="29523"/>
                    <a:pt x="627459" y="21101"/>
                  </a:cubicBezTo>
                  <a:cubicBezTo>
                    <a:pt x="629047" y="15831"/>
                    <a:pt x="626904" y="12808"/>
                    <a:pt x="624838" y="11206"/>
                  </a:cubicBezTo>
                  <a:cubicBezTo>
                    <a:pt x="622825" y="9643"/>
                    <a:pt x="619442" y="8352"/>
                    <a:pt x="614782" y="10987"/>
                  </a:cubicBezTo>
                  <a:cubicBezTo>
                    <a:pt x="604907" y="16606"/>
                    <a:pt x="595587" y="21217"/>
                    <a:pt x="586280" y="25105"/>
                  </a:cubicBezTo>
                  <a:cubicBezTo>
                    <a:pt x="571680" y="31190"/>
                    <a:pt x="556486" y="35969"/>
                    <a:pt x="541125" y="39302"/>
                  </a:cubicBezTo>
                  <a:cubicBezTo>
                    <a:pt x="529700" y="27495"/>
                    <a:pt x="515798" y="17885"/>
                    <a:pt x="499803" y="10741"/>
                  </a:cubicBezTo>
                  <a:cubicBezTo>
                    <a:pt x="482983" y="3223"/>
                    <a:pt x="466718" y="-277"/>
                    <a:pt x="450259" y="33"/>
                  </a:cubicBezTo>
                  <a:lnTo>
                    <a:pt x="437944" y="33"/>
                  </a:lnTo>
                  <a:cubicBezTo>
                    <a:pt x="436228" y="-58"/>
                    <a:pt x="434601" y="59"/>
                    <a:pt x="433168" y="149"/>
                  </a:cubicBezTo>
                  <a:cubicBezTo>
                    <a:pt x="432394" y="201"/>
                    <a:pt x="431632" y="265"/>
                    <a:pt x="430857" y="265"/>
                  </a:cubicBezTo>
                  <a:cubicBezTo>
                    <a:pt x="424003" y="369"/>
                    <a:pt x="417110" y="1299"/>
                    <a:pt x="410358" y="3055"/>
                  </a:cubicBezTo>
                  <a:cubicBezTo>
                    <a:pt x="389252" y="8519"/>
                    <a:pt x="370393" y="18375"/>
                    <a:pt x="354308" y="32365"/>
                  </a:cubicBezTo>
                  <a:cubicBezTo>
                    <a:pt x="340651" y="44236"/>
                    <a:pt x="329704" y="58110"/>
                    <a:pt x="321765" y="73585"/>
                  </a:cubicBezTo>
                  <a:cubicBezTo>
                    <a:pt x="314355" y="88026"/>
                    <a:pt x="309553" y="103812"/>
                    <a:pt x="307514" y="120475"/>
                  </a:cubicBezTo>
                  <a:cubicBezTo>
                    <a:pt x="306907" y="125435"/>
                    <a:pt x="306623" y="130783"/>
                    <a:pt x="306636" y="137294"/>
                  </a:cubicBezTo>
                  <a:cubicBezTo>
                    <a:pt x="306649" y="144282"/>
                    <a:pt x="307165" y="151102"/>
                    <a:pt x="308198" y="157651"/>
                  </a:cubicBezTo>
                  <a:cubicBezTo>
                    <a:pt x="308004" y="157639"/>
                    <a:pt x="307811" y="157626"/>
                    <a:pt x="307617" y="157613"/>
                  </a:cubicBezTo>
                  <a:cubicBezTo>
                    <a:pt x="299459" y="157083"/>
                    <a:pt x="290823" y="156088"/>
                    <a:pt x="280431" y="154461"/>
                  </a:cubicBezTo>
                  <a:cubicBezTo>
                    <a:pt x="264850" y="152032"/>
                    <a:pt x="249011" y="148454"/>
                    <a:pt x="233353" y="143817"/>
                  </a:cubicBezTo>
                  <a:cubicBezTo>
                    <a:pt x="215100" y="138417"/>
                    <a:pt x="197118" y="131468"/>
                    <a:pt x="179897" y="123162"/>
                  </a:cubicBezTo>
                  <a:cubicBezTo>
                    <a:pt x="162457" y="114740"/>
                    <a:pt x="145663" y="104935"/>
                    <a:pt x="129953" y="94007"/>
                  </a:cubicBezTo>
                  <a:cubicBezTo>
                    <a:pt x="114501" y="83260"/>
                    <a:pt x="99165" y="70640"/>
                    <a:pt x="84398" y="56482"/>
                  </a:cubicBezTo>
                  <a:cubicBezTo>
                    <a:pt x="76356" y="48783"/>
                    <a:pt x="68029" y="39728"/>
                    <a:pt x="58219" y="28025"/>
                  </a:cubicBezTo>
                  <a:cubicBezTo>
                    <a:pt x="57134" y="26733"/>
                    <a:pt x="54256" y="23284"/>
                    <a:pt x="49712" y="23685"/>
                  </a:cubicBezTo>
                  <a:cubicBezTo>
                    <a:pt x="45168" y="24072"/>
                    <a:pt x="42922" y="27960"/>
                    <a:pt x="42070" y="29420"/>
                  </a:cubicBezTo>
                  <a:cubicBezTo>
                    <a:pt x="36648" y="38772"/>
                    <a:pt x="32414" y="49339"/>
                    <a:pt x="29509" y="60835"/>
                  </a:cubicBezTo>
                  <a:cubicBezTo>
                    <a:pt x="25792" y="75496"/>
                    <a:pt x="24410" y="88918"/>
                    <a:pt x="25275" y="101874"/>
                  </a:cubicBezTo>
                  <a:lnTo>
                    <a:pt x="25366" y="103204"/>
                  </a:lnTo>
                  <a:cubicBezTo>
                    <a:pt x="25663" y="107674"/>
                    <a:pt x="25972" y="112311"/>
                    <a:pt x="26695" y="116961"/>
                  </a:cubicBezTo>
                  <a:cubicBezTo>
                    <a:pt x="29251" y="133302"/>
                    <a:pt x="34531" y="148674"/>
                    <a:pt x="42405" y="162638"/>
                  </a:cubicBezTo>
                  <a:cubicBezTo>
                    <a:pt x="48059" y="172674"/>
                    <a:pt x="54953" y="182053"/>
                    <a:pt x="62905" y="190488"/>
                  </a:cubicBezTo>
                  <a:cubicBezTo>
                    <a:pt x="63485" y="191108"/>
                    <a:pt x="64066" y="191715"/>
                    <a:pt x="64673" y="192322"/>
                  </a:cubicBezTo>
                  <a:cubicBezTo>
                    <a:pt x="63769" y="192089"/>
                    <a:pt x="62853" y="191844"/>
                    <a:pt x="61923" y="191599"/>
                  </a:cubicBezTo>
                  <a:cubicBezTo>
                    <a:pt x="53881" y="189390"/>
                    <a:pt x="45942" y="186225"/>
                    <a:pt x="37668" y="181949"/>
                  </a:cubicBezTo>
                  <a:cubicBezTo>
                    <a:pt x="33214" y="179650"/>
                    <a:pt x="30026" y="180502"/>
                    <a:pt x="28154" y="181639"/>
                  </a:cubicBezTo>
                  <a:cubicBezTo>
                    <a:pt x="26269" y="182776"/>
                    <a:pt x="24010" y="185179"/>
                    <a:pt x="23933" y="190229"/>
                  </a:cubicBezTo>
                  <a:cubicBezTo>
                    <a:pt x="23855" y="195797"/>
                    <a:pt x="24462" y="201145"/>
                    <a:pt x="25082" y="206144"/>
                  </a:cubicBezTo>
                  <a:cubicBezTo>
                    <a:pt x="27225" y="223414"/>
                    <a:pt x="32504" y="239845"/>
                    <a:pt x="40766" y="254972"/>
                  </a:cubicBezTo>
                  <a:cubicBezTo>
                    <a:pt x="46536" y="265538"/>
                    <a:pt x="53881" y="275523"/>
                    <a:pt x="62608" y="284669"/>
                  </a:cubicBezTo>
                  <a:cubicBezTo>
                    <a:pt x="70366" y="292807"/>
                    <a:pt x="79337" y="300015"/>
                    <a:pt x="89277" y="306086"/>
                  </a:cubicBezTo>
                  <a:cubicBezTo>
                    <a:pt x="93550" y="308695"/>
                    <a:pt x="97823" y="311033"/>
                    <a:pt x="102122" y="313113"/>
                  </a:cubicBezTo>
                  <a:cubicBezTo>
                    <a:pt x="98443" y="313113"/>
                    <a:pt x="94596" y="312958"/>
                    <a:pt x="90529" y="312674"/>
                  </a:cubicBezTo>
                  <a:cubicBezTo>
                    <a:pt x="88206" y="312506"/>
                    <a:pt x="85856" y="312183"/>
                    <a:pt x="83378" y="311847"/>
                  </a:cubicBezTo>
                  <a:cubicBezTo>
                    <a:pt x="82423" y="311718"/>
                    <a:pt x="81467" y="311589"/>
                    <a:pt x="80512" y="311460"/>
                  </a:cubicBezTo>
                  <a:cubicBezTo>
                    <a:pt x="75981" y="310878"/>
                    <a:pt x="73438" y="312868"/>
                    <a:pt x="72315" y="314121"/>
                  </a:cubicBezTo>
                  <a:cubicBezTo>
                    <a:pt x="71192" y="315374"/>
                    <a:pt x="69462" y="318138"/>
                    <a:pt x="70521" y="322633"/>
                  </a:cubicBezTo>
                  <a:cubicBezTo>
                    <a:pt x="70650" y="323202"/>
                    <a:pt x="70831" y="323770"/>
                    <a:pt x="71024" y="324325"/>
                  </a:cubicBezTo>
                  <a:lnTo>
                    <a:pt x="71115" y="324584"/>
                  </a:lnTo>
                  <a:cubicBezTo>
                    <a:pt x="73980" y="333213"/>
                    <a:pt x="78034" y="341764"/>
                    <a:pt x="83507" y="350716"/>
                  </a:cubicBezTo>
                  <a:cubicBezTo>
                    <a:pt x="90633" y="362367"/>
                    <a:pt x="99901" y="373231"/>
                    <a:pt x="111042" y="382996"/>
                  </a:cubicBezTo>
                  <a:cubicBezTo>
                    <a:pt x="122143" y="392723"/>
                    <a:pt x="135129" y="400667"/>
                    <a:pt x="149652" y="406597"/>
                  </a:cubicBezTo>
                  <a:cubicBezTo>
                    <a:pt x="158481" y="410201"/>
                    <a:pt x="167647" y="412797"/>
                    <a:pt x="177380" y="414425"/>
                  </a:cubicBezTo>
                  <a:cubicBezTo>
                    <a:pt x="170112" y="419256"/>
                    <a:pt x="162586" y="423699"/>
                    <a:pt x="154660" y="427846"/>
                  </a:cubicBezTo>
                  <a:cubicBezTo>
                    <a:pt x="135142" y="438025"/>
                    <a:pt x="114282" y="445659"/>
                    <a:pt x="92634" y="450542"/>
                  </a:cubicBezTo>
                  <a:cubicBezTo>
                    <a:pt x="75749" y="454339"/>
                    <a:pt x="58193" y="456368"/>
                    <a:pt x="38946" y="456755"/>
                  </a:cubicBezTo>
                  <a:cubicBezTo>
                    <a:pt x="29458" y="456949"/>
                    <a:pt x="19750" y="456148"/>
                    <a:pt x="9694" y="455218"/>
                  </a:cubicBezTo>
                  <a:cubicBezTo>
                    <a:pt x="3214" y="454598"/>
                    <a:pt x="1071" y="458718"/>
                    <a:pt x="452" y="460514"/>
                  </a:cubicBezTo>
                  <a:cubicBezTo>
                    <a:pt x="-232" y="462490"/>
                    <a:pt x="-736" y="466327"/>
                    <a:pt x="3614" y="469815"/>
                  </a:cubicBezTo>
                  <a:lnTo>
                    <a:pt x="3782" y="469957"/>
                  </a:lnTo>
                  <a:cubicBezTo>
                    <a:pt x="4389" y="470460"/>
                    <a:pt x="4944" y="470783"/>
                    <a:pt x="5318" y="470990"/>
                  </a:cubicBezTo>
                  <a:cubicBezTo>
                    <a:pt x="18873" y="479451"/>
                    <a:pt x="32543" y="486891"/>
                    <a:pt x="45968" y="493131"/>
                  </a:cubicBezTo>
                  <a:cubicBezTo>
                    <a:pt x="59561" y="499434"/>
                    <a:pt x="72173" y="504537"/>
                    <a:pt x="84514" y="508696"/>
                  </a:cubicBezTo>
                  <a:cubicBezTo>
                    <a:pt x="100482" y="514083"/>
                    <a:pt x="116747" y="518384"/>
                    <a:pt x="132857" y="521471"/>
                  </a:cubicBezTo>
                  <a:cubicBezTo>
                    <a:pt x="152285" y="525192"/>
                    <a:pt x="167311" y="526897"/>
                    <a:pt x="181550" y="526987"/>
                  </a:cubicBezTo>
                  <a:cubicBezTo>
                    <a:pt x="182543" y="526987"/>
                    <a:pt x="183537" y="526974"/>
                    <a:pt x="184531" y="526974"/>
                  </a:cubicBezTo>
                  <a:cubicBezTo>
                    <a:pt x="187229" y="526936"/>
                    <a:pt x="189785" y="526910"/>
                    <a:pt x="192109" y="527297"/>
                  </a:cubicBezTo>
                  <a:cubicBezTo>
                    <a:pt x="192470" y="527362"/>
                    <a:pt x="192832" y="527388"/>
                    <a:pt x="193193" y="527388"/>
                  </a:cubicBezTo>
                  <a:lnTo>
                    <a:pt x="218043" y="527388"/>
                  </a:lnTo>
                  <a:cubicBezTo>
                    <a:pt x="218314" y="527388"/>
                    <a:pt x="218572" y="527375"/>
                    <a:pt x="218843" y="527336"/>
                  </a:cubicBezTo>
                  <a:cubicBezTo>
                    <a:pt x="221347" y="527026"/>
                    <a:pt x="223981" y="527026"/>
                    <a:pt x="226756" y="527026"/>
                  </a:cubicBezTo>
                  <a:cubicBezTo>
                    <a:pt x="228499" y="527026"/>
                    <a:pt x="230280" y="527026"/>
                    <a:pt x="232113" y="526948"/>
                  </a:cubicBezTo>
                  <a:lnTo>
                    <a:pt x="233495" y="526897"/>
                  </a:lnTo>
                  <a:cubicBezTo>
                    <a:pt x="242182" y="526535"/>
                    <a:pt x="251180" y="526173"/>
                    <a:pt x="260113" y="524895"/>
                  </a:cubicBezTo>
                  <a:cubicBezTo>
                    <a:pt x="278598" y="522259"/>
                    <a:pt x="295160" y="518914"/>
                    <a:pt x="310715" y="514638"/>
                  </a:cubicBezTo>
                  <a:cubicBezTo>
                    <a:pt x="330995" y="509071"/>
                    <a:pt x="350836" y="501721"/>
                    <a:pt x="369670" y="492782"/>
                  </a:cubicBezTo>
                  <a:cubicBezTo>
                    <a:pt x="387471" y="484334"/>
                    <a:pt x="404950" y="474116"/>
                    <a:pt x="421615" y="462413"/>
                  </a:cubicBezTo>
                  <a:cubicBezTo>
                    <a:pt x="437273" y="451420"/>
                    <a:pt x="452286" y="438864"/>
                    <a:pt x="467519" y="424022"/>
                  </a:cubicBezTo>
                  <a:cubicBezTo>
                    <a:pt x="473121" y="418558"/>
                    <a:pt x="478814" y="412461"/>
                    <a:pt x="485965" y="404271"/>
                  </a:cubicBezTo>
                  <a:cubicBezTo>
                    <a:pt x="496086" y="392672"/>
                    <a:pt x="505458" y="380568"/>
                    <a:pt x="513835" y="368296"/>
                  </a:cubicBezTo>
                  <a:cubicBezTo>
                    <a:pt x="527299" y="348571"/>
                    <a:pt x="539305" y="326793"/>
                    <a:pt x="549490" y="303580"/>
                  </a:cubicBezTo>
                  <a:cubicBezTo>
                    <a:pt x="556112" y="288492"/>
                    <a:pt x="561921" y="272436"/>
                    <a:pt x="566736" y="255876"/>
                  </a:cubicBezTo>
                  <a:cubicBezTo>
                    <a:pt x="572299" y="236758"/>
                    <a:pt x="576379" y="217046"/>
                    <a:pt x="578870" y="197256"/>
                  </a:cubicBezTo>
                  <a:cubicBezTo>
                    <a:pt x="580819" y="181833"/>
                    <a:pt x="581723" y="169187"/>
                    <a:pt x="581723" y="157432"/>
                  </a:cubicBezTo>
                  <a:cubicBezTo>
                    <a:pt x="581723" y="155701"/>
                    <a:pt x="581736" y="153957"/>
                    <a:pt x="581736" y="152226"/>
                  </a:cubicBezTo>
                  <a:cubicBezTo>
                    <a:pt x="581762" y="147744"/>
                    <a:pt x="581775" y="143119"/>
                    <a:pt x="581671" y="138521"/>
                  </a:cubicBezTo>
                  <a:cubicBezTo>
                    <a:pt x="581671" y="138469"/>
                    <a:pt x="581671" y="138430"/>
                    <a:pt x="581671" y="138392"/>
                  </a:cubicBezTo>
                  <a:cubicBezTo>
                    <a:pt x="581723" y="138340"/>
                    <a:pt x="581800" y="138288"/>
                    <a:pt x="581891" y="138224"/>
                  </a:cubicBezTo>
                  <a:cubicBezTo>
                    <a:pt x="589662" y="132617"/>
                    <a:pt x="597291" y="126249"/>
                    <a:pt x="604597" y="119287"/>
                  </a:cubicBezTo>
                  <a:cubicBezTo>
                    <a:pt x="616228" y="108178"/>
                    <a:pt x="625122" y="98502"/>
                    <a:pt x="632558" y="88814"/>
                  </a:cubicBezTo>
                  <a:cubicBezTo>
                    <a:pt x="633152" y="88052"/>
                    <a:pt x="633745" y="87290"/>
                    <a:pt x="634326" y="86515"/>
                  </a:cubicBezTo>
                  <a:cubicBezTo>
                    <a:pt x="637063" y="82989"/>
                    <a:pt x="639890" y="79346"/>
                    <a:pt x="642394" y="75367"/>
                  </a:cubicBezTo>
                  <a:cubicBezTo>
                    <a:pt x="645312" y="70730"/>
                    <a:pt x="645454" y="66764"/>
                    <a:pt x="642807" y="63561"/>
                  </a:cubicBezTo>
                  <a:close/>
                  <a:moveTo>
                    <a:pt x="622321" y="80922"/>
                  </a:moveTo>
                  <a:cubicBezTo>
                    <a:pt x="615299" y="90067"/>
                    <a:pt x="606831" y="99290"/>
                    <a:pt x="595690" y="109921"/>
                  </a:cubicBezTo>
                  <a:cubicBezTo>
                    <a:pt x="588823" y="116484"/>
                    <a:pt x="581633" y="122477"/>
                    <a:pt x="574339" y="127735"/>
                  </a:cubicBezTo>
                  <a:cubicBezTo>
                    <a:pt x="570531" y="130486"/>
                    <a:pt x="568659" y="134206"/>
                    <a:pt x="568762" y="138818"/>
                  </a:cubicBezTo>
                  <a:cubicBezTo>
                    <a:pt x="568866" y="143236"/>
                    <a:pt x="568840" y="147770"/>
                    <a:pt x="568827" y="152162"/>
                  </a:cubicBezTo>
                  <a:cubicBezTo>
                    <a:pt x="568814" y="153918"/>
                    <a:pt x="568814" y="155662"/>
                    <a:pt x="568814" y="157419"/>
                  </a:cubicBezTo>
                  <a:cubicBezTo>
                    <a:pt x="568814" y="168618"/>
                    <a:pt x="567936" y="180761"/>
                    <a:pt x="566064" y="195629"/>
                  </a:cubicBezTo>
                  <a:cubicBezTo>
                    <a:pt x="563651" y="214734"/>
                    <a:pt x="559713" y="233787"/>
                    <a:pt x="554343" y="252246"/>
                  </a:cubicBezTo>
                  <a:cubicBezTo>
                    <a:pt x="549683" y="268277"/>
                    <a:pt x="544081" y="283790"/>
                    <a:pt x="537678" y="298361"/>
                  </a:cubicBezTo>
                  <a:cubicBezTo>
                    <a:pt x="527803" y="320838"/>
                    <a:pt x="516198" y="341919"/>
                    <a:pt x="503173" y="360985"/>
                  </a:cubicBezTo>
                  <a:cubicBezTo>
                    <a:pt x="495079" y="372830"/>
                    <a:pt x="486017" y="384534"/>
                    <a:pt x="476232" y="395746"/>
                  </a:cubicBezTo>
                  <a:cubicBezTo>
                    <a:pt x="469326" y="403664"/>
                    <a:pt x="463852" y="409529"/>
                    <a:pt x="458508" y="414747"/>
                  </a:cubicBezTo>
                  <a:cubicBezTo>
                    <a:pt x="443779" y="429112"/>
                    <a:pt x="429283" y="441228"/>
                    <a:pt x="414205" y="451821"/>
                  </a:cubicBezTo>
                  <a:cubicBezTo>
                    <a:pt x="398134" y="463110"/>
                    <a:pt x="381288" y="472954"/>
                    <a:pt x="364145" y="481092"/>
                  </a:cubicBezTo>
                  <a:cubicBezTo>
                    <a:pt x="345982" y="489707"/>
                    <a:pt x="326864" y="496799"/>
                    <a:pt x="307307" y="502160"/>
                  </a:cubicBezTo>
                  <a:cubicBezTo>
                    <a:pt x="292281" y="506281"/>
                    <a:pt x="276249" y="509536"/>
                    <a:pt x="258305" y="512081"/>
                  </a:cubicBezTo>
                  <a:cubicBezTo>
                    <a:pt x="250005" y="513256"/>
                    <a:pt x="241730" y="513605"/>
                    <a:pt x="232965" y="513966"/>
                  </a:cubicBezTo>
                  <a:lnTo>
                    <a:pt x="231571" y="514018"/>
                  </a:lnTo>
                  <a:cubicBezTo>
                    <a:pt x="230009" y="514083"/>
                    <a:pt x="228434" y="514083"/>
                    <a:pt x="226756" y="514083"/>
                  </a:cubicBezTo>
                  <a:cubicBezTo>
                    <a:pt x="223839" y="514083"/>
                    <a:pt x="220805" y="514083"/>
                    <a:pt x="217655" y="514444"/>
                  </a:cubicBezTo>
                  <a:lnTo>
                    <a:pt x="193710" y="514444"/>
                  </a:lnTo>
                  <a:cubicBezTo>
                    <a:pt x="190444" y="513954"/>
                    <a:pt x="187358" y="513992"/>
                    <a:pt x="184377" y="514031"/>
                  </a:cubicBezTo>
                  <a:cubicBezTo>
                    <a:pt x="183460" y="514044"/>
                    <a:pt x="182543" y="514057"/>
                    <a:pt x="181640" y="514044"/>
                  </a:cubicBezTo>
                  <a:cubicBezTo>
                    <a:pt x="168215" y="513954"/>
                    <a:pt x="153912" y="512326"/>
                    <a:pt x="135284" y="508761"/>
                  </a:cubicBezTo>
                  <a:cubicBezTo>
                    <a:pt x="119742" y="505790"/>
                    <a:pt x="104058" y="501643"/>
                    <a:pt x="88632" y="496437"/>
                  </a:cubicBezTo>
                  <a:cubicBezTo>
                    <a:pt x="76743" y="492420"/>
                    <a:pt x="64557" y="487499"/>
                    <a:pt x="51390" y="481389"/>
                  </a:cubicBezTo>
                  <a:cubicBezTo>
                    <a:pt x="43722" y="477836"/>
                    <a:pt x="35964" y="473858"/>
                    <a:pt x="28193" y="469517"/>
                  </a:cubicBezTo>
                  <a:cubicBezTo>
                    <a:pt x="31859" y="469672"/>
                    <a:pt x="35525" y="469737"/>
                    <a:pt x="39204" y="469660"/>
                  </a:cubicBezTo>
                  <a:cubicBezTo>
                    <a:pt x="59329" y="469259"/>
                    <a:pt x="77724" y="467128"/>
                    <a:pt x="95461" y="463136"/>
                  </a:cubicBezTo>
                  <a:cubicBezTo>
                    <a:pt x="118193" y="458021"/>
                    <a:pt x="140125" y="449999"/>
                    <a:pt x="160624" y="439291"/>
                  </a:cubicBezTo>
                  <a:cubicBezTo>
                    <a:pt x="174282" y="432160"/>
                    <a:pt x="186778" y="424190"/>
                    <a:pt x="198834" y="414941"/>
                  </a:cubicBezTo>
                  <a:cubicBezTo>
                    <a:pt x="200977" y="413288"/>
                    <a:pt x="201868" y="410485"/>
                    <a:pt x="201068" y="407901"/>
                  </a:cubicBezTo>
                  <a:cubicBezTo>
                    <a:pt x="200267" y="405318"/>
                    <a:pt x="197931" y="403509"/>
                    <a:pt x="195233" y="403367"/>
                  </a:cubicBezTo>
                  <a:cubicBezTo>
                    <a:pt x="180323" y="402605"/>
                    <a:pt x="167014" y="399750"/>
                    <a:pt x="154518" y="394648"/>
                  </a:cubicBezTo>
                  <a:cubicBezTo>
                    <a:pt x="141326" y="389261"/>
                    <a:pt x="129553" y="382066"/>
                    <a:pt x="119536" y="373295"/>
                  </a:cubicBezTo>
                  <a:cubicBezTo>
                    <a:pt x="109234" y="364266"/>
                    <a:pt x="101037" y="354681"/>
                    <a:pt x="94492" y="343986"/>
                  </a:cubicBezTo>
                  <a:cubicBezTo>
                    <a:pt x="90517" y="337501"/>
                    <a:pt x="87393" y="331288"/>
                    <a:pt x="84992" y="325113"/>
                  </a:cubicBezTo>
                  <a:cubicBezTo>
                    <a:pt x="86489" y="325307"/>
                    <a:pt x="88025" y="325462"/>
                    <a:pt x="89587" y="325578"/>
                  </a:cubicBezTo>
                  <a:cubicBezTo>
                    <a:pt x="100030" y="326315"/>
                    <a:pt x="109247" y="326185"/>
                    <a:pt x="117754" y="325165"/>
                  </a:cubicBezTo>
                  <a:cubicBezTo>
                    <a:pt x="121769" y="324687"/>
                    <a:pt x="125706" y="323925"/>
                    <a:pt x="129514" y="323202"/>
                  </a:cubicBezTo>
                  <a:lnTo>
                    <a:pt x="131721" y="322775"/>
                  </a:lnTo>
                  <a:cubicBezTo>
                    <a:pt x="134716" y="322207"/>
                    <a:pt x="136911" y="319623"/>
                    <a:pt x="136975" y="316575"/>
                  </a:cubicBezTo>
                  <a:cubicBezTo>
                    <a:pt x="137040" y="313526"/>
                    <a:pt x="134974" y="310840"/>
                    <a:pt x="132005" y="310142"/>
                  </a:cubicBezTo>
                  <a:cubicBezTo>
                    <a:pt x="119587" y="307223"/>
                    <a:pt x="107801" y="302288"/>
                    <a:pt x="95990" y="295067"/>
                  </a:cubicBezTo>
                  <a:cubicBezTo>
                    <a:pt x="87018" y="289590"/>
                    <a:pt x="78924" y="283093"/>
                    <a:pt x="71941" y="275756"/>
                  </a:cubicBezTo>
                  <a:cubicBezTo>
                    <a:pt x="63989" y="267424"/>
                    <a:pt x="57315" y="258343"/>
                    <a:pt x="52087" y="248771"/>
                  </a:cubicBezTo>
                  <a:cubicBezTo>
                    <a:pt x="44600" y="235079"/>
                    <a:pt x="39824" y="220198"/>
                    <a:pt x="37874" y="204542"/>
                  </a:cubicBezTo>
                  <a:cubicBezTo>
                    <a:pt x="37526" y="201777"/>
                    <a:pt x="37190" y="198910"/>
                    <a:pt x="36997" y="196029"/>
                  </a:cubicBezTo>
                  <a:cubicBezTo>
                    <a:pt x="44225" y="199439"/>
                    <a:pt x="51300" y="202075"/>
                    <a:pt x="58490" y="204051"/>
                  </a:cubicBezTo>
                  <a:cubicBezTo>
                    <a:pt x="68055" y="206686"/>
                    <a:pt x="76962" y="208185"/>
                    <a:pt x="85702" y="208650"/>
                  </a:cubicBezTo>
                  <a:cubicBezTo>
                    <a:pt x="88516" y="208817"/>
                    <a:pt x="91136" y="207087"/>
                    <a:pt x="92104" y="204413"/>
                  </a:cubicBezTo>
                  <a:cubicBezTo>
                    <a:pt x="93072" y="201752"/>
                    <a:pt x="92195" y="198755"/>
                    <a:pt x="89936" y="197050"/>
                  </a:cubicBezTo>
                  <a:cubicBezTo>
                    <a:pt x="82371" y="191327"/>
                    <a:pt x="76936" y="186561"/>
                    <a:pt x="72276" y="181626"/>
                  </a:cubicBezTo>
                  <a:cubicBezTo>
                    <a:pt x="65047" y="173953"/>
                    <a:pt x="58774" y="165428"/>
                    <a:pt x="53623" y="156295"/>
                  </a:cubicBezTo>
                  <a:cubicBezTo>
                    <a:pt x="46510" y="143675"/>
                    <a:pt x="41734" y="129776"/>
                    <a:pt x="39423" y="114959"/>
                  </a:cubicBezTo>
                  <a:cubicBezTo>
                    <a:pt x="38791" y="110877"/>
                    <a:pt x="38507" y="106731"/>
                    <a:pt x="38223" y="102339"/>
                  </a:cubicBezTo>
                  <a:lnTo>
                    <a:pt x="38133" y="100996"/>
                  </a:lnTo>
                  <a:cubicBezTo>
                    <a:pt x="37358" y="89421"/>
                    <a:pt x="38623" y="77318"/>
                    <a:pt x="41992" y="64000"/>
                  </a:cubicBezTo>
                  <a:cubicBezTo>
                    <a:pt x="44225" y="55203"/>
                    <a:pt x="47285" y="47039"/>
                    <a:pt x="51132" y="39663"/>
                  </a:cubicBezTo>
                  <a:cubicBezTo>
                    <a:pt x="60052" y="50152"/>
                    <a:pt x="67849" y="58523"/>
                    <a:pt x="75465" y="65821"/>
                  </a:cubicBezTo>
                  <a:cubicBezTo>
                    <a:pt x="90723" y="80431"/>
                    <a:pt x="106575" y="93490"/>
                    <a:pt x="122582" y="104625"/>
                  </a:cubicBezTo>
                  <a:cubicBezTo>
                    <a:pt x="138834" y="115928"/>
                    <a:pt x="156235" y="126081"/>
                    <a:pt x="174282" y="134800"/>
                  </a:cubicBezTo>
                  <a:cubicBezTo>
                    <a:pt x="192122" y="143416"/>
                    <a:pt x="210762" y="150624"/>
                    <a:pt x="229686" y="156218"/>
                  </a:cubicBezTo>
                  <a:cubicBezTo>
                    <a:pt x="245900" y="161010"/>
                    <a:pt x="262294" y="164717"/>
                    <a:pt x="278443" y="167236"/>
                  </a:cubicBezTo>
                  <a:cubicBezTo>
                    <a:pt x="289222" y="168915"/>
                    <a:pt x="298232" y="169962"/>
                    <a:pt x="306791" y="170504"/>
                  </a:cubicBezTo>
                  <a:cubicBezTo>
                    <a:pt x="307449" y="170543"/>
                    <a:pt x="308108" y="170621"/>
                    <a:pt x="308766" y="170685"/>
                  </a:cubicBezTo>
                  <a:cubicBezTo>
                    <a:pt x="310225" y="170840"/>
                    <a:pt x="311877" y="171021"/>
                    <a:pt x="313684" y="170969"/>
                  </a:cubicBezTo>
                  <a:cubicBezTo>
                    <a:pt x="316640" y="170892"/>
                    <a:pt x="318912" y="169858"/>
                    <a:pt x="320461" y="167895"/>
                  </a:cubicBezTo>
                  <a:cubicBezTo>
                    <a:pt x="321507" y="166564"/>
                    <a:pt x="322617" y="164265"/>
                    <a:pt x="321907" y="160842"/>
                  </a:cubicBezTo>
                  <a:cubicBezTo>
                    <a:pt x="320358" y="153402"/>
                    <a:pt x="319571" y="145470"/>
                    <a:pt x="319558" y="137268"/>
                  </a:cubicBezTo>
                  <a:cubicBezTo>
                    <a:pt x="319545" y="131313"/>
                    <a:pt x="319803" y="126469"/>
                    <a:pt x="320345" y="122051"/>
                  </a:cubicBezTo>
                  <a:cubicBezTo>
                    <a:pt x="322204" y="106899"/>
                    <a:pt x="326554" y="92573"/>
                    <a:pt x="333267" y="79488"/>
                  </a:cubicBezTo>
                  <a:cubicBezTo>
                    <a:pt x="340457" y="65485"/>
                    <a:pt x="350384" y="52904"/>
                    <a:pt x="362789" y="42118"/>
                  </a:cubicBezTo>
                  <a:cubicBezTo>
                    <a:pt x="377350" y="29446"/>
                    <a:pt x="394442" y="20520"/>
                    <a:pt x="413598" y="15559"/>
                  </a:cubicBezTo>
                  <a:cubicBezTo>
                    <a:pt x="419356" y="14074"/>
                    <a:pt x="425229" y="13273"/>
                    <a:pt x="431051" y="13183"/>
                  </a:cubicBezTo>
                  <a:cubicBezTo>
                    <a:pt x="432058" y="13170"/>
                    <a:pt x="433065" y="13105"/>
                    <a:pt x="434059" y="13028"/>
                  </a:cubicBezTo>
                  <a:cubicBezTo>
                    <a:pt x="435259" y="12950"/>
                    <a:pt x="436395" y="12860"/>
                    <a:pt x="437351" y="12924"/>
                  </a:cubicBezTo>
                  <a:cubicBezTo>
                    <a:pt x="437480" y="12937"/>
                    <a:pt x="437622" y="12937"/>
                    <a:pt x="437751" y="12937"/>
                  </a:cubicBezTo>
                  <a:lnTo>
                    <a:pt x="450363" y="12937"/>
                  </a:lnTo>
                  <a:cubicBezTo>
                    <a:pt x="465053" y="12666"/>
                    <a:pt x="479472" y="15792"/>
                    <a:pt x="494511" y="22522"/>
                  </a:cubicBezTo>
                  <a:cubicBezTo>
                    <a:pt x="509020" y="29007"/>
                    <a:pt x="521594" y="37700"/>
                    <a:pt x="531882" y="48344"/>
                  </a:cubicBezTo>
                  <a:cubicBezTo>
                    <a:pt x="535148" y="51728"/>
                    <a:pt x="539124" y="52930"/>
                    <a:pt x="543719" y="51935"/>
                  </a:cubicBezTo>
                  <a:cubicBezTo>
                    <a:pt x="559881" y="48434"/>
                    <a:pt x="575862" y="43410"/>
                    <a:pt x="591211" y="37015"/>
                  </a:cubicBezTo>
                  <a:cubicBezTo>
                    <a:pt x="597781" y="34277"/>
                    <a:pt x="604352" y="31190"/>
                    <a:pt x="611078" y="27689"/>
                  </a:cubicBezTo>
                  <a:cubicBezTo>
                    <a:pt x="609541" y="31035"/>
                    <a:pt x="607876" y="34174"/>
                    <a:pt x="606314" y="37015"/>
                  </a:cubicBezTo>
                  <a:cubicBezTo>
                    <a:pt x="602377" y="44185"/>
                    <a:pt x="597614" y="51044"/>
                    <a:pt x="592153" y="57386"/>
                  </a:cubicBezTo>
                  <a:cubicBezTo>
                    <a:pt x="589197" y="60822"/>
                    <a:pt x="586383" y="63767"/>
                    <a:pt x="583530" y="66377"/>
                  </a:cubicBezTo>
                  <a:cubicBezTo>
                    <a:pt x="580703" y="68973"/>
                    <a:pt x="577605" y="71285"/>
                    <a:pt x="574326" y="73740"/>
                  </a:cubicBezTo>
                  <a:lnTo>
                    <a:pt x="573577" y="74295"/>
                  </a:lnTo>
                  <a:cubicBezTo>
                    <a:pt x="570789" y="76375"/>
                    <a:pt x="567497" y="78816"/>
                    <a:pt x="564206" y="81116"/>
                  </a:cubicBezTo>
                  <a:cubicBezTo>
                    <a:pt x="561701" y="82872"/>
                    <a:pt x="560759" y="86140"/>
                    <a:pt x="561959" y="88956"/>
                  </a:cubicBezTo>
                  <a:cubicBezTo>
                    <a:pt x="563160" y="91772"/>
                    <a:pt x="566168" y="93348"/>
                    <a:pt x="569163" y="92754"/>
                  </a:cubicBezTo>
                  <a:cubicBezTo>
                    <a:pt x="572015" y="92173"/>
                    <a:pt x="574972" y="91656"/>
                    <a:pt x="577824" y="91152"/>
                  </a:cubicBezTo>
                  <a:cubicBezTo>
                    <a:pt x="581633" y="90481"/>
                    <a:pt x="585570" y="89783"/>
                    <a:pt x="589481" y="88931"/>
                  </a:cubicBezTo>
                  <a:cubicBezTo>
                    <a:pt x="601215" y="86373"/>
                    <a:pt x="612665" y="83079"/>
                    <a:pt x="623664" y="79100"/>
                  </a:cubicBezTo>
                  <a:cubicBezTo>
                    <a:pt x="623251" y="79720"/>
                    <a:pt x="622786" y="80328"/>
                    <a:pt x="622321" y="80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1" name="Google Shape;1521;p36"/>
          <p:cNvGrpSpPr/>
          <p:nvPr/>
        </p:nvGrpSpPr>
        <p:grpSpPr>
          <a:xfrm>
            <a:off x="4084041" y="4136653"/>
            <a:ext cx="376821" cy="263425"/>
            <a:chOff x="4084041" y="4136653"/>
            <a:chExt cx="376821" cy="263425"/>
          </a:xfrm>
        </p:grpSpPr>
        <p:sp>
          <p:nvSpPr>
            <p:cNvPr id="1522" name="Google Shape;1522;p36"/>
            <p:cNvSpPr/>
            <p:nvPr/>
          </p:nvSpPr>
          <p:spPr>
            <a:xfrm>
              <a:off x="4087814" y="4140428"/>
              <a:ext cx="369277" cy="255875"/>
            </a:xfrm>
            <a:custGeom>
              <a:rect b="b" l="l" r="r" t="t"/>
              <a:pathLst>
                <a:path extrusionOk="0" h="511749" w="738554">
                  <a:moveTo>
                    <a:pt x="738554" y="125098"/>
                  </a:moveTo>
                  <a:lnTo>
                    <a:pt x="738554" y="386651"/>
                  </a:lnTo>
                  <a:cubicBezTo>
                    <a:pt x="738554" y="455800"/>
                    <a:pt x="682652" y="511750"/>
                    <a:pt x="613563" y="511750"/>
                  </a:cubicBezTo>
                  <a:lnTo>
                    <a:pt x="124991" y="511750"/>
                  </a:lnTo>
                  <a:cubicBezTo>
                    <a:pt x="55902" y="511750"/>
                    <a:pt x="0" y="455800"/>
                    <a:pt x="0" y="386651"/>
                  </a:cubicBezTo>
                  <a:lnTo>
                    <a:pt x="0" y="125098"/>
                  </a:lnTo>
                  <a:cubicBezTo>
                    <a:pt x="0" y="55950"/>
                    <a:pt x="55902" y="0"/>
                    <a:pt x="124991" y="0"/>
                  </a:cubicBezTo>
                  <a:lnTo>
                    <a:pt x="613563" y="0"/>
                  </a:lnTo>
                  <a:cubicBezTo>
                    <a:pt x="682652" y="0"/>
                    <a:pt x="738554" y="55950"/>
                    <a:pt x="738554" y="125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36"/>
            <p:cNvSpPr/>
            <p:nvPr/>
          </p:nvSpPr>
          <p:spPr>
            <a:xfrm>
              <a:off x="4084041" y="4136653"/>
              <a:ext cx="376821" cy="263425"/>
            </a:xfrm>
            <a:custGeom>
              <a:rect b="b" l="l" r="r" t="t"/>
              <a:pathLst>
                <a:path extrusionOk="0" h="526850" w="753642">
                  <a:moveTo>
                    <a:pt x="621107" y="0"/>
                  </a:moveTo>
                  <a:lnTo>
                    <a:pt x="132535" y="0"/>
                  </a:lnTo>
                  <a:cubicBezTo>
                    <a:pt x="59448" y="0"/>
                    <a:pt x="0" y="59499"/>
                    <a:pt x="0" y="132649"/>
                  </a:cubicBezTo>
                  <a:lnTo>
                    <a:pt x="0" y="394202"/>
                  </a:lnTo>
                  <a:cubicBezTo>
                    <a:pt x="0" y="467337"/>
                    <a:pt x="59448" y="526851"/>
                    <a:pt x="132535" y="526851"/>
                  </a:cubicBezTo>
                  <a:lnTo>
                    <a:pt x="621107" y="526851"/>
                  </a:lnTo>
                  <a:cubicBezTo>
                    <a:pt x="694180" y="526851"/>
                    <a:pt x="753642" y="467352"/>
                    <a:pt x="753642" y="394202"/>
                  </a:cubicBezTo>
                  <a:lnTo>
                    <a:pt x="753642" y="132649"/>
                  </a:lnTo>
                  <a:cubicBezTo>
                    <a:pt x="753642" y="59499"/>
                    <a:pt x="694180" y="0"/>
                    <a:pt x="621107" y="0"/>
                  </a:cubicBezTo>
                  <a:close/>
                  <a:moveTo>
                    <a:pt x="738554" y="394202"/>
                  </a:moveTo>
                  <a:cubicBezTo>
                    <a:pt x="738554" y="459016"/>
                    <a:pt x="685866" y="511750"/>
                    <a:pt x="621107" y="511750"/>
                  </a:cubicBezTo>
                  <a:lnTo>
                    <a:pt x="132535" y="511750"/>
                  </a:lnTo>
                  <a:cubicBezTo>
                    <a:pt x="67776" y="511750"/>
                    <a:pt x="15088" y="459016"/>
                    <a:pt x="15088" y="394202"/>
                  </a:cubicBezTo>
                  <a:lnTo>
                    <a:pt x="15088" y="132649"/>
                  </a:lnTo>
                  <a:cubicBezTo>
                    <a:pt x="15088" y="67835"/>
                    <a:pt x="67776" y="15101"/>
                    <a:pt x="132535" y="15101"/>
                  </a:cubicBezTo>
                  <a:lnTo>
                    <a:pt x="621107" y="15101"/>
                  </a:lnTo>
                  <a:cubicBezTo>
                    <a:pt x="685866" y="15101"/>
                    <a:pt x="738554" y="67835"/>
                    <a:pt x="738554" y="132649"/>
                  </a:cubicBezTo>
                  <a:lnTo>
                    <a:pt x="738554" y="394202"/>
                  </a:lnTo>
                  <a:close/>
                  <a:moveTo>
                    <a:pt x="524905" y="251707"/>
                  </a:moveTo>
                  <a:lnTo>
                    <a:pt x="303364" y="137995"/>
                  </a:lnTo>
                  <a:cubicBezTo>
                    <a:pt x="301523" y="137043"/>
                    <a:pt x="299456" y="136530"/>
                    <a:pt x="297389" y="136515"/>
                  </a:cubicBezTo>
                  <a:cubicBezTo>
                    <a:pt x="297359" y="136515"/>
                    <a:pt x="297314" y="136515"/>
                    <a:pt x="297284" y="136515"/>
                  </a:cubicBezTo>
                  <a:cubicBezTo>
                    <a:pt x="290041" y="136515"/>
                    <a:pt x="284112" y="142389"/>
                    <a:pt x="284066" y="149713"/>
                  </a:cubicBezTo>
                  <a:lnTo>
                    <a:pt x="284066" y="377213"/>
                  </a:lnTo>
                  <a:cubicBezTo>
                    <a:pt x="284081" y="379282"/>
                    <a:pt x="284594" y="381351"/>
                    <a:pt x="285545" y="383193"/>
                  </a:cubicBezTo>
                  <a:cubicBezTo>
                    <a:pt x="287174" y="386334"/>
                    <a:pt x="289920" y="388645"/>
                    <a:pt x="293285" y="389717"/>
                  </a:cubicBezTo>
                  <a:cubicBezTo>
                    <a:pt x="294613" y="390140"/>
                    <a:pt x="295956" y="390351"/>
                    <a:pt x="297314" y="390351"/>
                  </a:cubicBezTo>
                  <a:cubicBezTo>
                    <a:pt x="299396" y="390351"/>
                    <a:pt x="301463" y="389853"/>
                    <a:pt x="303349" y="388871"/>
                  </a:cubicBezTo>
                  <a:lnTo>
                    <a:pt x="523773" y="275733"/>
                  </a:lnTo>
                  <a:cubicBezTo>
                    <a:pt x="524165" y="275612"/>
                    <a:pt x="524543" y="275446"/>
                    <a:pt x="524905" y="275265"/>
                  </a:cubicBezTo>
                  <a:cubicBezTo>
                    <a:pt x="527379" y="273996"/>
                    <a:pt x="529371" y="272003"/>
                    <a:pt x="530638" y="269526"/>
                  </a:cubicBezTo>
                  <a:cubicBezTo>
                    <a:pt x="533973" y="263018"/>
                    <a:pt x="531393" y="255029"/>
                    <a:pt x="524905" y="251707"/>
                  </a:cubicBezTo>
                  <a:close/>
                  <a:moveTo>
                    <a:pt x="299139" y="374042"/>
                  </a:moveTo>
                  <a:lnTo>
                    <a:pt x="299139" y="152794"/>
                  </a:lnTo>
                  <a:lnTo>
                    <a:pt x="514675" y="263410"/>
                  </a:lnTo>
                  <a:lnTo>
                    <a:pt x="299139" y="37404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4" name="Google Shape;1524;p36"/>
          <p:cNvSpPr/>
          <p:nvPr/>
        </p:nvSpPr>
        <p:spPr>
          <a:xfrm>
            <a:off x="4752965" y="4093214"/>
            <a:ext cx="305430" cy="350328"/>
          </a:xfrm>
          <a:custGeom>
            <a:rect b="b" l="l" r="r" t="t"/>
            <a:pathLst>
              <a:path extrusionOk="0" h="700656" w="610860">
                <a:moveTo>
                  <a:pt x="610818" y="280961"/>
                </a:moveTo>
                <a:cubicBezTo>
                  <a:pt x="610832" y="285676"/>
                  <a:pt x="609484" y="288313"/>
                  <a:pt x="604119" y="288098"/>
                </a:cubicBezTo>
                <a:cubicBezTo>
                  <a:pt x="548180" y="285805"/>
                  <a:pt x="496457" y="270514"/>
                  <a:pt x="450056" y="238601"/>
                </a:cubicBezTo>
                <a:cubicBezTo>
                  <a:pt x="450042" y="238586"/>
                  <a:pt x="450028" y="238586"/>
                  <a:pt x="450013" y="238572"/>
                </a:cubicBezTo>
                <a:cubicBezTo>
                  <a:pt x="446944" y="236523"/>
                  <a:pt x="442827" y="238916"/>
                  <a:pt x="442856" y="242599"/>
                </a:cubicBezTo>
                <a:lnTo>
                  <a:pt x="442856" y="242670"/>
                </a:lnTo>
                <a:cubicBezTo>
                  <a:pt x="442913" y="256986"/>
                  <a:pt x="443444" y="271317"/>
                  <a:pt x="443458" y="285633"/>
                </a:cubicBezTo>
                <a:cubicBezTo>
                  <a:pt x="443544" y="343714"/>
                  <a:pt x="443473" y="401780"/>
                  <a:pt x="443501" y="459861"/>
                </a:cubicBezTo>
                <a:cubicBezTo>
                  <a:pt x="443516" y="487648"/>
                  <a:pt x="442827" y="515434"/>
                  <a:pt x="434192" y="542132"/>
                </a:cubicBezTo>
                <a:cubicBezTo>
                  <a:pt x="408159" y="622683"/>
                  <a:pt x="353984" y="673455"/>
                  <a:pt x="271609" y="693575"/>
                </a:cubicBezTo>
                <a:cubicBezTo>
                  <a:pt x="233097" y="702976"/>
                  <a:pt x="194427" y="704079"/>
                  <a:pt x="156647" y="690365"/>
                </a:cubicBezTo>
                <a:cubicBezTo>
                  <a:pt x="100593" y="670030"/>
                  <a:pt x="55023" y="636641"/>
                  <a:pt x="26164" y="582973"/>
                </a:cubicBezTo>
                <a:cubicBezTo>
                  <a:pt x="-31869" y="475080"/>
                  <a:pt x="9985" y="338813"/>
                  <a:pt x="118608" y="282108"/>
                </a:cubicBezTo>
                <a:cubicBezTo>
                  <a:pt x="158382" y="261343"/>
                  <a:pt x="200452" y="253475"/>
                  <a:pt x="245017" y="258147"/>
                </a:cubicBezTo>
                <a:cubicBezTo>
                  <a:pt x="250066" y="258677"/>
                  <a:pt x="252088" y="260712"/>
                  <a:pt x="252074" y="265929"/>
                </a:cubicBezTo>
                <a:cubicBezTo>
                  <a:pt x="251930" y="302414"/>
                  <a:pt x="252002" y="338913"/>
                  <a:pt x="251973" y="375398"/>
                </a:cubicBezTo>
                <a:cubicBezTo>
                  <a:pt x="251973" y="381446"/>
                  <a:pt x="251443" y="381775"/>
                  <a:pt x="245433" y="380299"/>
                </a:cubicBezTo>
                <a:cubicBezTo>
                  <a:pt x="186567" y="365840"/>
                  <a:pt x="127444" y="407742"/>
                  <a:pt x="121563" y="468087"/>
                </a:cubicBezTo>
                <a:cubicBezTo>
                  <a:pt x="116155" y="523617"/>
                  <a:pt x="155944" y="572426"/>
                  <a:pt x="212730" y="578216"/>
                </a:cubicBezTo>
                <a:cubicBezTo>
                  <a:pt x="263706" y="583418"/>
                  <a:pt x="311542" y="548308"/>
                  <a:pt x="320879" y="495501"/>
                </a:cubicBezTo>
                <a:cubicBezTo>
                  <a:pt x="321926" y="489611"/>
                  <a:pt x="322328" y="483621"/>
                  <a:pt x="322342" y="477631"/>
                </a:cubicBezTo>
                <a:cubicBezTo>
                  <a:pt x="322428" y="449959"/>
                  <a:pt x="322357" y="422287"/>
                  <a:pt x="322385" y="394615"/>
                </a:cubicBezTo>
                <a:cubicBezTo>
                  <a:pt x="322500" y="279370"/>
                  <a:pt x="322643" y="164140"/>
                  <a:pt x="322744" y="48895"/>
                </a:cubicBezTo>
                <a:cubicBezTo>
                  <a:pt x="322758" y="35683"/>
                  <a:pt x="322328" y="22470"/>
                  <a:pt x="322514" y="9257"/>
                </a:cubicBezTo>
                <a:cubicBezTo>
                  <a:pt x="322514" y="9229"/>
                  <a:pt x="322514" y="9200"/>
                  <a:pt x="322514" y="9171"/>
                </a:cubicBezTo>
                <a:cubicBezTo>
                  <a:pt x="322586" y="4084"/>
                  <a:pt x="326688" y="0"/>
                  <a:pt x="331780" y="0"/>
                </a:cubicBezTo>
                <a:cubicBezTo>
                  <a:pt x="365516" y="0"/>
                  <a:pt x="400916" y="0"/>
                  <a:pt x="434537" y="0"/>
                </a:cubicBezTo>
                <a:cubicBezTo>
                  <a:pt x="438725" y="0"/>
                  <a:pt x="442569" y="2837"/>
                  <a:pt x="443329" y="6950"/>
                </a:cubicBezTo>
                <a:cubicBezTo>
                  <a:pt x="443372" y="7208"/>
                  <a:pt x="443415" y="7480"/>
                  <a:pt x="443430" y="7738"/>
                </a:cubicBezTo>
                <a:cubicBezTo>
                  <a:pt x="448249" y="84492"/>
                  <a:pt x="500244" y="146327"/>
                  <a:pt x="574830" y="163366"/>
                </a:cubicBezTo>
                <a:cubicBezTo>
                  <a:pt x="584225" y="165516"/>
                  <a:pt x="593921" y="166519"/>
                  <a:pt x="603531" y="167436"/>
                </a:cubicBezTo>
                <a:cubicBezTo>
                  <a:pt x="608551" y="167923"/>
                  <a:pt x="610889" y="169457"/>
                  <a:pt x="610861" y="174816"/>
                </a:cubicBezTo>
                <a:cubicBezTo>
                  <a:pt x="610717" y="210212"/>
                  <a:pt x="610746" y="245594"/>
                  <a:pt x="610818" y="28096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5" name="Google Shape;1525;p36"/>
          <p:cNvSpPr/>
          <p:nvPr/>
        </p:nvSpPr>
        <p:spPr>
          <a:xfrm>
            <a:off x="4749314" y="4089639"/>
            <a:ext cx="312659" cy="357535"/>
          </a:xfrm>
          <a:custGeom>
            <a:rect b="b" l="l" r="r" t="t"/>
            <a:pathLst>
              <a:path extrusionOk="0" h="715070" w="625318">
                <a:moveTo>
                  <a:pt x="625318" y="182024"/>
                </a:moveTo>
                <a:cubicBezTo>
                  <a:pt x="625347" y="173254"/>
                  <a:pt x="620699" y="168367"/>
                  <a:pt x="611505" y="167479"/>
                </a:cubicBezTo>
                <a:cubicBezTo>
                  <a:pt x="601493" y="166519"/>
                  <a:pt x="592486" y="165559"/>
                  <a:pt x="583722" y="163552"/>
                </a:cubicBezTo>
                <a:cubicBezTo>
                  <a:pt x="548695" y="155556"/>
                  <a:pt x="518273" y="137213"/>
                  <a:pt x="495754" y="110501"/>
                </a:cubicBezTo>
                <a:cubicBezTo>
                  <a:pt x="473249" y="83818"/>
                  <a:pt x="460153" y="50615"/>
                  <a:pt x="457887" y="14445"/>
                </a:cubicBezTo>
                <a:cubicBezTo>
                  <a:pt x="457858" y="13900"/>
                  <a:pt x="457787" y="13370"/>
                  <a:pt x="457686" y="12826"/>
                </a:cubicBezTo>
                <a:cubicBezTo>
                  <a:pt x="456309" y="5388"/>
                  <a:pt x="449654" y="0"/>
                  <a:pt x="441837" y="0"/>
                </a:cubicBezTo>
                <a:lnTo>
                  <a:pt x="339080" y="0"/>
                </a:lnTo>
                <a:cubicBezTo>
                  <a:pt x="330130" y="0"/>
                  <a:pt x="322757" y="7280"/>
                  <a:pt x="322643" y="16337"/>
                </a:cubicBezTo>
                <a:cubicBezTo>
                  <a:pt x="322528" y="24132"/>
                  <a:pt x="322628" y="32014"/>
                  <a:pt x="322729" y="39638"/>
                </a:cubicBezTo>
                <a:cubicBezTo>
                  <a:pt x="322800" y="45026"/>
                  <a:pt x="322872" y="50615"/>
                  <a:pt x="322858" y="56075"/>
                </a:cubicBezTo>
                <a:cubicBezTo>
                  <a:pt x="322800" y="129589"/>
                  <a:pt x="322714" y="203104"/>
                  <a:pt x="322643" y="276619"/>
                </a:cubicBezTo>
                <a:lnTo>
                  <a:pt x="322514" y="401795"/>
                </a:lnTo>
                <a:cubicBezTo>
                  <a:pt x="322499" y="412542"/>
                  <a:pt x="322499" y="423290"/>
                  <a:pt x="322514" y="434038"/>
                </a:cubicBezTo>
                <a:cubicBezTo>
                  <a:pt x="322514" y="450962"/>
                  <a:pt x="322528" y="467886"/>
                  <a:pt x="322471" y="484810"/>
                </a:cubicBezTo>
                <a:cubicBezTo>
                  <a:pt x="322456" y="490944"/>
                  <a:pt x="322012" y="496375"/>
                  <a:pt x="321108" y="501448"/>
                </a:cubicBezTo>
                <a:cubicBezTo>
                  <a:pt x="316948" y="525007"/>
                  <a:pt x="304254" y="545829"/>
                  <a:pt x="285393" y="560088"/>
                </a:cubicBezTo>
                <a:cubicBezTo>
                  <a:pt x="266746" y="574175"/>
                  <a:pt x="243797" y="580638"/>
                  <a:pt x="220747" y="578287"/>
                </a:cubicBezTo>
                <a:cubicBezTo>
                  <a:pt x="168164" y="572928"/>
                  <a:pt x="130928" y="527988"/>
                  <a:pt x="135991" y="475983"/>
                </a:cubicBezTo>
                <a:cubicBezTo>
                  <a:pt x="138588" y="449271"/>
                  <a:pt x="152845" y="424910"/>
                  <a:pt x="175106" y="409160"/>
                </a:cubicBezTo>
                <a:cubicBezTo>
                  <a:pt x="197324" y="393440"/>
                  <a:pt x="224993" y="388081"/>
                  <a:pt x="251012" y="394472"/>
                </a:cubicBezTo>
                <a:cubicBezTo>
                  <a:pt x="254554" y="395346"/>
                  <a:pt x="258958" y="396421"/>
                  <a:pt x="262687" y="393497"/>
                </a:cubicBezTo>
                <a:cubicBezTo>
                  <a:pt x="266416" y="390574"/>
                  <a:pt x="266416" y="385974"/>
                  <a:pt x="266416" y="382621"/>
                </a:cubicBezTo>
                <a:cubicBezTo>
                  <a:pt x="266431" y="370597"/>
                  <a:pt x="266416" y="358574"/>
                  <a:pt x="266416" y="346565"/>
                </a:cubicBezTo>
                <a:cubicBezTo>
                  <a:pt x="266416" y="322505"/>
                  <a:pt x="266402" y="297627"/>
                  <a:pt x="266502" y="273180"/>
                </a:cubicBezTo>
                <a:cubicBezTo>
                  <a:pt x="266531" y="267018"/>
                  <a:pt x="264207" y="259423"/>
                  <a:pt x="253020" y="258247"/>
                </a:cubicBezTo>
                <a:cubicBezTo>
                  <a:pt x="207121" y="253432"/>
                  <a:pt x="163215" y="261744"/>
                  <a:pt x="122537" y="282982"/>
                </a:cubicBezTo>
                <a:cubicBezTo>
                  <a:pt x="68319" y="311284"/>
                  <a:pt x="28459" y="359377"/>
                  <a:pt x="10314" y="418404"/>
                </a:cubicBezTo>
                <a:cubicBezTo>
                  <a:pt x="-7845" y="477473"/>
                  <a:pt x="-1892" y="539696"/>
                  <a:pt x="27110" y="593592"/>
                </a:cubicBezTo>
                <a:cubicBezTo>
                  <a:pt x="54980" y="645411"/>
                  <a:pt x="98928" y="681624"/>
                  <a:pt x="161465" y="704323"/>
                </a:cubicBezTo>
                <a:cubicBezTo>
                  <a:pt x="181216" y="711488"/>
                  <a:pt x="201828" y="715071"/>
                  <a:pt x="223687" y="715071"/>
                </a:cubicBezTo>
                <a:cubicBezTo>
                  <a:pt x="241731" y="715071"/>
                  <a:pt x="260622" y="712635"/>
                  <a:pt x="280573" y="707762"/>
                </a:cubicBezTo>
                <a:cubicBezTo>
                  <a:pt x="365013" y="687141"/>
                  <a:pt x="421440" y="634591"/>
                  <a:pt x="448277" y="551561"/>
                </a:cubicBezTo>
                <a:cubicBezTo>
                  <a:pt x="457227" y="523875"/>
                  <a:pt x="457959" y="495802"/>
                  <a:pt x="457930" y="467084"/>
                </a:cubicBezTo>
                <a:cubicBezTo>
                  <a:pt x="457916" y="443224"/>
                  <a:pt x="457916" y="419378"/>
                  <a:pt x="457930" y="395518"/>
                </a:cubicBezTo>
                <a:cubicBezTo>
                  <a:pt x="457930" y="361297"/>
                  <a:pt x="457944" y="327076"/>
                  <a:pt x="457887" y="292855"/>
                </a:cubicBezTo>
                <a:cubicBezTo>
                  <a:pt x="457873" y="285346"/>
                  <a:pt x="457729" y="277765"/>
                  <a:pt x="457586" y="270414"/>
                </a:cubicBezTo>
                <a:cubicBezTo>
                  <a:pt x="457485" y="265198"/>
                  <a:pt x="457371" y="259838"/>
                  <a:pt x="457313" y="254464"/>
                </a:cubicBezTo>
                <a:cubicBezTo>
                  <a:pt x="501835" y="283970"/>
                  <a:pt x="553558" y="300121"/>
                  <a:pt x="611089" y="302471"/>
                </a:cubicBezTo>
                <a:cubicBezTo>
                  <a:pt x="615421" y="302657"/>
                  <a:pt x="618878" y="301511"/>
                  <a:pt x="621388" y="299103"/>
                </a:cubicBezTo>
                <a:cubicBezTo>
                  <a:pt x="624859" y="295764"/>
                  <a:pt x="625261" y="291265"/>
                  <a:pt x="625246" y="288155"/>
                </a:cubicBezTo>
                <a:cubicBezTo>
                  <a:pt x="625218" y="254507"/>
                  <a:pt x="625175" y="218409"/>
                  <a:pt x="625318" y="182024"/>
                </a:cubicBezTo>
                <a:close/>
                <a:moveTo>
                  <a:pt x="610975" y="181967"/>
                </a:moveTo>
                <a:cubicBezTo>
                  <a:pt x="610831" y="218366"/>
                  <a:pt x="610874" y="254479"/>
                  <a:pt x="610946" y="288069"/>
                </a:cubicBezTo>
                <a:cubicBezTo>
                  <a:pt x="553931" y="285604"/>
                  <a:pt x="505005" y="269826"/>
                  <a:pt x="461415" y="239862"/>
                </a:cubicBezTo>
                <a:cubicBezTo>
                  <a:pt x="461401" y="239847"/>
                  <a:pt x="461372" y="239833"/>
                  <a:pt x="461344" y="239819"/>
                </a:cubicBezTo>
                <a:cubicBezTo>
                  <a:pt x="461329" y="239804"/>
                  <a:pt x="461301" y="239790"/>
                  <a:pt x="461286" y="239776"/>
                </a:cubicBezTo>
                <a:cubicBezTo>
                  <a:pt x="457700" y="237382"/>
                  <a:pt x="453082" y="237167"/>
                  <a:pt x="449252" y="239231"/>
                </a:cubicBezTo>
                <a:cubicBezTo>
                  <a:pt x="445336" y="241338"/>
                  <a:pt x="442927" y="245393"/>
                  <a:pt x="442970" y="249864"/>
                </a:cubicBezTo>
                <a:cubicBezTo>
                  <a:pt x="442998" y="256800"/>
                  <a:pt x="443142" y="263836"/>
                  <a:pt x="443271" y="270629"/>
                </a:cubicBezTo>
                <a:cubicBezTo>
                  <a:pt x="443414" y="277909"/>
                  <a:pt x="443572" y="285432"/>
                  <a:pt x="443572" y="292798"/>
                </a:cubicBezTo>
                <a:cubicBezTo>
                  <a:pt x="443615" y="327019"/>
                  <a:pt x="443615" y="361225"/>
                  <a:pt x="443615" y="395446"/>
                </a:cubicBezTo>
                <a:cubicBezTo>
                  <a:pt x="443615" y="419306"/>
                  <a:pt x="443615" y="443166"/>
                  <a:pt x="443615" y="467026"/>
                </a:cubicBezTo>
                <a:cubicBezTo>
                  <a:pt x="443630" y="494555"/>
                  <a:pt x="442955" y="521396"/>
                  <a:pt x="434651" y="547090"/>
                </a:cubicBezTo>
                <a:cubicBezTo>
                  <a:pt x="422057" y="586054"/>
                  <a:pt x="402464" y="618140"/>
                  <a:pt x="376416" y="642444"/>
                </a:cubicBezTo>
                <a:cubicBezTo>
                  <a:pt x="350297" y="666806"/>
                  <a:pt x="316920" y="684074"/>
                  <a:pt x="277188" y="693776"/>
                </a:cubicBezTo>
                <a:cubicBezTo>
                  <a:pt x="235922" y="703850"/>
                  <a:pt x="199676" y="702876"/>
                  <a:pt x="166385" y="690795"/>
                </a:cubicBezTo>
                <a:cubicBezTo>
                  <a:pt x="107305" y="669357"/>
                  <a:pt x="65895" y="635322"/>
                  <a:pt x="39761" y="586757"/>
                </a:cubicBezTo>
                <a:cubicBezTo>
                  <a:pt x="12609" y="536242"/>
                  <a:pt x="7030" y="477932"/>
                  <a:pt x="24055" y="422545"/>
                </a:cubicBezTo>
                <a:cubicBezTo>
                  <a:pt x="41067" y="367216"/>
                  <a:pt x="78417" y="322132"/>
                  <a:pt x="129207" y="295621"/>
                </a:cubicBezTo>
                <a:cubicBezTo>
                  <a:pt x="160332" y="279370"/>
                  <a:pt x="193466" y="271188"/>
                  <a:pt x="228005" y="271188"/>
                </a:cubicBezTo>
                <a:cubicBezTo>
                  <a:pt x="235779" y="271188"/>
                  <a:pt x="243639" y="271603"/>
                  <a:pt x="251542" y="272435"/>
                </a:cubicBezTo>
                <a:cubicBezTo>
                  <a:pt x="251786" y="272463"/>
                  <a:pt x="251987" y="272492"/>
                  <a:pt x="252159" y="272520"/>
                </a:cubicBezTo>
                <a:cubicBezTo>
                  <a:pt x="252159" y="272678"/>
                  <a:pt x="252173" y="272850"/>
                  <a:pt x="252173" y="273065"/>
                </a:cubicBezTo>
                <a:cubicBezTo>
                  <a:pt x="252073" y="297556"/>
                  <a:pt x="252073" y="322447"/>
                  <a:pt x="252087" y="346522"/>
                </a:cubicBezTo>
                <a:cubicBezTo>
                  <a:pt x="252087" y="357671"/>
                  <a:pt x="252087" y="368821"/>
                  <a:pt x="252087" y="379970"/>
                </a:cubicBezTo>
                <a:cubicBezTo>
                  <a:pt x="222712" y="373464"/>
                  <a:pt x="191773" y="379769"/>
                  <a:pt x="166816" y="397438"/>
                </a:cubicBezTo>
                <a:cubicBezTo>
                  <a:pt x="141155" y="415595"/>
                  <a:pt x="124718" y="443711"/>
                  <a:pt x="121720" y="474579"/>
                </a:cubicBezTo>
                <a:cubicBezTo>
                  <a:pt x="115882" y="534551"/>
                  <a:pt x="158740" y="586355"/>
                  <a:pt x="219298" y="592532"/>
                </a:cubicBezTo>
                <a:cubicBezTo>
                  <a:pt x="245948" y="595240"/>
                  <a:pt x="272498" y="587788"/>
                  <a:pt x="294042" y="571509"/>
                </a:cubicBezTo>
                <a:cubicBezTo>
                  <a:pt x="315815" y="555072"/>
                  <a:pt x="330446" y="531069"/>
                  <a:pt x="335236" y="503927"/>
                </a:cubicBezTo>
                <a:cubicBezTo>
                  <a:pt x="336283" y="498037"/>
                  <a:pt x="336785" y="491804"/>
                  <a:pt x="336814" y="484839"/>
                </a:cubicBezTo>
                <a:cubicBezTo>
                  <a:pt x="336857" y="467901"/>
                  <a:pt x="336857" y="450962"/>
                  <a:pt x="336857" y="434024"/>
                </a:cubicBezTo>
                <a:cubicBezTo>
                  <a:pt x="336857" y="423276"/>
                  <a:pt x="336857" y="412542"/>
                  <a:pt x="336857" y="401795"/>
                </a:cubicBezTo>
                <a:lnTo>
                  <a:pt x="336986" y="276619"/>
                </a:lnTo>
                <a:cubicBezTo>
                  <a:pt x="337072" y="203104"/>
                  <a:pt x="337144" y="129589"/>
                  <a:pt x="337201" y="56075"/>
                </a:cubicBezTo>
                <a:cubicBezTo>
                  <a:pt x="337201" y="50515"/>
                  <a:pt x="337130" y="44883"/>
                  <a:pt x="337058" y="39451"/>
                </a:cubicBezTo>
                <a:cubicBezTo>
                  <a:pt x="336957" y="31928"/>
                  <a:pt x="336857" y="24147"/>
                  <a:pt x="336972" y="16437"/>
                </a:cubicBezTo>
                <a:cubicBezTo>
                  <a:pt x="336986" y="15262"/>
                  <a:pt x="337904" y="14345"/>
                  <a:pt x="339066" y="14345"/>
                </a:cubicBezTo>
                <a:lnTo>
                  <a:pt x="441822" y="14345"/>
                </a:lnTo>
                <a:cubicBezTo>
                  <a:pt x="442640" y="14345"/>
                  <a:pt x="443457" y="14846"/>
                  <a:pt x="443558" y="15376"/>
                </a:cubicBezTo>
                <a:cubicBezTo>
                  <a:pt x="446025" y="54613"/>
                  <a:pt x="460282" y="90711"/>
                  <a:pt x="484767" y="119759"/>
                </a:cubicBezTo>
                <a:cubicBezTo>
                  <a:pt x="509308" y="148864"/>
                  <a:pt x="542413" y="168840"/>
                  <a:pt x="580509" y="177539"/>
                </a:cubicBezTo>
                <a:cubicBezTo>
                  <a:pt x="590119" y="179731"/>
                  <a:pt x="599600" y="180749"/>
                  <a:pt x="610128" y="181752"/>
                </a:cubicBezTo>
                <a:cubicBezTo>
                  <a:pt x="610458" y="181781"/>
                  <a:pt x="610745" y="181824"/>
                  <a:pt x="610975" y="181852"/>
                </a:cubicBezTo>
                <a:cubicBezTo>
                  <a:pt x="610975" y="181881"/>
                  <a:pt x="610975" y="181924"/>
                  <a:pt x="610975" y="181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6" name="Google Shape;1526;p36"/>
          <p:cNvGrpSpPr/>
          <p:nvPr/>
        </p:nvGrpSpPr>
        <p:grpSpPr>
          <a:xfrm>
            <a:off x="685037" y="447042"/>
            <a:ext cx="6941138" cy="1038397"/>
            <a:chOff x="0" y="0"/>
            <a:chExt cx="18509700" cy="2769058"/>
          </a:xfrm>
        </p:grpSpPr>
        <p:sp>
          <p:nvSpPr>
            <p:cNvPr id="1527" name="Google Shape;1527;p36"/>
            <p:cNvSpPr txBox="1"/>
            <p:nvPr/>
          </p:nvSpPr>
          <p:spPr>
            <a:xfrm>
              <a:off x="0" y="0"/>
              <a:ext cx="185097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300">
                  <a:solidFill>
                    <a:schemeClr val="l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Icons Resource Page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528" name="Google Shape;1528;p36"/>
            <p:cNvSpPr txBox="1"/>
            <p:nvPr/>
          </p:nvSpPr>
          <p:spPr>
            <a:xfrm>
              <a:off x="0" y="1685458"/>
              <a:ext cx="185097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Use these design resources in your Presentation. Happy designing! </a:t>
              </a:r>
              <a:endParaRPr sz="700">
                <a:solidFill>
                  <a:schemeClr val="lt1"/>
                </a:solidFill>
              </a:endParaRPr>
            </a:p>
            <a:p>
              <a:pPr indent="0" lvl="1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Don't forget to delete this page before presenting.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529" name="Google Shape;1529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37"/>
          <p:cNvSpPr/>
          <p:nvPr/>
        </p:nvSpPr>
        <p:spPr>
          <a:xfrm>
            <a:off x="0" y="0"/>
            <a:ext cx="9144000" cy="192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5" name="Google Shape;1535;p37"/>
          <p:cNvGrpSpPr/>
          <p:nvPr/>
        </p:nvGrpSpPr>
        <p:grpSpPr>
          <a:xfrm>
            <a:off x="685037" y="447042"/>
            <a:ext cx="6941138" cy="1038397"/>
            <a:chOff x="0" y="0"/>
            <a:chExt cx="18509700" cy="2769058"/>
          </a:xfrm>
        </p:grpSpPr>
        <p:sp>
          <p:nvSpPr>
            <p:cNvPr id="1536" name="Google Shape;1536;p37"/>
            <p:cNvSpPr txBox="1"/>
            <p:nvPr/>
          </p:nvSpPr>
          <p:spPr>
            <a:xfrm>
              <a:off x="0" y="0"/>
              <a:ext cx="185097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300">
                  <a:solidFill>
                    <a:schemeClr val="dk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Elements Resource Page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537" name="Google Shape;1537;p37"/>
            <p:cNvSpPr txBox="1"/>
            <p:nvPr/>
          </p:nvSpPr>
          <p:spPr>
            <a:xfrm>
              <a:off x="0" y="1685458"/>
              <a:ext cx="185097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Use these design resources in your Presentation. Happy designing! </a:t>
              </a:r>
              <a:endParaRPr sz="700">
                <a:solidFill>
                  <a:schemeClr val="dk1"/>
                </a:solidFill>
              </a:endParaRPr>
            </a:p>
            <a:p>
              <a:pPr indent="0" lvl="1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Don't forget to delete this page before presenting.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538" name="Google Shape;1538;p37"/>
          <p:cNvGrpSpPr/>
          <p:nvPr/>
        </p:nvGrpSpPr>
        <p:grpSpPr>
          <a:xfrm>
            <a:off x="7628517" y="3781112"/>
            <a:ext cx="666421" cy="696237"/>
            <a:chOff x="7628517" y="3781112"/>
            <a:chExt cx="666421" cy="696237"/>
          </a:xfrm>
        </p:grpSpPr>
        <p:sp>
          <p:nvSpPr>
            <p:cNvPr id="1539" name="Google Shape;1539;p37"/>
            <p:cNvSpPr/>
            <p:nvPr/>
          </p:nvSpPr>
          <p:spPr>
            <a:xfrm>
              <a:off x="7628517" y="3781112"/>
              <a:ext cx="666421" cy="696237"/>
            </a:xfrm>
            <a:custGeom>
              <a:rect b="b" l="l" r="r" t="t"/>
              <a:pathLst>
                <a:path extrusionOk="0" h="1392474" w="1332843">
                  <a:moveTo>
                    <a:pt x="1310638" y="628914"/>
                  </a:moveTo>
                  <a:cubicBezTo>
                    <a:pt x="1300580" y="623400"/>
                    <a:pt x="1290356" y="618136"/>
                    <a:pt x="1279992" y="613179"/>
                  </a:cubicBezTo>
                  <a:cubicBezTo>
                    <a:pt x="1265394" y="607582"/>
                    <a:pt x="1252272" y="598614"/>
                    <a:pt x="1237451" y="593768"/>
                  </a:cubicBezTo>
                  <a:cubicBezTo>
                    <a:pt x="1224775" y="589703"/>
                    <a:pt x="1203211" y="592209"/>
                    <a:pt x="1204549" y="609587"/>
                  </a:cubicBezTo>
                  <a:cubicBezTo>
                    <a:pt x="1209452" y="628329"/>
                    <a:pt x="1230542" y="636405"/>
                    <a:pt x="1245446" y="646069"/>
                  </a:cubicBezTo>
                  <a:cubicBezTo>
                    <a:pt x="1246394" y="646570"/>
                    <a:pt x="1247285" y="647127"/>
                    <a:pt x="1248204" y="647656"/>
                  </a:cubicBezTo>
                  <a:cubicBezTo>
                    <a:pt x="1210009" y="646542"/>
                    <a:pt x="1171786" y="647823"/>
                    <a:pt x="1133591" y="649160"/>
                  </a:cubicBezTo>
                  <a:cubicBezTo>
                    <a:pt x="1094615" y="650413"/>
                    <a:pt x="1055612" y="649968"/>
                    <a:pt x="1016609" y="650608"/>
                  </a:cubicBezTo>
                  <a:cubicBezTo>
                    <a:pt x="964038" y="648436"/>
                    <a:pt x="911411" y="650051"/>
                    <a:pt x="858785" y="649327"/>
                  </a:cubicBezTo>
                  <a:cubicBezTo>
                    <a:pt x="827498" y="647489"/>
                    <a:pt x="796157" y="647183"/>
                    <a:pt x="764870" y="645874"/>
                  </a:cubicBezTo>
                  <a:cubicBezTo>
                    <a:pt x="782728" y="632729"/>
                    <a:pt x="800893" y="619835"/>
                    <a:pt x="817469" y="605131"/>
                  </a:cubicBezTo>
                  <a:cubicBezTo>
                    <a:pt x="846749" y="576196"/>
                    <a:pt x="873021" y="544587"/>
                    <a:pt x="898819" y="512561"/>
                  </a:cubicBezTo>
                  <a:cubicBezTo>
                    <a:pt x="909600" y="499277"/>
                    <a:pt x="917429" y="484155"/>
                    <a:pt x="923558" y="468254"/>
                  </a:cubicBezTo>
                  <a:cubicBezTo>
                    <a:pt x="928545" y="456223"/>
                    <a:pt x="934841" y="444833"/>
                    <a:pt x="939911" y="432830"/>
                  </a:cubicBezTo>
                  <a:cubicBezTo>
                    <a:pt x="946654" y="416594"/>
                    <a:pt x="956098" y="401667"/>
                    <a:pt x="962422" y="385180"/>
                  </a:cubicBezTo>
                  <a:cubicBezTo>
                    <a:pt x="967548" y="373122"/>
                    <a:pt x="971950" y="360757"/>
                    <a:pt x="975990" y="348308"/>
                  </a:cubicBezTo>
                  <a:cubicBezTo>
                    <a:pt x="981032" y="334885"/>
                    <a:pt x="987050" y="321768"/>
                    <a:pt x="991591" y="308150"/>
                  </a:cubicBezTo>
                  <a:cubicBezTo>
                    <a:pt x="1008752" y="262868"/>
                    <a:pt x="1019617" y="215776"/>
                    <a:pt x="1030483" y="168683"/>
                  </a:cubicBezTo>
                  <a:cubicBezTo>
                    <a:pt x="1036500" y="143341"/>
                    <a:pt x="1043604" y="118277"/>
                    <a:pt x="1049901" y="92990"/>
                  </a:cubicBezTo>
                  <a:cubicBezTo>
                    <a:pt x="1051377" y="96276"/>
                    <a:pt x="1052742" y="99618"/>
                    <a:pt x="1053885" y="103071"/>
                  </a:cubicBezTo>
                  <a:cubicBezTo>
                    <a:pt x="1057339" y="113682"/>
                    <a:pt x="1061323" y="129193"/>
                    <a:pt x="1074361" y="131923"/>
                  </a:cubicBezTo>
                  <a:cubicBezTo>
                    <a:pt x="1106678" y="134290"/>
                    <a:pt x="1086285" y="69987"/>
                    <a:pt x="1082914" y="52303"/>
                  </a:cubicBezTo>
                  <a:cubicBezTo>
                    <a:pt x="1079738" y="39938"/>
                    <a:pt x="1072718" y="12256"/>
                    <a:pt x="1060042" y="7410"/>
                  </a:cubicBezTo>
                  <a:cubicBezTo>
                    <a:pt x="1055361" y="6241"/>
                    <a:pt x="1050597" y="8357"/>
                    <a:pt x="1046335" y="10195"/>
                  </a:cubicBezTo>
                  <a:cubicBezTo>
                    <a:pt x="1039788" y="13175"/>
                    <a:pt x="1033296" y="16238"/>
                    <a:pt x="1026722" y="19135"/>
                  </a:cubicBezTo>
                  <a:cubicBezTo>
                    <a:pt x="1003041" y="29049"/>
                    <a:pt x="981311" y="43001"/>
                    <a:pt x="959525" y="56396"/>
                  </a:cubicBezTo>
                  <a:cubicBezTo>
                    <a:pt x="945511" y="64501"/>
                    <a:pt x="929687" y="74220"/>
                    <a:pt x="928043" y="91987"/>
                  </a:cubicBezTo>
                  <a:cubicBezTo>
                    <a:pt x="929604" y="130586"/>
                    <a:pt x="984208" y="87309"/>
                    <a:pt x="1004601" y="73134"/>
                  </a:cubicBezTo>
                  <a:cubicBezTo>
                    <a:pt x="999614" y="93547"/>
                    <a:pt x="993541" y="113097"/>
                    <a:pt x="986019" y="133120"/>
                  </a:cubicBezTo>
                  <a:cubicBezTo>
                    <a:pt x="968858" y="175618"/>
                    <a:pt x="954956" y="219674"/>
                    <a:pt x="938240" y="262450"/>
                  </a:cubicBezTo>
                  <a:cubicBezTo>
                    <a:pt x="920187" y="307955"/>
                    <a:pt x="899404" y="351985"/>
                    <a:pt x="876475" y="395262"/>
                  </a:cubicBezTo>
                  <a:cubicBezTo>
                    <a:pt x="870931" y="405761"/>
                    <a:pt x="866223" y="416650"/>
                    <a:pt x="862072" y="427761"/>
                  </a:cubicBezTo>
                  <a:cubicBezTo>
                    <a:pt x="853881" y="447645"/>
                    <a:pt x="843406" y="466443"/>
                    <a:pt x="833043" y="485297"/>
                  </a:cubicBezTo>
                  <a:cubicBezTo>
                    <a:pt x="818946" y="514678"/>
                    <a:pt x="797466" y="539575"/>
                    <a:pt x="775373" y="563218"/>
                  </a:cubicBezTo>
                  <a:cubicBezTo>
                    <a:pt x="762168" y="580039"/>
                    <a:pt x="747709" y="595579"/>
                    <a:pt x="731049" y="609030"/>
                  </a:cubicBezTo>
                  <a:cubicBezTo>
                    <a:pt x="721465" y="617941"/>
                    <a:pt x="711547" y="626853"/>
                    <a:pt x="699596" y="632256"/>
                  </a:cubicBezTo>
                  <a:cubicBezTo>
                    <a:pt x="698648" y="519941"/>
                    <a:pt x="681961" y="408379"/>
                    <a:pt x="675107" y="296342"/>
                  </a:cubicBezTo>
                  <a:cubicBezTo>
                    <a:pt x="671569" y="221763"/>
                    <a:pt x="659896" y="147797"/>
                    <a:pt x="652457" y="73579"/>
                  </a:cubicBezTo>
                  <a:cubicBezTo>
                    <a:pt x="660175" y="86083"/>
                    <a:pt x="667557" y="100453"/>
                    <a:pt x="682546" y="103990"/>
                  </a:cubicBezTo>
                  <a:cubicBezTo>
                    <a:pt x="689622" y="105048"/>
                    <a:pt x="696559" y="99423"/>
                    <a:pt x="696448" y="92127"/>
                  </a:cubicBezTo>
                  <a:cubicBezTo>
                    <a:pt x="696169" y="72799"/>
                    <a:pt x="681766" y="57455"/>
                    <a:pt x="671931" y="41915"/>
                  </a:cubicBezTo>
                  <a:cubicBezTo>
                    <a:pt x="662933" y="27684"/>
                    <a:pt x="655160" y="11448"/>
                    <a:pt x="640199" y="2258"/>
                  </a:cubicBezTo>
                  <a:cubicBezTo>
                    <a:pt x="636494" y="-25"/>
                    <a:pt x="629278" y="-1836"/>
                    <a:pt x="627245" y="3372"/>
                  </a:cubicBezTo>
                  <a:cubicBezTo>
                    <a:pt x="627217" y="3428"/>
                    <a:pt x="627245" y="3484"/>
                    <a:pt x="627217" y="3539"/>
                  </a:cubicBezTo>
                  <a:cubicBezTo>
                    <a:pt x="625406" y="2982"/>
                    <a:pt x="623038" y="4709"/>
                    <a:pt x="621701" y="6101"/>
                  </a:cubicBezTo>
                  <a:cubicBezTo>
                    <a:pt x="611866" y="14484"/>
                    <a:pt x="603620" y="24510"/>
                    <a:pt x="595150" y="34201"/>
                  </a:cubicBezTo>
                  <a:cubicBezTo>
                    <a:pt x="582669" y="48376"/>
                    <a:pt x="570551" y="63526"/>
                    <a:pt x="562583" y="80764"/>
                  </a:cubicBezTo>
                  <a:cubicBezTo>
                    <a:pt x="556370" y="95580"/>
                    <a:pt x="548486" y="121062"/>
                    <a:pt x="570300" y="126214"/>
                  </a:cubicBezTo>
                  <a:cubicBezTo>
                    <a:pt x="585511" y="128386"/>
                    <a:pt x="593479" y="110897"/>
                    <a:pt x="600862" y="100453"/>
                  </a:cubicBezTo>
                  <a:cubicBezTo>
                    <a:pt x="604288" y="94967"/>
                    <a:pt x="607604" y="89425"/>
                    <a:pt x="610947" y="83883"/>
                  </a:cubicBezTo>
                  <a:cubicBezTo>
                    <a:pt x="611225" y="91040"/>
                    <a:pt x="611476" y="98198"/>
                    <a:pt x="611699" y="105383"/>
                  </a:cubicBezTo>
                  <a:cubicBezTo>
                    <a:pt x="613120" y="216750"/>
                    <a:pt x="616574" y="328062"/>
                    <a:pt x="624264" y="439207"/>
                  </a:cubicBezTo>
                  <a:cubicBezTo>
                    <a:pt x="627217" y="477583"/>
                    <a:pt x="629975" y="516014"/>
                    <a:pt x="633736" y="554334"/>
                  </a:cubicBezTo>
                  <a:cubicBezTo>
                    <a:pt x="637358" y="578674"/>
                    <a:pt x="638221" y="603154"/>
                    <a:pt x="638193" y="627661"/>
                  </a:cubicBezTo>
                  <a:cubicBezTo>
                    <a:pt x="611755" y="617607"/>
                    <a:pt x="584620" y="601650"/>
                    <a:pt x="567542" y="592014"/>
                  </a:cubicBezTo>
                  <a:cubicBezTo>
                    <a:pt x="539933" y="576669"/>
                    <a:pt x="513188" y="559626"/>
                    <a:pt x="488672" y="539658"/>
                  </a:cubicBezTo>
                  <a:cubicBezTo>
                    <a:pt x="466997" y="520442"/>
                    <a:pt x="445239" y="501394"/>
                    <a:pt x="427659" y="478196"/>
                  </a:cubicBezTo>
                  <a:cubicBezTo>
                    <a:pt x="409411" y="459008"/>
                    <a:pt x="394089" y="438678"/>
                    <a:pt x="380354" y="416065"/>
                  </a:cubicBezTo>
                  <a:cubicBezTo>
                    <a:pt x="367622" y="397573"/>
                    <a:pt x="354751" y="379165"/>
                    <a:pt x="344164" y="359309"/>
                  </a:cubicBezTo>
                  <a:cubicBezTo>
                    <a:pt x="327337" y="329594"/>
                    <a:pt x="312349" y="299545"/>
                    <a:pt x="297388" y="268772"/>
                  </a:cubicBezTo>
                  <a:cubicBezTo>
                    <a:pt x="288418" y="249250"/>
                    <a:pt x="282094" y="228698"/>
                    <a:pt x="274237" y="208730"/>
                  </a:cubicBezTo>
                  <a:cubicBezTo>
                    <a:pt x="261143" y="177985"/>
                    <a:pt x="250278" y="146376"/>
                    <a:pt x="242115" y="114016"/>
                  </a:cubicBezTo>
                  <a:cubicBezTo>
                    <a:pt x="249359" y="117191"/>
                    <a:pt x="256964" y="119530"/>
                    <a:pt x="264458" y="122064"/>
                  </a:cubicBezTo>
                  <a:cubicBezTo>
                    <a:pt x="275547" y="125573"/>
                    <a:pt x="284935" y="133427"/>
                    <a:pt x="296720" y="135487"/>
                  </a:cubicBezTo>
                  <a:cubicBezTo>
                    <a:pt x="307919" y="137409"/>
                    <a:pt x="324719" y="130642"/>
                    <a:pt x="319035" y="116829"/>
                  </a:cubicBezTo>
                  <a:cubicBezTo>
                    <a:pt x="314494" y="105912"/>
                    <a:pt x="303796" y="99061"/>
                    <a:pt x="295494" y="91152"/>
                  </a:cubicBezTo>
                  <a:cubicBezTo>
                    <a:pt x="282706" y="79038"/>
                    <a:pt x="267941" y="69123"/>
                    <a:pt x="252340" y="60992"/>
                  </a:cubicBezTo>
                  <a:cubicBezTo>
                    <a:pt x="234593" y="51885"/>
                    <a:pt x="218713" y="47735"/>
                    <a:pt x="204366" y="64751"/>
                  </a:cubicBezTo>
                  <a:cubicBezTo>
                    <a:pt x="203948" y="65002"/>
                    <a:pt x="203697" y="65364"/>
                    <a:pt x="203530" y="65754"/>
                  </a:cubicBezTo>
                  <a:cubicBezTo>
                    <a:pt x="202973" y="66144"/>
                    <a:pt x="202471" y="66561"/>
                    <a:pt x="201970" y="66979"/>
                  </a:cubicBezTo>
                  <a:cubicBezTo>
                    <a:pt x="184947" y="81878"/>
                    <a:pt x="178428" y="104492"/>
                    <a:pt x="168120" y="123930"/>
                  </a:cubicBezTo>
                  <a:cubicBezTo>
                    <a:pt x="162131" y="136685"/>
                    <a:pt x="144412" y="165007"/>
                    <a:pt x="166922" y="170660"/>
                  </a:cubicBezTo>
                  <a:cubicBezTo>
                    <a:pt x="182914" y="172109"/>
                    <a:pt x="199044" y="148771"/>
                    <a:pt x="209770" y="131783"/>
                  </a:cubicBezTo>
                  <a:cubicBezTo>
                    <a:pt x="212083" y="148437"/>
                    <a:pt x="216847" y="164701"/>
                    <a:pt x="220218" y="181159"/>
                  </a:cubicBezTo>
                  <a:cubicBezTo>
                    <a:pt x="224703" y="205889"/>
                    <a:pt x="229885" y="231844"/>
                    <a:pt x="238772" y="255655"/>
                  </a:cubicBezTo>
                  <a:cubicBezTo>
                    <a:pt x="247659" y="280664"/>
                    <a:pt x="261784" y="303277"/>
                    <a:pt x="274989" y="326141"/>
                  </a:cubicBezTo>
                  <a:cubicBezTo>
                    <a:pt x="286941" y="349227"/>
                    <a:pt x="300202" y="371534"/>
                    <a:pt x="314522" y="393257"/>
                  </a:cubicBezTo>
                  <a:cubicBezTo>
                    <a:pt x="328424" y="414979"/>
                    <a:pt x="340571" y="437870"/>
                    <a:pt x="356980" y="457894"/>
                  </a:cubicBezTo>
                  <a:cubicBezTo>
                    <a:pt x="367371" y="470732"/>
                    <a:pt x="376481" y="484517"/>
                    <a:pt x="386594" y="497578"/>
                  </a:cubicBezTo>
                  <a:cubicBezTo>
                    <a:pt x="397014" y="510417"/>
                    <a:pt x="408631" y="522197"/>
                    <a:pt x="419914" y="534255"/>
                  </a:cubicBezTo>
                  <a:cubicBezTo>
                    <a:pt x="431170" y="547623"/>
                    <a:pt x="445127" y="557955"/>
                    <a:pt x="458945" y="568454"/>
                  </a:cubicBezTo>
                  <a:cubicBezTo>
                    <a:pt x="472736" y="579398"/>
                    <a:pt x="486108" y="590900"/>
                    <a:pt x="500930" y="600452"/>
                  </a:cubicBezTo>
                  <a:cubicBezTo>
                    <a:pt x="522298" y="615156"/>
                    <a:pt x="544084" y="629137"/>
                    <a:pt x="567180" y="641028"/>
                  </a:cubicBezTo>
                  <a:cubicBezTo>
                    <a:pt x="572612" y="644481"/>
                    <a:pt x="578240" y="647545"/>
                    <a:pt x="584007" y="650385"/>
                  </a:cubicBezTo>
                  <a:cubicBezTo>
                    <a:pt x="576067" y="650580"/>
                    <a:pt x="568099" y="650803"/>
                    <a:pt x="560159" y="651193"/>
                  </a:cubicBezTo>
                  <a:cubicBezTo>
                    <a:pt x="535392" y="651193"/>
                    <a:pt x="510708" y="652530"/>
                    <a:pt x="485997" y="653783"/>
                  </a:cubicBezTo>
                  <a:cubicBezTo>
                    <a:pt x="466718" y="654173"/>
                    <a:pt x="447440" y="654423"/>
                    <a:pt x="428189" y="656011"/>
                  </a:cubicBezTo>
                  <a:cubicBezTo>
                    <a:pt x="392278" y="660160"/>
                    <a:pt x="356060" y="660272"/>
                    <a:pt x="319899" y="660968"/>
                  </a:cubicBezTo>
                  <a:cubicBezTo>
                    <a:pt x="288501" y="661720"/>
                    <a:pt x="257104" y="659770"/>
                    <a:pt x="225706" y="661024"/>
                  </a:cubicBezTo>
                  <a:cubicBezTo>
                    <a:pt x="197150" y="661970"/>
                    <a:pt x="168845" y="666176"/>
                    <a:pt x="140344" y="667791"/>
                  </a:cubicBezTo>
                  <a:cubicBezTo>
                    <a:pt x="125245" y="668821"/>
                    <a:pt x="110145" y="669350"/>
                    <a:pt x="95017" y="669406"/>
                  </a:cubicBezTo>
                  <a:cubicBezTo>
                    <a:pt x="90950" y="669657"/>
                    <a:pt x="86826" y="669545"/>
                    <a:pt x="82675" y="669406"/>
                  </a:cubicBezTo>
                  <a:cubicBezTo>
                    <a:pt x="105576" y="657960"/>
                    <a:pt x="134633" y="639357"/>
                    <a:pt x="120481" y="618220"/>
                  </a:cubicBezTo>
                  <a:cubicBezTo>
                    <a:pt x="110256" y="608835"/>
                    <a:pt x="88944" y="622815"/>
                    <a:pt x="78134" y="627104"/>
                  </a:cubicBezTo>
                  <a:cubicBezTo>
                    <a:pt x="58382" y="636043"/>
                    <a:pt x="39632" y="646876"/>
                    <a:pt x="21691" y="659046"/>
                  </a:cubicBezTo>
                  <a:cubicBezTo>
                    <a:pt x="10380" y="666203"/>
                    <a:pt x="-5221" y="679627"/>
                    <a:pt x="1716" y="694414"/>
                  </a:cubicBezTo>
                  <a:cubicBezTo>
                    <a:pt x="5170" y="699037"/>
                    <a:pt x="10269" y="702435"/>
                    <a:pt x="14782" y="706083"/>
                  </a:cubicBezTo>
                  <a:cubicBezTo>
                    <a:pt x="28823" y="715273"/>
                    <a:pt x="39242" y="728641"/>
                    <a:pt x="52754" y="738471"/>
                  </a:cubicBezTo>
                  <a:cubicBezTo>
                    <a:pt x="66712" y="747355"/>
                    <a:pt x="81979" y="754568"/>
                    <a:pt x="97274" y="760750"/>
                  </a:cubicBezTo>
                  <a:cubicBezTo>
                    <a:pt x="117277" y="766348"/>
                    <a:pt x="133435" y="755543"/>
                    <a:pt x="120592" y="735018"/>
                  </a:cubicBezTo>
                  <a:cubicBezTo>
                    <a:pt x="119060" y="732707"/>
                    <a:pt x="117193" y="731091"/>
                    <a:pt x="114881" y="729643"/>
                  </a:cubicBezTo>
                  <a:cubicBezTo>
                    <a:pt x="105325" y="723767"/>
                    <a:pt x="96076" y="717362"/>
                    <a:pt x="86436" y="711597"/>
                  </a:cubicBezTo>
                  <a:cubicBezTo>
                    <a:pt x="89975" y="711681"/>
                    <a:pt x="92956" y="711709"/>
                    <a:pt x="94655" y="711848"/>
                  </a:cubicBezTo>
                  <a:cubicBezTo>
                    <a:pt x="119923" y="713101"/>
                    <a:pt x="144941" y="709815"/>
                    <a:pt x="170043" y="707698"/>
                  </a:cubicBezTo>
                  <a:cubicBezTo>
                    <a:pt x="195478" y="706027"/>
                    <a:pt x="221193" y="705025"/>
                    <a:pt x="246712" y="704551"/>
                  </a:cubicBezTo>
                  <a:cubicBezTo>
                    <a:pt x="278165" y="703354"/>
                    <a:pt x="309396" y="708311"/>
                    <a:pt x="340849" y="707921"/>
                  </a:cubicBezTo>
                  <a:cubicBezTo>
                    <a:pt x="402892" y="707754"/>
                    <a:pt x="464796" y="712126"/>
                    <a:pt x="526839" y="712265"/>
                  </a:cubicBezTo>
                  <a:cubicBezTo>
                    <a:pt x="564199" y="712460"/>
                    <a:pt x="601502" y="706445"/>
                    <a:pt x="638890" y="708450"/>
                  </a:cubicBezTo>
                  <a:cubicBezTo>
                    <a:pt x="640450" y="708422"/>
                    <a:pt x="641704" y="707949"/>
                    <a:pt x="642651" y="707225"/>
                  </a:cubicBezTo>
                  <a:cubicBezTo>
                    <a:pt x="642595" y="708617"/>
                    <a:pt x="642707" y="710038"/>
                    <a:pt x="642595" y="711402"/>
                  </a:cubicBezTo>
                  <a:cubicBezTo>
                    <a:pt x="644880" y="763702"/>
                    <a:pt x="646050" y="816030"/>
                    <a:pt x="647276" y="868358"/>
                  </a:cubicBezTo>
                  <a:cubicBezTo>
                    <a:pt x="647303" y="915284"/>
                    <a:pt x="647276" y="962237"/>
                    <a:pt x="649309" y="1009107"/>
                  </a:cubicBezTo>
                  <a:cubicBezTo>
                    <a:pt x="649309" y="1009079"/>
                    <a:pt x="649309" y="1009023"/>
                    <a:pt x="649309" y="1008995"/>
                  </a:cubicBezTo>
                  <a:lnTo>
                    <a:pt x="649309" y="1008967"/>
                  </a:lnTo>
                  <a:cubicBezTo>
                    <a:pt x="654965" y="1073382"/>
                    <a:pt x="658809" y="1138381"/>
                    <a:pt x="663936" y="1202991"/>
                  </a:cubicBezTo>
                  <a:cubicBezTo>
                    <a:pt x="665161" y="1224128"/>
                    <a:pt x="667111" y="1247075"/>
                    <a:pt x="668532" y="1268575"/>
                  </a:cubicBezTo>
                  <a:cubicBezTo>
                    <a:pt x="669201" y="1278823"/>
                    <a:pt x="669814" y="1289991"/>
                    <a:pt x="670399" y="1300991"/>
                  </a:cubicBezTo>
                  <a:cubicBezTo>
                    <a:pt x="658447" y="1286899"/>
                    <a:pt x="642261" y="1272919"/>
                    <a:pt x="632343" y="1274451"/>
                  </a:cubicBezTo>
                  <a:cubicBezTo>
                    <a:pt x="605793" y="1287066"/>
                    <a:pt x="633374" y="1326055"/>
                    <a:pt x="645688" y="1340982"/>
                  </a:cubicBezTo>
                  <a:cubicBezTo>
                    <a:pt x="655661" y="1352483"/>
                    <a:pt x="667947" y="1361562"/>
                    <a:pt x="679815" y="1370975"/>
                  </a:cubicBezTo>
                  <a:cubicBezTo>
                    <a:pt x="690012" y="1379107"/>
                    <a:pt x="699819" y="1388325"/>
                    <a:pt x="712606" y="1392140"/>
                  </a:cubicBezTo>
                  <a:cubicBezTo>
                    <a:pt x="724223" y="1394730"/>
                    <a:pt x="730993" y="1381697"/>
                    <a:pt x="735590" y="1373175"/>
                  </a:cubicBezTo>
                  <a:cubicBezTo>
                    <a:pt x="740465" y="1364041"/>
                    <a:pt x="745257" y="1354851"/>
                    <a:pt x="749826" y="1345549"/>
                  </a:cubicBezTo>
                  <a:cubicBezTo>
                    <a:pt x="755315" y="1332544"/>
                    <a:pt x="782923" y="1281942"/>
                    <a:pt x="763840" y="1274674"/>
                  </a:cubicBezTo>
                  <a:cubicBezTo>
                    <a:pt x="747514" y="1270719"/>
                    <a:pt x="737680" y="1290130"/>
                    <a:pt x="730715" y="1301798"/>
                  </a:cubicBezTo>
                  <a:cubicBezTo>
                    <a:pt x="730018" y="1279324"/>
                    <a:pt x="729377" y="1256850"/>
                    <a:pt x="728681" y="1234404"/>
                  </a:cubicBezTo>
                  <a:cubicBezTo>
                    <a:pt x="725561" y="1168486"/>
                    <a:pt x="728068" y="1102261"/>
                    <a:pt x="719599" y="1036677"/>
                  </a:cubicBezTo>
                  <a:cubicBezTo>
                    <a:pt x="716144" y="1003843"/>
                    <a:pt x="712411" y="971065"/>
                    <a:pt x="708678" y="938259"/>
                  </a:cubicBezTo>
                  <a:cubicBezTo>
                    <a:pt x="705725" y="912165"/>
                    <a:pt x="704917" y="885875"/>
                    <a:pt x="701685" y="859809"/>
                  </a:cubicBezTo>
                  <a:cubicBezTo>
                    <a:pt x="694274" y="815446"/>
                    <a:pt x="693494" y="770553"/>
                    <a:pt x="692241" y="725716"/>
                  </a:cubicBezTo>
                  <a:cubicBezTo>
                    <a:pt x="691767" y="720175"/>
                    <a:pt x="692101" y="714326"/>
                    <a:pt x="690820" y="708924"/>
                  </a:cubicBezTo>
                  <a:cubicBezTo>
                    <a:pt x="691015" y="708924"/>
                    <a:pt x="691238" y="708896"/>
                    <a:pt x="691433" y="708812"/>
                  </a:cubicBezTo>
                  <a:cubicBezTo>
                    <a:pt x="692213" y="708951"/>
                    <a:pt x="694024" y="709286"/>
                    <a:pt x="693829" y="708005"/>
                  </a:cubicBezTo>
                  <a:cubicBezTo>
                    <a:pt x="727009" y="699817"/>
                    <a:pt x="761611" y="704273"/>
                    <a:pt x="795404" y="702156"/>
                  </a:cubicBezTo>
                  <a:cubicBezTo>
                    <a:pt x="819559" y="701404"/>
                    <a:pt x="843685" y="699288"/>
                    <a:pt x="867867" y="698759"/>
                  </a:cubicBezTo>
                  <a:cubicBezTo>
                    <a:pt x="904168" y="700068"/>
                    <a:pt x="940580" y="700708"/>
                    <a:pt x="976881" y="699344"/>
                  </a:cubicBezTo>
                  <a:cubicBezTo>
                    <a:pt x="1030817" y="698090"/>
                    <a:pt x="1084781" y="697032"/>
                    <a:pt x="1138717" y="694888"/>
                  </a:cubicBezTo>
                  <a:cubicBezTo>
                    <a:pt x="1175213" y="693607"/>
                    <a:pt x="1211681" y="690265"/>
                    <a:pt x="1248177" y="691908"/>
                  </a:cubicBezTo>
                  <a:cubicBezTo>
                    <a:pt x="1247731" y="692186"/>
                    <a:pt x="1247285" y="692465"/>
                    <a:pt x="1246812" y="692716"/>
                  </a:cubicBezTo>
                  <a:cubicBezTo>
                    <a:pt x="1233996" y="701237"/>
                    <a:pt x="1221209" y="710093"/>
                    <a:pt x="1210622" y="721344"/>
                  </a:cubicBezTo>
                  <a:cubicBezTo>
                    <a:pt x="1201373" y="730451"/>
                    <a:pt x="1208003" y="748051"/>
                    <a:pt x="1220624" y="749667"/>
                  </a:cubicBezTo>
                  <a:cubicBezTo>
                    <a:pt x="1238565" y="750753"/>
                    <a:pt x="1255114" y="728613"/>
                    <a:pt x="1267344" y="717334"/>
                  </a:cubicBezTo>
                  <a:cubicBezTo>
                    <a:pt x="1275535" y="709230"/>
                    <a:pt x="1284589" y="702129"/>
                    <a:pt x="1292696" y="693969"/>
                  </a:cubicBezTo>
                  <a:cubicBezTo>
                    <a:pt x="1305706" y="679682"/>
                    <a:pt x="1319302" y="665786"/>
                    <a:pt x="1331950" y="651221"/>
                  </a:cubicBezTo>
                  <a:cubicBezTo>
                    <a:pt x="1337188" y="640137"/>
                    <a:pt x="1317992" y="633397"/>
                    <a:pt x="1310638" y="6289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37"/>
            <p:cNvSpPr/>
            <p:nvPr/>
          </p:nvSpPr>
          <p:spPr>
            <a:xfrm>
              <a:off x="7657526" y="4105482"/>
              <a:ext cx="295548" cy="14982"/>
            </a:xfrm>
            <a:custGeom>
              <a:rect b="b" l="l" r="r" t="t"/>
              <a:pathLst>
                <a:path extrusionOk="0" h="29965" w="591096">
                  <a:moveTo>
                    <a:pt x="33377" y="29522"/>
                  </a:moveTo>
                  <a:cubicBezTo>
                    <a:pt x="26663" y="28882"/>
                    <a:pt x="-6768" y="29522"/>
                    <a:pt x="1227" y="21725"/>
                  </a:cubicBezTo>
                  <a:cubicBezTo>
                    <a:pt x="12789" y="19107"/>
                    <a:pt x="25159" y="21390"/>
                    <a:pt x="36999" y="20666"/>
                  </a:cubicBezTo>
                  <a:cubicBezTo>
                    <a:pt x="52127" y="20611"/>
                    <a:pt x="67226" y="20081"/>
                    <a:pt x="82326" y="19051"/>
                  </a:cubicBezTo>
                  <a:cubicBezTo>
                    <a:pt x="110827" y="17436"/>
                    <a:pt x="139132" y="13231"/>
                    <a:pt x="167688" y="12284"/>
                  </a:cubicBezTo>
                  <a:cubicBezTo>
                    <a:pt x="199085" y="11031"/>
                    <a:pt x="230483" y="12980"/>
                    <a:pt x="261881" y="12228"/>
                  </a:cubicBezTo>
                  <a:cubicBezTo>
                    <a:pt x="298042" y="11532"/>
                    <a:pt x="334260" y="11420"/>
                    <a:pt x="370170" y="7271"/>
                  </a:cubicBezTo>
                  <a:cubicBezTo>
                    <a:pt x="389421" y="5684"/>
                    <a:pt x="408700" y="5433"/>
                    <a:pt x="427979" y="5043"/>
                  </a:cubicBezTo>
                  <a:cubicBezTo>
                    <a:pt x="452690" y="3790"/>
                    <a:pt x="477374" y="2453"/>
                    <a:pt x="502141" y="2453"/>
                  </a:cubicBezTo>
                  <a:cubicBezTo>
                    <a:pt x="520500" y="1506"/>
                    <a:pt x="538887" y="1590"/>
                    <a:pt x="557247" y="559"/>
                  </a:cubicBezTo>
                  <a:cubicBezTo>
                    <a:pt x="564100" y="309"/>
                    <a:pt x="570926" y="142"/>
                    <a:pt x="577779" y="114"/>
                  </a:cubicBezTo>
                  <a:cubicBezTo>
                    <a:pt x="582878" y="-25"/>
                    <a:pt x="590929" y="-944"/>
                    <a:pt x="591096" y="6129"/>
                  </a:cubicBezTo>
                  <a:cubicBezTo>
                    <a:pt x="591124" y="9415"/>
                    <a:pt x="588338" y="12117"/>
                    <a:pt x="585078" y="12145"/>
                  </a:cubicBezTo>
                  <a:cubicBezTo>
                    <a:pt x="578782" y="12395"/>
                    <a:pt x="572486" y="12172"/>
                    <a:pt x="566190" y="12395"/>
                  </a:cubicBezTo>
                  <a:cubicBezTo>
                    <a:pt x="547998" y="13175"/>
                    <a:pt x="529805" y="13565"/>
                    <a:pt x="511613" y="14122"/>
                  </a:cubicBezTo>
                  <a:cubicBezTo>
                    <a:pt x="486734" y="15124"/>
                    <a:pt x="461800" y="14679"/>
                    <a:pt x="436950" y="16684"/>
                  </a:cubicBezTo>
                  <a:cubicBezTo>
                    <a:pt x="405691" y="17297"/>
                    <a:pt x="374433" y="18160"/>
                    <a:pt x="343314" y="21502"/>
                  </a:cubicBezTo>
                  <a:cubicBezTo>
                    <a:pt x="343565" y="21474"/>
                    <a:pt x="343843" y="21474"/>
                    <a:pt x="344122" y="21446"/>
                  </a:cubicBezTo>
                  <a:cubicBezTo>
                    <a:pt x="285004" y="25540"/>
                    <a:pt x="225719" y="22532"/>
                    <a:pt x="166546" y="23256"/>
                  </a:cubicBezTo>
                  <a:cubicBezTo>
                    <a:pt x="122110" y="25122"/>
                    <a:pt x="77952" y="31722"/>
                    <a:pt x="33377" y="295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37"/>
            <p:cNvSpPr/>
            <p:nvPr/>
          </p:nvSpPr>
          <p:spPr>
            <a:xfrm>
              <a:off x="7933540" y="3807770"/>
              <a:ext cx="19902" cy="302504"/>
            </a:xfrm>
            <a:custGeom>
              <a:rect b="b" l="l" r="r" t="t"/>
              <a:pathLst>
                <a:path extrusionOk="0" h="605009" w="39805">
                  <a:moveTo>
                    <a:pt x="27869" y="599521"/>
                  </a:moveTo>
                  <a:cubicBezTo>
                    <a:pt x="28426" y="566604"/>
                    <a:pt x="28565" y="533687"/>
                    <a:pt x="23690" y="501020"/>
                  </a:cubicBezTo>
                  <a:cubicBezTo>
                    <a:pt x="19929" y="462700"/>
                    <a:pt x="17171" y="424268"/>
                    <a:pt x="14218" y="385893"/>
                  </a:cubicBezTo>
                  <a:cubicBezTo>
                    <a:pt x="6528" y="274748"/>
                    <a:pt x="3074" y="163436"/>
                    <a:pt x="1653" y="52068"/>
                  </a:cubicBezTo>
                  <a:cubicBezTo>
                    <a:pt x="1263" y="39230"/>
                    <a:pt x="734" y="26419"/>
                    <a:pt x="232" y="13581"/>
                  </a:cubicBezTo>
                  <a:cubicBezTo>
                    <a:pt x="204" y="9849"/>
                    <a:pt x="-743" y="5867"/>
                    <a:pt x="1402" y="2525"/>
                  </a:cubicBezTo>
                  <a:cubicBezTo>
                    <a:pt x="2962" y="-316"/>
                    <a:pt x="7253" y="-900"/>
                    <a:pt x="9481" y="1495"/>
                  </a:cubicBezTo>
                  <a:cubicBezTo>
                    <a:pt x="12462" y="4363"/>
                    <a:pt x="12240" y="8485"/>
                    <a:pt x="12323" y="12300"/>
                  </a:cubicBezTo>
                  <a:cubicBezTo>
                    <a:pt x="12657" y="21657"/>
                    <a:pt x="12992" y="31042"/>
                    <a:pt x="13382" y="40427"/>
                  </a:cubicBezTo>
                  <a:cubicBezTo>
                    <a:pt x="15666" y="168811"/>
                    <a:pt x="18647" y="297361"/>
                    <a:pt x="29289" y="425354"/>
                  </a:cubicBezTo>
                  <a:cubicBezTo>
                    <a:pt x="31769" y="464009"/>
                    <a:pt x="36199" y="502468"/>
                    <a:pt x="39486" y="541039"/>
                  </a:cubicBezTo>
                  <a:cubicBezTo>
                    <a:pt x="40238" y="560533"/>
                    <a:pt x="39486" y="580055"/>
                    <a:pt x="39012" y="599549"/>
                  </a:cubicBezTo>
                  <a:cubicBezTo>
                    <a:pt x="38762" y="606539"/>
                    <a:pt x="28231" y="607124"/>
                    <a:pt x="27869" y="599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37"/>
            <p:cNvSpPr/>
            <p:nvPr/>
          </p:nvSpPr>
          <p:spPr>
            <a:xfrm>
              <a:off x="7935108" y="3807858"/>
              <a:ext cx="1315" cy="1618"/>
            </a:xfrm>
            <a:custGeom>
              <a:rect b="b" l="l" r="r" t="t"/>
              <a:pathLst>
                <a:path extrusionOk="0" h="3237" w="2629">
                  <a:moveTo>
                    <a:pt x="552" y="3211"/>
                  </a:moveTo>
                  <a:cubicBezTo>
                    <a:pt x="-89" y="3044"/>
                    <a:pt x="-145" y="2264"/>
                    <a:pt x="245" y="1847"/>
                  </a:cubicBezTo>
                  <a:cubicBezTo>
                    <a:pt x="301" y="1513"/>
                    <a:pt x="385" y="1123"/>
                    <a:pt x="468" y="788"/>
                  </a:cubicBezTo>
                  <a:cubicBezTo>
                    <a:pt x="942" y="-855"/>
                    <a:pt x="3393" y="371"/>
                    <a:pt x="2391" y="1735"/>
                  </a:cubicBezTo>
                  <a:cubicBezTo>
                    <a:pt x="1833" y="2181"/>
                    <a:pt x="1304" y="3434"/>
                    <a:pt x="552" y="32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37"/>
            <p:cNvSpPr/>
            <p:nvPr/>
          </p:nvSpPr>
          <p:spPr>
            <a:xfrm>
              <a:off x="7951207" y="3808514"/>
              <a:ext cx="310816" cy="303896"/>
            </a:xfrm>
            <a:custGeom>
              <a:rect b="b" l="l" r="r" t="t"/>
              <a:pathLst>
                <a:path extrusionOk="0" h="607793" w="621633">
                  <a:moveTo>
                    <a:pt x="355321" y="607696"/>
                  </a:moveTo>
                  <a:cubicBezTo>
                    <a:pt x="315733" y="605523"/>
                    <a:pt x="276061" y="607334"/>
                    <a:pt x="236417" y="606944"/>
                  </a:cubicBezTo>
                  <a:cubicBezTo>
                    <a:pt x="216776" y="607111"/>
                    <a:pt x="197135" y="606080"/>
                    <a:pt x="177522" y="604911"/>
                  </a:cubicBezTo>
                  <a:cubicBezTo>
                    <a:pt x="157714" y="603992"/>
                    <a:pt x="137822" y="604744"/>
                    <a:pt x="118042" y="603184"/>
                  </a:cubicBezTo>
                  <a:cubicBezTo>
                    <a:pt x="104669" y="602209"/>
                    <a:pt x="91241" y="602544"/>
                    <a:pt x="77841" y="602794"/>
                  </a:cubicBezTo>
                  <a:cubicBezTo>
                    <a:pt x="66808" y="601764"/>
                    <a:pt x="41177" y="607501"/>
                    <a:pt x="42153" y="590234"/>
                  </a:cubicBezTo>
                  <a:cubicBezTo>
                    <a:pt x="42515" y="485244"/>
                    <a:pt x="27721" y="381256"/>
                    <a:pt x="20199" y="276740"/>
                  </a:cubicBezTo>
                  <a:cubicBezTo>
                    <a:pt x="17525" y="245660"/>
                    <a:pt x="16828" y="214386"/>
                    <a:pt x="13847" y="183334"/>
                  </a:cubicBezTo>
                  <a:cubicBezTo>
                    <a:pt x="9278" y="134655"/>
                    <a:pt x="3484" y="86114"/>
                    <a:pt x="642" y="37323"/>
                  </a:cubicBezTo>
                  <a:cubicBezTo>
                    <a:pt x="948" y="25487"/>
                    <a:pt x="-1085" y="12314"/>
                    <a:pt x="837" y="869"/>
                  </a:cubicBezTo>
                  <a:cubicBezTo>
                    <a:pt x="4988" y="-2835"/>
                    <a:pt x="5573" y="6355"/>
                    <a:pt x="6102" y="8805"/>
                  </a:cubicBezTo>
                  <a:cubicBezTo>
                    <a:pt x="13457" y="86365"/>
                    <a:pt x="26022" y="163617"/>
                    <a:pt x="29727" y="241539"/>
                  </a:cubicBezTo>
                  <a:cubicBezTo>
                    <a:pt x="36831" y="357752"/>
                    <a:pt x="54578" y="473464"/>
                    <a:pt x="54299" y="590039"/>
                  </a:cubicBezTo>
                  <a:cubicBezTo>
                    <a:pt x="70959" y="591599"/>
                    <a:pt x="87731" y="590012"/>
                    <a:pt x="104446" y="590374"/>
                  </a:cubicBezTo>
                  <a:cubicBezTo>
                    <a:pt x="140747" y="592323"/>
                    <a:pt x="177104" y="592407"/>
                    <a:pt x="213405" y="594523"/>
                  </a:cubicBezTo>
                  <a:cubicBezTo>
                    <a:pt x="266031" y="595247"/>
                    <a:pt x="318658" y="593632"/>
                    <a:pt x="371229" y="595804"/>
                  </a:cubicBezTo>
                  <a:cubicBezTo>
                    <a:pt x="410232" y="595164"/>
                    <a:pt x="449235" y="595609"/>
                    <a:pt x="488211" y="594356"/>
                  </a:cubicBezTo>
                  <a:cubicBezTo>
                    <a:pt x="530696" y="592852"/>
                    <a:pt x="573182" y="591404"/>
                    <a:pt x="615668" y="593298"/>
                  </a:cubicBezTo>
                  <a:cubicBezTo>
                    <a:pt x="623441" y="593437"/>
                    <a:pt x="623803" y="605245"/>
                    <a:pt x="615668" y="605440"/>
                  </a:cubicBezTo>
                  <a:cubicBezTo>
                    <a:pt x="567666" y="603156"/>
                    <a:pt x="519664" y="605718"/>
                    <a:pt x="471662" y="606860"/>
                  </a:cubicBezTo>
                  <a:cubicBezTo>
                    <a:pt x="432910" y="607556"/>
                    <a:pt x="394101" y="608002"/>
                    <a:pt x="355321" y="6076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37"/>
            <p:cNvSpPr/>
            <p:nvPr/>
          </p:nvSpPr>
          <p:spPr>
            <a:xfrm>
              <a:off x="7657234" y="4127621"/>
              <a:ext cx="293711" cy="9626"/>
            </a:xfrm>
            <a:custGeom>
              <a:rect b="b" l="l" r="r" t="t"/>
              <a:pathLst>
                <a:path extrusionOk="0" h="19252" w="587422">
                  <a:moveTo>
                    <a:pt x="469405" y="19248"/>
                  </a:moveTo>
                  <a:cubicBezTo>
                    <a:pt x="407362" y="19109"/>
                    <a:pt x="345458" y="14737"/>
                    <a:pt x="283415" y="14904"/>
                  </a:cubicBezTo>
                  <a:cubicBezTo>
                    <a:pt x="251962" y="15294"/>
                    <a:pt x="220731" y="10336"/>
                    <a:pt x="189278" y="11534"/>
                  </a:cubicBezTo>
                  <a:cubicBezTo>
                    <a:pt x="163758" y="12007"/>
                    <a:pt x="138044" y="13010"/>
                    <a:pt x="112608" y="14681"/>
                  </a:cubicBezTo>
                  <a:cubicBezTo>
                    <a:pt x="87507" y="16797"/>
                    <a:pt x="62489" y="20084"/>
                    <a:pt x="37221" y="18830"/>
                  </a:cubicBezTo>
                  <a:cubicBezTo>
                    <a:pt x="29922" y="18246"/>
                    <a:pt x="-139" y="19471"/>
                    <a:pt x="0" y="12258"/>
                  </a:cubicBezTo>
                  <a:cubicBezTo>
                    <a:pt x="0" y="10782"/>
                    <a:pt x="1059" y="9195"/>
                    <a:pt x="2564" y="8888"/>
                  </a:cubicBezTo>
                  <a:cubicBezTo>
                    <a:pt x="14432" y="9250"/>
                    <a:pt x="26383" y="9919"/>
                    <a:pt x="38307" y="9473"/>
                  </a:cubicBezTo>
                  <a:cubicBezTo>
                    <a:pt x="59954" y="9919"/>
                    <a:pt x="81406" y="7273"/>
                    <a:pt x="102886" y="4934"/>
                  </a:cubicBezTo>
                  <a:cubicBezTo>
                    <a:pt x="128516" y="2594"/>
                    <a:pt x="154258" y="1397"/>
                    <a:pt x="180001" y="506"/>
                  </a:cubicBezTo>
                  <a:cubicBezTo>
                    <a:pt x="207191" y="-1082"/>
                    <a:pt x="234299" y="1453"/>
                    <a:pt x="261406" y="2817"/>
                  </a:cubicBezTo>
                  <a:cubicBezTo>
                    <a:pt x="317292" y="2789"/>
                    <a:pt x="373095" y="5045"/>
                    <a:pt x="428953" y="6382"/>
                  </a:cubicBezTo>
                  <a:cubicBezTo>
                    <a:pt x="453051" y="7190"/>
                    <a:pt x="478208" y="7691"/>
                    <a:pt x="502084" y="5936"/>
                  </a:cubicBezTo>
                  <a:cubicBezTo>
                    <a:pt x="528578" y="4962"/>
                    <a:pt x="554933" y="1480"/>
                    <a:pt x="581456" y="3291"/>
                  </a:cubicBezTo>
                  <a:cubicBezTo>
                    <a:pt x="589145" y="3430"/>
                    <a:pt x="589674" y="15238"/>
                    <a:pt x="581456" y="15433"/>
                  </a:cubicBezTo>
                  <a:cubicBezTo>
                    <a:pt x="544068" y="13428"/>
                    <a:pt x="506764" y="19443"/>
                    <a:pt x="469405" y="192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37"/>
            <p:cNvSpPr/>
            <p:nvPr/>
          </p:nvSpPr>
          <p:spPr>
            <a:xfrm>
              <a:off x="7949815" y="4132868"/>
              <a:ext cx="20529" cy="313932"/>
            </a:xfrm>
            <a:custGeom>
              <a:rect b="b" l="l" r="r" t="t"/>
              <a:pathLst>
                <a:path extrusionOk="0" h="627864" w="41057">
                  <a:moveTo>
                    <a:pt x="29893" y="625021"/>
                  </a:moveTo>
                  <a:cubicBezTo>
                    <a:pt x="27859" y="620927"/>
                    <a:pt x="29197" y="615914"/>
                    <a:pt x="28556" y="611458"/>
                  </a:cubicBezTo>
                  <a:cubicBezTo>
                    <a:pt x="27748" y="596253"/>
                    <a:pt x="26884" y="579710"/>
                    <a:pt x="25937" y="565062"/>
                  </a:cubicBezTo>
                  <a:cubicBezTo>
                    <a:pt x="24516" y="543563"/>
                    <a:pt x="22566" y="520615"/>
                    <a:pt x="21340" y="499478"/>
                  </a:cubicBezTo>
                  <a:cubicBezTo>
                    <a:pt x="16214" y="434868"/>
                    <a:pt x="12370" y="369869"/>
                    <a:pt x="6714" y="305455"/>
                  </a:cubicBezTo>
                  <a:lnTo>
                    <a:pt x="6714" y="305483"/>
                  </a:lnTo>
                  <a:cubicBezTo>
                    <a:pt x="6714" y="305510"/>
                    <a:pt x="6714" y="305566"/>
                    <a:pt x="6714" y="305594"/>
                  </a:cubicBezTo>
                  <a:cubicBezTo>
                    <a:pt x="4680" y="258724"/>
                    <a:pt x="4708" y="211771"/>
                    <a:pt x="4680" y="164846"/>
                  </a:cubicBezTo>
                  <a:cubicBezTo>
                    <a:pt x="3455" y="112518"/>
                    <a:pt x="2284" y="60190"/>
                    <a:pt x="0" y="7889"/>
                  </a:cubicBezTo>
                  <a:cubicBezTo>
                    <a:pt x="195" y="5411"/>
                    <a:pt x="-418" y="2598"/>
                    <a:pt x="864" y="454"/>
                  </a:cubicBezTo>
                  <a:cubicBezTo>
                    <a:pt x="1282" y="-75"/>
                    <a:pt x="2006" y="-131"/>
                    <a:pt x="2535" y="231"/>
                  </a:cubicBezTo>
                  <a:cubicBezTo>
                    <a:pt x="2925" y="509"/>
                    <a:pt x="3260" y="788"/>
                    <a:pt x="3371" y="1261"/>
                  </a:cubicBezTo>
                  <a:cubicBezTo>
                    <a:pt x="4792" y="7137"/>
                    <a:pt x="5238" y="13209"/>
                    <a:pt x="6101" y="19168"/>
                  </a:cubicBezTo>
                  <a:cubicBezTo>
                    <a:pt x="16298" y="108507"/>
                    <a:pt x="14543" y="198599"/>
                    <a:pt x="17524" y="288328"/>
                  </a:cubicBezTo>
                  <a:cubicBezTo>
                    <a:pt x="18443" y="320465"/>
                    <a:pt x="23458" y="352157"/>
                    <a:pt x="24711" y="384239"/>
                  </a:cubicBezTo>
                  <a:cubicBezTo>
                    <a:pt x="28807" y="441608"/>
                    <a:pt x="33404" y="498726"/>
                    <a:pt x="37415" y="556067"/>
                  </a:cubicBezTo>
                  <a:cubicBezTo>
                    <a:pt x="38669" y="574531"/>
                    <a:pt x="39672" y="592994"/>
                    <a:pt x="40675" y="611486"/>
                  </a:cubicBezTo>
                  <a:cubicBezTo>
                    <a:pt x="40536" y="615970"/>
                    <a:pt x="42012" y="620899"/>
                    <a:pt x="39951" y="625048"/>
                  </a:cubicBezTo>
                  <a:cubicBezTo>
                    <a:pt x="37945" y="628752"/>
                    <a:pt x="31955" y="628864"/>
                    <a:pt x="29893" y="6250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37"/>
            <p:cNvSpPr/>
            <p:nvPr/>
          </p:nvSpPr>
          <p:spPr>
            <a:xfrm>
              <a:off x="7970931" y="4133634"/>
              <a:ext cx="23249" cy="311078"/>
            </a:xfrm>
            <a:custGeom>
              <a:rect b="b" l="l" r="r" t="t"/>
              <a:pathLst>
                <a:path extrusionOk="0" h="622157" w="46498">
                  <a:moveTo>
                    <a:pt x="34435" y="616193"/>
                  </a:moveTo>
                  <a:cubicBezTo>
                    <a:pt x="31399" y="537269"/>
                    <a:pt x="30507" y="458262"/>
                    <a:pt x="27554" y="379338"/>
                  </a:cubicBezTo>
                  <a:cubicBezTo>
                    <a:pt x="21341" y="307098"/>
                    <a:pt x="11312" y="235137"/>
                    <a:pt x="7049" y="162757"/>
                  </a:cubicBezTo>
                  <a:cubicBezTo>
                    <a:pt x="5016" y="143207"/>
                    <a:pt x="1979" y="123741"/>
                    <a:pt x="920" y="104108"/>
                  </a:cubicBezTo>
                  <a:cubicBezTo>
                    <a:pt x="-612" y="73752"/>
                    <a:pt x="85" y="43369"/>
                    <a:pt x="753" y="12986"/>
                  </a:cubicBezTo>
                  <a:cubicBezTo>
                    <a:pt x="1227" y="8920"/>
                    <a:pt x="196" y="4325"/>
                    <a:pt x="1951" y="593"/>
                  </a:cubicBezTo>
                  <a:cubicBezTo>
                    <a:pt x="3010" y="-465"/>
                    <a:pt x="4626" y="-19"/>
                    <a:pt x="5239" y="1234"/>
                  </a:cubicBezTo>
                  <a:cubicBezTo>
                    <a:pt x="7440" y="7361"/>
                    <a:pt x="6854" y="14211"/>
                    <a:pt x="7412" y="20672"/>
                  </a:cubicBezTo>
                  <a:cubicBezTo>
                    <a:pt x="8665" y="65509"/>
                    <a:pt x="9445" y="110401"/>
                    <a:pt x="16856" y="154765"/>
                  </a:cubicBezTo>
                  <a:cubicBezTo>
                    <a:pt x="20088" y="180831"/>
                    <a:pt x="20896" y="207121"/>
                    <a:pt x="23849" y="233215"/>
                  </a:cubicBezTo>
                  <a:cubicBezTo>
                    <a:pt x="27582" y="266021"/>
                    <a:pt x="31315" y="298799"/>
                    <a:pt x="34770" y="331633"/>
                  </a:cubicBezTo>
                  <a:cubicBezTo>
                    <a:pt x="43239" y="397217"/>
                    <a:pt x="40732" y="463442"/>
                    <a:pt x="43852" y="529360"/>
                  </a:cubicBezTo>
                  <a:cubicBezTo>
                    <a:pt x="44771" y="558295"/>
                    <a:pt x="45523" y="587230"/>
                    <a:pt x="46499" y="616165"/>
                  </a:cubicBezTo>
                  <a:cubicBezTo>
                    <a:pt x="46471" y="623712"/>
                    <a:pt x="34797" y="624575"/>
                    <a:pt x="34435" y="6161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37"/>
            <p:cNvSpPr/>
            <p:nvPr/>
          </p:nvSpPr>
          <p:spPr>
            <a:xfrm>
              <a:off x="7972895" y="4120688"/>
              <a:ext cx="286416" cy="14903"/>
            </a:xfrm>
            <a:custGeom>
              <a:rect b="b" l="l" r="r" t="t"/>
              <a:pathLst>
                <a:path extrusionOk="0" h="29805" w="572832">
                  <a:moveTo>
                    <a:pt x="2677" y="29660"/>
                  </a:moveTo>
                  <a:cubicBezTo>
                    <a:pt x="1451" y="30106"/>
                    <a:pt x="-248" y="29243"/>
                    <a:pt x="30" y="27767"/>
                  </a:cubicBezTo>
                  <a:cubicBezTo>
                    <a:pt x="755" y="24202"/>
                    <a:pt x="4878" y="22809"/>
                    <a:pt x="7831" y="21445"/>
                  </a:cubicBezTo>
                  <a:cubicBezTo>
                    <a:pt x="33629" y="11753"/>
                    <a:pt x="61934" y="13619"/>
                    <a:pt x="89014" y="12617"/>
                  </a:cubicBezTo>
                  <a:cubicBezTo>
                    <a:pt x="119910" y="11726"/>
                    <a:pt x="150722" y="8356"/>
                    <a:pt x="181618" y="7827"/>
                  </a:cubicBezTo>
                  <a:cubicBezTo>
                    <a:pt x="223853" y="9581"/>
                    <a:pt x="266172" y="8857"/>
                    <a:pt x="308407" y="7771"/>
                  </a:cubicBezTo>
                  <a:cubicBezTo>
                    <a:pt x="362120" y="6017"/>
                    <a:pt x="415889" y="5543"/>
                    <a:pt x="469546" y="2619"/>
                  </a:cubicBezTo>
                  <a:cubicBezTo>
                    <a:pt x="493561" y="1839"/>
                    <a:pt x="517604" y="-55"/>
                    <a:pt x="541563" y="1"/>
                  </a:cubicBezTo>
                  <a:cubicBezTo>
                    <a:pt x="549976" y="252"/>
                    <a:pt x="558390" y="391"/>
                    <a:pt x="566804" y="948"/>
                  </a:cubicBezTo>
                  <a:cubicBezTo>
                    <a:pt x="568447" y="1059"/>
                    <a:pt x="569924" y="1533"/>
                    <a:pt x="571094" y="2730"/>
                  </a:cubicBezTo>
                  <a:cubicBezTo>
                    <a:pt x="574855" y="6295"/>
                    <a:pt x="572097" y="13341"/>
                    <a:pt x="566804" y="13090"/>
                  </a:cubicBezTo>
                  <a:cubicBezTo>
                    <a:pt x="527828" y="10584"/>
                    <a:pt x="488908" y="14371"/>
                    <a:pt x="449961" y="15736"/>
                  </a:cubicBezTo>
                  <a:cubicBezTo>
                    <a:pt x="396025" y="17880"/>
                    <a:pt x="342061" y="18938"/>
                    <a:pt x="288125" y="20192"/>
                  </a:cubicBezTo>
                  <a:cubicBezTo>
                    <a:pt x="251824" y="21556"/>
                    <a:pt x="215412" y="20916"/>
                    <a:pt x="179111" y="19607"/>
                  </a:cubicBezTo>
                  <a:cubicBezTo>
                    <a:pt x="154929" y="20136"/>
                    <a:pt x="130803" y="22252"/>
                    <a:pt x="106649" y="23004"/>
                  </a:cubicBezTo>
                  <a:cubicBezTo>
                    <a:pt x="72855" y="25121"/>
                    <a:pt x="38254" y="20665"/>
                    <a:pt x="5073" y="28853"/>
                  </a:cubicBezTo>
                  <a:cubicBezTo>
                    <a:pt x="5268" y="30134"/>
                    <a:pt x="3457" y="29799"/>
                    <a:pt x="2677" y="296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37"/>
            <p:cNvSpPr/>
            <p:nvPr/>
          </p:nvSpPr>
          <p:spPr>
            <a:xfrm>
              <a:off x="8230762" y="4077150"/>
              <a:ext cx="64176" cy="78814"/>
            </a:xfrm>
            <a:custGeom>
              <a:rect b="b" l="l" r="r" t="t"/>
              <a:pathLst>
                <a:path extrusionOk="0" h="157629" w="128353">
                  <a:moveTo>
                    <a:pt x="16134" y="157591"/>
                  </a:moveTo>
                  <a:cubicBezTo>
                    <a:pt x="3514" y="155976"/>
                    <a:pt x="-3117" y="138376"/>
                    <a:pt x="6133" y="129269"/>
                  </a:cubicBezTo>
                  <a:cubicBezTo>
                    <a:pt x="16719" y="118018"/>
                    <a:pt x="29507" y="109162"/>
                    <a:pt x="42322" y="100640"/>
                  </a:cubicBezTo>
                  <a:cubicBezTo>
                    <a:pt x="46473" y="98468"/>
                    <a:pt x="50095" y="94040"/>
                    <a:pt x="54859" y="93623"/>
                  </a:cubicBezTo>
                  <a:cubicBezTo>
                    <a:pt x="62548" y="96769"/>
                    <a:pt x="46473" y="107463"/>
                    <a:pt x="43687" y="110081"/>
                  </a:cubicBezTo>
                  <a:cubicBezTo>
                    <a:pt x="34020" y="117545"/>
                    <a:pt x="24576" y="125315"/>
                    <a:pt x="16998" y="134059"/>
                  </a:cubicBezTo>
                  <a:cubicBezTo>
                    <a:pt x="13293" y="137150"/>
                    <a:pt x="12123" y="142497"/>
                    <a:pt x="16803" y="145310"/>
                  </a:cubicBezTo>
                  <a:cubicBezTo>
                    <a:pt x="20425" y="146619"/>
                    <a:pt x="23768" y="143528"/>
                    <a:pt x="26777" y="141912"/>
                  </a:cubicBezTo>
                  <a:cubicBezTo>
                    <a:pt x="42517" y="130773"/>
                    <a:pt x="54330" y="115205"/>
                    <a:pt x="69235" y="103063"/>
                  </a:cubicBezTo>
                  <a:cubicBezTo>
                    <a:pt x="85644" y="88526"/>
                    <a:pt x="99183" y="71343"/>
                    <a:pt x="114534" y="55776"/>
                  </a:cubicBezTo>
                  <a:cubicBezTo>
                    <a:pt x="95283" y="43773"/>
                    <a:pt x="74890" y="34109"/>
                    <a:pt x="54274" y="24947"/>
                  </a:cubicBezTo>
                  <a:cubicBezTo>
                    <a:pt x="43102" y="19907"/>
                    <a:pt x="32544" y="11635"/>
                    <a:pt x="19700" y="12192"/>
                  </a:cubicBezTo>
                  <a:cubicBezTo>
                    <a:pt x="16914" y="12638"/>
                    <a:pt x="11426" y="12694"/>
                    <a:pt x="12206" y="16760"/>
                  </a:cubicBezTo>
                  <a:cubicBezTo>
                    <a:pt x="17332" y="26033"/>
                    <a:pt x="27167" y="31714"/>
                    <a:pt x="36054" y="36922"/>
                  </a:cubicBezTo>
                  <a:cubicBezTo>
                    <a:pt x="45498" y="42492"/>
                    <a:pt x="54915" y="48201"/>
                    <a:pt x="64303" y="53743"/>
                  </a:cubicBezTo>
                  <a:cubicBezTo>
                    <a:pt x="69179" y="55553"/>
                    <a:pt x="69151" y="63128"/>
                    <a:pt x="64303" y="64938"/>
                  </a:cubicBezTo>
                  <a:cubicBezTo>
                    <a:pt x="60849" y="66386"/>
                    <a:pt x="57311" y="64075"/>
                    <a:pt x="54525" y="62181"/>
                  </a:cubicBezTo>
                  <a:cubicBezTo>
                    <a:pt x="50123" y="59257"/>
                    <a:pt x="45610" y="56500"/>
                    <a:pt x="40957" y="53994"/>
                  </a:cubicBezTo>
                  <a:cubicBezTo>
                    <a:pt x="26052" y="44330"/>
                    <a:pt x="4963" y="36254"/>
                    <a:pt x="59" y="17512"/>
                  </a:cubicBezTo>
                  <a:cubicBezTo>
                    <a:pt x="-1278" y="134"/>
                    <a:pt x="20285" y="-2373"/>
                    <a:pt x="32962" y="1693"/>
                  </a:cubicBezTo>
                  <a:cubicBezTo>
                    <a:pt x="47783" y="6539"/>
                    <a:pt x="60905" y="15506"/>
                    <a:pt x="75503" y="21104"/>
                  </a:cubicBezTo>
                  <a:cubicBezTo>
                    <a:pt x="85867" y="26061"/>
                    <a:pt x="96091" y="31325"/>
                    <a:pt x="106148" y="36839"/>
                  </a:cubicBezTo>
                  <a:cubicBezTo>
                    <a:pt x="113503" y="41322"/>
                    <a:pt x="132698" y="48062"/>
                    <a:pt x="127461" y="59146"/>
                  </a:cubicBezTo>
                  <a:cubicBezTo>
                    <a:pt x="114813" y="73711"/>
                    <a:pt x="101217" y="87607"/>
                    <a:pt x="88207" y="101894"/>
                  </a:cubicBezTo>
                  <a:cubicBezTo>
                    <a:pt x="80100" y="110053"/>
                    <a:pt x="71045" y="117155"/>
                    <a:pt x="62855" y="125259"/>
                  </a:cubicBezTo>
                  <a:cubicBezTo>
                    <a:pt x="50624" y="136538"/>
                    <a:pt x="34076" y="158678"/>
                    <a:pt x="16134" y="1575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37"/>
            <p:cNvSpPr/>
            <p:nvPr/>
          </p:nvSpPr>
          <p:spPr>
            <a:xfrm>
              <a:off x="7939110" y="4418188"/>
              <a:ext cx="74643" cy="59161"/>
            </a:xfrm>
            <a:custGeom>
              <a:rect b="b" l="l" r="r" t="t"/>
              <a:pathLst>
                <a:path extrusionOk="0" h="118323" w="149285">
                  <a:moveTo>
                    <a:pt x="91419" y="117989"/>
                  </a:moveTo>
                  <a:cubicBezTo>
                    <a:pt x="78631" y="114173"/>
                    <a:pt x="68825" y="104955"/>
                    <a:pt x="58628" y="96823"/>
                  </a:cubicBezTo>
                  <a:cubicBezTo>
                    <a:pt x="46760" y="87410"/>
                    <a:pt x="34474" y="78332"/>
                    <a:pt x="24500" y="66830"/>
                  </a:cubicBezTo>
                  <a:cubicBezTo>
                    <a:pt x="12187" y="51903"/>
                    <a:pt x="-15394" y="12915"/>
                    <a:pt x="11156" y="299"/>
                  </a:cubicBezTo>
                  <a:cubicBezTo>
                    <a:pt x="26980" y="-2124"/>
                    <a:pt x="58795" y="34888"/>
                    <a:pt x="63810" y="48895"/>
                  </a:cubicBezTo>
                  <a:cubicBezTo>
                    <a:pt x="63364" y="53518"/>
                    <a:pt x="58517" y="53240"/>
                    <a:pt x="56093" y="50232"/>
                  </a:cubicBezTo>
                  <a:cubicBezTo>
                    <a:pt x="51942" y="45609"/>
                    <a:pt x="48320" y="41571"/>
                    <a:pt x="44308" y="37060"/>
                  </a:cubicBezTo>
                  <a:cubicBezTo>
                    <a:pt x="35338" y="27452"/>
                    <a:pt x="26005" y="17398"/>
                    <a:pt x="13942" y="12107"/>
                  </a:cubicBezTo>
                  <a:cubicBezTo>
                    <a:pt x="5556" y="26644"/>
                    <a:pt x="33973" y="61288"/>
                    <a:pt x="45311" y="70451"/>
                  </a:cubicBezTo>
                  <a:cubicBezTo>
                    <a:pt x="54644" y="78638"/>
                    <a:pt x="64757" y="85990"/>
                    <a:pt x="74341" y="93899"/>
                  </a:cubicBezTo>
                  <a:cubicBezTo>
                    <a:pt x="80359" y="98996"/>
                    <a:pt x="86766" y="103646"/>
                    <a:pt x="94316" y="106153"/>
                  </a:cubicBezTo>
                  <a:cubicBezTo>
                    <a:pt x="100668" y="101474"/>
                    <a:pt x="103231" y="93203"/>
                    <a:pt x="107187" y="86631"/>
                  </a:cubicBezTo>
                  <a:cubicBezTo>
                    <a:pt x="110113" y="81089"/>
                    <a:pt x="112982" y="75547"/>
                    <a:pt x="115768" y="69977"/>
                  </a:cubicBezTo>
                  <a:cubicBezTo>
                    <a:pt x="124739" y="50873"/>
                    <a:pt x="134406" y="32882"/>
                    <a:pt x="137248" y="12274"/>
                  </a:cubicBezTo>
                  <a:cubicBezTo>
                    <a:pt x="124962" y="19738"/>
                    <a:pt x="120476" y="34888"/>
                    <a:pt x="112926" y="46417"/>
                  </a:cubicBezTo>
                  <a:cubicBezTo>
                    <a:pt x="110391" y="50928"/>
                    <a:pt x="103120" y="50037"/>
                    <a:pt x="101866" y="44969"/>
                  </a:cubicBezTo>
                  <a:cubicBezTo>
                    <a:pt x="101420" y="43354"/>
                    <a:pt x="101699" y="41766"/>
                    <a:pt x="102479" y="40318"/>
                  </a:cubicBezTo>
                  <a:cubicBezTo>
                    <a:pt x="104764" y="36085"/>
                    <a:pt x="107243" y="31936"/>
                    <a:pt x="109528" y="27675"/>
                  </a:cubicBezTo>
                  <a:cubicBezTo>
                    <a:pt x="116492" y="16006"/>
                    <a:pt x="126327" y="-3433"/>
                    <a:pt x="142653" y="522"/>
                  </a:cubicBezTo>
                  <a:cubicBezTo>
                    <a:pt x="161736" y="7791"/>
                    <a:pt x="134127" y="58392"/>
                    <a:pt x="128639" y="71397"/>
                  </a:cubicBezTo>
                  <a:cubicBezTo>
                    <a:pt x="124070" y="80699"/>
                    <a:pt x="119278" y="89889"/>
                    <a:pt x="114403" y="99023"/>
                  </a:cubicBezTo>
                  <a:cubicBezTo>
                    <a:pt x="109806" y="107545"/>
                    <a:pt x="103036" y="120578"/>
                    <a:pt x="91419" y="1179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37"/>
            <p:cNvSpPr/>
            <p:nvPr/>
          </p:nvSpPr>
          <p:spPr>
            <a:xfrm>
              <a:off x="7628517" y="4088634"/>
              <a:ext cx="62590" cy="73588"/>
            </a:xfrm>
            <a:custGeom>
              <a:rect b="b" l="l" r="r" t="t"/>
              <a:pathLst>
                <a:path extrusionOk="0" h="147175" w="125180">
                  <a:moveTo>
                    <a:pt x="97274" y="145708"/>
                  </a:moveTo>
                  <a:cubicBezTo>
                    <a:pt x="81979" y="139525"/>
                    <a:pt x="66712" y="132312"/>
                    <a:pt x="52754" y="123428"/>
                  </a:cubicBezTo>
                  <a:cubicBezTo>
                    <a:pt x="39242" y="113598"/>
                    <a:pt x="28823" y="100230"/>
                    <a:pt x="14782" y="91040"/>
                  </a:cubicBezTo>
                  <a:cubicBezTo>
                    <a:pt x="10269" y="87392"/>
                    <a:pt x="5170" y="83994"/>
                    <a:pt x="1716" y="79372"/>
                  </a:cubicBezTo>
                  <a:cubicBezTo>
                    <a:pt x="-5221" y="64584"/>
                    <a:pt x="10380" y="51161"/>
                    <a:pt x="21691" y="44003"/>
                  </a:cubicBezTo>
                  <a:cubicBezTo>
                    <a:pt x="39632" y="31833"/>
                    <a:pt x="58382" y="21000"/>
                    <a:pt x="78134" y="12061"/>
                  </a:cubicBezTo>
                  <a:cubicBezTo>
                    <a:pt x="88944" y="7772"/>
                    <a:pt x="110256" y="-6208"/>
                    <a:pt x="120481" y="3177"/>
                  </a:cubicBezTo>
                  <a:cubicBezTo>
                    <a:pt x="138896" y="30636"/>
                    <a:pt x="84263" y="53862"/>
                    <a:pt x="65068" y="62607"/>
                  </a:cubicBezTo>
                  <a:cubicBezTo>
                    <a:pt x="58243" y="65447"/>
                    <a:pt x="53228" y="55477"/>
                    <a:pt x="59663" y="51801"/>
                  </a:cubicBezTo>
                  <a:cubicBezTo>
                    <a:pt x="73649" y="44449"/>
                    <a:pt x="112290" y="30135"/>
                    <a:pt x="111928" y="12116"/>
                  </a:cubicBezTo>
                  <a:cubicBezTo>
                    <a:pt x="102790" y="13258"/>
                    <a:pt x="94655" y="17853"/>
                    <a:pt x="86409" y="21613"/>
                  </a:cubicBezTo>
                  <a:cubicBezTo>
                    <a:pt x="73287" y="27768"/>
                    <a:pt x="61502" y="33337"/>
                    <a:pt x="49355" y="40689"/>
                  </a:cubicBezTo>
                  <a:cubicBezTo>
                    <a:pt x="37933" y="49100"/>
                    <a:pt x="14085" y="58680"/>
                    <a:pt x="12052" y="72966"/>
                  </a:cubicBezTo>
                  <a:cubicBezTo>
                    <a:pt x="18571" y="79316"/>
                    <a:pt x="26316" y="84134"/>
                    <a:pt x="33336" y="89898"/>
                  </a:cubicBezTo>
                  <a:cubicBezTo>
                    <a:pt x="46291" y="101567"/>
                    <a:pt x="58382" y="115185"/>
                    <a:pt x="74735" y="122064"/>
                  </a:cubicBezTo>
                  <a:cubicBezTo>
                    <a:pt x="86771" y="126631"/>
                    <a:pt x="99614" y="138161"/>
                    <a:pt x="112931" y="133955"/>
                  </a:cubicBezTo>
                  <a:cubicBezTo>
                    <a:pt x="113237" y="125099"/>
                    <a:pt x="103849" y="121674"/>
                    <a:pt x="97887" y="117023"/>
                  </a:cubicBezTo>
                  <a:cubicBezTo>
                    <a:pt x="86659" y="109031"/>
                    <a:pt x="75348" y="101094"/>
                    <a:pt x="63062" y="94828"/>
                  </a:cubicBezTo>
                  <a:cubicBezTo>
                    <a:pt x="59803" y="92795"/>
                    <a:pt x="53311" y="91987"/>
                    <a:pt x="54537" y="86863"/>
                  </a:cubicBezTo>
                  <a:cubicBezTo>
                    <a:pt x="56877" y="79372"/>
                    <a:pt x="69359" y="88116"/>
                    <a:pt x="73983" y="89731"/>
                  </a:cubicBezTo>
                  <a:cubicBezTo>
                    <a:pt x="88331" y="96777"/>
                    <a:pt x="101313" y="106246"/>
                    <a:pt x="114881" y="114600"/>
                  </a:cubicBezTo>
                  <a:cubicBezTo>
                    <a:pt x="117193" y="116049"/>
                    <a:pt x="119060" y="117664"/>
                    <a:pt x="120592" y="119975"/>
                  </a:cubicBezTo>
                  <a:cubicBezTo>
                    <a:pt x="133435" y="140500"/>
                    <a:pt x="117277" y="151305"/>
                    <a:pt x="97274" y="1457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37"/>
            <p:cNvSpPr/>
            <p:nvPr/>
          </p:nvSpPr>
          <p:spPr>
            <a:xfrm>
              <a:off x="7906483" y="3782816"/>
              <a:ext cx="36591" cy="61494"/>
            </a:xfrm>
            <a:custGeom>
              <a:rect b="b" l="l" r="r" t="t"/>
              <a:pathLst>
                <a:path extrusionOk="0" h="122989" w="73182">
                  <a:moveTo>
                    <a:pt x="14369" y="122805"/>
                  </a:moveTo>
                  <a:cubicBezTo>
                    <a:pt x="-7445" y="117653"/>
                    <a:pt x="439" y="92171"/>
                    <a:pt x="6652" y="77355"/>
                  </a:cubicBezTo>
                  <a:cubicBezTo>
                    <a:pt x="14619" y="60117"/>
                    <a:pt x="26738" y="44967"/>
                    <a:pt x="39219" y="30792"/>
                  </a:cubicBezTo>
                  <a:cubicBezTo>
                    <a:pt x="47689" y="21101"/>
                    <a:pt x="55935" y="11075"/>
                    <a:pt x="65769" y="2692"/>
                  </a:cubicBezTo>
                  <a:cubicBezTo>
                    <a:pt x="67608" y="771"/>
                    <a:pt x="71341" y="-1735"/>
                    <a:pt x="72957" y="1718"/>
                  </a:cubicBezTo>
                  <a:cubicBezTo>
                    <a:pt x="73431" y="2832"/>
                    <a:pt x="73124" y="4029"/>
                    <a:pt x="72344" y="4893"/>
                  </a:cubicBezTo>
                  <a:cubicBezTo>
                    <a:pt x="69335" y="8179"/>
                    <a:pt x="66856" y="11855"/>
                    <a:pt x="63986" y="15252"/>
                  </a:cubicBezTo>
                  <a:cubicBezTo>
                    <a:pt x="46713" y="38367"/>
                    <a:pt x="25457" y="60200"/>
                    <a:pt x="15260" y="87492"/>
                  </a:cubicBezTo>
                  <a:cubicBezTo>
                    <a:pt x="13644" y="93870"/>
                    <a:pt x="10608" y="102308"/>
                    <a:pt x="12836" y="108574"/>
                  </a:cubicBezTo>
                  <a:cubicBezTo>
                    <a:pt x="19690" y="115870"/>
                    <a:pt x="25680" y="103004"/>
                    <a:pt x="29636" y="98409"/>
                  </a:cubicBezTo>
                  <a:cubicBezTo>
                    <a:pt x="36350" y="88439"/>
                    <a:pt x="42312" y="77996"/>
                    <a:pt x="48441" y="67636"/>
                  </a:cubicBezTo>
                  <a:cubicBezTo>
                    <a:pt x="52369" y="62818"/>
                    <a:pt x="55322" y="51038"/>
                    <a:pt x="63429" y="54937"/>
                  </a:cubicBezTo>
                  <a:cubicBezTo>
                    <a:pt x="65881" y="56357"/>
                    <a:pt x="67246" y="59783"/>
                    <a:pt x="65937" y="62456"/>
                  </a:cubicBezTo>
                  <a:cubicBezTo>
                    <a:pt x="58860" y="73930"/>
                    <a:pt x="52062" y="85599"/>
                    <a:pt x="44930" y="97044"/>
                  </a:cubicBezTo>
                  <a:cubicBezTo>
                    <a:pt x="37548" y="107488"/>
                    <a:pt x="29580" y="124977"/>
                    <a:pt x="14369" y="1228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37"/>
            <p:cNvSpPr/>
            <p:nvPr/>
          </p:nvSpPr>
          <p:spPr>
            <a:xfrm>
              <a:off x="7942081" y="3781112"/>
              <a:ext cx="34660" cy="52059"/>
            </a:xfrm>
            <a:custGeom>
              <a:rect b="b" l="l" r="r" t="t"/>
              <a:pathLst>
                <a:path extrusionOk="0" h="104118" w="69321">
                  <a:moveTo>
                    <a:pt x="55418" y="103990"/>
                  </a:moveTo>
                  <a:cubicBezTo>
                    <a:pt x="37477" y="99729"/>
                    <a:pt x="30428" y="79929"/>
                    <a:pt x="20650" y="66450"/>
                  </a:cubicBezTo>
                  <a:cubicBezTo>
                    <a:pt x="19201" y="64389"/>
                    <a:pt x="17641" y="62328"/>
                    <a:pt x="16554" y="60073"/>
                  </a:cubicBezTo>
                  <a:cubicBezTo>
                    <a:pt x="13768" y="53779"/>
                    <a:pt x="22739" y="48515"/>
                    <a:pt x="26862" y="54029"/>
                  </a:cubicBezTo>
                  <a:cubicBezTo>
                    <a:pt x="33019" y="62969"/>
                    <a:pt x="38703" y="72243"/>
                    <a:pt x="44748" y="81266"/>
                  </a:cubicBezTo>
                  <a:cubicBezTo>
                    <a:pt x="47785" y="85805"/>
                    <a:pt x="51852" y="90233"/>
                    <a:pt x="57173" y="91932"/>
                  </a:cubicBezTo>
                  <a:cubicBezTo>
                    <a:pt x="57452" y="82797"/>
                    <a:pt x="51880" y="74972"/>
                    <a:pt x="47450" y="67425"/>
                  </a:cubicBezTo>
                  <a:cubicBezTo>
                    <a:pt x="43216" y="60379"/>
                    <a:pt x="39371" y="54893"/>
                    <a:pt x="35025" y="48460"/>
                  </a:cubicBezTo>
                  <a:cubicBezTo>
                    <a:pt x="25720" y="34340"/>
                    <a:pt x="19117" y="15932"/>
                    <a:pt x="3154" y="8051"/>
                  </a:cubicBezTo>
                  <a:cubicBezTo>
                    <a:pt x="1231" y="7438"/>
                    <a:pt x="-468" y="5489"/>
                    <a:pt x="117" y="3372"/>
                  </a:cubicBezTo>
                  <a:cubicBezTo>
                    <a:pt x="2151" y="-1836"/>
                    <a:pt x="9366" y="-25"/>
                    <a:pt x="13072" y="2258"/>
                  </a:cubicBezTo>
                  <a:cubicBezTo>
                    <a:pt x="28032" y="11448"/>
                    <a:pt x="35805" y="27684"/>
                    <a:pt x="44804" y="41915"/>
                  </a:cubicBezTo>
                  <a:cubicBezTo>
                    <a:pt x="54638" y="57455"/>
                    <a:pt x="69041" y="72799"/>
                    <a:pt x="69320" y="92127"/>
                  </a:cubicBezTo>
                  <a:cubicBezTo>
                    <a:pt x="69432" y="99423"/>
                    <a:pt x="62495" y="105048"/>
                    <a:pt x="55418" y="1039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37"/>
            <p:cNvSpPr/>
            <p:nvPr/>
          </p:nvSpPr>
          <p:spPr>
            <a:xfrm>
              <a:off x="7634627" y="3784748"/>
              <a:ext cx="653402" cy="686489"/>
            </a:xfrm>
            <a:custGeom>
              <a:rect b="b" l="l" r="r" t="t"/>
              <a:pathLst>
                <a:path extrusionOk="0" h="1372977" w="1306804">
                  <a:moveTo>
                    <a:pt x="1306805" y="640580"/>
                  </a:moveTo>
                  <a:cubicBezTo>
                    <a:pt x="1291454" y="656148"/>
                    <a:pt x="1277914" y="673330"/>
                    <a:pt x="1261505" y="687867"/>
                  </a:cubicBezTo>
                  <a:cubicBezTo>
                    <a:pt x="1246600" y="700009"/>
                    <a:pt x="1234788" y="715577"/>
                    <a:pt x="1219047" y="726717"/>
                  </a:cubicBezTo>
                  <a:cubicBezTo>
                    <a:pt x="1216038" y="728332"/>
                    <a:pt x="1212667" y="731423"/>
                    <a:pt x="1209073" y="730114"/>
                  </a:cubicBezTo>
                  <a:cubicBezTo>
                    <a:pt x="1204421" y="727301"/>
                    <a:pt x="1205563" y="721927"/>
                    <a:pt x="1209296" y="718863"/>
                  </a:cubicBezTo>
                  <a:cubicBezTo>
                    <a:pt x="1216902" y="710119"/>
                    <a:pt x="1226346" y="702349"/>
                    <a:pt x="1235986" y="694885"/>
                  </a:cubicBezTo>
                  <a:cubicBezTo>
                    <a:pt x="1238326" y="692685"/>
                    <a:pt x="1249971" y="684832"/>
                    <a:pt x="1249191" y="680487"/>
                  </a:cubicBezTo>
                  <a:cubicBezTo>
                    <a:pt x="1249748" y="678482"/>
                    <a:pt x="1249386" y="676199"/>
                    <a:pt x="1247715" y="674611"/>
                  </a:cubicBezTo>
                  <a:cubicBezTo>
                    <a:pt x="1246517" y="673414"/>
                    <a:pt x="1245068" y="672940"/>
                    <a:pt x="1243424" y="672829"/>
                  </a:cubicBezTo>
                  <a:cubicBezTo>
                    <a:pt x="1235011" y="672300"/>
                    <a:pt x="1226597" y="672133"/>
                    <a:pt x="1218184" y="671882"/>
                  </a:cubicBezTo>
                  <a:cubicBezTo>
                    <a:pt x="1194224" y="671826"/>
                    <a:pt x="1170154" y="673720"/>
                    <a:pt x="1146167" y="674500"/>
                  </a:cubicBezTo>
                  <a:cubicBezTo>
                    <a:pt x="1092509" y="677396"/>
                    <a:pt x="1038713" y="677870"/>
                    <a:pt x="985028" y="679652"/>
                  </a:cubicBezTo>
                  <a:cubicBezTo>
                    <a:pt x="942793" y="680738"/>
                    <a:pt x="900502" y="681462"/>
                    <a:pt x="858239" y="679708"/>
                  </a:cubicBezTo>
                  <a:cubicBezTo>
                    <a:pt x="827343" y="680237"/>
                    <a:pt x="796558" y="683579"/>
                    <a:pt x="765634" y="684498"/>
                  </a:cubicBezTo>
                  <a:cubicBezTo>
                    <a:pt x="738527" y="685472"/>
                    <a:pt x="710250" y="683634"/>
                    <a:pt x="684452" y="693326"/>
                  </a:cubicBezTo>
                  <a:cubicBezTo>
                    <a:pt x="681972" y="694468"/>
                    <a:pt x="678629" y="695665"/>
                    <a:pt x="677208" y="698144"/>
                  </a:cubicBezTo>
                  <a:cubicBezTo>
                    <a:pt x="676456" y="697614"/>
                    <a:pt x="675397" y="697587"/>
                    <a:pt x="674645" y="698339"/>
                  </a:cubicBezTo>
                  <a:cubicBezTo>
                    <a:pt x="672862" y="702042"/>
                    <a:pt x="673893" y="706638"/>
                    <a:pt x="673447" y="710731"/>
                  </a:cubicBezTo>
                  <a:cubicBezTo>
                    <a:pt x="672779" y="741087"/>
                    <a:pt x="672082" y="771498"/>
                    <a:pt x="673614" y="801853"/>
                  </a:cubicBezTo>
                  <a:cubicBezTo>
                    <a:pt x="674673" y="821486"/>
                    <a:pt x="677710" y="840953"/>
                    <a:pt x="679743" y="860503"/>
                  </a:cubicBezTo>
                  <a:cubicBezTo>
                    <a:pt x="684006" y="932882"/>
                    <a:pt x="694035" y="1004843"/>
                    <a:pt x="700248" y="1077083"/>
                  </a:cubicBezTo>
                  <a:cubicBezTo>
                    <a:pt x="703173" y="1155979"/>
                    <a:pt x="704093" y="1235014"/>
                    <a:pt x="707129" y="1313938"/>
                  </a:cubicBezTo>
                  <a:cubicBezTo>
                    <a:pt x="707464" y="1321569"/>
                    <a:pt x="717131" y="1321541"/>
                    <a:pt x="718970" y="1315804"/>
                  </a:cubicBezTo>
                  <a:cubicBezTo>
                    <a:pt x="720195" y="1315358"/>
                    <a:pt x="721282" y="1314523"/>
                    <a:pt x="722006" y="1313242"/>
                  </a:cubicBezTo>
                  <a:cubicBezTo>
                    <a:pt x="729556" y="1301712"/>
                    <a:pt x="734041" y="1286563"/>
                    <a:pt x="746328" y="1279099"/>
                  </a:cubicBezTo>
                  <a:cubicBezTo>
                    <a:pt x="743486" y="1299707"/>
                    <a:pt x="733819" y="1317698"/>
                    <a:pt x="724848" y="1336802"/>
                  </a:cubicBezTo>
                  <a:cubicBezTo>
                    <a:pt x="722034" y="1342400"/>
                    <a:pt x="719165" y="1347942"/>
                    <a:pt x="716267" y="1353456"/>
                  </a:cubicBezTo>
                  <a:cubicBezTo>
                    <a:pt x="712311" y="1360056"/>
                    <a:pt x="709748" y="1368327"/>
                    <a:pt x="703396" y="1372978"/>
                  </a:cubicBezTo>
                  <a:cubicBezTo>
                    <a:pt x="695846" y="1370471"/>
                    <a:pt x="689439" y="1365821"/>
                    <a:pt x="683421" y="1360724"/>
                  </a:cubicBezTo>
                  <a:cubicBezTo>
                    <a:pt x="673837" y="1352815"/>
                    <a:pt x="663724" y="1345463"/>
                    <a:pt x="654391" y="1337275"/>
                  </a:cubicBezTo>
                  <a:cubicBezTo>
                    <a:pt x="643052" y="1328113"/>
                    <a:pt x="614636" y="1293469"/>
                    <a:pt x="623021" y="1278932"/>
                  </a:cubicBezTo>
                  <a:cubicBezTo>
                    <a:pt x="635085" y="1284223"/>
                    <a:pt x="644418" y="1294277"/>
                    <a:pt x="653388" y="1303885"/>
                  </a:cubicBezTo>
                  <a:cubicBezTo>
                    <a:pt x="655394" y="1306140"/>
                    <a:pt x="657289" y="1308257"/>
                    <a:pt x="659211" y="1310429"/>
                  </a:cubicBezTo>
                  <a:cubicBezTo>
                    <a:pt x="659267" y="1314105"/>
                    <a:pt x="658737" y="1317948"/>
                    <a:pt x="660381" y="1321207"/>
                  </a:cubicBezTo>
                  <a:cubicBezTo>
                    <a:pt x="662415" y="1325050"/>
                    <a:pt x="668405" y="1324938"/>
                    <a:pt x="670438" y="1321207"/>
                  </a:cubicBezTo>
                  <a:cubicBezTo>
                    <a:pt x="670828" y="1320399"/>
                    <a:pt x="671079" y="1319591"/>
                    <a:pt x="671274" y="1318756"/>
                  </a:cubicBezTo>
                  <a:cubicBezTo>
                    <a:pt x="672110" y="1318199"/>
                    <a:pt x="672723" y="1317224"/>
                    <a:pt x="672890" y="1315720"/>
                  </a:cubicBezTo>
                  <a:cubicBezTo>
                    <a:pt x="672528" y="1314690"/>
                    <a:pt x="672026" y="1313548"/>
                    <a:pt x="671386" y="1312323"/>
                  </a:cubicBezTo>
                  <a:cubicBezTo>
                    <a:pt x="671274" y="1310763"/>
                    <a:pt x="671135" y="1309176"/>
                    <a:pt x="671191" y="1307672"/>
                  </a:cubicBezTo>
                  <a:cubicBezTo>
                    <a:pt x="670188" y="1289180"/>
                    <a:pt x="669185" y="1270717"/>
                    <a:pt x="667931" y="1252253"/>
                  </a:cubicBezTo>
                  <a:cubicBezTo>
                    <a:pt x="663919" y="1194940"/>
                    <a:pt x="659322" y="1137794"/>
                    <a:pt x="655227" y="1080425"/>
                  </a:cubicBezTo>
                  <a:cubicBezTo>
                    <a:pt x="653973" y="1048315"/>
                    <a:pt x="648931" y="1016651"/>
                    <a:pt x="648039" y="984514"/>
                  </a:cubicBezTo>
                  <a:cubicBezTo>
                    <a:pt x="645058" y="894785"/>
                    <a:pt x="646841" y="804693"/>
                    <a:pt x="636617" y="715354"/>
                  </a:cubicBezTo>
                  <a:cubicBezTo>
                    <a:pt x="635725" y="709367"/>
                    <a:pt x="635308" y="703296"/>
                    <a:pt x="633887" y="697447"/>
                  </a:cubicBezTo>
                  <a:cubicBezTo>
                    <a:pt x="633747" y="696974"/>
                    <a:pt x="633441" y="696695"/>
                    <a:pt x="633051" y="696417"/>
                  </a:cubicBezTo>
                  <a:cubicBezTo>
                    <a:pt x="632912" y="696333"/>
                    <a:pt x="632772" y="696250"/>
                    <a:pt x="632633" y="696222"/>
                  </a:cubicBezTo>
                  <a:cubicBezTo>
                    <a:pt x="633162" y="692880"/>
                    <a:pt x="631101" y="689065"/>
                    <a:pt x="626755" y="688981"/>
                  </a:cubicBezTo>
                  <a:cubicBezTo>
                    <a:pt x="600232" y="687171"/>
                    <a:pt x="573877" y="690680"/>
                    <a:pt x="547411" y="691627"/>
                  </a:cubicBezTo>
                  <a:cubicBezTo>
                    <a:pt x="523535" y="693381"/>
                    <a:pt x="498350" y="692880"/>
                    <a:pt x="474280" y="692073"/>
                  </a:cubicBezTo>
                  <a:cubicBezTo>
                    <a:pt x="418422" y="690764"/>
                    <a:pt x="362619" y="688480"/>
                    <a:pt x="306733" y="688508"/>
                  </a:cubicBezTo>
                  <a:cubicBezTo>
                    <a:pt x="279626" y="687171"/>
                    <a:pt x="252518" y="684609"/>
                    <a:pt x="225327" y="686196"/>
                  </a:cubicBezTo>
                  <a:cubicBezTo>
                    <a:pt x="199585" y="687088"/>
                    <a:pt x="173843" y="688285"/>
                    <a:pt x="148212" y="690624"/>
                  </a:cubicBezTo>
                  <a:cubicBezTo>
                    <a:pt x="126733" y="692964"/>
                    <a:pt x="105281" y="695609"/>
                    <a:pt x="83634" y="695164"/>
                  </a:cubicBezTo>
                  <a:cubicBezTo>
                    <a:pt x="74580" y="695498"/>
                    <a:pt x="65498" y="695192"/>
                    <a:pt x="56471" y="694857"/>
                  </a:cubicBezTo>
                  <a:cubicBezTo>
                    <a:pt x="51011" y="692156"/>
                    <a:pt x="44129" y="689176"/>
                    <a:pt x="42486" y="694523"/>
                  </a:cubicBezTo>
                  <a:cubicBezTo>
                    <a:pt x="41622" y="698144"/>
                    <a:pt x="44575" y="699592"/>
                    <a:pt x="47528" y="700873"/>
                  </a:cubicBezTo>
                  <a:cubicBezTo>
                    <a:pt x="48113" y="701207"/>
                    <a:pt x="48810" y="701513"/>
                    <a:pt x="49590" y="701764"/>
                  </a:cubicBezTo>
                  <a:cubicBezTo>
                    <a:pt x="50091" y="702015"/>
                    <a:pt x="50565" y="702237"/>
                    <a:pt x="51011" y="702516"/>
                  </a:cubicBezTo>
                  <a:cubicBezTo>
                    <a:pt x="63325" y="708782"/>
                    <a:pt x="74636" y="716719"/>
                    <a:pt x="85835" y="724711"/>
                  </a:cubicBezTo>
                  <a:cubicBezTo>
                    <a:pt x="91797" y="729362"/>
                    <a:pt x="101158" y="732788"/>
                    <a:pt x="100879" y="741644"/>
                  </a:cubicBezTo>
                  <a:cubicBezTo>
                    <a:pt x="87562" y="745877"/>
                    <a:pt x="74719" y="734319"/>
                    <a:pt x="62684" y="729752"/>
                  </a:cubicBezTo>
                  <a:cubicBezTo>
                    <a:pt x="46330" y="722873"/>
                    <a:pt x="34239" y="709227"/>
                    <a:pt x="21285" y="697587"/>
                  </a:cubicBezTo>
                  <a:cubicBezTo>
                    <a:pt x="14292" y="691822"/>
                    <a:pt x="6519" y="687004"/>
                    <a:pt x="0" y="680654"/>
                  </a:cubicBezTo>
                  <a:cubicBezTo>
                    <a:pt x="2034" y="666340"/>
                    <a:pt x="25909" y="656788"/>
                    <a:pt x="37304" y="648378"/>
                  </a:cubicBezTo>
                  <a:cubicBezTo>
                    <a:pt x="49451" y="641053"/>
                    <a:pt x="61235" y="635456"/>
                    <a:pt x="74357" y="629301"/>
                  </a:cubicBezTo>
                  <a:cubicBezTo>
                    <a:pt x="82603" y="625514"/>
                    <a:pt x="90738" y="620947"/>
                    <a:pt x="99876" y="619805"/>
                  </a:cubicBezTo>
                  <a:cubicBezTo>
                    <a:pt x="100211" y="637823"/>
                    <a:pt x="61597" y="652137"/>
                    <a:pt x="47612" y="659489"/>
                  </a:cubicBezTo>
                  <a:cubicBezTo>
                    <a:pt x="41176" y="663165"/>
                    <a:pt x="46191" y="673163"/>
                    <a:pt x="53017" y="670295"/>
                  </a:cubicBezTo>
                  <a:cubicBezTo>
                    <a:pt x="53657" y="670016"/>
                    <a:pt x="54326" y="669710"/>
                    <a:pt x="55022" y="669376"/>
                  </a:cubicBezTo>
                  <a:cubicBezTo>
                    <a:pt x="63547" y="670601"/>
                    <a:pt x="75555" y="670573"/>
                    <a:pt x="79316" y="670935"/>
                  </a:cubicBezTo>
                  <a:cubicBezTo>
                    <a:pt x="123863" y="673107"/>
                    <a:pt x="168021" y="666535"/>
                    <a:pt x="212484" y="664725"/>
                  </a:cubicBezTo>
                  <a:cubicBezTo>
                    <a:pt x="271463" y="664001"/>
                    <a:pt x="330553" y="666981"/>
                    <a:pt x="389448" y="662943"/>
                  </a:cubicBezTo>
                  <a:cubicBezTo>
                    <a:pt x="389364" y="662943"/>
                    <a:pt x="389308" y="662943"/>
                    <a:pt x="389253" y="662970"/>
                  </a:cubicBezTo>
                  <a:cubicBezTo>
                    <a:pt x="389503" y="662943"/>
                    <a:pt x="389782" y="662943"/>
                    <a:pt x="390061" y="662915"/>
                  </a:cubicBezTo>
                  <a:cubicBezTo>
                    <a:pt x="389866" y="662915"/>
                    <a:pt x="389671" y="662943"/>
                    <a:pt x="389475" y="662943"/>
                  </a:cubicBezTo>
                  <a:cubicBezTo>
                    <a:pt x="420511" y="659629"/>
                    <a:pt x="451714" y="658765"/>
                    <a:pt x="482916" y="658153"/>
                  </a:cubicBezTo>
                  <a:cubicBezTo>
                    <a:pt x="507767" y="656148"/>
                    <a:pt x="532701" y="656593"/>
                    <a:pt x="557580" y="655591"/>
                  </a:cubicBezTo>
                  <a:cubicBezTo>
                    <a:pt x="575772" y="655034"/>
                    <a:pt x="593964" y="654644"/>
                    <a:pt x="612156" y="653864"/>
                  </a:cubicBezTo>
                  <a:cubicBezTo>
                    <a:pt x="618453" y="653641"/>
                    <a:pt x="624749" y="653864"/>
                    <a:pt x="631045" y="653613"/>
                  </a:cubicBezTo>
                  <a:cubicBezTo>
                    <a:pt x="634305" y="653585"/>
                    <a:pt x="637091" y="650884"/>
                    <a:pt x="637063" y="647598"/>
                  </a:cubicBezTo>
                  <a:cubicBezTo>
                    <a:pt x="637063" y="647124"/>
                    <a:pt x="637007" y="646707"/>
                    <a:pt x="636923" y="646317"/>
                  </a:cubicBezTo>
                  <a:cubicBezTo>
                    <a:pt x="636979" y="646066"/>
                    <a:pt x="637007" y="645760"/>
                    <a:pt x="637007" y="645481"/>
                  </a:cubicBezTo>
                  <a:cubicBezTo>
                    <a:pt x="637481" y="625987"/>
                    <a:pt x="638233" y="606465"/>
                    <a:pt x="637481" y="586971"/>
                  </a:cubicBezTo>
                  <a:cubicBezTo>
                    <a:pt x="634193" y="548400"/>
                    <a:pt x="629736" y="509941"/>
                    <a:pt x="627256" y="471287"/>
                  </a:cubicBezTo>
                  <a:cubicBezTo>
                    <a:pt x="616614" y="343293"/>
                    <a:pt x="613633" y="214743"/>
                    <a:pt x="611348" y="86359"/>
                  </a:cubicBezTo>
                  <a:cubicBezTo>
                    <a:pt x="610958" y="76974"/>
                    <a:pt x="610624" y="67617"/>
                    <a:pt x="610290" y="58232"/>
                  </a:cubicBezTo>
                  <a:cubicBezTo>
                    <a:pt x="610290" y="57731"/>
                    <a:pt x="610290" y="57202"/>
                    <a:pt x="610262" y="56672"/>
                  </a:cubicBezTo>
                  <a:cubicBezTo>
                    <a:pt x="610290" y="56283"/>
                    <a:pt x="610290" y="55893"/>
                    <a:pt x="610234" y="55531"/>
                  </a:cubicBezTo>
                  <a:cubicBezTo>
                    <a:pt x="610234" y="55531"/>
                    <a:pt x="610234" y="55503"/>
                    <a:pt x="610234" y="55475"/>
                  </a:cubicBezTo>
                  <a:cubicBezTo>
                    <a:pt x="610150" y="52523"/>
                    <a:pt x="609733" y="49627"/>
                    <a:pt x="607448" y="47427"/>
                  </a:cubicBezTo>
                  <a:cubicBezTo>
                    <a:pt x="606167" y="46062"/>
                    <a:pt x="604244" y="45672"/>
                    <a:pt x="602517" y="46118"/>
                  </a:cubicBezTo>
                  <a:cubicBezTo>
                    <a:pt x="602517" y="46118"/>
                    <a:pt x="602517" y="46118"/>
                    <a:pt x="602489" y="46118"/>
                  </a:cubicBezTo>
                  <a:cubicBezTo>
                    <a:pt x="602322" y="46118"/>
                    <a:pt x="602155" y="46173"/>
                    <a:pt x="601988" y="46285"/>
                  </a:cubicBezTo>
                  <a:cubicBezTo>
                    <a:pt x="600901" y="46675"/>
                    <a:pt x="599954" y="47399"/>
                    <a:pt x="599369" y="48457"/>
                  </a:cubicBezTo>
                  <a:cubicBezTo>
                    <a:pt x="598199" y="50295"/>
                    <a:pt x="597948" y="52328"/>
                    <a:pt x="597976" y="54389"/>
                  </a:cubicBezTo>
                  <a:cubicBezTo>
                    <a:pt x="595831" y="57424"/>
                    <a:pt x="594187" y="61351"/>
                    <a:pt x="592265" y="63690"/>
                  </a:cubicBezTo>
                  <a:cubicBezTo>
                    <a:pt x="586136" y="74022"/>
                    <a:pt x="580174" y="84466"/>
                    <a:pt x="573432" y="94463"/>
                  </a:cubicBezTo>
                  <a:cubicBezTo>
                    <a:pt x="569476" y="99058"/>
                    <a:pt x="563486" y="111925"/>
                    <a:pt x="556632" y="104628"/>
                  </a:cubicBezTo>
                  <a:cubicBezTo>
                    <a:pt x="554376" y="98362"/>
                    <a:pt x="557440" y="89924"/>
                    <a:pt x="559056" y="83547"/>
                  </a:cubicBezTo>
                  <a:cubicBezTo>
                    <a:pt x="569253" y="56227"/>
                    <a:pt x="590509" y="34393"/>
                    <a:pt x="607782" y="11307"/>
                  </a:cubicBezTo>
                  <a:cubicBezTo>
                    <a:pt x="610680" y="7909"/>
                    <a:pt x="613159" y="4233"/>
                    <a:pt x="616140" y="947"/>
                  </a:cubicBezTo>
                  <a:cubicBezTo>
                    <a:pt x="616391" y="668"/>
                    <a:pt x="616614" y="334"/>
                    <a:pt x="616753" y="0"/>
                  </a:cubicBezTo>
                  <a:cubicBezTo>
                    <a:pt x="617199" y="334"/>
                    <a:pt x="617672" y="585"/>
                    <a:pt x="618174" y="724"/>
                  </a:cubicBezTo>
                  <a:cubicBezTo>
                    <a:pt x="634137" y="8633"/>
                    <a:pt x="640712" y="27013"/>
                    <a:pt x="650045" y="41133"/>
                  </a:cubicBezTo>
                  <a:cubicBezTo>
                    <a:pt x="654391" y="47566"/>
                    <a:pt x="658236" y="53052"/>
                    <a:pt x="662471" y="60098"/>
                  </a:cubicBezTo>
                  <a:cubicBezTo>
                    <a:pt x="666900" y="67645"/>
                    <a:pt x="672472" y="75470"/>
                    <a:pt x="672194" y="84605"/>
                  </a:cubicBezTo>
                  <a:cubicBezTo>
                    <a:pt x="666872" y="82906"/>
                    <a:pt x="662777" y="78478"/>
                    <a:pt x="659768" y="73939"/>
                  </a:cubicBezTo>
                  <a:cubicBezTo>
                    <a:pt x="653723" y="64916"/>
                    <a:pt x="648039" y="55642"/>
                    <a:pt x="641882" y="46675"/>
                  </a:cubicBezTo>
                  <a:cubicBezTo>
                    <a:pt x="637759" y="41133"/>
                    <a:pt x="628761" y="46424"/>
                    <a:pt x="631574" y="52718"/>
                  </a:cubicBezTo>
                  <a:cubicBezTo>
                    <a:pt x="632076" y="53776"/>
                    <a:pt x="632689" y="54807"/>
                    <a:pt x="633357" y="55809"/>
                  </a:cubicBezTo>
                  <a:cubicBezTo>
                    <a:pt x="632940" y="65306"/>
                    <a:pt x="634165" y="75470"/>
                    <a:pt x="633915" y="84800"/>
                  </a:cubicBezTo>
                  <a:cubicBezTo>
                    <a:pt x="636756" y="133591"/>
                    <a:pt x="642579" y="182132"/>
                    <a:pt x="647120" y="230812"/>
                  </a:cubicBezTo>
                  <a:cubicBezTo>
                    <a:pt x="650101" y="261863"/>
                    <a:pt x="650797" y="293109"/>
                    <a:pt x="653472" y="324217"/>
                  </a:cubicBezTo>
                  <a:cubicBezTo>
                    <a:pt x="660994" y="428734"/>
                    <a:pt x="675787" y="532721"/>
                    <a:pt x="675425" y="637712"/>
                  </a:cubicBezTo>
                  <a:cubicBezTo>
                    <a:pt x="674450" y="654978"/>
                    <a:pt x="700081" y="649213"/>
                    <a:pt x="711113" y="650244"/>
                  </a:cubicBezTo>
                  <a:cubicBezTo>
                    <a:pt x="724514" y="649965"/>
                    <a:pt x="737942" y="649659"/>
                    <a:pt x="751314" y="650633"/>
                  </a:cubicBezTo>
                  <a:cubicBezTo>
                    <a:pt x="771095" y="652221"/>
                    <a:pt x="790986" y="651441"/>
                    <a:pt x="810794" y="652360"/>
                  </a:cubicBezTo>
                  <a:cubicBezTo>
                    <a:pt x="830407" y="653558"/>
                    <a:pt x="850048" y="654560"/>
                    <a:pt x="869689" y="654393"/>
                  </a:cubicBezTo>
                  <a:cubicBezTo>
                    <a:pt x="909333" y="654783"/>
                    <a:pt x="949005" y="652973"/>
                    <a:pt x="988594" y="655145"/>
                  </a:cubicBezTo>
                  <a:cubicBezTo>
                    <a:pt x="1027374" y="655451"/>
                    <a:pt x="1066182" y="655006"/>
                    <a:pt x="1104935" y="654337"/>
                  </a:cubicBezTo>
                  <a:cubicBezTo>
                    <a:pt x="1152937" y="653195"/>
                    <a:pt x="1200911" y="650633"/>
                    <a:pt x="1248940" y="652917"/>
                  </a:cubicBezTo>
                  <a:cubicBezTo>
                    <a:pt x="1251420" y="652833"/>
                    <a:pt x="1253119" y="651692"/>
                    <a:pt x="1254067" y="650132"/>
                  </a:cubicBezTo>
                  <a:cubicBezTo>
                    <a:pt x="1254958" y="650188"/>
                    <a:pt x="1255850" y="650076"/>
                    <a:pt x="1256713" y="649714"/>
                  </a:cubicBezTo>
                  <a:cubicBezTo>
                    <a:pt x="1261533" y="647904"/>
                    <a:pt x="1261589" y="640329"/>
                    <a:pt x="1256713" y="638519"/>
                  </a:cubicBezTo>
                  <a:cubicBezTo>
                    <a:pt x="1247297" y="632977"/>
                    <a:pt x="1237880" y="627268"/>
                    <a:pt x="1228464" y="621698"/>
                  </a:cubicBezTo>
                  <a:cubicBezTo>
                    <a:pt x="1219577" y="616491"/>
                    <a:pt x="1209742" y="610782"/>
                    <a:pt x="1204616" y="601508"/>
                  </a:cubicBezTo>
                  <a:cubicBezTo>
                    <a:pt x="1203808" y="597414"/>
                    <a:pt x="1209324" y="597386"/>
                    <a:pt x="1212110" y="596941"/>
                  </a:cubicBezTo>
                  <a:cubicBezTo>
                    <a:pt x="1224953" y="596384"/>
                    <a:pt x="1235512" y="604655"/>
                    <a:pt x="1246684" y="609696"/>
                  </a:cubicBezTo>
                  <a:cubicBezTo>
                    <a:pt x="1267161" y="618886"/>
                    <a:pt x="1287581" y="628577"/>
                    <a:pt x="1306805" y="6405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37"/>
            <p:cNvSpPr/>
            <p:nvPr/>
          </p:nvSpPr>
          <p:spPr>
            <a:xfrm>
              <a:off x="7746394" y="3811332"/>
              <a:ext cx="391293" cy="294346"/>
            </a:xfrm>
            <a:custGeom>
              <a:rect b="b" l="l" r="r" t="t"/>
              <a:pathLst>
                <a:path extrusionOk="0" h="588691" w="782587">
                  <a:moveTo>
                    <a:pt x="435927" y="588247"/>
                  </a:moveTo>
                  <a:cubicBezTo>
                    <a:pt x="415952" y="586743"/>
                    <a:pt x="397119" y="578528"/>
                    <a:pt x="379178" y="570145"/>
                  </a:cubicBezTo>
                  <a:cubicBezTo>
                    <a:pt x="352627" y="558616"/>
                    <a:pt x="328195" y="543215"/>
                    <a:pt x="303010" y="529152"/>
                  </a:cubicBezTo>
                  <a:cubicBezTo>
                    <a:pt x="291838" y="522997"/>
                    <a:pt x="280694" y="514197"/>
                    <a:pt x="270414" y="507290"/>
                  </a:cubicBezTo>
                  <a:cubicBezTo>
                    <a:pt x="255342" y="497877"/>
                    <a:pt x="241942" y="485902"/>
                    <a:pt x="229015" y="473844"/>
                  </a:cubicBezTo>
                  <a:cubicBezTo>
                    <a:pt x="209987" y="458471"/>
                    <a:pt x="194302" y="439729"/>
                    <a:pt x="178784" y="420959"/>
                  </a:cubicBezTo>
                  <a:cubicBezTo>
                    <a:pt x="155187" y="397148"/>
                    <a:pt x="139001" y="367684"/>
                    <a:pt x="119917" y="340475"/>
                  </a:cubicBezTo>
                  <a:cubicBezTo>
                    <a:pt x="95011" y="302545"/>
                    <a:pt x="75342" y="261524"/>
                    <a:pt x="55395" y="220892"/>
                  </a:cubicBezTo>
                  <a:cubicBezTo>
                    <a:pt x="43332" y="196358"/>
                    <a:pt x="36199" y="169790"/>
                    <a:pt x="26087" y="144531"/>
                  </a:cubicBezTo>
                  <a:cubicBezTo>
                    <a:pt x="16921" y="121416"/>
                    <a:pt x="8897" y="97828"/>
                    <a:pt x="3520" y="73544"/>
                  </a:cubicBezTo>
                  <a:cubicBezTo>
                    <a:pt x="1514" y="66164"/>
                    <a:pt x="-3584" y="37870"/>
                    <a:pt x="4105" y="44414"/>
                  </a:cubicBezTo>
                  <a:cubicBezTo>
                    <a:pt x="12463" y="79977"/>
                    <a:pt x="24164" y="114649"/>
                    <a:pt x="38484" y="148290"/>
                  </a:cubicBezTo>
                  <a:cubicBezTo>
                    <a:pt x="46340" y="168258"/>
                    <a:pt x="52664" y="188810"/>
                    <a:pt x="61635" y="208333"/>
                  </a:cubicBezTo>
                  <a:cubicBezTo>
                    <a:pt x="76596" y="239106"/>
                    <a:pt x="91584" y="269154"/>
                    <a:pt x="108411" y="298869"/>
                  </a:cubicBezTo>
                  <a:cubicBezTo>
                    <a:pt x="118998" y="318726"/>
                    <a:pt x="131869" y="337134"/>
                    <a:pt x="144601" y="355625"/>
                  </a:cubicBezTo>
                  <a:cubicBezTo>
                    <a:pt x="158335" y="378239"/>
                    <a:pt x="173658" y="398568"/>
                    <a:pt x="191906" y="417756"/>
                  </a:cubicBezTo>
                  <a:cubicBezTo>
                    <a:pt x="209485" y="440954"/>
                    <a:pt x="231244" y="460003"/>
                    <a:pt x="252918" y="479219"/>
                  </a:cubicBezTo>
                  <a:cubicBezTo>
                    <a:pt x="277435" y="499186"/>
                    <a:pt x="304180" y="516230"/>
                    <a:pt x="331789" y="531575"/>
                  </a:cubicBezTo>
                  <a:cubicBezTo>
                    <a:pt x="361960" y="548646"/>
                    <a:pt x="423725" y="585490"/>
                    <a:pt x="457295" y="574350"/>
                  </a:cubicBezTo>
                  <a:cubicBezTo>
                    <a:pt x="472284" y="569644"/>
                    <a:pt x="484013" y="559089"/>
                    <a:pt x="495296" y="548590"/>
                  </a:cubicBezTo>
                  <a:cubicBezTo>
                    <a:pt x="511956" y="535139"/>
                    <a:pt x="526415" y="519599"/>
                    <a:pt x="539620" y="502779"/>
                  </a:cubicBezTo>
                  <a:cubicBezTo>
                    <a:pt x="561713" y="479135"/>
                    <a:pt x="583193" y="454238"/>
                    <a:pt x="597289" y="424858"/>
                  </a:cubicBezTo>
                  <a:cubicBezTo>
                    <a:pt x="607653" y="406004"/>
                    <a:pt x="618128" y="387206"/>
                    <a:pt x="626319" y="367322"/>
                  </a:cubicBezTo>
                  <a:cubicBezTo>
                    <a:pt x="630470" y="356210"/>
                    <a:pt x="635178" y="345321"/>
                    <a:pt x="640722" y="334822"/>
                  </a:cubicBezTo>
                  <a:cubicBezTo>
                    <a:pt x="663651" y="291545"/>
                    <a:pt x="684434" y="247516"/>
                    <a:pt x="702487" y="202011"/>
                  </a:cubicBezTo>
                  <a:cubicBezTo>
                    <a:pt x="719202" y="159235"/>
                    <a:pt x="733104" y="115178"/>
                    <a:pt x="750266" y="72681"/>
                  </a:cubicBezTo>
                  <a:cubicBezTo>
                    <a:pt x="758791" y="49984"/>
                    <a:pt x="765477" y="27872"/>
                    <a:pt x="770798" y="4451"/>
                  </a:cubicBezTo>
                  <a:cubicBezTo>
                    <a:pt x="771523" y="1555"/>
                    <a:pt x="774531" y="-339"/>
                    <a:pt x="777457" y="51"/>
                  </a:cubicBezTo>
                  <a:cubicBezTo>
                    <a:pt x="784031" y="1555"/>
                    <a:pt x="783001" y="7236"/>
                    <a:pt x="781357" y="12332"/>
                  </a:cubicBezTo>
                  <a:cubicBezTo>
                    <a:pt x="779518" y="19378"/>
                    <a:pt x="777847" y="26479"/>
                    <a:pt x="776008" y="33525"/>
                  </a:cubicBezTo>
                  <a:cubicBezTo>
                    <a:pt x="767622" y="64577"/>
                    <a:pt x="754556" y="94124"/>
                    <a:pt x="743496" y="124285"/>
                  </a:cubicBezTo>
                  <a:cubicBezTo>
                    <a:pt x="725777" y="177782"/>
                    <a:pt x="705050" y="230194"/>
                    <a:pt x="681509" y="281408"/>
                  </a:cubicBezTo>
                  <a:cubicBezTo>
                    <a:pt x="668052" y="310649"/>
                    <a:pt x="650501" y="338275"/>
                    <a:pt x="639051" y="368157"/>
                  </a:cubicBezTo>
                  <a:cubicBezTo>
                    <a:pt x="628436" y="395059"/>
                    <a:pt x="613587" y="420095"/>
                    <a:pt x="600103" y="445605"/>
                  </a:cubicBezTo>
                  <a:cubicBezTo>
                    <a:pt x="585588" y="469583"/>
                    <a:pt x="567619" y="490943"/>
                    <a:pt x="548368" y="511245"/>
                  </a:cubicBezTo>
                  <a:cubicBezTo>
                    <a:pt x="534020" y="530238"/>
                    <a:pt x="516970" y="546585"/>
                    <a:pt x="498750" y="561818"/>
                  </a:cubicBezTo>
                  <a:cubicBezTo>
                    <a:pt x="482202" y="578110"/>
                    <a:pt x="459998" y="591310"/>
                    <a:pt x="435927" y="588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7732790" y="3816859"/>
              <a:ext cx="422341" cy="305257"/>
            </a:xfrm>
            <a:custGeom>
              <a:rect b="b" l="l" r="r" t="t"/>
              <a:pathLst>
                <a:path extrusionOk="0" h="610515" w="844683">
                  <a:moveTo>
                    <a:pt x="479406" y="610501"/>
                  </a:moveTo>
                  <a:cubicBezTo>
                    <a:pt x="455252" y="610417"/>
                    <a:pt x="432351" y="601673"/>
                    <a:pt x="410287" y="592705"/>
                  </a:cubicBezTo>
                  <a:cubicBezTo>
                    <a:pt x="392289" y="586829"/>
                    <a:pt x="374682" y="579728"/>
                    <a:pt x="358635" y="569535"/>
                  </a:cubicBezTo>
                  <a:cubicBezTo>
                    <a:pt x="335540" y="557643"/>
                    <a:pt x="313753" y="543663"/>
                    <a:pt x="292385" y="528959"/>
                  </a:cubicBezTo>
                  <a:cubicBezTo>
                    <a:pt x="277564" y="519407"/>
                    <a:pt x="264191" y="507905"/>
                    <a:pt x="250401" y="496961"/>
                  </a:cubicBezTo>
                  <a:cubicBezTo>
                    <a:pt x="236583" y="486462"/>
                    <a:pt x="222625" y="476130"/>
                    <a:pt x="211370" y="462762"/>
                  </a:cubicBezTo>
                  <a:cubicBezTo>
                    <a:pt x="200087" y="450704"/>
                    <a:pt x="188469" y="438924"/>
                    <a:pt x="178050" y="426085"/>
                  </a:cubicBezTo>
                  <a:cubicBezTo>
                    <a:pt x="167937" y="413024"/>
                    <a:pt x="158827" y="399239"/>
                    <a:pt x="148435" y="386401"/>
                  </a:cubicBezTo>
                  <a:cubicBezTo>
                    <a:pt x="132026" y="366377"/>
                    <a:pt x="119879" y="343486"/>
                    <a:pt x="105977" y="321763"/>
                  </a:cubicBezTo>
                  <a:cubicBezTo>
                    <a:pt x="91658" y="300041"/>
                    <a:pt x="78397" y="277734"/>
                    <a:pt x="66445" y="254648"/>
                  </a:cubicBezTo>
                  <a:cubicBezTo>
                    <a:pt x="53239" y="231784"/>
                    <a:pt x="39115" y="209170"/>
                    <a:pt x="30228" y="184162"/>
                  </a:cubicBezTo>
                  <a:cubicBezTo>
                    <a:pt x="21340" y="160351"/>
                    <a:pt x="16159" y="134396"/>
                    <a:pt x="11673" y="109666"/>
                  </a:cubicBezTo>
                  <a:cubicBezTo>
                    <a:pt x="7466" y="89253"/>
                    <a:pt x="1087" y="69146"/>
                    <a:pt x="0" y="48204"/>
                  </a:cubicBezTo>
                  <a:cubicBezTo>
                    <a:pt x="28" y="45670"/>
                    <a:pt x="-56" y="42885"/>
                    <a:pt x="1170" y="40601"/>
                  </a:cubicBezTo>
                  <a:cubicBezTo>
                    <a:pt x="1894" y="39320"/>
                    <a:pt x="3872" y="39153"/>
                    <a:pt x="4764" y="40378"/>
                  </a:cubicBezTo>
                  <a:cubicBezTo>
                    <a:pt x="5098" y="40824"/>
                    <a:pt x="5377" y="41214"/>
                    <a:pt x="5572" y="41743"/>
                  </a:cubicBezTo>
                  <a:cubicBezTo>
                    <a:pt x="9054" y="55194"/>
                    <a:pt x="10921" y="68756"/>
                    <a:pt x="14988" y="82012"/>
                  </a:cubicBezTo>
                  <a:cubicBezTo>
                    <a:pt x="25575" y="117353"/>
                    <a:pt x="29977" y="154531"/>
                    <a:pt x="44603" y="188646"/>
                  </a:cubicBezTo>
                  <a:cubicBezTo>
                    <a:pt x="53239" y="209700"/>
                    <a:pt x="65498" y="228943"/>
                    <a:pt x="76836" y="248604"/>
                  </a:cubicBezTo>
                  <a:cubicBezTo>
                    <a:pt x="93274" y="281188"/>
                    <a:pt x="114168" y="311125"/>
                    <a:pt x="132918" y="342372"/>
                  </a:cubicBezTo>
                  <a:cubicBezTo>
                    <a:pt x="143532" y="361170"/>
                    <a:pt x="156654" y="376821"/>
                    <a:pt x="169497" y="393836"/>
                  </a:cubicBezTo>
                  <a:cubicBezTo>
                    <a:pt x="185349" y="417647"/>
                    <a:pt x="204767" y="438506"/>
                    <a:pt x="224575" y="459058"/>
                  </a:cubicBezTo>
                  <a:cubicBezTo>
                    <a:pt x="236806" y="472844"/>
                    <a:pt x="252602" y="482591"/>
                    <a:pt x="266643" y="494315"/>
                  </a:cubicBezTo>
                  <a:cubicBezTo>
                    <a:pt x="284863" y="510022"/>
                    <a:pt x="305981" y="523389"/>
                    <a:pt x="325482" y="536423"/>
                  </a:cubicBezTo>
                  <a:cubicBezTo>
                    <a:pt x="334676" y="542689"/>
                    <a:pt x="344371" y="548147"/>
                    <a:pt x="354261" y="553215"/>
                  </a:cubicBezTo>
                  <a:cubicBezTo>
                    <a:pt x="371924" y="563380"/>
                    <a:pt x="389448" y="573434"/>
                    <a:pt x="408977" y="579449"/>
                  </a:cubicBezTo>
                  <a:cubicBezTo>
                    <a:pt x="432964" y="588054"/>
                    <a:pt x="456700" y="599389"/>
                    <a:pt x="482749" y="598275"/>
                  </a:cubicBezTo>
                  <a:cubicBezTo>
                    <a:pt x="493336" y="597495"/>
                    <a:pt x="502975" y="592566"/>
                    <a:pt x="511528" y="586578"/>
                  </a:cubicBezTo>
                  <a:cubicBezTo>
                    <a:pt x="522198" y="579672"/>
                    <a:pt x="534735" y="574520"/>
                    <a:pt x="545238" y="567530"/>
                  </a:cubicBezTo>
                  <a:cubicBezTo>
                    <a:pt x="563068" y="554413"/>
                    <a:pt x="581037" y="541380"/>
                    <a:pt x="598059" y="527205"/>
                  </a:cubicBezTo>
                  <a:cubicBezTo>
                    <a:pt x="618731" y="506624"/>
                    <a:pt x="638957" y="485403"/>
                    <a:pt x="656815" y="462317"/>
                  </a:cubicBezTo>
                  <a:cubicBezTo>
                    <a:pt x="670522" y="445969"/>
                    <a:pt x="684396" y="431210"/>
                    <a:pt x="694676" y="412662"/>
                  </a:cubicBezTo>
                  <a:cubicBezTo>
                    <a:pt x="703925" y="391581"/>
                    <a:pt x="713760" y="370777"/>
                    <a:pt x="723121" y="349752"/>
                  </a:cubicBezTo>
                  <a:cubicBezTo>
                    <a:pt x="736493" y="324131"/>
                    <a:pt x="748333" y="297786"/>
                    <a:pt x="756970" y="270159"/>
                  </a:cubicBezTo>
                  <a:cubicBezTo>
                    <a:pt x="773323" y="229918"/>
                    <a:pt x="788200" y="188841"/>
                    <a:pt x="797700" y="146371"/>
                  </a:cubicBezTo>
                  <a:cubicBezTo>
                    <a:pt x="808398" y="99836"/>
                    <a:pt x="820684" y="53690"/>
                    <a:pt x="832274" y="7433"/>
                  </a:cubicBezTo>
                  <a:cubicBezTo>
                    <a:pt x="832553" y="-3706"/>
                    <a:pt x="847541" y="-1896"/>
                    <a:pt x="844198" y="9995"/>
                  </a:cubicBezTo>
                  <a:cubicBezTo>
                    <a:pt x="837317" y="39209"/>
                    <a:pt x="828875" y="68004"/>
                    <a:pt x="821938" y="97190"/>
                  </a:cubicBezTo>
                  <a:cubicBezTo>
                    <a:pt x="811073" y="144283"/>
                    <a:pt x="800208" y="191375"/>
                    <a:pt x="783046" y="236657"/>
                  </a:cubicBezTo>
                  <a:cubicBezTo>
                    <a:pt x="778505" y="250275"/>
                    <a:pt x="772488" y="263392"/>
                    <a:pt x="767445" y="276815"/>
                  </a:cubicBezTo>
                  <a:cubicBezTo>
                    <a:pt x="763405" y="289264"/>
                    <a:pt x="759004" y="301629"/>
                    <a:pt x="753878" y="313687"/>
                  </a:cubicBezTo>
                  <a:cubicBezTo>
                    <a:pt x="747553" y="330174"/>
                    <a:pt x="738109" y="345101"/>
                    <a:pt x="731367" y="361337"/>
                  </a:cubicBezTo>
                  <a:cubicBezTo>
                    <a:pt x="726297" y="373340"/>
                    <a:pt x="720000" y="384730"/>
                    <a:pt x="715014" y="396760"/>
                  </a:cubicBezTo>
                  <a:cubicBezTo>
                    <a:pt x="708884" y="412662"/>
                    <a:pt x="701056" y="427784"/>
                    <a:pt x="690274" y="441068"/>
                  </a:cubicBezTo>
                  <a:cubicBezTo>
                    <a:pt x="664476" y="473094"/>
                    <a:pt x="638205" y="504703"/>
                    <a:pt x="608925" y="533638"/>
                  </a:cubicBezTo>
                  <a:cubicBezTo>
                    <a:pt x="591011" y="549539"/>
                    <a:pt x="571231" y="563325"/>
                    <a:pt x="551980" y="577583"/>
                  </a:cubicBezTo>
                  <a:cubicBezTo>
                    <a:pt x="541477" y="584713"/>
                    <a:pt x="529581" y="589475"/>
                    <a:pt x="518855" y="596270"/>
                  </a:cubicBezTo>
                  <a:cubicBezTo>
                    <a:pt x="507293" y="604402"/>
                    <a:pt x="493865" y="610863"/>
                    <a:pt x="479406" y="6105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37"/>
            <p:cNvSpPr/>
            <p:nvPr/>
          </p:nvSpPr>
          <p:spPr>
            <a:xfrm>
              <a:off x="8092538" y="3784649"/>
              <a:ext cx="82157" cy="62456"/>
            </a:xfrm>
            <a:custGeom>
              <a:rect b="b" l="l" r="r" t="t"/>
              <a:pathLst>
                <a:path extrusionOk="0" h="124911" w="164313">
                  <a:moveTo>
                    <a:pt x="146318" y="124848"/>
                  </a:moveTo>
                  <a:cubicBezTo>
                    <a:pt x="133280" y="122119"/>
                    <a:pt x="129296" y="106607"/>
                    <a:pt x="125841" y="95997"/>
                  </a:cubicBezTo>
                  <a:cubicBezTo>
                    <a:pt x="124170" y="91012"/>
                    <a:pt x="122164" y="86222"/>
                    <a:pt x="119852" y="81515"/>
                  </a:cubicBezTo>
                  <a:cubicBezTo>
                    <a:pt x="117623" y="77255"/>
                    <a:pt x="114809" y="70738"/>
                    <a:pt x="120743" y="68148"/>
                  </a:cubicBezTo>
                  <a:cubicBezTo>
                    <a:pt x="123835" y="66839"/>
                    <a:pt x="127318" y="68371"/>
                    <a:pt x="128683" y="71351"/>
                  </a:cubicBezTo>
                  <a:cubicBezTo>
                    <a:pt x="130800" y="76308"/>
                    <a:pt x="133252" y="81070"/>
                    <a:pt x="135230" y="86083"/>
                  </a:cubicBezTo>
                  <a:cubicBezTo>
                    <a:pt x="138378" y="93853"/>
                    <a:pt x="139771" y="101567"/>
                    <a:pt x="143755" y="108696"/>
                  </a:cubicBezTo>
                  <a:cubicBezTo>
                    <a:pt x="153032" y="121312"/>
                    <a:pt x="152475" y="100564"/>
                    <a:pt x="151806" y="94632"/>
                  </a:cubicBezTo>
                  <a:cubicBezTo>
                    <a:pt x="150330" y="78731"/>
                    <a:pt x="146764" y="63302"/>
                    <a:pt x="143058" y="48069"/>
                  </a:cubicBezTo>
                  <a:cubicBezTo>
                    <a:pt x="140022" y="35565"/>
                    <a:pt x="136261" y="22810"/>
                    <a:pt x="128739" y="12200"/>
                  </a:cubicBezTo>
                  <a:cubicBezTo>
                    <a:pt x="101214" y="22810"/>
                    <a:pt x="75248" y="36428"/>
                    <a:pt x="50231" y="51884"/>
                  </a:cubicBezTo>
                  <a:cubicBezTo>
                    <a:pt x="41455" y="57287"/>
                    <a:pt x="32679" y="62690"/>
                    <a:pt x="24015" y="68287"/>
                  </a:cubicBezTo>
                  <a:cubicBezTo>
                    <a:pt x="17607" y="72520"/>
                    <a:pt x="10809" y="80513"/>
                    <a:pt x="12286" y="88589"/>
                  </a:cubicBezTo>
                  <a:cubicBezTo>
                    <a:pt x="34323" y="85943"/>
                    <a:pt x="51902" y="69652"/>
                    <a:pt x="71125" y="59793"/>
                  </a:cubicBezTo>
                  <a:cubicBezTo>
                    <a:pt x="75416" y="57733"/>
                    <a:pt x="79873" y="54920"/>
                    <a:pt x="84721" y="54725"/>
                  </a:cubicBezTo>
                  <a:cubicBezTo>
                    <a:pt x="91101" y="56284"/>
                    <a:pt x="83690" y="61576"/>
                    <a:pt x="81071" y="63079"/>
                  </a:cubicBezTo>
                  <a:cubicBezTo>
                    <a:pt x="66083" y="72075"/>
                    <a:pt x="1699" y="126853"/>
                    <a:pt x="0" y="84913"/>
                  </a:cubicBezTo>
                  <a:cubicBezTo>
                    <a:pt x="1644" y="67145"/>
                    <a:pt x="17468" y="57426"/>
                    <a:pt x="31481" y="49322"/>
                  </a:cubicBezTo>
                  <a:cubicBezTo>
                    <a:pt x="53267" y="35927"/>
                    <a:pt x="74998" y="21975"/>
                    <a:pt x="98678" y="12060"/>
                  </a:cubicBezTo>
                  <a:cubicBezTo>
                    <a:pt x="105253" y="9164"/>
                    <a:pt x="111744" y="6101"/>
                    <a:pt x="118291" y="3121"/>
                  </a:cubicBezTo>
                  <a:cubicBezTo>
                    <a:pt x="122554" y="1283"/>
                    <a:pt x="127318" y="-834"/>
                    <a:pt x="131998" y="336"/>
                  </a:cubicBezTo>
                  <a:cubicBezTo>
                    <a:pt x="144674" y="5182"/>
                    <a:pt x="151695" y="32863"/>
                    <a:pt x="154871" y="45228"/>
                  </a:cubicBezTo>
                  <a:cubicBezTo>
                    <a:pt x="158242" y="62912"/>
                    <a:pt x="178635" y="127215"/>
                    <a:pt x="146318" y="1248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37"/>
            <p:cNvSpPr/>
            <p:nvPr/>
          </p:nvSpPr>
          <p:spPr>
            <a:xfrm>
              <a:off x="7706430" y="3812941"/>
              <a:ext cx="30768" cy="53532"/>
            </a:xfrm>
            <a:custGeom>
              <a:rect b="b" l="l" r="r" t="t"/>
              <a:pathLst>
                <a:path extrusionOk="0" h="107064" w="61537">
                  <a:moveTo>
                    <a:pt x="11097" y="107001"/>
                  </a:moveTo>
                  <a:cubicBezTo>
                    <a:pt x="-11413" y="101348"/>
                    <a:pt x="6305" y="73026"/>
                    <a:pt x="12295" y="60271"/>
                  </a:cubicBezTo>
                  <a:cubicBezTo>
                    <a:pt x="22603" y="40832"/>
                    <a:pt x="29122" y="18219"/>
                    <a:pt x="46144" y="3320"/>
                  </a:cubicBezTo>
                  <a:cubicBezTo>
                    <a:pt x="47983" y="1788"/>
                    <a:pt x="50073" y="173"/>
                    <a:pt x="52524" y="6"/>
                  </a:cubicBezTo>
                  <a:cubicBezTo>
                    <a:pt x="53945" y="-106"/>
                    <a:pt x="55059" y="1426"/>
                    <a:pt x="54196" y="2679"/>
                  </a:cubicBezTo>
                  <a:cubicBezTo>
                    <a:pt x="42745" y="16771"/>
                    <a:pt x="34025" y="32645"/>
                    <a:pt x="28064" y="49827"/>
                  </a:cubicBezTo>
                  <a:cubicBezTo>
                    <a:pt x="22854" y="64810"/>
                    <a:pt x="11710" y="78400"/>
                    <a:pt x="11626" y="94720"/>
                  </a:cubicBezTo>
                  <a:cubicBezTo>
                    <a:pt x="22352" y="98117"/>
                    <a:pt x="44835" y="60076"/>
                    <a:pt x="50212" y="51220"/>
                  </a:cubicBezTo>
                  <a:cubicBezTo>
                    <a:pt x="54335" y="44453"/>
                    <a:pt x="64532" y="50357"/>
                    <a:pt x="60687" y="57347"/>
                  </a:cubicBezTo>
                  <a:cubicBezTo>
                    <a:pt x="51048" y="72357"/>
                    <a:pt x="30961" y="108783"/>
                    <a:pt x="11097" y="107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7730199" y="3807650"/>
              <a:ext cx="58406" cy="41367"/>
            </a:xfrm>
            <a:custGeom>
              <a:rect b="b" l="l" r="r" t="t"/>
              <a:pathLst>
                <a:path extrusionOk="0" h="82733" w="116812">
                  <a:moveTo>
                    <a:pt x="93355" y="82412"/>
                  </a:moveTo>
                  <a:cubicBezTo>
                    <a:pt x="81571" y="80352"/>
                    <a:pt x="72182" y="72498"/>
                    <a:pt x="61094" y="68989"/>
                  </a:cubicBezTo>
                  <a:cubicBezTo>
                    <a:pt x="51455" y="65731"/>
                    <a:pt x="41648" y="62807"/>
                    <a:pt x="32622" y="58017"/>
                  </a:cubicBezTo>
                  <a:cubicBezTo>
                    <a:pt x="22982" y="53867"/>
                    <a:pt x="30448" y="41920"/>
                    <a:pt x="39391" y="47713"/>
                  </a:cubicBezTo>
                  <a:cubicBezTo>
                    <a:pt x="48585" y="52837"/>
                    <a:pt x="58726" y="54981"/>
                    <a:pt x="68421" y="58741"/>
                  </a:cubicBezTo>
                  <a:cubicBezTo>
                    <a:pt x="80178" y="62333"/>
                    <a:pt x="91656" y="74837"/>
                    <a:pt x="104499" y="68794"/>
                  </a:cubicBezTo>
                  <a:lnTo>
                    <a:pt x="104499" y="68794"/>
                  </a:lnTo>
                  <a:cubicBezTo>
                    <a:pt x="101936" y="61386"/>
                    <a:pt x="94414" y="56736"/>
                    <a:pt x="89093" y="51277"/>
                  </a:cubicBezTo>
                  <a:cubicBezTo>
                    <a:pt x="80233" y="43229"/>
                    <a:pt x="71402" y="35153"/>
                    <a:pt x="61372" y="28580"/>
                  </a:cubicBezTo>
                  <a:cubicBezTo>
                    <a:pt x="44601" y="18360"/>
                    <a:pt x="25099" y="2625"/>
                    <a:pt x="5514" y="15074"/>
                  </a:cubicBezTo>
                  <a:cubicBezTo>
                    <a:pt x="4456" y="15464"/>
                    <a:pt x="3118" y="16048"/>
                    <a:pt x="1976" y="15881"/>
                  </a:cubicBezTo>
                  <a:cubicBezTo>
                    <a:pt x="-58" y="15659"/>
                    <a:pt x="-754" y="12762"/>
                    <a:pt x="1001" y="11676"/>
                  </a:cubicBezTo>
                  <a:cubicBezTo>
                    <a:pt x="15349" y="-5339"/>
                    <a:pt x="31229" y="-1190"/>
                    <a:pt x="48975" y="7917"/>
                  </a:cubicBezTo>
                  <a:cubicBezTo>
                    <a:pt x="64576" y="16048"/>
                    <a:pt x="79342" y="25963"/>
                    <a:pt x="92129" y="38077"/>
                  </a:cubicBezTo>
                  <a:cubicBezTo>
                    <a:pt x="100431" y="45986"/>
                    <a:pt x="111130" y="52837"/>
                    <a:pt x="115671" y="63754"/>
                  </a:cubicBezTo>
                  <a:cubicBezTo>
                    <a:pt x="121354" y="77567"/>
                    <a:pt x="104555" y="84334"/>
                    <a:pt x="93355" y="824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7712229" y="3790721"/>
              <a:ext cx="456377" cy="325313"/>
            </a:xfrm>
            <a:custGeom>
              <a:rect b="b" l="l" r="r" t="t"/>
              <a:pathLst>
                <a:path extrusionOk="0" h="650626" w="912754">
                  <a:moveTo>
                    <a:pt x="912426" y="82488"/>
                  </a:moveTo>
                  <a:cubicBezTo>
                    <a:pt x="913094" y="88448"/>
                    <a:pt x="913652" y="109168"/>
                    <a:pt x="904374" y="96552"/>
                  </a:cubicBezTo>
                  <a:cubicBezTo>
                    <a:pt x="900390" y="89423"/>
                    <a:pt x="898997" y="81736"/>
                    <a:pt x="895849" y="73967"/>
                  </a:cubicBezTo>
                  <a:cubicBezTo>
                    <a:pt x="893899" y="68954"/>
                    <a:pt x="891420" y="64192"/>
                    <a:pt x="889302" y="59235"/>
                  </a:cubicBezTo>
                  <a:cubicBezTo>
                    <a:pt x="888494" y="57452"/>
                    <a:pt x="886934" y="56171"/>
                    <a:pt x="885123" y="55726"/>
                  </a:cubicBezTo>
                  <a:cubicBezTo>
                    <a:pt x="882560" y="50267"/>
                    <a:pt x="873618" y="51186"/>
                    <a:pt x="873423" y="59736"/>
                  </a:cubicBezTo>
                  <a:cubicBezTo>
                    <a:pt x="861805" y="106021"/>
                    <a:pt x="849547" y="152138"/>
                    <a:pt x="838849" y="198674"/>
                  </a:cubicBezTo>
                  <a:cubicBezTo>
                    <a:pt x="829349" y="241143"/>
                    <a:pt x="814472" y="282221"/>
                    <a:pt x="798118" y="322462"/>
                  </a:cubicBezTo>
                  <a:cubicBezTo>
                    <a:pt x="789482" y="350088"/>
                    <a:pt x="777670" y="376461"/>
                    <a:pt x="764269" y="402054"/>
                  </a:cubicBezTo>
                  <a:cubicBezTo>
                    <a:pt x="754908" y="423080"/>
                    <a:pt x="745074" y="443883"/>
                    <a:pt x="735825" y="464965"/>
                  </a:cubicBezTo>
                  <a:cubicBezTo>
                    <a:pt x="725544" y="483540"/>
                    <a:pt x="711670" y="498300"/>
                    <a:pt x="697936" y="514619"/>
                  </a:cubicBezTo>
                  <a:cubicBezTo>
                    <a:pt x="680078" y="537706"/>
                    <a:pt x="659852" y="558927"/>
                    <a:pt x="639180" y="579507"/>
                  </a:cubicBezTo>
                  <a:cubicBezTo>
                    <a:pt x="622130" y="593682"/>
                    <a:pt x="604188" y="606688"/>
                    <a:pt x="586358" y="619805"/>
                  </a:cubicBezTo>
                  <a:cubicBezTo>
                    <a:pt x="575855" y="626795"/>
                    <a:pt x="563319" y="631947"/>
                    <a:pt x="552648" y="638853"/>
                  </a:cubicBezTo>
                  <a:cubicBezTo>
                    <a:pt x="544068" y="644841"/>
                    <a:pt x="534456" y="649770"/>
                    <a:pt x="523870" y="650550"/>
                  </a:cubicBezTo>
                  <a:cubicBezTo>
                    <a:pt x="497821" y="651664"/>
                    <a:pt x="474085" y="640329"/>
                    <a:pt x="450098" y="631724"/>
                  </a:cubicBezTo>
                  <a:cubicBezTo>
                    <a:pt x="430568" y="625709"/>
                    <a:pt x="413045" y="615655"/>
                    <a:pt x="395354" y="605490"/>
                  </a:cubicBezTo>
                  <a:cubicBezTo>
                    <a:pt x="385464" y="600422"/>
                    <a:pt x="375769" y="594964"/>
                    <a:pt x="366575" y="588698"/>
                  </a:cubicBezTo>
                  <a:cubicBezTo>
                    <a:pt x="347101" y="575664"/>
                    <a:pt x="325956" y="562297"/>
                    <a:pt x="307736" y="546590"/>
                  </a:cubicBezTo>
                  <a:cubicBezTo>
                    <a:pt x="293695" y="534866"/>
                    <a:pt x="277898" y="525119"/>
                    <a:pt x="265668" y="511333"/>
                  </a:cubicBezTo>
                  <a:cubicBezTo>
                    <a:pt x="245888" y="490809"/>
                    <a:pt x="226442" y="469950"/>
                    <a:pt x="210590" y="446111"/>
                  </a:cubicBezTo>
                  <a:cubicBezTo>
                    <a:pt x="197747" y="429096"/>
                    <a:pt x="184625" y="413472"/>
                    <a:pt x="174010" y="394647"/>
                  </a:cubicBezTo>
                  <a:cubicBezTo>
                    <a:pt x="155289" y="363400"/>
                    <a:pt x="134366" y="333462"/>
                    <a:pt x="117929" y="300879"/>
                  </a:cubicBezTo>
                  <a:cubicBezTo>
                    <a:pt x="106618" y="281218"/>
                    <a:pt x="94360" y="261974"/>
                    <a:pt x="85696" y="240921"/>
                  </a:cubicBezTo>
                  <a:cubicBezTo>
                    <a:pt x="71070" y="206806"/>
                    <a:pt x="66640" y="169655"/>
                    <a:pt x="56081" y="134287"/>
                  </a:cubicBezTo>
                  <a:cubicBezTo>
                    <a:pt x="52877" y="123788"/>
                    <a:pt x="51039" y="113094"/>
                    <a:pt x="48671" y="102400"/>
                  </a:cubicBezTo>
                  <a:cubicBezTo>
                    <a:pt x="48810" y="102178"/>
                    <a:pt x="48949" y="101983"/>
                    <a:pt x="49061" y="101760"/>
                  </a:cubicBezTo>
                  <a:cubicBezTo>
                    <a:pt x="51094" y="98056"/>
                    <a:pt x="49172" y="94658"/>
                    <a:pt x="46330" y="93294"/>
                  </a:cubicBezTo>
                  <a:cubicBezTo>
                    <a:pt x="46191" y="93071"/>
                    <a:pt x="46052" y="92876"/>
                    <a:pt x="45885" y="92653"/>
                  </a:cubicBezTo>
                  <a:cubicBezTo>
                    <a:pt x="44993" y="91456"/>
                    <a:pt x="43099" y="91595"/>
                    <a:pt x="42346" y="92820"/>
                  </a:cubicBezTo>
                  <a:cubicBezTo>
                    <a:pt x="40926" y="93155"/>
                    <a:pt x="39588" y="94018"/>
                    <a:pt x="38585" y="95661"/>
                  </a:cubicBezTo>
                  <a:cubicBezTo>
                    <a:pt x="33209" y="104517"/>
                    <a:pt x="10726" y="142558"/>
                    <a:pt x="0" y="139161"/>
                  </a:cubicBezTo>
                  <a:cubicBezTo>
                    <a:pt x="111" y="122841"/>
                    <a:pt x="11255" y="109223"/>
                    <a:pt x="16465" y="94268"/>
                  </a:cubicBezTo>
                  <a:cubicBezTo>
                    <a:pt x="22148" y="77893"/>
                    <a:pt x="30339" y="62716"/>
                    <a:pt x="41009" y="49125"/>
                  </a:cubicBezTo>
                  <a:cubicBezTo>
                    <a:pt x="41176" y="49042"/>
                    <a:pt x="41343" y="48986"/>
                    <a:pt x="41511" y="48930"/>
                  </a:cubicBezTo>
                  <a:cubicBezTo>
                    <a:pt x="61068" y="36482"/>
                    <a:pt x="80597" y="52217"/>
                    <a:pt x="97341" y="62437"/>
                  </a:cubicBezTo>
                  <a:cubicBezTo>
                    <a:pt x="107370" y="69037"/>
                    <a:pt x="116230" y="77086"/>
                    <a:pt x="125089" y="85162"/>
                  </a:cubicBezTo>
                  <a:cubicBezTo>
                    <a:pt x="130410" y="90592"/>
                    <a:pt x="137932" y="95271"/>
                    <a:pt x="140495" y="102651"/>
                  </a:cubicBezTo>
                  <a:lnTo>
                    <a:pt x="140495" y="102651"/>
                  </a:lnTo>
                  <a:cubicBezTo>
                    <a:pt x="127624" y="108694"/>
                    <a:pt x="116146" y="96190"/>
                    <a:pt x="104389" y="92598"/>
                  </a:cubicBezTo>
                  <a:cubicBezTo>
                    <a:pt x="94694" y="88838"/>
                    <a:pt x="84554" y="86694"/>
                    <a:pt x="75360" y="81569"/>
                  </a:cubicBezTo>
                  <a:cubicBezTo>
                    <a:pt x="66501" y="75777"/>
                    <a:pt x="59062" y="87529"/>
                    <a:pt x="68367" y="91762"/>
                  </a:cubicBezTo>
                  <a:cubicBezTo>
                    <a:pt x="68506" y="99226"/>
                    <a:pt x="70707" y="110504"/>
                    <a:pt x="71877" y="114765"/>
                  </a:cubicBezTo>
                  <a:cubicBezTo>
                    <a:pt x="77254" y="139049"/>
                    <a:pt x="85278" y="162637"/>
                    <a:pt x="94444" y="185752"/>
                  </a:cubicBezTo>
                  <a:cubicBezTo>
                    <a:pt x="104557" y="211011"/>
                    <a:pt x="111689" y="237579"/>
                    <a:pt x="123752" y="262114"/>
                  </a:cubicBezTo>
                  <a:cubicBezTo>
                    <a:pt x="143699" y="302773"/>
                    <a:pt x="163368" y="343794"/>
                    <a:pt x="188274" y="381697"/>
                  </a:cubicBezTo>
                  <a:cubicBezTo>
                    <a:pt x="207358" y="408933"/>
                    <a:pt x="223544" y="438369"/>
                    <a:pt x="247141" y="462180"/>
                  </a:cubicBezTo>
                  <a:cubicBezTo>
                    <a:pt x="262631" y="480950"/>
                    <a:pt x="278344" y="499692"/>
                    <a:pt x="297372" y="515065"/>
                  </a:cubicBezTo>
                  <a:cubicBezTo>
                    <a:pt x="310299" y="527124"/>
                    <a:pt x="323699" y="539099"/>
                    <a:pt x="338771" y="548512"/>
                  </a:cubicBezTo>
                  <a:cubicBezTo>
                    <a:pt x="349051" y="555390"/>
                    <a:pt x="360195" y="564190"/>
                    <a:pt x="371367" y="570373"/>
                  </a:cubicBezTo>
                  <a:cubicBezTo>
                    <a:pt x="396552" y="584464"/>
                    <a:pt x="420985" y="599865"/>
                    <a:pt x="447535" y="611366"/>
                  </a:cubicBezTo>
                  <a:cubicBezTo>
                    <a:pt x="465476" y="619721"/>
                    <a:pt x="484309" y="627937"/>
                    <a:pt x="504284" y="629468"/>
                  </a:cubicBezTo>
                  <a:cubicBezTo>
                    <a:pt x="528327" y="632532"/>
                    <a:pt x="550531" y="619331"/>
                    <a:pt x="567108" y="602984"/>
                  </a:cubicBezTo>
                  <a:cubicBezTo>
                    <a:pt x="585328" y="587751"/>
                    <a:pt x="602350" y="571375"/>
                    <a:pt x="616725" y="552410"/>
                  </a:cubicBezTo>
                  <a:cubicBezTo>
                    <a:pt x="635976" y="532136"/>
                    <a:pt x="653946" y="510748"/>
                    <a:pt x="668460" y="486771"/>
                  </a:cubicBezTo>
                  <a:cubicBezTo>
                    <a:pt x="681916" y="461261"/>
                    <a:pt x="696793" y="436225"/>
                    <a:pt x="707380" y="409323"/>
                  </a:cubicBezTo>
                  <a:cubicBezTo>
                    <a:pt x="718802" y="379441"/>
                    <a:pt x="736354" y="351843"/>
                    <a:pt x="749838" y="322574"/>
                  </a:cubicBezTo>
                  <a:cubicBezTo>
                    <a:pt x="773379" y="271360"/>
                    <a:pt x="794107" y="218948"/>
                    <a:pt x="811825" y="165478"/>
                  </a:cubicBezTo>
                  <a:cubicBezTo>
                    <a:pt x="822885" y="135318"/>
                    <a:pt x="835951" y="105798"/>
                    <a:pt x="844337" y="74719"/>
                  </a:cubicBezTo>
                  <a:cubicBezTo>
                    <a:pt x="846176" y="67673"/>
                    <a:pt x="847875" y="60571"/>
                    <a:pt x="849686" y="53526"/>
                  </a:cubicBezTo>
                  <a:cubicBezTo>
                    <a:pt x="851330" y="48429"/>
                    <a:pt x="852333" y="42748"/>
                    <a:pt x="845786" y="41244"/>
                  </a:cubicBezTo>
                  <a:cubicBezTo>
                    <a:pt x="843613" y="40938"/>
                    <a:pt x="841384" y="41913"/>
                    <a:pt x="840103" y="43639"/>
                  </a:cubicBezTo>
                  <a:cubicBezTo>
                    <a:pt x="837205" y="44697"/>
                    <a:pt x="834447" y="46285"/>
                    <a:pt x="831745" y="47594"/>
                  </a:cubicBezTo>
                  <a:cubicBezTo>
                    <a:pt x="812522" y="57452"/>
                    <a:pt x="794970" y="73772"/>
                    <a:pt x="772905" y="76389"/>
                  </a:cubicBezTo>
                  <a:cubicBezTo>
                    <a:pt x="771429" y="68313"/>
                    <a:pt x="778227" y="60321"/>
                    <a:pt x="784662" y="56088"/>
                  </a:cubicBezTo>
                  <a:cubicBezTo>
                    <a:pt x="793327" y="50490"/>
                    <a:pt x="802102" y="45087"/>
                    <a:pt x="810878" y="39685"/>
                  </a:cubicBezTo>
                  <a:cubicBezTo>
                    <a:pt x="835868" y="24256"/>
                    <a:pt x="861833" y="10610"/>
                    <a:pt x="889386" y="0"/>
                  </a:cubicBezTo>
                  <a:cubicBezTo>
                    <a:pt x="896908" y="10610"/>
                    <a:pt x="900669" y="23365"/>
                    <a:pt x="903706" y="35869"/>
                  </a:cubicBezTo>
                  <a:cubicBezTo>
                    <a:pt x="907383" y="51131"/>
                    <a:pt x="910949" y="66587"/>
                    <a:pt x="912426" y="824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0" name="Google Shape;1560;p37"/>
          <p:cNvGrpSpPr/>
          <p:nvPr/>
        </p:nvGrpSpPr>
        <p:grpSpPr>
          <a:xfrm>
            <a:off x="7632330" y="2610003"/>
            <a:ext cx="658111" cy="696253"/>
            <a:chOff x="7632330" y="2610003"/>
            <a:chExt cx="658111" cy="696253"/>
          </a:xfrm>
        </p:grpSpPr>
        <p:sp>
          <p:nvSpPr>
            <p:cNvPr id="1561" name="Google Shape;1561;p37"/>
            <p:cNvSpPr/>
            <p:nvPr/>
          </p:nvSpPr>
          <p:spPr>
            <a:xfrm>
              <a:off x="7632330" y="2610003"/>
              <a:ext cx="658111" cy="696252"/>
            </a:xfrm>
            <a:custGeom>
              <a:rect b="b" l="l" r="r" t="t"/>
              <a:pathLst>
                <a:path extrusionOk="0" h="1392505" w="1316222">
                  <a:moveTo>
                    <a:pt x="1300782" y="619917"/>
                  </a:moveTo>
                  <a:cubicBezTo>
                    <a:pt x="1292182" y="614625"/>
                    <a:pt x="1283581" y="609306"/>
                    <a:pt x="1274369" y="605101"/>
                  </a:cubicBezTo>
                  <a:cubicBezTo>
                    <a:pt x="1254023" y="593878"/>
                    <a:pt x="1233789" y="582349"/>
                    <a:pt x="1212190" y="573632"/>
                  </a:cubicBezTo>
                  <a:cubicBezTo>
                    <a:pt x="1198803" y="569566"/>
                    <a:pt x="1185666" y="561824"/>
                    <a:pt x="1171276" y="563356"/>
                  </a:cubicBezTo>
                  <a:cubicBezTo>
                    <a:pt x="1164930" y="563718"/>
                    <a:pt x="1154799" y="565389"/>
                    <a:pt x="1155968" y="573827"/>
                  </a:cubicBezTo>
                  <a:cubicBezTo>
                    <a:pt x="1157248" y="578979"/>
                    <a:pt x="1162425" y="582014"/>
                    <a:pt x="1165932" y="585690"/>
                  </a:cubicBezTo>
                  <a:cubicBezTo>
                    <a:pt x="1180238" y="598947"/>
                    <a:pt x="1198218" y="607190"/>
                    <a:pt x="1214695" y="617327"/>
                  </a:cubicBezTo>
                  <a:cubicBezTo>
                    <a:pt x="1191232" y="615767"/>
                    <a:pt x="1167741" y="616408"/>
                    <a:pt x="1144222" y="616185"/>
                  </a:cubicBezTo>
                  <a:cubicBezTo>
                    <a:pt x="1102056" y="615461"/>
                    <a:pt x="1059861" y="616101"/>
                    <a:pt x="1017889" y="620307"/>
                  </a:cubicBezTo>
                  <a:cubicBezTo>
                    <a:pt x="986494" y="622173"/>
                    <a:pt x="955015" y="621393"/>
                    <a:pt x="923619" y="622869"/>
                  </a:cubicBezTo>
                  <a:cubicBezTo>
                    <a:pt x="895453" y="624484"/>
                    <a:pt x="867286" y="625654"/>
                    <a:pt x="839091" y="625960"/>
                  </a:cubicBezTo>
                  <a:cubicBezTo>
                    <a:pt x="803910" y="626350"/>
                    <a:pt x="768702" y="625375"/>
                    <a:pt x="733549" y="624038"/>
                  </a:cubicBezTo>
                  <a:cubicBezTo>
                    <a:pt x="722499" y="623565"/>
                    <a:pt x="711450" y="623036"/>
                    <a:pt x="700456" y="621727"/>
                  </a:cubicBezTo>
                  <a:cubicBezTo>
                    <a:pt x="709641" y="617410"/>
                    <a:pt x="718742" y="612787"/>
                    <a:pt x="727287" y="607719"/>
                  </a:cubicBezTo>
                  <a:cubicBezTo>
                    <a:pt x="736833" y="602985"/>
                    <a:pt x="746046" y="597387"/>
                    <a:pt x="754201" y="590592"/>
                  </a:cubicBezTo>
                  <a:cubicBezTo>
                    <a:pt x="754813" y="590313"/>
                    <a:pt x="755370" y="589951"/>
                    <a:pt x="755871" y="589478"/>
                  </a:cubicBezTo>
                  <a:cubicBezTo>
                    <a:pt x="765585" y="580538"/>
                    <a:pt x="773517" y="570095"/>
                    <a:pt x="781366" y="559540"/>
                  </a:cubicBezTo>
                  <a:cubicBezTo>
                    <a:pt x="793640" y="544251"/>
                    <a:pt x="803910" y="527403"/>
                    <a:pt x="813151" y="510109"/>
                  </a:cubicBezTo>
                  <a:cubicBezTo>
                    <a:pt x="820360" y="495349"/>
                    <a:pt x="825063" y="479531"/>
                    <a:pt x="831103" y="464269"/>
                  </a:cubicBezTo>
                  <a:cubicBezTo>
                    <a:pt x="843795" y="432410"/>
                    <a:pt x="854650" y="399827"/>
                    <a:pt x="862860" y="366520"/>
                  </a:cubicBezTo>
                  <a:cubicBezTo>
                    <a:pt x="871628" y="329035"/>
                    <a:pt x="877139" y="290938"/>
                    <a:pt x="882538" y="252869"/>
                  </a:cubicBezTo>
                  <a:cubicBezTo>
                    <a:pt x="885238" y="236493"/>
                    <a:pt x="887854" y="220090"/>
                    <a:pt x="890136" y="203632"/>
                  </a:cubicBezTo>
                  <a:cubicBezTo>
                    <a:pt x="893226" y="181687"/>
                    <a:pt x="898347" y="159993"/>
                    <a:pt x="899266" y="137769"/>
                  </a:cubicBezTo>
                  <a:cubicBezTo>
                    <a:pt x="898598" y="133842"/>
                    <a:pt x="902299" y="110784"/>
                    <a:pt x="904303" y="90231"/>
                  </a:cubicBezTo>
                  <a:cubicBezTo>
                    <a:pt x="910260" y="104155"/>
                    <a:pt x="917635" y="120308"/>
                    <a:pt x="928434" y="122480"/>
                  </a:cubicBezTo>
                  <a:cubicBezTo>
                    <a:pt x="935253" y="124067"/>
                    <a:pt x="941794" y="119528"/>
                    <a:pt x="943854" y="113067"/>
                  </a:cubicBezTo>
                  <a:cubicBezTo>
                    <a:pt x="949337" y="94464"/>
                    <a:pt x="938120" y="75833"/>
                    <a:pt x="932136" y="58623"/>
                  </a:cubicBezTo>
                  <a:cubicBezTo>
                    <a:pt x="924148" y="39936"/>
                    <a:pt x="916104" y="20637"/>
                    <a:pt x="902828" y="5041"/>
                  </a:cubicBezTo>
                  <a:cubicBezTo>
                    <a:pt x="898013" y="-807"/>
                    <a:pt x="891862" y="-1810"/>
                    <a:pt x="886073" y="3315"/>
                  </a:cubicBezTo>
                  <a:cubicBezTo>
                    <a:pt x="869206" y="14037"/>
                    <a:pt x="854677" y="27599"/>
                    <a:pt x="840566" y="41663"/>
                  </a:cubicBezTo>
                  <a:cubicBezTo>
                    <a:pt x="823672" y="57815"/>
                    <a:pt x="805803" y="77393"/>
                    <a:pt x="802936" y="101482"/>
                  </a:cubicBezTo>
                  <a:cubicBezTo>
                    <a:pt x="802185" y="111730"/>
                    <a:pt x="811871" y="121923"/>
                    <a:pt x="821361" y="114098"/>
                  </a:cubicBezTo>
                  <a:cubicBezTo>
                    <a:pt x="835167" y="102345"/>
                    <a:pt x="846328" y="87725"/>
                    <a:pt x="856347" y="72714"/>
                  </a:cubicBezTo>
                  <a:cubicBezTo>
                    <a:pt x="857628" y="70681"/>
                    <a:pt x="859159" y="68648"/>
                    <a:pt x="860634" y="66587"/>
                  </a:cubicBezTo>
                  <a:cubicBezTo>
                    <a:pt x="860550" y="70820"/>
                    <a:pt x="860411" y="75053"/>
                    <a:pt x="860160" y="79259"/>
                  </a:cubicBezTo>
                  <a:cubicBezTo>
                    <a:pt x="858852" y="93489"/>
                    <a:pt x="857962" y="107776"/>
                    <a:pt x="857489" y="122062"/>
                  </a:cubicBezTo>
                  <a:cubicBezTo>
                    <a:pt x="856041" y="137602"/>
                    <a:pt x="853536" y="153002"/>
                    <a:pt x="851783" y="168486"/>
                  </a:cubicBezTo>
                  <a:cubicBezTo>
                    <a:pt x="844936" y="215718"/>
                    <a:pt x="833942" y="262365"/>
                    <a:pt x="823087" y="309151"/>
                  </a:cubicBezTo>
                  <a:cubicBezTo>
                    <a:pt x="809366" y="367355"/>
                    <a:pt x="795950" y="426646"/>
                    <a:pt x="764471" y="478277"/>
                  </a:cubicBezTo>
                  <a:cubicBezTo>
                    <a:pt x="753477" y="498301"/>
                    <a:pt x="740646" y="517294"/>
                    <a:pt x="725784" y="534644"/>
                  </a:cubicBezTo>
                  <a:cubicBezTo>
                    <a:pt x="715959" y="546451"/>
                    <a:pt x="707581" y="559624"/>
                    <a:pt x="695975" y="569845"/>
                  </a:cubicBezTo>
                  <a:cubicBezTo>
                    <a:pt x="689323" y="575191"/>
                    <a:pt x="681724" y="579341"/>
                    <a:pt x="674404" y="583658"/>
                  </a:cubicBezTo>
                  <a:cubicBezTo>
                    <a:pt x="673681" y="584020"/>
                    <a:pt x="672957" y="584382"/>
                    <a:pt x="672233" y="584772"/>
                  </a:cubicBezTo>
                  <a:cubicBezTo>
                    <a:pt x="668114" y="540018"/>
                    <a:pt x="669812" y="494820"/>
                    <a:pt x="666472" y="449955"/>
                  </a:cubicBezTo>
                  <a:cubicBezTo>
                    <a:pt x="664997" y="415673"/>
                    <a:pt x="660627" y="380110"/>
                    <a:pt x="660571" y="345522"/>
                  </a:cubicBezTo>
                  <a:cubicBezTo>
                    <a:pt x="659764" y="288237"/>
                    <a:pt x="657565" y="230951"/>
                    <a:pt x="656535" y="173666"/>
                  </a:cubicBezTo>
                  <a:cubicBezTo>
                    <a:pt x="656452" y="149354"/>
                    <a:pt x="656953" y="125014"/>
                    <a:pt x="655923" y="100730"/>
                  </a:cubicBezTo>
                  <a:cubicBezTo>
                    <a:pt x="660376" y="105604"/>
                    <a:pt x="664718" y="110282"/>
                    <a:pt x="669450" y="115490"/>
                  </a:cubicBezTo>
                  <a:cubicBezTo>
                    <a:pt x="675378" y="122007"/>
                    <a:pt x="680945" y="129164"/>
                    <a:pt x="689100" y="132979"/>
                  </a:cubicBezTo>
                  <a:cubicBezTo>
                    <a:pt x="697394" y="138270"/>
                    <a:pt x="708722" y="135096"/>
                    <a:pt x="707637" y="123900"/>
                  </a:cubicBezTo>
                  <a:cubicBezTo>
                    <a:pt x="702098" y="94492"/>
                    <a:pt x="684118" y="69233"/>
                    <a:pt x="667975" y="44642"/>
                  </a:cubicBezTo>
                  <a:cubicBezTo>
                    <a:pt x="661072" y="35313"/>
                    <a:pt x="649856" y="25622"/>
                    <a:pt x="637693" y="29827"/>
                  </a:cubicBezTo>
                  <a:cubicBezTo>
                    <a:pt x="636719" y="28601"/>
                    <a:pt x="634882" y="28184"/>
                    <a:pt x="632766" y="29688"/>
                  </a:cubicBezTo>
                  <a:cubicBezTo>
                    <a:pt x="617904" y="45227"/>
                    <a:pt x="603375" y="61324"/>
                    <a:pt x="590433" y="78618"/>
                  </a:cubicBezTo>
                  <a:cubicBezTo>
                    <a:pt x="578130" y="94770"/>
                    <a:pt x="564910" y="110923"/>
                    <a:pt x="559399" y="130863"/>
                  </a:cubicBezTo>
                  <a:cubicBezTo>
                    <a:pt x="557562" y="137268"/>
                    <a:pt x="552970" y="145873"/>
                    <a:pt x="559928" y="150747"/>
                  </a:cubicBezTo>
                  <a:cubicBezTo>
                    <a:pt x="583892" y="164337"/>
                    <a:pt x="600035" y="124402"/>
                    <a:pt x="611780" y="109140"/>
                  </a:cubicBezTo>
                  <a:cubicBezTo>
                    <a:pt x="612587" y="107859"/>
                    <a:pt x="613367" y="106550"/>
                    <a:pt x="614146" y="105269"/>
                  </a:cubicBezTo>
                  <a:cubicBezTo>
                    <a:pt x="610945" y="158405"/>
                    <a:pt x="611530" y="211736"/>
                    <a:pt x="613979" y="264871"/>
                  </a:cubicBezTo>
                  <a:cubicBezTo>
                    <a:pt x="613951" y="294419"/>
                    <a:pt x="614591" y="323911"/>
                    <a:pt x="616011" y="353431"/>
                  </a:cubicBezTo>
                  <a:cubicBezTo>
                    <a:pt x="618572" y="398073"/>
                    <a:pt x="618071" y="442770"/>
                    <a:pt x="618460" y="487440"/>
                  </a:cubicBezTo>
                  <a:cubicBezTo>
                    <a:pt x="619991" y="527403"/>
                    <a:pt x="618933" y="567422"/>
                    <a:pt x="618822" y="607413"/>
                  </a:cubicBezTo>
                  <a:cubicBezTo>
                    <a:pt x="618405" y="607608"/>
                    <a:pt x="617959" y="607803"/>
                    <a:pt x="617542" y="607997"/>
                  </a:cubicBezTo>
                  <a:cubicBezTo>
                    <a:pt x="609888" y="611924"/>
                    <a:pt x="602234" y="615907"/>
                    <a:pt x="594635" y="619972"/>
                  </a:cubicBezTo>
                  <a:cubicBezTo>
                    <a:pt x="574178" y="622535"/>
                    <a:pt x="553777" y="625681"/>
                    <a:pt x="533208" y="627297"/>
                  </a:cubicBezTo>
                  <a:cubicBezTo>
                    <a:pt x="474676" y="632894"/>
                    <a:pt x="415698" y="634593"/>
                    <a:pt x="356971" y="641277"/>
                  </a:cubicBezTo>
                  <a:cubicBezTo>
                    <a:pt x="312661" y="644006"/>
                    <a:pt x="268852" y="650773"/>
                    <a:pt x="224681" y="655173"/>
                  </a:cubicBezTo>
                  <a:cubicBezTo>
                    <a:pt x="176447" y="660994"/>
                    <a:pt x="127851" y="664419"/>
                    <a:pt x="80118" y="673804"/>
                  </a:cubicBezTo>
                  <a:cubicBezTo>
                    <a:pt x="86213" y="668597"/>
                    <a:pt x="91334" y="662386"/>
                    <a:pt x="96873" y="656649"/>
                  </a:cubicBezTo>
                  <a:cubicBezTo>
                    <a:pt x="102412" y="650467"/>
                    <a:pt x="110288" y="645761"/>
                    <a:pt x="113600" y="637963"/>
                  </a:cubicBezTo>
                  <a:cubicBezTo>
                    <a:pt x="116022" y="625097"/>
                    <a:pt x="97263" y="622952"/>
                    <a:pt x="88718" y="627297"/>
                  </a:cubicBezTo>
                  <a:cubicBezTo>
                    <a:pt x="72825" y="634955"/>
                    <a:pt x="59744" y="647404"/>
                    <a:pt x="46161" y="658460"/>
                  </a:cubicBezTo>
                  <a:cubicBezTo>
                    <a:pt x="30213" y="672607"/>
                    <a:pt x="14599" y="687617"/>
                    <a:pt x="1490" y="704438"/>
                  </a:cubicBezTo>
                  <a:cubicBezTo>
                    <a:pt x="-7973" y="719755"/>
                    <a:pt x="30352" y="743566"/>
                    <a:pt x="40344" y="753424"/>
                  </a:cubicBezTo>
                  <a:cubicBezTo>
                    <a:pt x="45827" y="757797"/>
                    <a:pt x="51422" y="762057"/>
                    <a:pt x="57016" y="766263"/>
                  </a:cubicBezTo>
                  <a:cubicBezTo>
                    <a:pt x="66535" y="773058"/>
                    <a:pt x="75219" y="781858"/>
                    <a:pt x="86547" y="785506"/>
                  </a:cubicBezTo>
                  <a:cubicBezTo>
                    <a:pt x="94424" y="788430"/>
                    <a:pt x="99962" y="781663"/>
                    <a:pt x="98515" y="774088"/>
                  </a:cubicBezTo>
                  <a:cubicBezTo>
                    <a:pt x="97096" y="762364"/>
                    <a:pt x="89275" y="752923"/>
                    <a:pt x="82233" y="743928"/>
                  </a:cubicBezTo>
                  <a:cubicBezTo>
                    <a:pt x="74774" y="734877"/>
                    <a:pt x="67036" y="726021"/>
                    <a:pt x="60050" y="716580"/>
                  </a:cubicBezTo>
                  <a:cubicBezTo>
                    <a:pt x="83318" y="710871"/>
                    <a:pt x="107449" y="712236"/>
                    <a:pt x="131163" y="711094"/>
                  </a:cubicBezTo>
                  <a:cubicBezTo>
                    <a:pt x="163449" y="706499"/>
                    <a:pt x="196013" y="707223"/>
                    <a:pt x="228439" y="704104"/>
                  </a:cubicBezTo>
                  <a:cubicBezTo>
                    <a:pt x="293261" y="698061"/>
                    <a:pt x="357694" y="688174"/>
                    <a:pt x="422656" y="683440"/>
                  </a:cubicBezTo>
                  <a:cubicBezTo>
                    <a:pt x="444700" y="681881"/>
                    <a:pt x="467050" y="681936"/>
                    <a:pt x="489121" y="679903"/>
                  </a:cubicBezTo>
                  <a:cubicBezTo>
                    <a:pt x="498918" y="678706"/>
                    <a:pt x="508715" y="677647"/>
                    <a:pt x="518512" y="676645"/>
                  </a:cubicBezTo>
                  <a:cubicBezTo>
                    <a:pt x="515813" y="679458"/>
                    <a:pt x="513113" y="682298"/>
                    <a:pt x="510524" y="685222"/>
                  </a:cubicBezTo>
                  <a:cubicBezTo>
                    <a:pt x="502676" y="694301"/>
                    <a:pt x="496274" y="704466"/>
                    <a:pt x="490123" y="714714"/>
                  </a:cubicBezTo>
                  <a:cubicBezTo>
                    <a:pt x="477960" y="735295"/>
                    <a:pt x="465129" y="755541"/>
                    <a:pt x="455471" y="777430"/>
                  </a:cubicBezTo>
                  <a:cubicBezTo>
                    <a:pt x="446064" y="798957"/>
                    <a:pt x="439885" y="821682"/>
                    <a:pt x="432175" y="843850"/>
                  </a:cubicBezTo>
                  <a:cubicBezTo>
                    <a:pt x="417702" y="888603"/>
                    <a:pt x="403591" y="933718"/>
                    <a:pt x="395185" y="980058"/>
                  </a:cubicBezTo>
                  <a:cubicBezTo>
                    <a:pt x="386724" y="1020801"/>
                    <a:pt x="376816" y="1061210"/>
                    <a:pt x="367018" y="1101647"/>
                  </a:cubicBezTo>
                  <a:cubicBezTo>
                    <a:pt x="361480" y="1127379"/>
                    <a:pt x="354605" y="1153084"/>
                    <a:pt x="351794" y="1179289"/>
                  </a:cubicBezTo>
                  <a:cubicBezTo>
                    <a:pt x="350680" y="1176727"/>
                    <a:pt x="349595" y="1174137"/>
                    <a:pt x="348565" y="1171575"/>
                  </a:cubicBezTo>
                  <a:cubicBezTo>
                    <a:pt x="339603" y="1149101"/>
                    <a:pt x="332533" y="1125179"/>
                    <a:pt x="318756" y="1105072"/>
                  </a:cubicBezTo>
                  <a:cubicBezTo>
                    <a:pt x="313718" y="1097636"/>
                    <a:pt x="301611" y="1089811"/>
                    <a:pt x="294597" y="1099029"/>
                  </a:cubicBezTo>
                  <a:cubicBezTo>
                    <a:pt x="286442" y="1110670"/>
                    <a:pt x="287806" y="1125847"/>
                    <a:pt x="288808" y="1139326"/>
                  </a:cubicBezTo>
                  <a:cubicBezTo>
                    <a:pt x="290367" y="1171297"/>
                    <a:pt x="296295" y="1202933"/>
                    <a:pt x="309460" y="1232230"/>
                  </a:cubicBezTo>
                  <a:cubicBezTo>
                    <a:pt x="318088" y="1249274"/>
                    <a:pt x="328275" y="1285366"/>
                    <a:pt x="346506" y="1292356"/>
                  </a:cubicBezTo>
                  <a:cubicBezTo>
                    <a:pt x="351571" y="1293915"/>
                    <a:pt x="356024" y="1290574"/>
                    <a:pt x="359670" y="1287454"/>
                  </a:cubicBezTo>
                  <a:cubicBezTo>
                    <a:pt x="379293" y="1272862"/>
                    <a:pt x="397440" y="1256264"/>
                    <a:pt x="413360" y="1237633"/>
                  </a:cubicBezTo>
                  <a:cubicBezTo>
                    <a:pt x="426915" y="1222845"/>
                    <a:pt x="443085" y="1208976"/>
                    <a:pt x="454191" y="1191933"/>
                  </a:cubicBezTo>
                  <a:cubicBezTo>
                    <a:pt x="460926" y="1181601"/>
                    <a:pt x="466493" y="1170517"/>
                    <a:pt x="472226" y="1159628"/>
                  </a:cubicBezTo>
                  <a:cubicBezTo>
                    <a:pt x="477292" y="1148656"/>
                    <a:pt x="483499" y="1137711"/>
                    <a:pt x="485475" y="1125680"/>
                  </a:cubicBezTo>
                  <a:cubicBezTo>
                    <a:pt x="487173" y="1117855"/>
                    <a:pt x="481717" y="1107272"/>
                    <a:pt x="472672" y="1111700"/>
                  </a:cubicBezTo>
                  <a:cubicBezTo>
                    <a:pt x="442946" y="1129273"/>
                    <a:pt x="419929" y="1156314"/>
                    <a:pt x="397523" y="1182130"/>
                  </a:cubicBezTo>
                  <a:cubicBezTo>
                    <a:pt x="402227" y="1152415"/>
                    <a:pt x="405789" y="1122506"/>
                    <a:pt x="411189" y="1092902"/>
                  </a:cubicBezTo>
                  <a:cubicBezTo>
                    <a:pt x="416227" y="1071514"/>
                    <a:pt x="421543" y="1049904"/>
                    <a:pt x="427666" y="1028766"/>
                  </a:cubicBezTo>
                  <a:cubicBezTo>
                    <a:pt x="442696" y="974572"/>
                    <a:pt x="455916" y="919794"/>
                    <a:pt x="473562" y="866379"/>
                  </a:cubicBezTo>
                  <a:cubicBezTo>
                    <a:pt x="478545" y="849865"/>
                    <a:pt x="485391" y="833935"/>
                    <a:pt x="491960" y="817727"/>
                  </a:cubicBezTo>
                  <a:cubicBezTo>
                    <a:pt x="501312" y="794112"/>
                    <a:pt x="508715" y="769354"/>
                    <a:pt x="523300" y="748272"/>
                  </a:cubicBezTo>
                  <a:cubicBezTo>
                    <a:pt x="535073" y="731507"/>
                    <a:pt x="549936" y="717109"/>
                    <a:pt x="562989" y="701291"/>
                  </a:cubicBezTo>
                  <a:cubicBezTo>
                    <a:pt x="566830" y="698646"/>
                    <a:pt x="570365" y="695582"/>
                    <a:pt x="574289" y="693076"/>
                  </a:cubicBezTo>
                  <a:cubicBezTo>
                    <a:pt x="589458" y="684025"/>
                    <a:pt x="604599" y="674890"/>
                    <a:pt x="619796" y="665840"/>
                  </a:cubicBezTo>
                  <a:cubicBezTo>
                    <a:pt x="619935" y="666313"/>
                    <a:pt x="620074" y="666786"/>
                    <a:pt x="620158" y="667260"/>
                  </a:cubicBezTo>
                  <a:cubicBezTo>
                    <a:pt x="622496" y="675531"/>
                    <a:pt x="625391" y="683691"/>
                    <a:pt x="627005" y="692129"/>
                  </a:cubicBezTo>
                  <a:cubicBezTo>
                    <a:pt x="631208" y="721593"/>
                    <a:pt x="631903" y="751336"/>
                    <a:pt x="634381" y="781023"/>
                  </a:cubicBezTo>
                  <a:cubicBezTo>
                    <a:pt x="644707" y="888965"/>
                    <a:pt x="655060" y="996935"/>
                    <a:pt x="663438" y="1105072"/>
                  </a:cubicBezTo>
                  <a:cubicBezTo>
                    <a:pt x="668170" y="1165504"/>
                    <a:pt x="671398" y="1226187"/>
                    <a:pt x="675907" y="1286842"/>
                  </a:cubicBezTo>
                  <a:cubicBezTo>
                    <a:pt x="676130" y="1294472"/>
                    <a:pt x="676380" y="1302187"/>
                    <a:pt x="675684" y="1309761"/>
                  </a:cubicBezTo>
                  <a:cubicBezTo>
                    <a:pt x="670953" y="1304442"/>
                    <a:pt x="666889" y="1298483"/>
                    <a:pt x="661852" y="1293414"/>
                  </a:cubicBezTo>
                  <a:cubicBezTo>
                    <a:pt x="656146" y="1286953"/>
                    <a:pt x="650551" y="1278571"/>
                    <a:pt x="643037" y="1273474"/>
                  </a:cubicBezTo>
                  <a:cubicBezTo>
                    <a:pt x="634520" y="1266568"/>
                    <a:pt x="619657" y="1264869"/>
                    <a:pt x="612504" y="1274533"/>
                  </a:cubicBezTo>
                  <a:cubicBezTo>
                    <a:pt x="605880" y="1293999"/>
                    <a:pt x="637776" y="1333934"/>
                    <a:pt x="649188" y="1349780"/>
                  </a:cubicBezTo>
                  <a:cubicBezTo>
                    <a:pt x="661740" y="1364930"/>
                    <a:pt x="671955" y="1385232"/>
                    <a:pt x="691633" y="1391888"/>
                  </a:cubicBezTo>
                  <a:cubicBezTo>
                    <a:pt x="707804" y="1395425"/>
                    <a:pt x="720662" y="1383143"/>
                    <a:pt x="729819" y="1371363"/>
                  </a:cubicBezTo>
                  <a:cubicBezTo>
                    <a:pt x="747966" y="1352036"/>
                    <a:pt x="765724" y="1332235"/>
                    <a:pt x="778081" y="1308536"/>
                  </a:cubicBezTo>
                  <a:cubicBezTo>
                    <a:pt x="782924" y="1299903"/>
                    <a:pt x="787906" y="1290490"/>
                    <a:pt x="787072" y="1280297"/>
                  </a:cubicBezTo>
                  <a:cubicBezTo>
                    <a:pt x="786292" y="1263811"/>
                    <a:pt x="776133" y="1260775"/>
                    <a:pt x="764054" y="1270884"/>
                  </a:cubicBezTo>
                  <a:cubicBezTo>
                    <a:pt x="752169" y="1280520"/>
                    <a:pt x="744042" y="1294890"/>
                    <a:pt x="730738" y="1302743"/>
                  </a:cubicBezTo>
                  <a:cubicBezTo>
                    <a:pt x="731100" y="1297424"/>
                    <a:pt x="729179" y="1290434"/>
                    <a:pt x="729179" y="1286173"/>
                  </a:cubicBezTo>
                  <a:cubicBezTo>
                    <a:pt x="727426" y="1270634"/>
                    <a:pt x="726869" y="1254983"/>
                    <a:pt x="725617" y="1239415"/>
                  </a:cubicBezTo>
                  <a:cubicBezTo>
                    <a:pt x="722332" y="1192378"/>
                    <a:pt x="720133" y="1144868"/>
                    <a:pt x="716376" y="1097720"/>
                  </a:cubicBezTo>
                  <a:cubicBezTo>
                    <a:pt x="708165" y="1015482"/>
                    <a:pt x="702265" y="933077"/>
                    <a:pt x="695891" y="850673"/>
                  </a:cubicBezTo>
                  <a:cubicBezTo>
                    <a:pt x="692189" y="793694"/>
                    <a:pt x="682392" y="737049"/>
                    <a:pt x="683645" y="679848"/>
                  </a:cubicBezTo>
                  <a:cubicBezTo>
                    <a:pt x="683561" y="678455"/>
                    <a:pt x="683589" y="677007"/>
                    <a:pt x="683617" y="675559"/>
                  </a:cubicBezTo>
                  <a:cubicBezTo>
                    <a:pt x="684730" y="675559"/>
                    <a:pt x="685788" y="675559"/>
                    <a:pt x="686706" y="675754"/>
                  </a:cubicBezTo>
                  <a:cubicBezTo>
                    <a:pt x="704185" y="676172"/>
                    <a:pt x="721497" y="679402"/>
                    <a:pt x="739004" y="679151"/>
                  </a:cubicBezTo>
                  <a:cubicBezTo>
                    <a:pt x="774686" y="678344"/>
                    <a:pt x="810395" y="678399"/>
                    <a:pt x="845882" y="674584"/>
                  </a:cubicBezTo>
                  <a:cubicBezTo>
                    <a:pt x="880117" y="672189"/>
                    <a:pt x="914462" y="673164"/>
                    <a:pt x="948641" y="670128"/>
                  </a:cubicBezTo>
                  <a:cubicBezTo>
                    <a:pt x="984852" y="667566"/>
                    <a:pt x="1021146" y="668624"/>
                    <a:pt x="1057440" y="668986"/>
                  </a:cubicBezTo>
                  <a:cubicBezTo>
                    <a:pt x="1105618" y="668708"/>
                    <a:pt x="1153797" y="669460"/>
                    <a:pt x="1201920" y="667316"/>
                  </a:cubicBezTo>
                  <a:cubicBezTo>
                    <a:pt x="1210465" y="667204"/>
                    <a:pt x="1219009" y="667093"/>
                    <a:pt x="1227554" y="667232"/>
                  </a:cubicBezTo>
                  <a:cubicBezTo>
                    <a:pt x="1218536" y="678288"/>
                    <a:pt x="1207848" y="688341"/>
                    <a:pt x="1198302" y="699147"/>
                  </a:cubicBezTo>
                  <a:cubicBezTo>
                    <a:pt x="1190731" y="707502"/>
                    <a:pt x="1184190" y="723208"/>
                    <a:pt x="1195101" y="731507"/>
                  </a:cubicBezTo>
                  <a:cubicBezTo>
                    <a:pt x="1202059" y="735824"/>
                    <a:pt x="1210437" y="731897"/>
                    <a:pt x="1217618" y="729920"/>
                  </a:cubicBezTo>
                  <a:cubicBezTo>
                    <a:pt x="1227693" y="727163"/>
                    <a:pt x="1236182" y="721008"/>
                    <a:pt x="1244254" y="714603"/>
                  </a:cubicBezTo>
                  <a:cubicBezTo>
                    <a:pt x="1252269" y="708755"/>
                    <a:pt x="1260369" y="702934"/>
                    <a:pt x="1268413" y="697086"/>
                  </a:cubicBezTo>
                  <a:cubicBezTo>
                    <a:pt x="1287200" y="684303"/>
                    <a:pt x="1313335" y="660520"/>
                    <a:pt x="1316201" y="636932"/>
                  </a:cubicBezTo>
                  <a:cubicBezTo>
                    <a:pt x="1316730" y="627770"/>
                    <a:pt x="1307351" y="623983"/>
                    <a:pt x="1300782" y="619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7632330" y="2652963"/>
              <a:ext cx="315693" cy="350140"/>
            </a:xfrm>
            <a:custGeom>
              <a:rect b="b" l="l" r="r" t="t"/>
              <a:pathLst>
                <a:path extrusionOk="0" h="700281" w="631386">
                  <a:moveTo>
                    <a:pt x="86547" y="699585"/>
                  </a:moveTo>
                  <a:cubicBezTo>
                    <a:pt x="75219" y="695937"/>
                    <a:pt x="66535" y="687137"/>
                    <a:pt x="57016" y="680342"/>
                  </a:cubicBezTo>
                  <a:cubicBezTo>
                    <a:pt x="51422" y="676136"/>
                    <a:pt x="45827" y="671875"/>
                    <a:pt x="40344" y="667503"/>
                  </a:cubicBezTo>
                  <a:cubicBezTo>
                    <a:pt x="30352" y="657645"/>
                    <a:pt x="-7973" y="633834"/>
                    <a:pt x="1490" y="618517"/>
                  </a:cubicBezTo>
                  <a:cubicBezTo>
                    <a:pt x="14599" y="601696"/>
                    <a:pt x="30213" y="586686"/>
                    <a:pt x="46161" y="572539"/>
                  </a:cubicBezTo>
                  <a:cubicBezTo>
                    <a:pt x="59744" y="561483"/>
                    <a:pt x="72825" y="549034"/>
                    <a:pt x="88718" y="541376"/>
                  </a:cubicBezTo>
                  <a:cubicBezTo>
                    <a:pt x="97263" y="537031"/>
                    <a:pt x="116022" y="539176"/>
                    <a:pt x="113600" y="552042"/>
                  </a:cubicBezTo>
                  <a:cubicBezTo>
                    <a:pt x="110288" y="559839"/>
                    <a:pt x="102412" y="564546"/>
                    <a:pt x="96873" y="570728"/>
                  </a:cubicBezTo>
                  <a:cubicBezTo>
                    <a:pt x="91334" y="576465"/>
                    <a:pt x="86213" y="582676"/>
                    <a:pt x="80118" y="587883"/>
                  </a:cubicBezTo>
                  <a:cubicBezTo>
                    <a:pt x="127851" y="578498"/>
                    <a:pt x="176447" y="575073"/>
                    <a:pt x="224681" y="569252"/>
                  </a:cubicBezTo>
                  <a:cubicBezTo>
                    <a:pt x="268852" y="564852"/>
                    <a:pt x="312661" y="558085"/>
                    <a:pt x="356971" y="555356"/>
                  </a:cubicBezTo>
                  <a:cubicBezTo>
                    <a:pt x="415698" y="548672"/>
                    <a:pt x="474676" y="546973"/>
                    <a:pt x="533208" y="541376"/>
                  </a:cubicBezTo>
                  <a:cubicBezTo>
                    <a:pt x="554111" y="539733"/>
                    <a:pt x="574846" y="536502"/>
                    <a:pt x="595637" y="533912"/>
                  </a:cubicBezTo>
                  <a:cubicBezTo>
                    <a:pt x="603319" y="532659"/>
                    <a:pt x="611585" y="534107"/>
                    <a:pt x="618794" y="531740"/>
                  </a:cubicBezTo>
                  <a:cubicBezTo>
                    <a:pt x="618711" y="488324"/>
                    <a:pt x="620130" y="444907"/>
                    <a:pt x="618460" y="401519"/>
                  </a:cubicBezTo>
                  <a:cubicBezTo>
                    <a:pt x="618071" y="356849"/>
                    <a:pt x="618572" y="312152"/>
                    <a:pt x="616011" y="267510"/>
                  </a:cubicBezTo>
                  <a:cubicBezTo>
                    <a:pt x="614591" y="237990"/>
                    <a:pt x="613951" y="208498"/>
                    <a:pt x="613979" y="178950"/>
                  </a:cubicBezTo>
                  <a:cubicBezTo>
                    <a:pt x="611307" y="120635"/>
                    <a:pt x="610806" y="62096"/>
                    <a:pt x="615148" y="3837"/>
                  </a:cubicBezTo>
                  <a:cubicBezTo>
                    <a:pt x="615259" y="2973"/>
                    <a:pt x="615566" y="2110"/>
                    <a:pt x="615983" y="1358"/>
                  </a:cubicBezTo>
                  <a:cubicBezTo>
                    <a:pt x="617013" y="-369"/>
                    <a:pt x="619379" y="-424"/>
                    <a:pt x="620603" y="1052"/>
                  </a:cubicBezTo>
                  <a:cubicBezTo>
                    <a:pt x="622385" y="3669"/>
                    <a:pt x="621967" y="7178"/>
                    <a:pt x="622190" y="10214"/>
                  </a:cubicBezTo>
                  <a:cubicBezTo>
                    <a:pt x="622301" y="50344"/>
                    <a:pt x="621522" y="90530"/>
                    <a:pt x="622941" y="130660"/>
                  </a:cubicBezTo>
                  <a:cubicBezTo>
                    <a:pt x="626114" y="174773"/>
                    <a:pt x="625112" y="219025"/>
                    <a:pt x="627645" y="263193"/>
                  </a:cubicBezTo>
                  <a:cubicBezTo>
                    <a:pt x="631013" y="314797"/>
                    <a:pt x="629593" y="366540"/>
                    <a:pt x="631041" y="418200"/>
                  </a:cubicBezTo>
                  <a:cubicBezTo>
                    <a:pt x="631402" y="440396"/>
                    <a:pt x="631486" y="462591"/>
                    <a:pt x="631263" y="484815"/>
                  </a:cubicBezTo>
                  <a:cubicBezTo>
                    <a:pt x="631041" y="499324"/>
                    <a:pt x="630790" y="513805"/>
                    <a:pt x="630874" y="528315"/>
                  </a:cubicBezTo>
                  <a:cubicBezTo>
                    <a:pt x="631180" y="532715"/>
                    <a:pt x="630818" y="537616"/>
                    <a:pt x="627200" y="540652"/>
                  </a:cubicBezTo>
                  <a:cubicBezTo>
                    <a:pt x="622051" y="544912"/>
                    <a:pt x="614870" y="545024"/>
                    <a:pt x="608496" y="545275"/>
                  </a:cubicBezTo>
                  <a:cubicBezTo>
                    <a:pt x="598727" y="545358"/>
                    <a:pt x="589124" y="547001"/>
                    <a:pt x="579466" y="548282"/>
                  </a:cubicBezTo>
                  <a:cubicBezTo>
                    <a:pt x="534628" y="554687"/>
                    <a:pt x="488982" y="556999"/>
                    <a:pt x="443976" y="560257"/>
                  </a:cubicBezTo>
                  <a:cubicBezTo>
                    <a:pt x="397718" y="563098"/>
                    <a:pt x="351655" y="567971"/>
                    <a:pt x="305508" y="571926"/>
                  </a:cubicBezTo>
                  <a:cubicBezTo>
                    <a:pt x="268574" y="577189"/>
                    <a:pt x="231472" y="580531"/>
                    <a:pt x="194455" y="584848"/>
                  </a:cubicBezTo>
                  <a:cubicBezTo>
                    <a:pt x="172383" y="587661"/>
                    <a:pt x="150201" y="589526"/>
                    <a:pt x="128101" y="592144"/>
                  </a:cubicBezTo>
                  <a:cubicBezTo>
                    <a:pt x="102634" y="595235"/>
                    <a:pt x="77529" y="601696"/>
                    <a:pt x="52173" y="604983"/>
                  </a:cubicBezTo>
                  <a:cubicBezTo>
                    <a:pt x="47971" y="604537"/>
                    <a:pt x="45605" y="599496"/>
                    <a:pt x="47748" y="595904"/>
                  </a:cubicBezTo>
                  <a:cubicBezTo>
                    <a:pt x="50058" y="592451"/>
                    <a:pt x="56404" y="590724"/>
                    <a:pt x="59299" y="588273"/>
                  </a:cubicBezTo>
                  <a:cubicBezTo>
                    <a:pt x="74913" y="578665"/>
                    <a:pt x="85823" y="563766"/>
                    <a:pt x="99211" y="551513"/>
                  </a:cubicBezTo>
                  <a:cubicBezTo>
                    <a:pt x="93672" y="550983"/>
                    <a:pt x="89024" y="555022"/>
                    <a:pt x="84459" y="557639"/>
                  </a:cubicBezTo>
                  <a:cubicBezTo>
                    <a:pt x="78809" y="561538"/>
                    <a:pt x="73410" y="565771"/>
                    <a:pt x="68094" y="570060"/>
                  </a:cubicBezTo>
                  <a:cubicBezTo>
                    <a:pt x="47414" y="586574"/>
                    <a:pt x="28877" y="604147"/>
                    <a:pt x="12122" y="624421"/>
                  </a:cubicBezTo>
                  <a:cubicBezTo>
                    <a:pt x="18607" y="635310"/>
                    <a:pt x="29963" y="642328"/>
                    <a:pt x="39120" y="650850"/>
                  </a:cubicBezTo>
                  <a:cubicBezTo>
                    <a:pt x="54233" y="663103"/>
                    <a:pt x="69458" y="675468"/>
                    <a:pt x="85712" y="686162"/>
                  </a:cubicBezTo>
                  <a:cubicBezTo>
                    <a:pt x="78030" y="667475"/>
                    <a:pt x="61358" y="654136"/>
                    <a:pt x="50114" y="637621"/>
                  </a:cubicBezTo>
                  <a:cubicBezTo>
                    <a:pt x="35919" y="620996"/>
                    <a:pt x="61720" y="617097"/>
                    <a:pt x="73577" y="615983"/>
                  </a:cubicBezTo>
                  <a:cubicBezTo>
                    <a:pt x="99795" y="612195"/>
                    <a:pt x="126431" y="614952"/>
                    <a:pt x="152622" y="610636"/>
                  </a:cubicBezTo>
                  <a:cubicBezTo>
                    <a:pt x="170880" y="608380"/>
                    <a:pt x="189361" y="608993"/>
                    <a:pt x="207675" y="607767"/>
                  </a:cubicBezTo>
                  <a:cubicBezTo>
                    <a:pt x="229274" y="606180"/>
                    <a:pt x="250761" y="603451"/>
                    <a:pt x="272331" y="601668"/>
                  </a:cubicBezTo>
                  <a:cubicBezTo>
                    <a:pt x="316196" y="596071"/>
                    <a:pt x="360088" y="590780"/>
                    <a:pt x="404147" y="586797"/>
                  </a:cubicBezTo>
                  <a:cubicBezTo>
                    <a:pt x="442835" y="583650"/>
                    <a:pt x="481717" y="583650"/>
                    <a:pt x="520238" y="578331"/>
                  </a:cubicBezTo>
                  <a:cubicBezTo>
                    <a:pt x="541669" y="576103"/>
                    <a:pt x="564492" y="575407"/>
                    <a:pt x="585339" y="570979"/>
                  </a:cubicBezTo>
                  <a:cubicBezTo>
                    <a:pt x="596083" y="568445"/>
                    <a:pt x="607049" y="567108"/>
                    <a:pt x="618071" y="567192"/>
                  </a:cubicBezTo>
                  <a:cubicBezTo>
                    <a:pt x="621383" y="567024"/>
                    <a:pt x="624138" y="570060"/>
                    <a:pt x="624138" y="573235"/>
                  </a:cubicBezTo>
                  <a:cubicBezTo>
                    <a:pt x="623581" y="581784"/>
                    <a:pt x="613255" y="578777"/>
                    <a:pt x="607438" y="579668"/>
                  </a:cubicBezTo>
                  <a:cubicBezTo>
                    <a:pt x="589013" y="581729"/>
                    <a:pt x="571005" y="586936"/>
                    <a:pt x="552385" y="587661"/>
                  </a:cubicBezTo>
                  <a:cubicBezTo>
                    <a:pt x="531260" y="589415"/>
                    <a:pt x="510163" y="591392"/>
                    <a:pt x="489121" y="593982"/>
                  </a:cubicBezTo>
                  <a:cubicBezTo>
                    <a:pt x="467050" y="596015"/>
                    <a:pt x="444700" y="595959"/>
                    <a:pt x="422656" y="597519"/>
                  </a:cubicBezTo>
                  <a:cubicBezTo>
                    <a:pt x="357694" y="602253"/>
                    <a:pt x="293261" y="612140"/>
                    <a:pt x="228439" y="618183"/>
                  </a:cubicBezTo>
                  <a:cubicBezTo>
                    <a:pt x="196013" y="621302"/>
                    <a:pt x="163449" y="620578"/>
                    <a:pt x="131163" y="625173"/>
                  </a:cubicBezTo>
                  <a:cubicBezTo>
                    <a:pt x="107449" y="626315"/>
                    <a:pt x="83318" y="624950"/>
                    <a:pt x="60050" y="630659"/>
                  </a:cubicBezTo>
                  <a:cubicBezTo>
                    <a:pt x="67036" y="640100"/>
                    <a:pt x="74774" y="648956"/>
                    <a:pt x="82233" y="658007"/>
                  </a:cubicBezTo>
                  <a:cubicBezTo>
                    <a:pt x="89275" y="667002"/>
                    <a:pt x="97096" y="676443"/>
                    <a:pt x="98515" y="688167"/>
                  </a:cubicBezTo>
                  <a:cubicBezTo>
                    <a:pt x="99962" y="695742"/>
                    <a:pt x="94424" y="702509"/>
                    <a:pt x="86547" y="6995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7941670" y="2938596"/>
              <a:ext cx="34893" cy="333200"/>
            </a:xfrm>
            <a:custGeom>
              <a:rect b="b" l="l" r="r" t="t"/>
              <a:pathLst>
                <a:path extrusionOk="0" h="666400" w="69787">
                  <a:moveTo>
                    <a:pt x="60036" y="666166"/>
                  </a:moveTo>
                  <a:cubicBezTo>
                    <a:pt x="56808" y="665274"/>
                    <a:pt x="54998" y="661905"/>
                    <a:pt x="55806" y="658702"/>
                  </a:cubicBezTo>
                  <a:cubicBezTo>
                    <a:pt x="56167" y="657310"/>
                    <a:pt x="56529" y="655889"/>
                    <a:pt x="56835" y="654497"/>
                  </a:cubicBezTo>
                  <a:cubicBezTo>
                    <a:pt x="57782" y="646281"/>
                    <a:pt x="57476" y="637927"/>
                    <a:pt x="57225" y="629656"/>
                  </a:cubicBezTo>
                  <a:cubicBezTo>
                    <a:pt x="52716" y="569001"/>
                    <a:pt x="49487" y="508318"/>
                    <a:pt x="44756" y="447886"/>
                  </a:cubicBezTo>
                  <a:cubicBezTo>
                    <a:pt x="36378" y="339749"/>
                    <a:pt x="26024" y="231779"/>
                    <a:pt x="15698" y="123836"/>
                  </a:cubicBezTo>
                  <a:cubicBezTo>
                    <a:pt x="13221" y="94150"/>
                    <a:pt x="12525" y="64407"/>
                    <a:pt x="8323" y="34943"/>
                  </a:cubicBezTo>
                  <a:cubicBezTo>
                    <a:pt x="6708" y="26505"/>
                    <a:pt x="3814" y="18345"/>
                    <a:pt x="1476" y="10074"/>
                  </a:cubicBezTo>
                  <a:cubicBezTo>
                    <a:pt x="836" y="7289"/>
                    <a:pt x="-500" y="4448"/>
                    <a:pt x="196" y="1608"/>
                  </a:cubicBezTo>
                  <a:cubicBezTo>
                    <a:pt x="585" y="299"/>
                    <a:pt x="2199" y="-453"/>
                    <a:pt x="3396" y="299"/>
                  </a:cubicBezTo>
                  <a:cubicBezTo>
                    <a:pt x="4537" y="884"/>
                    <a:pt x="5261" y="1886"/>
                    <a:pt x="5929" y="2944"/>
                  </a:cubicBezTo>
                  <a:cubicBezTo>
                    <a:pt x="8518" y="4281"/>
                    <a:pt x="10215" y="6871"/>
                    <a:pt x="12971" y="7846"/>
                  </a:cubicBezTo>
                  <a:cubicBezTo>
                    <a:pt x="13388" y="7985"/>
                    <a:pt x="13778" y="8097"/>
                    <a:pt x="14195" y="8208"/>
                  </a:cubicBezTo>
                  <a:cubicBezTo>
                    <a:pt x="15142" y="8486"/>
                    <a:pt x="14752" y="9935"/>
                    <a:pt x="13806" y="9684"/>
                  </a:cubicBezTo>
                  <a:cubicBezTo>
                    <a:pt x="11356" y="9183"/>
                    <a:pt x="9353" y="7595"/>
                    <a:pt x="7571" y="5952"/>
                  </a:cubicBezTo>
                  <a:cubicBezTo>
                    <a:pt x="15782" y="22522"/>
                    <a:pt x="19985" y="40540"/>
                    <a:pt x="21209" y="58949"/>
                  </a:cubicBezTo>
                  <a:cubicBezTo>
                    <a:pt x="23547" y="79891"/>
                    <a:pt x="25050" y="100889"/>
                    <a:pt x="26748" y="121887"/>
                  </a:cubicBezTo>
                  <a:cubicBezTo>
                    <a:pt x="37213" y="220277"/>
                    <a:pt x="46008" y="318862"/>
                    <a:pt x="54525" y="417447"/>
                  </a:cubicBezTo>
                  <a:cubicBezTo>
                    <a:pt x="59201" y="477796"/>
                    <a:pt x="63348" y="538228"/>
                    <a:pt x="67022" y="598521"/>
                  </a:cubicBezTo>
                  <a:cubicBezTo>
                    <a:pt x="66632" y="609493"/>
                    <a:pt x="76958" y="670649"/>
                    <a:pt x="60036" y="666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7969813" y="2942196"/>
              <a:ext cx="27905" cy="322841"/>
            </a:xfrm>
            <a:custGeom>
              <a:rect b="b" l="l" r="r" t="t"/>
              <a:pathLst>
                <a:path extrusionOk="0" h="645682" w="55811">
                  <a:moveTo>
                    <a:pt x="48701" y="645682"/>
                  </a:moveTo>
                  <a:cubicBezTo>
                    <a:pt x="44582" y="645153"/>
                    <a:pt x="42995" y="641004"/>
                    <a:pt x="43607" y="637300"/>
                  </a:cubicBezTo>
                  <a:cubicBezTo>
                    <a:pt x="41075" y="614408"/>
                    <a:pt x="39655" y="591433"/>
                    <a:pt x="38124" y="568458"/>
                  </a:cubicBezTo>
                  <a:cubicBezTo>
                    <a:pt x="34005" y="504015"/>
                    <a:pt x="30832" y="439629"/>
                    <a:pt x="23902" y="375465"/>
                  </a:cubicBezTo>
                  <a:cubicBezTo>
                    <a:pt x="16665" y="296597"/>
                    <a:pt x="12546" y="217422"/>
                    <a:pt x="6005" y="138527"/>
                  </a:cubicBezTo>
                  <a:cubicBezTo>
                    <a:pt x="3222" y="93634"/>
                    <a:pt x="-4516" y="48101"/>
                    <a:pt x="3612" y="3376"/>
                  </a:cubicBezTo>
                  <a:cubicBezTo>
                    <a:pt x="3918" y="1594"/>
                    <a:pt x="5838" y="-1414"/>
                    <a:pt x="7564" y="758"/>
                  </a:cubicBezTo>
                  <a:cubicBezTo>
                    <a:pt x="9456" y="5270"/>
                    <a:pt x="8371" y="10617"/>
                    <a:pt x="8677" y="15462"/>
                  </a:cubicBezTo>
                  <a:cubicBezTo>
                    <a:pt x="7425" y="72664"/>
                    <a:pt x="17222" y="129309"/>
                    <a:pt x="20924" y="186287"/>
                  </a:cubicBezTo>
                  <a:cubicBezTo>
                    <a:pt x="27297" y="268692"/>
                    <a:pt x="33198" y="351097"/>
                    <a:pt x="41409" y="433335"/>
                  </a:cubicBezTo>
                  <a:cubicBezTo>
                    <a:pt x="45166" y="480483"/>
                    <a:pt x="47365" y="527993"/>
                    <a:pt x="50649" y="575030"/>
                  </a:cubicBezTo>
                  <a:cubicBezTo>
                    <a:pt x="51902" y="590597"/>
                    <a:pt x="52458" y="606248"/>
                    <a:pt x="54212" y="621788"/>
                  </a:cubicBezTo>
                  <a:cubicBezTo>
                    <a:pt x="54184" y="629391"/>
                    <a:pt x="60335" y="645710"/>
                    <a:pt x="48701" y="645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7969337" y="2937503"/>
              <a:ext cx="284474" cy="12083"/>
            </a:xfrm>
            <a:custGeom>
              <a:rect b="b" l="l" r="r" t="t"/>
              <a:pathLst>
                <a:path extrusionOk="0" h="24166" w="568948">
                  <a:moveTo>
                    <a:pt x="64990" y="24152"/>
                  </a:moveTo>
                  <a:cubicBezTo>
                    <a:pt x="47483" y="24403"/>
                    <a:pt x="30171" y="21173"/>
                    <a:pt x="12692" y="20755"/>
                  </a:cubicBezTo>
                  <a:cubicBezTo>
                    <a:pt x="8406" y="19919"/>
                    <a:pt x="751" y="22426"/>
                    <a:pt x="0" y="16577"/>
                  </a:cubicBezTo>
                  <a:cubicBezTo>
                    <a:pt x="0" y="14767"/>
                    <a:pt x="1392" y="13180"/>
                    <a:pt x="3173" y="12929"/>
                  </a:cubicBezTo>
                  <a:cubicBezTo>
                    <a:pt x="28306" y="10673"/>
                    <a:pt x="53049" y="15408"/>
                    <a:pt x="78015" y="13514"/>
                  </a:cubicBezTo>
                  <a:cubicBezTo>
                    <a:pt x="108826" y="11899"/>
                    <a:pt x="139554" y="11760"/>
                    <a:pt x="170114" y="8223"/>
                  </a:cubicBezTo>
                  <a:cubicBezTo>
                    <a:pt x="199227" y="5772"/>
                    <a:pt x="229649" y="6524"/>
                    <a:pt x="258539" y="4407"/>
                  </a:cubicBezTo>
                  <a:cubicBezTo>
                    <a:pt x="306606" y="147"/>
                    <a:pt x="354785" y="2124"/>
                    <a:pt x="402964" y="2040"/>
                  </a:cubicBezTo>
                  <a:cubicBezTo>
                    <a:pt x="433357" y="1650"/>
                    <a:pt x="463751" y="1985"/>
                    <a:pt x="494144" y="1483"/>
                  </a:cubicBezTo>
                  <a:cubicBezTo>
                    <a:pt x="517357" y="592"/>
                    <a:pt x="540653" y="-717"/>
                    <a:pt x="563865" y="481"/>
                  </a:cubicBezTo>
                  <a:cubicBezTo>
                    <a:pt x="570879" y="1344"/>
                    <a:pt x="570657" y="12484"/>
                    <a:pt x="563058" y="12484"/>
                  </a:cubicBezTo>
                  <a:cubicBezTo>
                    <a:pt x="551341" y="12010"/>
                    <a:pt x="539623" y="12149"/>
                    <a:pt x="527905" y="12317"/>
                  </a:cubicBezTo>
                  <a:cubicBezTo>
                    <a:pt x="479782" y="14461"/>
                    <a:pt x="431604" y="13709"/>
                    <a:pt x="383425" y="13988"/>
                  </a:cubicBezTo>
                  <a:cubicBezTo>
                    <a:pt x="347131" y="13626"/>
                    <a:pt x="310837" y="12567"/>
                    <a:pt x="274627" y="15129"/>
                  </a:cubicBezTo>
                  <a:cubicBezTo>
                    <a:pt x="240448" y="18165"/>
                    <a:pt x="206102" y="17190"/>
                    <a:pt x="171868" y="19585"/>
                  </a:cubicBezTo>
                  <a:cubicBezTo>
                    <a:pt x="136381" y="23400"/>
                    <a:pt x="100671" y="23345"/>
                    <a:pt x="64990" y="241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7959470" y="2660256"/>
              <a:ext cx="751" cy="751"/>
            </a:xfrm>
            <a:custGeom>
              <a:rect b="b" l="l" r="r" t="t"/>
              <a:pathLst>
                <a:path extrusionOk="0" h="1503" w="1502">
                  <a:moveTo>
                    <a:pt x="0" y="752"/>
                  </a:moveTo>
                  <a:cubicBezTo>
                    <a:pt x="0" y="334"/>
                    <a:pt x="334" y="0"/>
                    <a:pt x="751" y="0"/>
                  </a:cubicBezTo>
                  <a:cubicBezTo>
                    <a:pt x="1169" y="0"/>
                    <a:pt x="1503" y="334"/>
                    <a:pt x="1503" y="752"/>
                  </a:cubicBezTo>
                  <a:cubicBezTo>
                    <a:pt x="1503" y="1170"/>
                    <a:pt x="1169" y="1504"/>
                    <a:pt x="751" y="1504"/>
                  </a:cubicBezTo>
                  <a:cubicBezTo>
                    <a:pt x="334" y="1504"/>
                    <a:pt x="0" y="1142"/>
                    <a:pt x="0" y="7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7956064" y="2653852"/>
              <a:ext cx="334377" cy="322878"/>
            </a:xfrm>
            <a:custGeom>
              <a:rect b="b" l="l" r="r" t="t"/>
              <a:pathLst>
                <a:path extrusionOk="0" h="645756" w="668754">
                  <a:moveTo>
                    <a:pt x="547632" y="643810"/>
                  </a:moveTo>
                  <a:cubicBezTo>
                    <a:pt x="536722" y="635511"/>
                    <a:pt x="543262" y="619804"/>
                    <a:pt x="550833" y="611450"/>
                  </a:cubicBezTo>
                  <a:cubicBezTo>
                    <a:pt x="561270" y="599642"/>
                    <a:pt x="573099" y="588725"/>
                    <a:pt x="582590" y="576416"/>
                  </a:cubicBezTo>
                  <a:cubicBezTo>
                    <a:pt x="584566" y="573826"/>
                    <a:pt x="588518" y="573269"/>
                    <a:pt x="591051" y="575330"/>
                  </a:cubicBezTo>
                  <a:cubicBezTo>
                    <a:pt x="597453" y="580899"/>
                    <a:pt x="588936" y="587416"/>
                    <a:pt x="585485" y="591983"/>
                  </a:cubicBezTo>
                  <a:cubicBezTo>
                    <a:pt x="580363" y="597887"/>
                    <a:pt x="574908" y="603457"/>
                    <a:pt x="569564" y="609138"/>
                  </a:cubicBezTo>
                  <a:cubicBezTo>
                    <a:pt x="563803" y="615989"/>
                    <a:pt x="552753" y="623675"/>
                    <a:pt x="554312" y="633617"/>
                  </a:cubicBezTo>
                  <a:lnTo>
                    <a:pt x="554312" y="633617"/>
                  </a:lnTo>
                  <a:cubicBezTo>
                    <a:pt x="574268" y="631724"/>
                    <a:pt x="588880" y="617019"/>
                    <a:pt x="604634" y="606158"/>
                  </a:cubicBezTo>
                  <a:cubicBezTo>
                    <a:pt x="619107" y="595743"/>
                    <a:pt x="634220" y="585745"/>
                    <a:pt x="644852" y="571152"/>
                  </a:cubicBezTo>
                  <a:cubicBezTo>
                    <a:pt x="649612" y="564329"/>
                    <a:pt x="655707" y="557172"/>
                    <a:pt x="656486" y="548622"/>
                  </a:cubicBezTo>
                  <a:cubicBezTo>
                    <a:pt x="633635" y="533751"/>
                    <a:pt x="609226" y="521247"/>
                    <a:pt x="585012" y="508771"/>
                  </a:cubicBezTo>
                  <a:cubicBezTo>
                    <a:pt x="571179" y="501363"/>
                    <a:pt x="556733" y="495543"/>
                    <a:pt x="541871" y="490697"/>
                  </a:cubicBezTo>
                  <a:cubicBezTo>
                    <a:pt x="536471" y="488775"/>
                    <a:pt x="530904" y="486937"/>
                    <a:pt x="525115" y="487661"/>
                  </a:cubicBezTo>
                  <a:cubicBezTo>
                    <a:pt x="543958" y="504621"/>
                    <a:pt x="567672" y="514981"/>
                    <a:pt x="589019" y="528349"/>
                  </a:cubicBezTo>
                  <a:cubicBezTo>
                    <a:pt x="591858" y="529936"/>
                    <a:pt x="595644" y="531440"/>
                    <a:pt x="596534" y="534893"/>
                  </a:cubicBezTo>
                  <a:cubicBezTo>
                    <a:pt x="597536" y="541994"/>
                    <a:pt x="591886" y="543387"/>
                    <a:pt x="585874" y="542189"/>
                  </a:cubicBezTo>
                  <a:cubicBezTo>
                    <a:pt x="579389" y="541800"/>
                    <a:pt x="572849" y="541855"/>
                    <a:pt x="566363" y="541660"/>
                  </a:cubicBezTo>
                  <a:cubicBezTo>
                    <a:pt x="532769" y="539794"/>
                    <a:pt x="499036" y="540825"/>
                    <a:pt x="465414" y="540351"/>
                  </a:cubicBezTo>
                  <a:cubicBezTo>
                    <a:pt x="430929" y="539822"/>
                    <a:pt x="396583" y="542579"/>
                    <a:pt x="362237" y="545169"/>
                  </a:cubicBezTo>
                  <a:cubicBezTo>
                    <a:pt x="320015" y="546255"/>
                    <a:pt x="277765" y="546729"/>
                    <a:pt x="235570" y="549263"/>
                  </a:cubicBezTo>
                  <a:cubicBezTo>
                    <a:pt x="179682" y="551407"/>
                    <a:pt x="123710" y="550377"/>
                    <a:pt x="67877" y="547564"/>
                  </a:cubicBezTo>
                  <a:cubicBezTo>
                    <a:pt x="46808" y="545643"/>
                    <a:pt x="18502" y="546227"/>
                    <a:pt x="15162" y="519381"/>
                  </a:cubicBezTo>
                  <a:cubicBezTo>
                    <a:pt x="12434" y="496239"/>
                    <a:pt x="10152" y="472929"/>
                    <a:pt x="9846" y="449592"/>
                  </a:cubicBezTo>
                  <a:cubicBezTo>
                    <a:pt x="9762" y="396400"/>
                    <a:pt x="6228" y="343348"/>
                    <a:pt x="2359" y="290324"/>
                  </a:cubicBezTo>
                  <a:cubicBezTo>
                    <a:pt x="1134" y="254789"/>
                    <a:pt x="828" y="219254"/>
                    <a:pt x="828" y="183719"/>
                  </a:cubicBezTo>
                  <a:cubicBezTo>
                    <a:pt x="-396" y="135206"/>
                    <a:pt x="-508" y="86721"/>
                    <a:pt x="2192" y="38236"/>
                  </a:cubicBezTo>
                  <a:cubicBezTo>
                    <a:pt x="2693" y="27096"/>
                    <a:pt x="2582" y="15901"/>
                    <a:pt x="4112" y="4817"/>
                  </a:cubicBezTo>
                  <a:cubicBezTo>
                    <a:pt x="4446" y="3286"/>
                    <a:pt x="4474" y="1476"/>
                    <a:pt x="5699" y="334"/>
                  </a:cubicBezTo>
                  <a:cubicBezTo>
                    <a:pt x="6367" y="-335"/>
                    <a:pt x="7425" y="83"/>
                    <a:pt x="7675" y="863"/>
                  </a:cubicBezTo>
                  <a:cubicBezTo>
                    <a:pt x="7842" y="1448"/>
                    <a:pt x="7870" y="1838"/>
                    <a:pt x="7898" y="2422"/>
                  </a:cubicBezTo>
                  <a:cubicBezTo>
                    <a:pt x="9623" y="30216"/>
                    <a:pt x="8983" y="58120"/>
                    <a:pt x="9067" y="85969"/>
                  </a:cubicBezTo>
                  <a:cubicBezTo>
                    <a:pt x="10096" y="143254"/>
                    <a:pt x="12295" y="200539"/>
                    <a:pt x="13102" y="257824"/>
                  </a:cubicBezTo>
                  <a:cubicBezTo>
                    <a:pt x="13158" y="292413"/>
                    <a:pt x="17528" y="327976"/>
                    <a:pt x="19003" y="362258"/>
                  </a:cubicBezTo>
                  <a:cubicBezTo>
                    <a:pt x="22816" y="413667"/>
                    <a:pt x="20033" y="465521"/>
                    <a:pt x="26963" y="516652"/>
                  </a:cubicBezTo>
                  <a:cubicBezTo>
                    <a:pt x="28939" y="527819"/>
                    <a:pt x="33504" y="530688"/>
                    <a:pt x="44303" y="532832"/>
                  </a:cubicBezTo>
                  <a:cubicBezTo>
                    <a:pt x="58108" y="535116"/>
                    <a:pt x="72108" y="535756"/>
                    <a:pt x="86080" y="536341"/>
                  </a:cubicBezTo>
                  <a:cubicBezTo>
                    <a:pt x="121233" y="537678"/>
                    <a:pt x="156442" y="538653"/>
                    <a:pt x="191622" y="538263"/>
                  </a:cubicBezTo>
                  <a:cubicBezTo>
                    <a:pt x="219817" y="537956"/>
                    <a:pt x="247984" y="536787"/>
                    <a:pt x="276151" y="535171"/>
                  </a:cubicBezTo>
                  <a:cubicBezTo>
                    <a:pt x="307546" y="533695"/>
                    <a:pt x="339025" y="534475"/>
                    <a:pt x="370420" y="532609"/>
                  </a:cubicBezTo>
                  <a:cubicBezTo>
                    <a:pt x="412392" y="528404"/>
                    <a:pt x="454587" y="527764"/>
                    <a:pt x="496754" y="528488"/>
                  </a:cubicBezTo>
                  <a:cubicBezTo>
                    <a:pt x="520272" y="528711"/>
                    <a:pt x="543763" y="528070"/>
                    <a:pt x="567226" y="529630"/>
                  </a:cubicBezTo>
                  <a:cubicBezTo>
                    <a:pt x="550749" y="519493"/>
                    <a:pt x="532769" y="511249"/>
                    <a:pt x="518463" y="497993"/>
                  </a:cubicBezTo>
                  <a:cubicBezTo>
                    <a:pt x="514956" y="494317"/>
                    <a:pt x="509779" y="491282"/>
                    <a:pt x="508499" y="486130"/>
                  </a:cubicBezTo>
                  <a:cubicBezTo>
                    <a:pt x="507330" y="477691"/>
                    <a:pt x="517461" y="476020"/>
                    <a:pt x="523807" y="475658"/>
                  </a:cubicBezTo>
                  <a:cubicBezTo>
                    <a:pt x="538197" y="474127"/>
                    <a:pt x="551334" y="481869"/>
                    <a:pt x="564721" y="485935"/>
                  </a:cubicBezTo>
                  <a:cubicBezTo>
                    <a:pt x="586320" y="494651"/>
                    <a:pt x="606554" y="506181"/>
                    <a:pt x="626900" y="517404"/>
                  </a:cubicBezTo>
                  <a:cubicBezTo>
                    <a:pt x="636113" y="521609"/>
                    <a:pt x="644713" y="526928"/>
                    <a:pt x="653313" y="532219"/>
                  </a:cubicBezTo>
                  <a:cubicBezTo>
                    <a:pt x="659882" y="536285"/>
                    <a:pt x="669261" y="540073"/>
                    <a:pt x="668733" y="549235"/>
                  </a:cubicBezTo>
                  <a:cubicBezTo>
                    <a:pt x="665866" y="572823"/>
                    <a:pt x="639731" y="596606"/>
                    <a:pt x="620944" y="609389"/>
                  </a:cubicBezTo>
                  <a:cubicBezTo>
                    <a:pt x="612900" y="615237"/>
                    <a:pt x="604801" y="621057"/>
                    <a:pt x="596785" y="626906"/>
                  </a:cubicBezTo>
                  <a:cubicBezTo>
                    <a:pt x="588713" y="633311"/>
                    <a:pt x="580224" y="639466"/>
                    <a:pt x="570149" y="642223"/>
                  </a:cubicBezTo>
                  <a:cubicBezTo>
                    <a:pt x="562968" y="644200"/>
                    <a:pt x="554590" y="648127"/>
                    <a:pt x="547632" y="64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7938134" y="3242538"/>
              <a:ext cx="87777" cy="63718"/>
            </a:xfrm>
            <a:custGeom>
              <a:rect b="b" l="l" r="r" t="t"/>
              <a:pathLst>
                <a:path extrusionOk="0" h="127435" w="175555">
                  <a:moveTo>
                    <a:pt x="80025" y="126817"/>
                  </a:moveTo>
                  <a:cubicBezTo>
                    <a:pt x="60347" y="120161"/>
                    <a:pt x="50132" y="99859"/>
                    <a:pt x="37580" y="84710"/>
                  </a:cubicBezTo>
                  <a:cubicBezTo>
                    <a:pt x="26168" y="68864"/>
                    <a:pt x="-5728" y="28928"/>
                    <a:pt x="896" y="9462"/>
                  </a:cubicBezTo>
                  <a:cubicBezTo>
                    <a:pt x="8049" y="-202"/>
                    <a:pt x="22912" y="1497"/>
                    <a:pt x="31429" y="8404"/>
                  </a:cubicBezTo>
                  <a:cubicBezTo>
                    <a:pt x="38944" y="13500"/>
                    <a:pt x="44538" y="21882"/>
                    <a:pt x="50244" y="28343"/>
                  </a:cubicBezTo>
                  <a:cubicBezTo>
                    <a:pt x="56979" y="35166"/>
                    <a:pt x="62017" y="43605"/>
                    <a:pt x="69254" y="49898"/>
                  </a:cubicBezTo>
                  <a:cubicBezTo>
                    <a:pt x="74208" y="54661"/>
                    <a:pt x="67890" y="62876"/>
                    <a:pt x="61989" y="59311"/>
                  </a:cubicBezTo>
                  <a:cubicBezTo>
                    <a:pt x="57814" y="56805"/>
                    <a:pt x="55003" y="52655"/>
                    <a:pt x="51997" y="48924"/>
                  </a:cubicBezTo>
                  <a:cubicBezTo>
                    <a:pt x="47154" y="42797"/>
                    <a:pt x="41810" y="37088"/>
                    <a:pt x="36856" y="31073"/>
                  </a:cubicBezTo>
                  <a:cubicBezTo>
                    <a:pt x="30733" y="24055"/>
                    <a:pt x="22661" y="11356"/>
                    <a:pt x="11862" y="15394"/>
                  </a:cubicBezTo>
                  <a:cubicBezTo>
                    <a:pt x="17735" y="41126"/>
                    <a:pt x="36216" y="61734"/>
                    <a:pt x="51274" y="82677"/>
                  </a:cubicBezTo>
                  <a:cubicBezTo>
                    <a:pt x="64160" y="98634"/>
                    <a:pt x="81973" y="131189"/>
                    <a:pt x="102848" y="105513"/>
                  </a:cubicBezTo>
                  <a:cubicBezTo>
                    <a:pt x="119297" y="86213"/>
                    <a:pt x="138362" y="68780"/>
                    <a:pt x="150665" y="46529"/>
                  </a:cubicBezTo>
                  <a:cubicBezTo>
                    <a:pt x="156398" y="35946"/>
                    <a:pt x="165305" y="25447"/>
                    <a:pt x="163106" y="12804"/>
                  </a:cubicBezTo>
                  <a:cubicBezTo>
                    <a:pt x="150442" y="20574"/>
                    <a:pt x="142816" y="34220"/>
                    <a:pt x="130541" y="42407"/>
                  </a:cubicBezTo>
                  <a:cubicBezTo>
                    <a:pt x="122136" y="49731"/>
                    <a:pt x="108526" y="52266"/>
                    <a:pt x="107830" y="37506"/>
                  </a:cubicBezTo>
                  <a:cubicBezTo>
                    <a:pt x="107913" y="36169"/>
                    <a:pt x="108192" y="34470"/>
                    <a:pt x="109806" y="34220"/>
                  </a:cubicBezTo>
                  <a:cubicBezTo>
                    <a:pt x="113007" y="33913"/>
                    <a:pt x="114009" y="38564"/>
                    <a:pt x="116736" y="39010"/>
                  </a:cubicBezTo>
                  <a:cubicBezTo>
                    <a:pt x="131488" y="31518"/>
                    <a:pt x="139865" y="16006"/>
                    <a:pt x="152446" y="5814"/>
                  </a:cubicBezTo>
                  <a:cubicBezTo>
                    <a:pt x="164525" y="-4295"/>
                    <a:pt x="174684" y="-1260"/>
                    <a:pt x="175464" y="15227"/>
                  </a:cubicBezTo>
                  <a:cubicBezTo>
                    <a:pt x="176299" y="25419"/>
                    <a:pt x="171317" y="34832"/>
                    <a:pt x="166474" y="43465"/>
                  </a:cubicBezTo>
                  <a:cubicBezTo>
                    <a:pt x="154116" y="67165"/>
                    <a:pt x="136359" y="86965"/>
                    <a:pt x="118212" y="106292"/>
                  </a:cubicBezTo>
                  <a:cubicBezTo>
                    <a:pt x="109054" y="118073"/>
                    <a:pt x="96196" y="130354"/>
                    <a:pt x="80025" y="126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7910433" y="2624357"/>
              <a:ext cx="41118" cy="62406"/>
            </a:xfrm>
            <a:custGeom>
              <a:rect b="b" l="l" r="r" t="t"/>
              <a:pathLst>
                <a:path extrusionOk="0" h="124813" w="82237">
                  <a:moveTo>
                    <a:pt x="3721" y="122038"/>
                  </a:moveTo>
                  <a:cubicBezTo>
                    <a:pt x="-3237" y="117164"/>
                    <a:pt x="1355" y="108559"/>
                    <a:pt x="3192" y="102154"/>
                  </a:cubicBezTo>
                  <a:cubicBezTo>
                    <a:pt x="8703" y="82214"/>
                    <a:pt x="21924" y="66062"/>
                    <a:pt x="34226" y="49909"/>
                  </a:cubicBezTo>
                  <a:cubicBezTo>
                    <a:pt x="47168" y="32615"/>
                    <a:pt x="61697" y="16518"/>
                    <a:pt x="76560" y="979"/>
                  </a:cubicBezTo>
                  <a:cubicBezTo>
                    <a:pt x="81291" y="-2419"/>
                    <a:pt x="84687" y="3847"/>
                    <a:pt x="79983" y="7301"/>
                  </a:cubicBezTo>
                  <a:cubicBezTo>
                    <a:pt x="67681" y="22952"/>
                    <a:pt x="55073" y="38380"/>
                    <a:pt x="43494" y="54560"/>
                  </a:cubicBezTo>
                  <a:cubicBezTo>
                    <a:pt x="30496" y="72467"/>
                    <a:pt x="16691" y="90791"/>
                    <a:pt x="12127" y="112820"/>
                  </a:cubicBezTo>
                  <a:cubicBezTo>
                    <a:pt x="21757" y="112876"/>
                    <a:pt x="26850" y="100956"/>
                    <a:pt x="31638" y="94774"/>
                  </a:cubicBezTo>
                  <a:cubicBezTo>
                    <a:pt x="39292" y="83801"/>
                    <a:pt x="45944" y="72634"/>
                    <a:pt x="53319" y="61578"/>
                  </a:cubicBezTo>
                  <a:cubicBezTo>
                    <a:pt x="56047" y="56983"/>
                    <a:pt x="62560" y="51413"/>
                    <a:pt x="67152" y="56955"/>
                  </a:cubicBezTo>
                  <a:cubicBezTo>
                    <a:pt x="69601" y="60102"/>
                    <a:pt x="68154" y="64335"/>
                    <a:pt x="64926" y="66284"/>
                  </a:cubicBezTo>
                  <a:cubicBezTo>
                    <a:pt x="61363" y="70685"/>
                    <a:pt x="58552" y="75614"/>
                    <a:pt x="55574" y="80432"/>
                  </a:cubicBezTo>
                  <a:cubicBezTo>
                    <a:pt x="43828" y="95693"/>
                    <a:pt x="27685" y="135628"/>
                    <a:pt x="3721" y="122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7949149" y="2624390"/>
              <a:ext cx="37034" cy="53349"/>
            </a:xfrm>
            <a:custGeom>
              <a:rect b="b" l="l" r="r" t="t"/>
              <a:pathLst>
                <a:path extrusionOk="0" h="106699" w="74068">
                  <a:moveTo>
                    <a:pt x="55460" y="104206"/>
                  </a:moveTo>
                  <a:cubicBezTo>
                    <a:pt x="47305" y="100390"/>
                    <a:pt x="41738" y="93233"/>
                    <a:pt x="35810" y="86717"/>
                  </a:cubicBezTo>
                  <a:cubicBezTo>
                    <a:pt x="29380" y="79643"/>
                    <a:pt x="23702" y="73572"/>
                    <a:pt x="17440" y="66638"/>
                  </a:cubicBezTo>
                  <a:cubicBezTo>
                    <a:pt x="12987" y="60789"/>
                    <a:pt x="21253" y="53437"/>
                    <a:pt x="26458" y="58701"/>
                  </a:cubicBezTo>
                  <a:cubicBezTo>
                    <a:pt x="33527" y="66108"/>
                    <a:pt x="40291" y="73850"/>
                    <a:pt x="47221" y="81314"/>
                  </a:cubicBezTo>
                  <a:cubicBezTo>
                    <a:pt x="51480" y="86132"/>
                    <a:pt x="55766" y="91200"/>
                    <a:pt x="61778" y="93902"/>
                  </a:cubicBezTo>
                  <a:cubicBezTo>
                    <a:pt x="56935" y="72625"/>
                    <a:pt x="45857" y="54078"/>
                    <a:pt x="34891" y="35642"/>
                  </a:cubicBezTo>
                  <a:cubicBezTo>
                    <a:pt x="27460" y="23332"/>
                    <a:pt x="19444" y="5314"/>
                    <a:pt x="2494" y="6512"/>
                  </a:cubicBezTo>
                  <a:cubicBezTo>
                    <a:pt x="2828" y="6957"/>
                    <a:pt x="2661" y="7765"/>
                    <a:pt x="1937" y="7765"/>
                  </a:cubicBezTo>
                  <a:cubicBezTo>
                    <a:pt x="1047" y="7765"/>
                    <a:pt x="907" y="6957"/>
                    <a:pt x="713" y="6289"/>
                  </a:cubicBezTo>
                  <a:lnTo>
                    <a:pt x="713" y="6289"/>
                  </a:lnTo>
                  <a:cubicBezTo>
                    <a:pt x="-1124" y="4702"/>
                    <a:pt x="963" y="2028"/>
                    <a:pt x="2772" y="1499"/>
                  </a:cubicBezTo>
                  <a:cubicBezTo>
                    <a:pt x="15436" y="-3876"/>
                    <a:pt x="27182" y="6205"/>
                    <a:pt x="34335" y="15869"/>
                  </a:cubicBezTo>
                  <a:cubicBezTo>
                    <a:pt x="50478" y="40460"/>
                    <a:pt x="68458" y="65718"/>
                    <a:pt x="73996" y="95127"/>
                  </a:cubicBezTo>
                  <a:cubicBezTo>
                    <a:pt x="75082" y="106322"/>
                    <a:pt x="63754" y="109497"/>
                    <a:pt x="55460" y="1042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7638404" y="2627584"/>
              <a:ext cx="645916" cy="672482"/>
            </a:xfrm>
            <a:custGeom>
              <a:rect b="b" l="l" r="r" t="t"/>
              <a:pathLst>
                <a:path extrusionOk="0" h="1344964" w="1291833">
                  <a:moveTo>
                    <a:pt x="1291833" y="601131"/>
                  </a:moveTo>
                  <a:cubicBezTo>
                    <a:pt x="1291026" y="609681"/>
                    <a:pt x="1284931" y="616838"/>
                    <a:pt x="1280171" y="623661"/>
                  </a:cubicBezTo>
                  <a:cubicBezTo>
                    <a:pt x="1269511" y="638281"/>
                    <a:pt x="1254398" y="648279"/>
                    <a:pt x="1239953" y="658667"/>
                  </a:cubicBezTo>
                  <a:cubicBezTo>
                    <a:pt x="1224199" y="669528"/>
                    <a:pt x="1209615" y="684232"/>
                    <a:pt x="1189631" y="686126"/>
                  </a:cubicBezTo>
                  <a:cubicBezTo>
                    <a:pt x="1188045" y="676184"/>
                    <a:pt x="1199094" y="668497"/>
                    <a:pt x="1204883" y="661647"/>
                  </a:cubicBezTo>
                  <a:cubicBezTo>
                    <a:pt x="1210227" y="655965"/>
                    <a:pt x="1215683" y="650396"/>
                    <a:pt x="1220804" y="644492"/>
                  </a:cubicBezTo>
                  <a:cubicBezTo>
                    <a:pt x="1223587" y="640843"/>
                    <a:pt x="1229627" y="635914"/>
                    <a:pt x="1228541" y="631208"/>
                  </a:cubicBezTo>
                  <a:cubicBezTo>
                    <a:pt x="1232354" y="628367"/>
                    <a:pt x="1231380" y="621015"/>
                    <a:pt x="1225758" y="620319"/>
                  </a:cubicBezTo>
                  <a:cubicBezTo>
                    <a:pt x="1202545" y="619121"/>
                    <a:pt x="1179249" y="620402"/>
                    <a:pt x="1156037" y="621321"/>
                  </a:cubicBezTo>
                  <a:cubicBezTo>
                    <a:pt x="1125643" y="621795"/>
                    <a:pt x="1095250" y="621489"/>
                    <a:pt x="1064856" y="621878"/>
                  </a:cubicBezTo>
                  <a:cubicBezTo>
                    <a:pt x="1016678" y="621962"/>
                    <a:pt x="968499" y="619985"/>
                    <a:pt x="920432" y="624246"/>
                  </a:cubicBezTo>
                  <a:cubicBezTo>
                    <a:pt x="891513" y="626390"/>
                    <a:pt x="861120" y="625610"/>
                    <a:pt x="832007" y="628061"/>
                  </a:cubicBezTo>
                  <a:cubicBezTo>
                    <a:pt x="801474" y="631626"/>
                    <a:pt x="770747" y="631737"/>
                    <a:pt x="739908" y="633352"/>
                  </a:cubicBezTo>
                  <a:cubicBezTo>
                    <a:pt x="716946" y="635079"/>
                    <a:pt x="694179" y="631236"/>
                    <a:pt x="671133" y="632350"/>
                  </a:cubicBezTo>
                  <a:cubicBezTo>
                    <a:pt x="670966" y="631542"/>
                    <a:pt x="670743" y="630762"/>
                    <a:pt x="670409" y="630010"/>
                  </a:cubicBezTo>
                  <a:cubicBezTo>
                    <a:pt x="668684" y="627838"/>
                    <a:pt x="666763" y="630846"/>
                    <a:pt x="666457" y="632628"/>
                  </a:cubicBezTo>
                  <a:lnTo>
                    <a:pt x="666457" y="632656"/>
                  </a:lnTo>
                  <a:cubicBezTo>
                    <a:pt x="665984" y="632684"/>
                    <a:pt x="665539" y="632739"/>
                    <a:pt x="665066" y="632767"/>
                  </a:cubicBezTo>
                  <a:cubicBezTo>
                    <a:pt x="663256" y="633018"/>
                    <a:pt x="661893" y="634577"/>
                    <a:pt x="661893" y="636416"/>
                  </a:cubicBezTo>
                  <a:cubicBezTo>
                    <a:pt x="662171" y="638671"/>
                    <a:pt x="663479" y="639674"/>
                    <a:pt x="665260" y="640119"/>
                  </a:cubicBezTo>
                  <a:cubicBezTo>
                    <a:pt x="659193" y="682422"/>
                    <a:pt x="666235" y="725393"/>
                    <a:pt x="668851" y="767779"/>
                  </a:cubicBezTo>
                  <a:cubicBezTo>
                    <a:pt x="675419" y="846675"/>
                    <a:pt x="679539" y="925877"/>
                    <a:pt x="686747" y="1004717"/>
                  </a:cubicBezTo>
                  <a:cubicBezTo>
                    <a:pt x="693678" y="1068881"/>
                    <a:pt x="696851" y="1133240"/>
                    <a:pt x="700970" y="1197710"/>
                  </a:cubicBezTo>
                  <a:cubicBezTo>
                    <a:pt x="702473" y="1220685"/>
                    <a:pt x="703920" y="1243660"/>
                    <a:pt x="706453" y="1266552"/>
                  </a:cubicBezTo>
                  <a:cubicBezTo>
                    <a:pt x="706008" y="1269281"/>
                    <a:pt x="706759" y="1272233"/>
                    <a:pt x="708819" y="1273821"/>
                  </a:cubicBezTo>
                  <a:lnTo>
                    <a:pt x="708819" y="1273821"/>
                  </a:lnTo>
                  <a:cubicBezTo>
                    <a:pt x="712743" y="1281089"/>
                    <a:pt x="723125" y="1278332"/>
                    <a:pt x="730000" y="1272317"/>
                  </a:cubicBezTo>
                  <a:cubicBezTo>
                    <a:pt x="742302" y="1264129"/>
                    <a:pt x="749900" y="1250455"/>
                    <a:pt x="762564" y="1242714"/>
                  </a:cubicBezTo>
                  <a:cubicBezTo>
                    <a:pt x="764763" y="1255357"/>
                    <a:pt x="755884" y="1265856"/>
                    <a:pt x="750123" y="1276439"/>
                  </a:cubicBezTo>
                  <a:cubicBezTo>
                    <a:pt x="737848" y="1298690"/>
                    <a:pt x="718755" y="1316123"/>
                    <a:pt x="702306" y="1335422"/>
                  </a:cubicBezTo>
                  <a:cubicBezTo>
                    <a:pt x="681403" y="1361099"/>
                    <a:pt x="663590" y="1328572"/>
                    <a:pt x="650732" y="1312586"/>
                  </a:cubicBezTo>
                  <a:cubicBezTo>
                    <a:pt x="635674" y="1291644"/>
                    <a:pt x="617165" y="1271036"/>
                    <a:pt x="611320" y="1245303"/>
                  </a:cubicBezTo>
                  <a:cubicBezTo>
                    <a:pt x="622120" y="1241265"/>
                    <a:pt x="630191" y="1253937"/>
                    <a:pt x="636286" y="1260955"/>
                  </a:cubicBezTo>
                  <a:cubicBezTo>
                    <a:pt x="641269" y="1266970"/>
                    <a:pt x="646585" y="1272679"/>
                    <a:pt x="651427" y="1278806"/>
                  </a:cubicBezTo>
                  <a:cubicBezTo>
                    <a:pt x="654433" y="1282537"/>
                    <a:pt x="657245" y="1286687"/>
                    <a:pt x="661419" y="1289193"/>
                  </a:cubicBezTo>
                  <a:cubicBezTo>
                    <a:pt x="663980" y="1290753"/>
                    <a:pt x="666624" y="1290057"/>
                    <a:pt x="668406" y="1288386"/>
                  </a:cubicBezTo>
                  <a:cubicBezTo>
                    <a:pt x="682712" y="1288024"/>
                    <a:pt x="673165" y="1231045"/>
                    <a:pt x="673582" y="1220490"/>
                  </a:cubicBezTo>
                  <a:cubicBezTo>
                    <a:pt x="669908" y="1160197"/>
                    <a:pt x="665761" y="1099765"/>
                    <a:pt x="661085" y="1039417"/>
                  </a:cubicBezTo>
                  <a:cubicBezTo>
                    <a:pt x="652569" y="940832"/>
                    <a:pt x="643773" y="842247"/>
                    <a:pt x="633308" y="743856"/>
                  </a:cubicBezTo>
                  <a:cubicBezTo>
                    <a:pt x="631611" y="722858"/>
                    <a:pt x="630108" y="701860"/>
                    <a:pt x="627770" y="680918"/>
                  </a:cubicBezTo>
                  <a:cubicBezTo>
                    <a:pt x="626517" y="662538"/>
                    <a:pt x="622314" y="644492"/>
                    <a:pt x="614132" y="627922"/>
                  </a:cubicBezTo>
                  <a:cubicBezTo>
                    <a:pt x="615913" y="629593"/>
                    <a:pt x="617917" y="631152"/>
                    <a:pt x="620366" y="631653"/>
                  </a:cubicBezTo>
                  <a:cubicBezTo>
                    <a:pt x="621312" y="631904"/>
                    <a:pt x="621702" y="630456"/>
                    <a:pt x="620756" y="630177"/>
                  </a:cubicBezTo>
                  <a:cubicBezTo>
                    <a:pt x="620338" y="630066"/>
                    <a:pt x="619921" y="629927"/>
                    <a:pt x="619531" y="629815"/>
                  </a:cubicBezTo>
                  <a:cubicBezTo>
                    <a:pt x="616776" y="628868"/>
                    <a:pt x="615050" y="626251"/>
                    <a:pt x="612489" y="624914"/>
                  </a:cubicBezTo>
                  <a:cubicBezTo>
                    <a:pt x="612322" y="624663"/>
                    <a:pt x="612183" y="624413"/>
                    <a:pt x="611988" y="624162"/>
                  </a:cubicBezTo>
                  <a:cubicBezTo>
                    <a:pt x="611988" y="624078"/>
                    <a:pt x="612016" y="624023"/>
                    <a:pt x="612016" y="623939"/>
                  </a:cubicBezTo>
                  <a:cubicBezTo>
                    <a:pt x="612016" y="620764"/>
                    <a:pt x="609261" y="617729"/>
                    <a:pt x="605949" y="617896"/>
                  </a:cubicBezTo>
                  <a:cubicBezTo>
                    <a:pt x="594899" y="617840"/>
                    <a:pt x="583961" y="619149"/>
                    <a:pt x="573217" y="621683"/>
                  </a:cubicBezTo>
                  <a:cubicBezTo>
                    <a:pt x="552370" y="626139"/>
                    <a:pt x="529548" y="626808"/>
                    <a:pt x="508116" y="629036"/>
                  </a:cubicBezTo>
                  <a:cubicBezTo>
                    <a:pt x="469596" y="634355"/>
                    <a:pt x="430713" y="634355"/>
                    <a:pt x="392025" y="637502"/>
                  </a:cubicBezTo>
                  <a:cubicBezTo>
                    <a:pt x="347994" y="641456"/>
                    <a:pt x="304074" y="646775"/>
                    <a:pt x="260209" y="652373"/>
                  </a:cubicBezTo>
                  <a:cubicBezTo>
                    <a:pt x="238639" y="654155"/>
                    <a:pt x="217152" y="656884"/>
                    <a:pt x="195553" y="658472"/>
                  </a:cubicBezTo>
                  <a:cubicBezTo>
                    <a:pt x="177239" y="659697"/>
                    <a:pt x="158758" y="659085"/>
                    <a:pt x="140500" y="661340"/>
                  </a:cubicBezTo>
                  <a:cubicBezTo>
                    <a:pt x="114309" y="665685"/>
                    <a:pt x="87673" y="662928"/>
                    <a:pt x="61455" y="666687"/>
                  </a:cubicBezTo>
                  <a:cubicBezTo>
                    <a:pt x="49598" y="667801"/>
                    <a:pt x="23797" y="671700"/>
                    <a:pt x="37992" y="688326"/>
                  </a:cubicBezTo>
                  <a:cubicBezTo>
                    <a:pt x="49236" y="704840"/>
                    <a:pt x="65908" y="718208"/>
                    <a:pt x="73590" y="736866"/>
                  </a:cubicBezTo>
                  <a:cubicBezTo>
                    <a:pt x="57336" y="726172"/>
                    <a:pt x="42111" y="713808"/>
                    <a:pt x="26998" y="701526"/>
                  </a:cubicBezTo>
                  <a:cubicBezTo>
                    <a:pt x="17841" y="693004"/>
                    <a:pt x="6513" y="686014"/>
                    <a:pt x="0" y="675125"/>
                  </a:cubicBezTo>
                  <a:cubicBezTo>
                    <a:pt x="16755" y="654879"/>
                    <a:pt x="35292" y="637279"/>
                    <a:pt x="55972" y="620764"/>
                  </a:cubicBezTo>
                  <a:cubicBezTo>
                    <a:pt x="61316" y="616476"/>
                    <a:pt x="66715" y="612243"/>
                    <a:pt x="72365" y="608344"/>
                  </a:cubicBezTo>
                  <a:cubicBezTo>
                    <a:pt x="76902" y="605726"/>
                    <a:pt x="81578" y="601688"/>
                    <a:pt x="87117" y="602217"/>
                  </a:cubicBezTo>
                  <a:cubicBezTo>
                    <a:pt x="73729" y="614443"/>
                    <a:pt x="62819" y="629342"/>
                    <a:pt x="47204" y="638978"/>
                  </a:cubicBezTo>
                  <a:cubicBezTo>
                    <a:pt x="44310" y="641428"/>
                    <a:pt x="37964" y="643155"/>
                    <a:pt x="35654" y="646608"/>
                  </a:cubicBezTo>
                  <a:cubicBezTo>
                    <a:pt x="33483" y="650173"/>
                    <a:pt x="35877" y="655214"/>
                    <a:pt x="40079" y="655687"/>
                  </a:cubicBezTo>
                  <a:cubicBezTo>
                    <a:pt x="65435" y="652401"/>
                    <a:pt x="90540" y="645968"/>
                    <a:pt x="116007" y="642849"/>
                  </a:cubicBezTo>
                  <a:cubicBezTo>
                    <a:pt x="138107" y="640231"/>
                    <a:pt x="160289" y="638365"/>
                    <a:pt x="182361" y="635552"/>
                  </a:cubicBezTo>
                  <a:cubicBezTo>
                    <a:pt x="219406" y="631236"/>
                    <a:pt x="256507" y="627894"/>
                    <a:pt x="293414" y="622630"/>
                  </a:cubicBezTo>
                  <a:cubicBezTo>
                    <a:pt x="339588" y="618676"/>
                    <a:pt x="385652" y="613802"/>
                    <a:pt x="431882" y="610962"/>
                  </a:cubicBezTo>
                  <a:cubicBezTo>
                    <a:pt x="476916" y="607703"/>
                    <a:pt x="522534" y="605364"/>
                    <a:pt x="567372" y="598987"/>
                  </a:cubicBezTo>
                  <a:cubicBezTo>
                    <a:pt x="577030" y="597733"/>
                    <a:pt x="586660" y="596090"/>
                    <a:pt x="596402" y="595979"/>
                  </a:cubicBezTo>
                  <a:cubicBezTo>
                    <a:pt x="602776" y="595728"/>
                    <a:pt x="609984" y="595617"/>
                    <a:pt x="615106" y="591356"/>
                  </a:cubicBezTo>
                  <a:cubicBezTo>
                    <a:pt x="618752" y="588348"/>
                    <a:pt x="619114" y="583419"/>
                    <a:pt x="618780" y="579019"/>
                  </a:cubicBezTo>
                  <a:cubicBezTo>
                    <a:pt x="618668" y="564510"/>
                    <a:pt x="618947" y="550028"/>
                    <a:pt x="619169" y="535519"/>
                  </a:cubicBezTo>
                  <a:cubicBezTo>
                    <a:pt x="619420" y="513323"/>
                    <a:pt x="619336" y="491100"/>
                    <a:pt x="618947" y="468904"/>
                  </a:cubicBezTo>
                  <a:cubicBezTo>
                    <a:pt x="617499" y="417245"/>
                    <a:pt x="618947" y="365529"/>
                    <a:pt x="615551" y="313898"/>
                  </a:cubicBezTo>
                  <a:cubicBezTo>
                    <a:pt x="613046" y="269757"/>
                    <a:pt x="614020" y="225505"/>
                    <a:pt x="610847" y="181365"/>
                  </a:cubicBezTo>
                  <a:cubicBezTo>
                    <a:pt x="609428" y="141235"/>
                    <a:pt x="610207" y="101076"/>
                    <a:pt x="610096" y="60918"/>
                  </a:cubicBezTo>
                  <a:cubicBezTo>
                    <a:pt x="610040" y="60306"/>
                    <a:pt x="610040" y="59693"/>
                    <a:pt x="610012" y="59053"/>
                  </a:cubicBezTo>
                  <a:cubicBezTo>
                    <a:pt x="612517" y="56908"/>
                    <a:pt x="613408" y="53232"/>
                    <a:pt x="611237" y="50447"/>
                  </a:cubicBezTo>
                  <a:cubicBezTo>
                    <a:pt x="606644" y="44877"/>
                    <a:pt x="600104" y="50447"/>
                    <a:pt x="597404" y="55070"/>
                  </a:cubicBezTo>
                  <a:cubicBezTo>
                    <a:pt x="590056" y="66126"/>
                    <a:pt x="583376" y="77266"/>
                    <a:pt x="575722" y="88266"/>
                  </a:cubicBezTo>
                  <a:cubicBezTo>
                    <a:pt x="570907" y="94448"/>
                    <a:pt x="565814" y="106368"/>
                    <a:pt x="556211" y="106312"/>
                  </a:cubicBezTo>
                  <a:cubicBezTo>
                    <a:pt x="560776" y="84284"/>
                    <a:pt x="574581" y="65959"/>
                    <a:pt x="587579" y="48052"/>
                  </a:cubicBezTo>
                  <a:cubicBezTo>
                    <a:pt x="599046" y="32039"/>
                    <a:pt x="611460" y="16806"/>
                    <a:pt x="623622" y="1322"/>
                  </a:cubicBezTo>
                  <a:cubicBezTo>
                    <a:pt x="623984" y="1238"/>
                    <a:pt x="624179" y="960"/>
                    <a:pt x="624179" y="653"/>
                  </a:cubicBezTo>
                  <a:cubicBezTo>
                    <a:pt x="624430" y="458"/>
                    <a:pt x="624680" y="264"/>
                    <a:pt x="624875" y="13"/>
                  </a:cubicBezTo>
                  <a:cubicBezTo>
                    <a:pt x="641241" y="-544"/>
                    <a:pt x="649117" y="17084"/>
                    <a:pt x="656410" y="29199"/>
                  </a:cubicBezTo>
                  <a:cubicBezTo>
                    <a:pt x="667376" y="47607"/>
                    <a:pt x="678453" y="66182"/>
                    <a:pt x="683296" y="87458"/>
                  </a:cubicBezTo>
                  <a:cubicBezTo>
                    <a:pt x="677284" y="84785"/>
                    <a:pt x="672998" y="79716"/>
                    <a:pt x="668740" y="74871"/>
                  </a:cubicBezTo>
                  <a:cubicBezTo>
                    <a:pt x="661781" y="67379"/>
                    <a:pt x="655046" y="59665"/>
                    <a:pt x="647976" y="52257"/>
                  </a:cubicBezTo>
                  <a:cubicBezTo>
                    <a:pt x="642771" y="46994"/>
                    <a:pt x="634505" y="54318"/>
                    <a:pt x="638958" y="60194"/>
                  </a:cubicBezTo>
                  <a:cubicBezTo>
                    <a:pt x="638986" y="60222"/>
                    <a:pt x="639014" y="60250"/>
                    <a:pt x="639042" y="60278"/>
                  </a:cubicBezTo>
                  <a:cubicBezTo>
                    <a:pt x="637901" y="70359"/>
                    <a:pt x="637929" y="80552"/>
                    <a:pt x="637483" y="90689"/>
                  </a:cubicBezTo>
                  <a:cubicBezTo>
                    <a:pt x="634783" y="139146"/>
                    <a:pt x="634895" y="187659"/>
                    <a:pt x="636119" y="236171"/>
                  </a:cubicBezTo>
                  <a:cubicBezTo>
                    <a:pt x="636119" y="271734"/>
                    <a:pt x="636426" y="307270"/>
                    <a:pt x="637650" y="342777"/>
                  </a:cubicBezTo>
                  <a:cubicBezTo>
                    <a:pt x="641519" y="395801"/>
                    <a:pt x="645054" y="448853"/>
                    <a:pt x="645137" y="502045"/>
                  </a:cubicBezTo>
                  <a:cubicBezTo>
                    <a:pt x="645443" y="525382"/>
                    <a:pt x="647754" y="548719"/>
                    <a:pt x="650453" y="571834"/>
                  </a:cubicBezTo>
                  <a:cubicBezTo>
                    <a:pt x="653821" y="598708"/>
                    <a:pt x="682099" y="598123"/>
                    <a:pt x="703169" y="600017"/>
                  </a:cubicBezTo>
                  <a:cubicBezTo>
                    <a:pt x="759029" y="602830"/>
                    <a:pt x="814973" y="603860"/>
                    <a:pt x="870862" y="601716"/>
                  </a:cubicBezTo>
                  <a:cubicBezTo>
                    <a:pt x="913056" y="599182"/>
                    <a:pt x="955306" y="598736"/>
                    <a:pt x="997529" y="597622"/>
                  </a:cubicBezTo>
                  <a:cubicBezTo>
                    <a:pt x="1031874" y="595032"/>
                    <a:pt x="1066220" y="592303"/>
                    <a:pt x="1100705" y="592804"/>
                  </a:cubicBezTo>
                  <a:cubicBezTo>
                    <a:pt x="1134355" y="593305"/>
                    <a:pt x="1168061" y="592247"/>
                    <a:pt x="1201655" y="594113"/>
                  </a:cubicBezTo>
                  <a:cubicBezTo>
                    <a:pt x="1208140" y="594308"/>
                    <a:pt x="1214681" y="594252"/>
                    <a:pt x="1221166" y="594642"/>
                  </a:cubicBezTo>
                  <a:cubicBezTo>
                    <a:pt x="1227177" y="595840"/>
                    <a:pt x="1232828" y="594475"/>
                    <a:pt x="1231826" y="587346"/>
                  </a:cubicBezTo>
                  <a:cubicBezTo>
                    <a:pt x="1230935" y="583865"/>
                    <a:pt x="1227177" y="582389"/>
                    <a:pt x="1224311" y="580801"/>
                  </a:cubicBezTo>
                  <a:cubicBezTo>
                    <a:pt x="1202935" y="567434"/>
                    <a:pt x="1179249" y="557074"/>
                    <a:pt x="1160407" y="540114"/>
                  </a:cubicBezTo>
                  <a:cubicBezTo>
                    <a:pt x="1166196" y="539390"/>
                    <a:pt x="1171790" y="541228"/>
                    <a:pt x="1177162" y="543122"/>
                  </a:cubicBezTo>
                  <a:cubicBezTo>
                    <a:pt x="1192025" y="547967"/>
                    <a:pt x="1206470" y="553788"/>
                    <a:pt x="1220303" y="561196"/>
                  </a:cubicBezTo>
                  <a:cubicBezTo>
                    <a:pt x="1244573" y="573756"/>
                    <a:pt x="1268982" y="586260"/>
                    <a:pt x="1291833" y="6011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7807670" y="2633536"/>
              <a:ext cx="260362" cy="576402"/>
            </a:xfrm>
            <a:custGeom>
              <a:rect b="b" l="l" r="r" t="t"/>
              <a:pathLst>
                <a:path extrusionOk="0" h="1152804" w="520724">
                  <a:moveTo>
                    <a:pt x="0" y="1146817"/>
                  </a:moveTo>
                  <a:cubicBezTo>
                    <a:pt x="1308" y="1115515"/>
                    <a:pt x="9769" y="1085076"/>
                    <a:pt x="16338" y="1054581"/>
                  </a:cubicBezTo>
                  <a:cubicBezTo>
                    <a:pt x="26135" y="1014145"/>
                    <a:pt x="36044" y="973736"/>
                    <a:pt x="44505" y="932993"/>
                  </a:cubicBezTo>
                  <a:cubicBezTo>
                    <a:pt x="52910" y="886653"/>
                    <a:pt x="67021" y="841537"/>
                    <a:pt x="81495" y="796784"/>
                  </a:cubicBezTo>
                  <a:cubicBezTo>
                    <a:pt x="89204" y="774617"/>
                    <a:pt x="95383" y="751892"/>
                    <a:pt x="104791" y="730365"/>
                  </a:cubicBezTo>
                  <a:cubicBezTo>
                    <a:pt x="114449" y="708476"/>
                    <a:pt x="127280" y="688229"/>
                    <a:pt x="139443" y="667649"/>
                  </a:cubicBezTo>
                  <a:cubicBezTo>
                    <a:pt x="145594" y="657401"/>
                    <a:pt x="151995" y="647236"/>
                    <a:pt x="159844" y="638157"/>
                  </a:cubicBezTo>
                  <a:cubicBezTo>
                    <a:pt x="175876" y="620306"/>
                    <a:pt x="193939" y="603987"/>
                    <a:pt x="213450" y="590062"/>
                  </a:cubicBezTo>
                  <a:cubicBezTo>
                    <a:pt x="230790" y="579591"/>
                    <a:pt x="248826" y="570206"/>
                    <a:pt x="266861" y="560932"/>
                  </a:cubicBezTo>
                  <a:cubicBezTo>
                    <a:pt x="274348" y="557145"/>
                    <a:pt x="282308" y="554555"/>
                    <a:pt x="290296" y="551993"/>
                  </a:cubicBezTo>
                  <a:cubicBezTo>
                    <a:pt x="301541" y="547843"/>
                    <a:pt x="313259" y="541911"/>
                    <a:pt x="323724" y="536592"/>
                  </a:cubicBezTo>
                  <a:cubicBezTo>
                    <a:pt x="331044" y="532276"/>
                    <a:pt x="338642" y="528126"/>
                    <a:pt x="345294" y="522779"/>
                  </a:cubicBezTo>
                  <a:cubicBezTo>
                    <a:pt x="356900" y="512559"/>
                    <a:pt x="365278" y="499386"/>
                    <a:pt x="375103" y="487578"/>
                  </a:cubicBezTo>
                  <a:cubicBezTo>
                    <a:pt x="389966" y="470228"/>
                    <a:pt x="402797" y="451235"/>
                    <a:pt x="413791" y="431212"/>
                  </a:cubicBezTo>
                  <a:cubicBezTo>
                    <a:pt x="445270" y="379580"/>
                    <a:pt x="458685" y="320290"/>
                    <a:pt x="472407" y="262086"/>
                  </a:cubicBezTo>
                  <a:cubicBezTo>
                    <a:pt x="483262" y="215300"/>
                    <a:pt x="494255" y="168653"/>
                    <a:pt x="501102" y="121421"/>
                  </a:cubicBezTo>
                  <a:cubicBezTo>
                    <a:pt x="502856" y="105937"/>
                    <a:pt x="505361" y="90537"/>
                    <a:pt x="506808" y="74997"/>
                  </a:cubicBezTo>
                  <a:cubicBezTo>
                    <a:pt x="507281" y="60711"/>
                    <a:pt x="508172" y="46424"/>
                    <a:pt x="509480" y="32193"/>
                  </a:cubicBezTo>
                  <a:cubicBezTo>
                    <a:pt x="510009" y="23226"/>
                    <a:pt x="510092" y="14259"/>
                    <a:pt x="510092" y="5263"/>
                  </a:cubicBezTo>
                  <a:cubicBezTo>
                    <a:pt x="510092" y="2395"/>
                    <a:pt x="512486" y="0"/>
                    <a:pt x="515353" y="0"/>
                  </a:cubicBezTo>
                  <a:cubicBezTo>
                    <a:pt x="518220" y="0"/>
                    <a:pt x="520641" y="2395"/>
                    <a:pt x="520641" y="5263"/>
                  </a:cubicBezTo>
                  <a:cubicBezTo>
                    <a:pt x="520891" y="19411"/>
                    <a:pt x="520613" y="33558"/>
                    <a:pt x="519361" y="47677"/>
                  </a:cubicBezTo>
                  <a:cubicBezTo>
                    <a:pt x="518080" y="94268"/>
                    <a:pt x="511428" y="140609"/>
                    <a:pt x="501520" y="186142"/>
                  </a:cubicBezTo>
                  <a:cubicBezTo>
                    <a:pt x="494311" y="221594"/>
                    <a:pt x="486379" y="256850"/>
                    <a:pt x="477528" y="291912"/>
                  </a:cubicBezTo>
                  <a:cubicBezTo>
                    <a:pt x="469623" y="326528"/>
                    <a:pt x="460466" y="361116"/>
                    <a:pt x="446439" y="393811"/>
                  </a:cubicBezTo>
                  <a:cubicBezTo>
                    <a:pt x="429822" y="430460"/>
                    <a:pt x="409616" y="465884"/>
                    <a:pt x="383397" y="496546"/>
                  </a:cubicBezTo>
                  <a:cubicBezTo>
                    <a:pt x="373210" y="508994"/>
                    <a:pt x="364304" y="522696"/>
                    <a:pt x="351863" y="533083"/>
                  </a:cubicBezTo>
                  <a:cubicBezTo>
                    <a:pt x="334746" y="545560"/>
                    <a:pt x="315513" y="554889"/>
                    <a:pt x="295947" y="562798"/>
                  </a:cubicBezTo>
                  <a:cubicBezTo>
                    <a:pt x="286149" y="565917"/>
                    <a:pt x="276491" y="569398"/>
                    <a:pt x="267334" y="574188"/>
                  </a:cubicBezTo>
                  <a:cubicBezTo>
                    <a:pt x="251080" y="583016"/>
                    <a:pt x="234436" y="591232"/>
                    <a:pt x="218766" y="601062"/>
                  </a:cubicBezTo>
                  <a:cubicBezTo>
                    <a:pt x="199367" y="615655"/>
                    <a:pt x="181136" y="631473"/>
                    <a:pt x="165717" y="650104"/>
                  </a:cubicBezTo>
                  <a:cubicBezTo>
                    <a:pt x="155808" y="662831"/>
                    <a:pt x="148627" y="676199"/>
                    <a:pt x="140417" y="689873"/>
                  </a:cubicBezTo>
                  <a:cubicBezTo>
                    <a:pt x="126695" y="712179"/>
                    <a:pt x="114393" y="735461"/>
                    <a:pt x="106266" y="760442"/>
                  </a:cubicBezTo>
                  <a:cubicBezTo>
                    <a:pt x="91208" y="805390"/>
                    <a:pt x="76707" y="850533"/>
                    <a:pt x="64544" y="896400"/>
                  </a:cubicBezTo>
                  <a:cubicBezTo>
                    <a:pt x="57809" y="926309"/>
                    <a:pt x="52493" y="955328"/>
                    <a:pt x="45507" y="985043"/>
                  </a:cubicBezTo>
                  <a:cubicBezTo>
                    <a:pt x="36238" y="1025229"/>
                    <a:pt x="25328" y="1066389"/>
                    <a:pt x="17368" y="1106547"/>
                  </a:cubicBezTo>
                  <a:cubicBezTo>
                    <a:pt x="14362" y="1120054"/>
                    <a:pt x="13109" y="1133839"/>
                    <a:pt x="11940" y="1147625"/>
                  </a:cubicBezTo>
                  <a:cubicBezTo>
                    <a:pt x="11690" y="1150577"/>
                    <a:pt x="8851" y="1152804"/>
                    <a:pt x="6012" y="1152804"/>
                  </a:cubicBezTo>
                  <a:cubicBezTo>
                    <a:pt x="2672" y="1152804"/>
                    <a:pt x="56" y="1150103"/>
                    <a:pt x="0" y="1146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7911441" y="2885082"/>
              <a:ext cx="110856" cy="76372"/>
            </a:xfrm>
            <a:custGeom>
              <a:rect b="b" l="l" r="r" t="t"/>
              <a:pathLst>
                <a:path extrusionOk="0" h="152743" w="221712">
                  <a:moveTo>
                    <a:pt x="813" y="152414"/>
                  </a:moveTo>
                  <a:cubicBezTo>
                    <a:pt x="-1275" y="150325"/>
                    <a:pt x="1175" y="147262"/>
                    <a:pt x="2399" y="145340"/>
                  </a:cubicBezTo>
                  <a:cubicBezTo>
                    <a:pt x="10833" y="133393"/>
                    <a:pt x="24248" y="126849"/>
                    <a:pt x="36105" y="118856"/>
                  </a:cubicBezTo>
                  <a:cubicBezTo>
                    <a:pt x="55811" y="105489"/>
                    <a:pt x="76518" y="93736"/>
                    <a:pt x="96669" y="81065"/>
                  </a:cubicBezTo>
                  <a:cubicBezTo>
                    <a:pt x="116820" y="67976"/>
                    <a:pt x="140033" y="60986"/>
                    <a:pt x="160490" y="48399"/>
                  </a:cubicBezTo>
                  <a:cubicBezTo>
                    <a:pt x="177301" y="40044"/>
                    <a:pt x="193583" y="29823"/>
                    <a:pt x="203881" y="13671"/>
                  </a:cubicBezTo>
                  <a:cubicBezTo>
                    <a:pt x="208028" y="9494"/>
                    <a:pt x="212120" y="-3066"/>
                    <a:pt x="219189" y="693"/>
                  </a:cubicBezTo>
                  <a:cubicBezTo>
                    <a:pt x="226175" y="5678"/>
                    <a:pt x="216684" y="14061"/>
                    <a:pt x="214346" y="19352"/>
                  </a:cubicBezTo>
                  <a:cubicBezTo>
                    <a:pt x="203937" y="36869"/>
                    <a:pt x="186987" y="48649"/>
                    <a:pt x="169062" y="57561"/>
                  </a:cubicBezTo>
                  <a:cubicBezTo>
                    <a:pt x="153365" y="66890"/>
                    <a:pt x="135746" y="74688"/>
                    <a:pt x="119242" y="81956"/>
                  </a:cubicBezTo>
                  <a:cubicBezTo>
                    <a:pt x="84506" y="101618"/>
                    <a:pt x="50355" y="122449"/>
                    <a:pt x="16065" y="142918"/>
                  </a:cubicBezTo>
                  <a:cubicBezTo>
                    <a:pt x="11417" y="145897"/>
                    <a:pt x="7326" y="149685"/>
                    <a:pt x="2622" y="152581"/>
                  </a:cubicBezTo>
                  <a:cubicBezTo>
                    <a:pt x="2065" y="152832"/>
                    <a:pt x="1286" y="152804"/>
                    <a:pt x="813" y="1524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8005452" y="2638330"/>
              <a:ext cx="79640" cy="267226"/>
            </a:xfrm>
            <a:custGeom>
              <a:rect b="b" l="l" r="r" t="t"/>
              <a:pathLst>
                <a:path extrusionOk="0" h="534452" w="159281">
                  <a:moveTo>
                    <a:pt x="1639" y="532823"/>
                  </a:moveTo>
                  <a:cubicBezTo>
                    <a:pt x="-560" y="530679"/>
                    <a:pt x="-532" y="527003"/>
                    <a:pt x="1639" y="524858"/>
                  </a:cubicBezTo>
                  <a:cubicBezTo>
                    <a:pt x="6676" y="519261"/>
                    <a:pt x="11798" y="513747"/>
                    <a:pt x="16334" y="507704"/>
                  </a:cubicBezTo>
                  <a:cubicBezTo>
                    <a:pt x="31030" y="488627"/>
                    <a:pt x="45615" y="468799"/>
                    <a:pt x="56442" y="447327"/>
                  </a:cubicBezTo>
                  <a:cubicBezTo>
                    <a:pt x="76481" y="397756"/>
                    <a:pt x="96298" y="347043"/>
                    <a:pt x="107570" y="294715"/>
                  </a:cubicBezTo>
                  <a:cubicBezTo>
                    <a:pt x="114584" y="262578"/>
                    <a:pt x="119205" y="230050"/>
                    <a:pt x="123880" y="197495"/>
                  </a:cubicBezTo>
                  <a:cubicBezTo>
                    <a:pt x="127582" y="175383"/>
                    <a:pt x="130727" y="153187"/>
                    <a:pt x="134290" y="131047"/>
                  </a:cubicBezTo>
                  <a:cubicBezTo>
                    <a:pt x="136878" y="114979"/>
                    <a:pt x="140357" y="99077"/>
                    <a:pt x="141304" y="82813"/>
                  </a:cubicBezTo>
                  <a:cubicBezTo>
                    <a:pt x="142306" y="66605"/>
                    <a:pt x="144755" y="50620"/>
                    <a:pt x="147650" y="34662"/>
                  </a:cubicBezTo>
                  <a:cubicBezTo>
                    <a:pt x="149097" y="24665"/>
                    <a:pt x="149682" y="14528"/>
                    <a:pt x="151741" y="4614"/>
                  </a:cubicBezTo>
                  <a:cubicBezTo>
                    <a:pt x="152159" y="3110"/>
                    <a:pt x="152548" y="1467"/>
                    <a:pt x="153940" y="548"/>
                  </a:cubicBezTo>
                  <a:cubicBezTo>
                    <a:pt x="167049" y="-7389"/>
                    <a:pt x="151741" y="73456"/>
                    <a:pt x="153021" y="81114"/>
                  </a:cubicBezTo>
                  <a:cubicBezTo>
                    <a:pt x="152103" y="103338"/>
                    <a:pt x="146982" y="125032"/>
                    <a:pt x="143892" y="146977"/>
                  </a:cubicBezTo>
                  <a:cubicBezTo>
                    <a:pt x="141610" y="163436"/>
                    <a:pt x="138994" y="179839"/>
                    <a:pt x="136294" y="196214"/>
                  </a:cubicBezTo>
                  <a:cubicBezTo>
                    <a:pt x="130894" y="234283"/>
                    <a:pt x="125383" y="272381"/>
                    <a:pt x="116616" y="309865"/>
                  </a:cubicBezTo>
                  <a:cubicBezTo>
                    <a:pt x="108405" y="343172"/>
                    <a:pt x="97551" y="375756"/>
                    <a:pt x="84859" y="407615"/>
                  </a:cubicBezTo>
                  <a:cubicBezTo>
                    <a:pt x="78819" y="422876"/>
                    <a:pt x="74115" y="438694"/>
                    <a:pt x="66907" y="453454"/>
                  </a:cubicBezTo>
                  <a:cubicBezTo>
                    <a:pt x="57666" y="470748"/>
                    <a:pt x="47396" y="487597"/>
                    <a:pt x="35122" y="502886"/>
                  </a:cubicBezTo>
                  <a:cubicBezTo>
                    <a:pt x="27273" y="513440"/>
                    <a:pt x="19340" y="523884"/>
                    <a:pt x="9627" y="532823"/>
                  </a:cubicBezTo>
                  <a:cubicBezTo>
                    <a:pt x="7400" y="534968"/>
                    <a:pt x="3810" y="535023"/>
                    <a:pt x="1639" y="532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8033777" y="2610003"/>
              <a:ext cx="71213" cy="61399"/>
            </a:xfrm>
            <a:custGeom>
              <a:rect b="b" l="l" r="r" t="t"/>
              <a:pathLst>
                <a:path extrusionOk="0" h="122798" w="142426">
                  <a:moveTo>
                    <a:pt x="125539" y="122480"/>
                  </a:moveTo>
                  <a:cubicBezTo>
                    <a:pt x="110092" y="119389"/>
                    <a:pt x="101687" y="87753"/>
                    <a:pt x="94339" y="74803"/>
                  </a:cubicBezTo>
                  <a:cubicBezTo>
                    <a:pt x="93142" y="71990"/>
                    <a:pt x="90971" y="69066"/>
                    <a:pt x="91806" y="65863"/>
                  </a:cubicBezTo>
                  <a:cubicBezTo>
                    <a:pt x="92975" y="60906"/>
                    <a:pt x="100267" y="59931"/>
                    <a:pt x="102689" y="64443"/>
                  </a:cubicBezTo>
                  <a:cubicBezTo>
                    <a:pt x="105917" y="67980"/>
                    <a:pt x="126513" y="124652"/>
                    <a:pt x="130215" y="106885"/>
                  </a:cubicBezTo>
                  <a:cubicBezTo>
                    <a:pt x="131106" y="99421"/>
                    <a:pt x="128657" y="91958"/>
                    <a:pt x="126374" y="84940"/>
                  </a:cubicBezTo>
                  <a:cubicBezTo>
                    <a:pt x="116661" y="59848"/>
                    <a:pt x="107643" y="33252"/>
                    <a:pt x="90359" y="12310"/>
                  </a:cubicBezTo>
                  <a:cubicBezTo>
                    <a:pt x="76665" y="21389"/>
                    <a:pt x="64224" y="32138"/>
                    <a:pt x="52534" y="43668"/>
                  </a:cubicBezTo>
                  <a:cubicBezTo>
                    <a:pt x="37671" y="57453"/>
                    <a:pt x="10033" y="82684"/>
                    <a:pt x="12121" y="104545"/>
                  </a:cubicBezTo>
                  <a:cubicBezTo>
                    <a:pt x="30073" y="90760"/>
                    <a:pt x="42319" y="71322"/>
                    <a:pt x="58100" y="55392"/>
                  </a:cubicBezTo>
                  <a:cubicBezTo>
                    <a:pt x="59464" y="54334"/>
                    <a:pt x="62275" y="51131"/>
                    <a:pt x="63723" y="53415"/>
                  </a:cubicBezTo>
                  <a:cubicBezTo>
                    <a:pt x="63166" y="60711"/>
                    <a:pt x="57265" y="66727"/>
                    <a:pt x="53452" y="72714"/>
                  </a:cubicBezTo>
                  <a:cubicBezTo>
                    <a:pt x="43432" y="87725"/>
                    <a:pt x="32272" y="102345"/>
                    <a:pt x="18466" y="114098"/>
                  </a:cubicBezTo>
                  <a:cubicBezTo>
                    <a:pt x="8975" y="121923"/>
                    <a:pt x="-710" y="111730"/>
                    <a:pt x="41" y="101482"/>
                  </a:cubicBezTo>
                  <a:cubicBezTo>
                    <a:pt x="2908" y="77393"/>
                    <a:pt x="20777" y="57815"/>
                    <a:pt x="37671" y="41663"/>
                  </a:cubicBezTo>
                  <a:cubicBezTo>
                    <a:pt x="51782" y="27599"/>
                    <a:pt x="66311" y="14037"/>
                    <a:pt x="83178" y="3315"/>
                  </a:cubicBezTo>
                  <a:cubicBezTo>
                    <a:pt x="88967" y="-1810"/>
                    <a:pt x="95118" y="-807"/>
                    <a:pt x="99933" y="5041"/>
                  </a:cubicBezTo>
                  <a:cubicBezTo>
                    <a:pt x="113209" y="20637"/>
                    <a:pt x="121253" y="39936"/>
                    <a:pt x="129241" y="58623"/>
                  </a:cubicBezTo>
                  <a:cubicBezTo>
                    <a:pt x="135225" y="75833"/>
                    <a:pt x="146442" y="94464"/>
                    <a:pt x="140959" y="113067"/>
                  </a:cubicBezTo>
                  <a:cubicBezTo>
                    <a:pt x="138899" y="119528"/>
                    <a:pt x="132358" y="124067"/>
                    <a:pt x="125539" y="1224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7776352" y="2956138"/>
              <a:ext cx="140380" cy="300240"/>
            </a:xfrm>
            <a:custGeom>
              <a:rect b="b" l="l" r="r" t="t"/>
              <a:pathLst>
                <a:path extrusionOk="0" h="600481" w="280761">
                  <a:moveTo>
                    <a:pt x="58459" y="600086"/>
                  </a:moveTo>
                  <a:cubicBezTo>
                    <a:pt x="40229" y="593096"/>
                    <a:pt x="30042" y="557003"/>
                    <a:pt x="21414" y="539960"/>
                  </a:cubicBezTo>
                  <a:cubicBezTo>
                    <a:pt x="8249" y="510663"/>
                    <a:pt x="2321" y="479027"/>
                    <a:pt x="762" y="447056"/>
                  </a:cubicBezTo>
                  <a:cubicBezTo>
                    <a:pt x="-240" y="433577"/>
                    <a:pt x="-1604" y="418399"/>
                    <a:pt x="6551" y="406759"/>
                  </a:cubicBezTo>
                  <a:cubicBezTo>
                    <a:pt x="13565" y="397541"/>
                    <a:pt x="25672" y="405366"/>
                    <a:pt x="30710" y="412802"/>
                  </a:cubicBezTo>
                  <a:cubicBezTo>
                    <a:pt x="44487" y="432909"/>
                    <a:pt x="51557" y="456831"/>
                    <a:pt x="60519" y="479305"/>
                  </a:cubicBezTo>
                  <a:cubicBezTo>
                    <a:pt x="62829" y="485042"/>
                    <a:pt x="65362" y="490862"/>
                    <a:pt x="68006" y="496404"/>
                  </a:cubicBezTo>
                  <a:cubicBezTo>
                    <a:pt x="69954" y="499356"/>
                    <a:pt x="69732" y="503756"/>
                    <a:pt x="66392" y="505622"/>
                  </a:cubicBezTo>
                  <a:cubicBezTo>
                    <a:pt x="61215" y="508574"/>
                    <a:pt x="57457" y="503283"/>
                    <a:pt x="55982" y="498855"/>
                  </a:cubicBezTo>
                  <a:cubicBezTo>
                    <a:pt x="53811" y="493898"/>
                    <a:pt x="51752" y="488885"/>
                    <a:pt x="49887" y="483817"/>
                  </a:cubicBezTo>
                  <a:cubicBezTo>
                    <a:pt x="43346" y="467330"/>
                    <a:pt x="31573" y="418594"/>
                    <a:pt x="15792" y="412217"/>
                  </a:cubicBezTo>
                  <a:cubicBezTo>
                    <a:pt x="15903" y="412245"/>
                    <a:pt x="16014" y="412245"/>
                    <a:pt x="16098" y="412273"/>
                  </a:cubicBezTo>
                  <a:cubicBezTo>
                    <a:pt x="16181" y="412301"/>
                    <a:pt x="16265" y="412328"/>
                    <a:pt x="16404" y="412328"/>
                  </a:cubicBezTo>
                  <a:cubicBezTo>
                    <a:pt x="16042" y="412245"/>
                    <a:pt x="15652" y="412161"/>
                    <a:pt x="15263" y="412161"/>
                  </a:cubicBezTo>
                  <a:cubicBezTo>
                    <a:pt x="7998" y="427952"/>
                    <a:pt x="13815" y="446109"/>
                    <a:pt x="14261" y="462763"/>
                  </a:cubicBezTo>
                  <a:cubicBezTo>
                    <a:pt x="14984" y="471647"/>
                    <a:pt x="15903" y="480530"/>
                    <a:pt x="17740" y="489247"/>
                  </a:cubicBezTo>
                  <a:cubicBezTo>
                    <a:pt x="22026" y="509020"/>
                    <a:pt x="29068" y="528041"/>
                    <a:pt x="37446" y="546421"/>
                  </a:cubicBezTo>
                  <a:cubicBezTo>
                    <a:pt x="44543" y="560540"/>
                    <a:pt x="48885" y="577305"/>
                    <a:pt x="61020" y="588111"/>
                  </a:cubicBezTo>
                  <a:cubicBezTo>
                    <a:pt x="73767" y="578141"/>
                    <a:pt x="86654" y="568394"/>
                    <a:pt x="97871" y="556669"/>
                  </a:cubicBezTo>
                  <a:cubicBezTo>
                    <a:pt x="108503" y="547145"/>
                    <a:pt x="116964" y="535532"/>
                    <a:pt x="127290" y="525701"/>
                  </a:cubicBezTo>
                  <a:cubicBezTo>
                    <a:pt x="142487" y="511220"/>
                    <a:pt x="155958" y="495680"/>
                    <a:pt x="165310" y="476994"/>
                  </a:cubicBezTo>
                  <a:cubicBezTo>
                    <a:pt x="172824" y="462818"/>
                    <a:pt x="180980" y="448560"/>
                    <a:pt x="185210" y="433020"/>
                  </a:cubicBezTo>
                  <a:cubicBezTo>
                    <a:pt x="164252" y="447167"/>
                    <a:pt x="146133" y="466857"/>
                    <a:pt x="129294" y="485209"/>
                  </a:cubicBezTo>
                  <a:cubicBezTo>
                    <a:pt x="124117" y="491141"/>
                    <a:pt x="119218" y="497351"/>
                    <a:pt x="113875" y="503144"/>
                  </a:cubicBezTo>
                  <a:cubicBezTo>
                    <a:pt x="110256" y="506708"/>
                    <a:pt x="106026" y="511359"/>
                    <a:pt x="100570" y="511136"/>
                  </a:cubicBezTo>
                  <a:cubicBezTo>
                    <a:pt x="93612" y="510217"/>
                    <a:pt x="94113" y="503144"/>
                    <a:pt x="95783" y="497936"/>
                  </a:cubicBezTo>
                  <a:cubicBezTo>
                    <a:pt x="97898" y="486518"/>
                    <a:pt x="99401" y="475016"/>
                    <a:pt x="101211" y="463570"/>
                  </a:cubicBezTo>
                  <a:cubicBezTo>
                    <a:pt x="105914" y="427116"/>
                    <a:pt x="111871" y="390941"/>
                    <a:pt x="121723" y="355517"/>
                  </a:cubicBezTo>
                  <a:cubicBezTo>
                    <a:pt x="138813" y="295419"/>
                    <a:pt x="153258" y="234541"/>
                    <a:pt x="172463" y="175056"/>
                  </a:cubicBezTo>
                  <a:cubicBezTo>
                    <a:pt x="179421" y="151691"/>
                    <a:pt x="189719" y="129634"/>
                    <a:pt x="198319" y="106882"/>
                  </a:cubicBezTo>
                  <a:cubicBezTo>
                    <a:pt x="212097" y="68423"/>
                    <a:pt x="226876" y="42133"/>
                    <a:pt x="259524" y="16401"/>
                  </a:cubicBezTo>
                  <a:cubicBezTo>
                    <a:pt x="263532" y="14089"/>
                    <a:pt x="280955" y="-5850"/>
                    <a:pt x="280760" y="1697"/>
                  </a:cubicBezTo>
                  <a:cubicBezTo>
                    <a:pt x="266510" y="20495"/>
                    <a:pt x="248836" y="36675"/>
                    <a:pt x="235254" y="56002"/>
                  </a:cubicBezTo>
                  <a:cubicBezTo>
                    <a:pt x="220669" y="77084"/>
                    <a:pt x="213266" y="101841"/>
                    <a:pt x="203914" y="125457"/>
                  </a:cubicBezTo>
                  <a:cubicBezTo>
                    <a:pt x="197345" y="141665"/>
                    <a:pt x="190498" y="157595"/>
                    <a:pt x="185516" y="174109"/>
                  </a:cubicBezTo>
                  <a:cubicBezTo>
                    <a:pt x="167870" y="227523"/>
                    <a:pt x="154650" y="282302"/>
                    <a:pt x="139620" y="336496"/>
                  </a:cubicBezTo>
                  <a:cubicBezTo>
                    <a:pt x="133497" y="357633"/>
                    <a:pt x="128181" y="379244"/>
                    <a:pt x="123143" y="400632"/>
                  </a:cubicBezTo>
                  <a:cubicBezTo>
                    <a:pt x="117743" y="430235"/>
                    <a:pt x="114181" y="460145"/>
                    <a:pt x="109477" y="489860"/>
                  </a:cubicBezTo>
                  <a:cubicBezTo>
                    <a:pt x="131882" y="464044"/>
                    <a:pt x="154900" y="437003"/>
                    <a:pt x="184626" y="419430"/>
                  </a:cubicBezTo>
                  <a:cubicBezTo>
                    <a:pt x="193671" y="415002"/>
                    <a:pt x="199126" y="425585"/>
                    <a:pt x="197429" y="433410"/>
                  </a:cubicBezTo>
                  <a:cubicBezTo>
                    <a:pt x="195453" y="445441"/>
                    <a:pt x="189246" y="456385"/>
                    <a:pt x="184180" y="467358"/>
                  </a:cubicBezTo>
                  <a:cubicBezTo>
                    <a:pt x="178447" y="478247"/>
                    <a:pt x="172880" y="489331"/>
                    <a:pt x="166145" y="499663"/>
                  </a:cubicBezTo>
                  <a:cubicBezTo>
                    <a:pt x="155039" y="516706"/>
                    <a:pt x="138868" y="530575"/>
                    <a:pt x="125314" y="545363"/>
                  </a:cubicBezTo>
                  <a:cubicBezTo>
                    <a:pt x="109393" y="563993"/>
                    <a:pt x="91246" y="580591"/>
                    <a:pt x="71624" y="595184"/>
                  </a:cubicBezTo>
                  <a:cubicBezTo>
                    <a:pt x="67978" y="598303"/>
                    <a:pt x="63525" y="601645"/>
                    <a:pt x="58459" y="6000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7782164" y="2616158"/>
              <a:ext cx="316827" cy="634049"/>
            </a:xfrm>
            <a:custGeom>
              <a:rect b="b" l="l" r="r" t="t"/>
              <a:pathLst>
                <a:path extrusionOk="0" h="1268098" w="633655">
                  <a:moveTo>
                    <a:pt x="629628" y="72630"/>
                  </a:moveTo>
                  <a:cubicBezTo>
                    <a:pt x="631910" y="79648"/>
                    <a:pt x="634359" y="87139"/>
                    <a:pt x="633468" y="94603"/>
                  </a:cubicBezTo>
                  <a:cubicBezTo>
                    <a:pt x="629767" y="112370"/>
                    <a:pt x="609143" y="55670"/>
                    <a:pt x="605942" y="52161"/>
                  </a:cubicBezTo>
                  <a:cubicBezTo>
                    <a:pt x="605830" y="51966"/>
                    <a:pt x="605719" y="51799"/>
                    <a:pt x="605608" y="51632"/>
                  </a:cubicBezTo>
                  <a:cubicBezTo>
                    <a:pt x="605051" y="45979"/>
                    <a:pt x="603548" y="43082"/>
                    <a:pt x="600514" y="44920"/>
                  </a:cubicBezTo>
                  <a:cubicBezTo>
                    <a:pt x="599123" y="45839"/>
                    <a:pt x="598733" y="47454"/>
                    <a:pt x="598316" y="48986"/>
                  </a:cubicBezTo>
                  <a:cubicBezTo>
                    <a:pt x="598260" y="49293"/>
                    <a:pt x="598204" y="49571"/>
                    <a:pt x="598149" y="49849"/>
                  </a:cubicBezTo>
                  <a:cubicBezTo>
                    <a:pt x="596673" y="50546"/>
                    <a:pt x="595477" y="51799"/>
                    <a:pt x="595059" y="53581"/>
                  </a:cubicBezTo>
                  <a:cubicBezTo>
                    <a:pt x="594447" y="55948"/>
                    <a:pt x="595449" y="58148"/>
                    <a:pt x="596506" y="60265"/>
                  </a:cubicBezTo>
                  <a:cubicBezTo>
                    <a:pt x="595727" y="66503"/>
                    <a:pt x="595171" y="72797"/>
                    <a:pt x="594252" y="79007"/>
                  </a:cubicBezTo>
                  <a:cubicBezTo>
                    <a:pt x="591330" y="94965"/>
                    <a:pt x="588908" y="110950"/>
                    <a:pt x="587906" y="127158"/>
                  </a:cubicBezTo>
                  <a:cubicBezTo>
                    <a:pt x="586932" y="143422"/>
                    <a:pt x="583453" y="159323"/>
                    <a:pt x="580892" y="175392"/>
                  </a:cubicBezTo>
                  <a:cubicBezTo>
                    <a:pt x="577330" y="197532"/>
                    <a:pt x="574185" y="219728"/>
                    <a:pt x="570483" y="241840"/>
                  </a:cubicBezTo>
                  <a:cubicBezTo>
                    <a:pt x="565807" y="274395"/>
                    <a:pt x="561187" y="306895"/>
                    <a:pt x="554173" y="339060"/>
                  </a:cubicBezTo>
                  <a:cubicBezTo>
                    <a:pt x="542900" y="391388"/>
                    <a:pt x="523083" y="442129"/>
                    <a:pt x="503044" y="491672"/>
                  </a:cubicBezTo>
                  <a:cubicBezTo>
                    <a:pt x="494805" y="508019"/>
                    <a:pt x="484396" y="523392"/>
                    <a:pt x="473430" y="538207"/>
                  </a:cubicBezTo>
                  <a:cubicBezTo>
                    <a:pt x="468865" y="540018"/>
                    <a:pt x="465664" y="548289"/>
                    <a:pt x="462464" y="551519"/>
                  </a:cubicBezTo>
                  <a:cubicBezTo>
                    <a:pt x="452165" y="567672"/>
                    <a:pt x="435883" y="577920"/>
                    <a:pt x="419072" y="586247"/>
                  </a:cubicBezTo>
                  <a:cubicBezTo>
                    <a:pt x="398615" y="598834"/>
                    <a:pt x="375402" y="605825"/>
                    <a:pt x="355251" y="618914"/>
                  </a:cubicBezTo>
                  <a:cubicBezTo>
                    <a:pt x="335101" y="631585"/>
                    <a:pt x="314393" y="643337"/>
                    <a:pt x="294687" y="656704"/>
                  </a:cubicBezTo>
                  <a:cubicBezTo>
                    <a:pt x="282830" y="664669"/>
                    <a:pt x="269415" y="671214"/>
                    <a:pt x="260982" y="683189"/>
                  </a:cubicBezTo>
                  <a:cubicBezTo>
                    <a:pt x="260453" y="683996"/>
                    <a:pt x="259729" y="685027"/>
                    <a:pt x="259200" y="686113"/>
                  </a:cubicBezTo>
                  <a:cubicBezTo>
                    <a:pt x="254636" y="690290"/>
                    <a:pt x="249793" y="695247"/>
                    <a:pt x="247928" y="696333"/>
                  </a:cubicBezTo>
                  <a:cubicBezTo>
                    <a:pt x="215280" y="722038"/>
                    <a:pt x="200501" y="748327"/>
                    <a:pt x="186724" y="786814"/>
                  </a:cubicBezTo>
                  <a:cubicBezTo>
                    <a:pt x="178123" y="809567"/>
                    <a:pt x="167853" y="831623"/>
                    <a:pt x="160867" y="854989"/>
                  </a:cubicBezTo>
                  <a:cubicBezTo>
                    <a:pt x="141634" y="914446"/>
                    <a:pt x="127217" y="975351"/>
                    <a:pt x="110128" y="1035449"/>
                  </a:cubicBezTo>
                  <a:cubicBezTo>
                    <a:pt x="100247" y="1070901"/>
                    <a:pt x="94291" y="1107077"/>
                    <a:pt x="89587" y="1143503"/>
                  </a:cubicBezTo>
                  <a:cubicBezTo>
                    <a:pt x="87778" y="1154949"/>
                    <a:pt x="86275" y="1166478"/>
                    <a:pt x="84160" y="1177896"/>
                  </a:cubicBezTo>
                  <a:cubicBezTo>
                    <a:pt x="82490" y="1183104"/>
                    <a:pt x="81989" y="1190178"/>
                    <a:pt x="88947" y="1191097"/>
                  </a:cubicBezTo>
                  <a:cubicBezTo>
                    <a:pt x="94402" y="1191319"/>
                    <a:pt x="98661" y="1186669"/>
                    <a:pt x="102251" y="1183104"/>
                  </a:cubicBezTo>
                  <a:cubicBezTo>
                    <a:pt x="107595" y="1177311"/>
                    <a:pt x="112493" y="1171101"/>
                    <a:pt x="117670" y="1165169"/>
                  </a:cubicBezTo>
                  <a:cubicBezTo>
                    <a:pt x="134509" y="1146817"/>
                    <a:pt x="152628" y="1127128"/>
                    <a:pt x="173587" y="1112981"/>
                  </a:cubicBezTo>
                  <a:cubicBezTo>
                    <a:pt x="169384" y="1128548"/>
                    <a:pt x="161201" y="1142779"/>
                    <a:pt x="153686" y="1156954"/>
                  </a:cubicBezTo>
                  <a:cubicBezTo>
                    <a:pt x="144334" y="1175613"/>
                    <a:pt x="130863" y="1191180"/>
                    <a:pt x="115666" y="1205662"/>
                  </a:cubicBezTo>
                  <a:cubicBezTo>
                    <a:pt x="105313" y="1215464"/>
                    <a:pt x="96879" y="1227105"/>
                    <a:pt x="86247" y="1236630"/>
                  </a:cubicBezTo>
                  <a:cubicBezTo>
                    <a:pt x="75031" y="1248382"/>
                    <a:pt x="62144" y="1258101"/>
                    <a:pt x="49396" y="1268099"/>
                  </a:cubicBezTo>
                  <a:cubicBezTo>
                    <a:pt x="37289" y="1257293"/>
                    <a:pt x="32947" y="1240528"/>
                    <a:pt x="25822" y="1226409"/>
                  </a:cubicBezTo>
                  <a:cubicBezTo>
                    <a:pt x="17444" y="1208029"/>
                    <a:pt x="10430" y="1189008"/>
                    <a:pt x="6116" y="1169235"/>
                  </a:cubicBezTo>
                  <a:cubicBezTo>
                    <a:pt x="4307" y="1160519"/>
                    <a:pt x="3389" y="1151635"/>
                    <a:pt x="2637" y="1142751"/>
                  </a:cubicBezTo>
                  <a:cubicBezTo>
                    <a:pt x="2192" y="1126097"/>
                    <a:pt x="-3653" y="1107940"/>
                    <a:pt x="3639" y="1092150"/>
                  </a:cubicBezTo>
                  <a:cubicBezTo>
                    <a:pt x="4029" y="1092150"/>
                    <a:pt x="4419" y="1092233"/>
                    <a:pt x="4780" y="1092317"/>
                  </a:cubicBezTo>
                  <a:cubicBezTo>
                    <a:pt x="4669" y="1092317"/>
                    <a:pt x="4586" y="1092289"/>
                    <a:pt x="4474" y="1092261"/>
                  </a:cubicBezTo>
                  <a:cubicBezTo>
                    <a:pt x="4363" y="1092233"/>
                    <a:pt x="4252" y="1092233"/>
                    <a:pt x="4168" y="1092205"/>
                  </a:cubicBezTo>
                  <a:cubicBezTo>
                    <a:pt x="19949" y="1098611"/>
                    <a:pt x="31723" y="1147318"/>
                    <a:pt x="38263" y="1163805"/>
                  </a:cubicBezTo>
                  <a:cubicBezTo>
                    <a:pt x="40128" y="1168873"/>
                    <a:pt x="42216" y="1173886"/>
                    <a:pt x="44359" y="1178843"/>
                  </a:cubicBezTo>
                  <a:cubicBezTo>
                    <a:pt x="45695" y="1182826"/>
                    <a:pt x="48868" y="1187532"/>
                    <a:pt x="53265" y="1186251"/>
                  </a:cubicBezTo>
                  <a:cubicBezTo>
                    <a:pt x="54295" y="1187086"/>
                    <a:pt x="55575" y="1187588"/>
                    <a:pt x="57023" y="1187588"/>
                  </a:cubicBezTo>
                  <a:cubicBezTo>
                    <a:pt x="59889" y="1187588"/>
                    <a:pt x="62701" y="1185360"/>
                    <a:pt x="62951" y="1182408"/>
                  </a:cubicBezTo>
                  <a:cubicBezTo>
                    <a:pt x="64120" y="1168650"/>
                    <a:pt x="65373" y="1154837"/>
                    <a:pt x="68378" y="1141331"/>
                  </a:cubicBezTo>
                  <a:cubicBezTo>
                    <a:pt x="76366" y="1101173"/>
                    <a:pt x="87249" y="1060012"/>
                    <a:pt x="96517" y="1019826"/>
                  </a:cubicBezTo>
                  <a:cubicBezTo>
                    <a:pt x="103504" y="990111"/>
                    <a:pt x="108820" y="961093"/>
                    <a:pt x="115555" y="931183"/>
                  </a:cubicBezTo>
                  <a:cubicBezTo>
                    <a:pt x="127690" y="885344"/>
                    <a:pt x="142219" y="840201"/>
                    <a:pt x="157277" y="795225"/>
                  </a:cubicBezTo>
                  <a:cubicBezTo>
                    <a:pt x="165376" y="770244"/>
                    <a:pt x="177678" y="746963"/>
                    <a:pt x="191400" y="724656"/>
                  </a:cubicBezTo>
                  <a:cubicBezTo>
                    <a:pt x="199610" y="710982"/>
                    <a:pt x="206791" y="697614"/>
                    <a:pt x="216700" y="684915"/>
                  </a:cubicBezTo>
                  <a:cubicBezTo>
                    <a:pt x="232091" y="666312"/>
                    <a:pt x="250350" y="650466"/>
                    <a:pt x="269749" y="635873"/>
                  </a:cubicBezTo>
                  <a:cubicBezTo>
                    <a:pt x="285447" y="626043"/>
                    <a:pt x="302063" y="617855"/>
                    <a:pt x="318317" y="608999"/>
                  </a:cubicBezTo>
                  <a:cubicBezTo>
                    <a:pt x="327474" y="604209"/>
                    <a:pt x="337104" y="600728"/>
                    <a:pt x="346929" y="597609"/>
                  </a:cubicBezTo>
                  <a:cubicBezTo>
                    <a:pt x="366496" y="589700"/>
                    <a:pt x="385756" y="580343"/>
                    <a:pt x="402846" y="567894"/>
                  </a:cubicBezTo>
                  <a:cubicBezTo>
                    <a:pt x="415315" y="557507"/>
                    <a:pt x="424221" y="543833"/>
                    <a:pt x="434380" y="531357"/>
                  </a:cubicBezTo>
                  <a:cubicBezTo>
                    <a:pt x="460599" y="500695"/>
                    <a:pt x="480805" y="465271"/>
                    <a:pt x="497422" y="428622"/>
                  </a:cubicBezTo>
                  <a:cubicBezTo>
                    <a:pt x="511449" y="395900"/>
                    <a:pt x="520606" y="361339"/>
                    <a:pt x="528511" y="326723"/>
                  </a:cubicBezTo>
                  <a:cubicBezTo>
                    <a:pt x="537362" y="291661"/>
                    <a:pt x="545294" y="256377"/>
                    <a:pt x="552503" y="220953"/>
                  </a:cubicBezTo>
                  <a:cubicBezTo>
                    <a:pt x="562383" y="175420"/>
                    <a:pt x="569063" y="129080"/>
                    <a:pt x="570344" y="82488"/>
                  </a:cubicBezTo>
                  <a:cubicBezTo>
                    <a:pt x="571596" y="68369"/>
                    <a:pt x="571874" y="54222"/>
                    <a:pt x="571624" y="40075"/>
                  </a:cubicBezTo>
                  <a:cubicBezTo>
                    <a:pt x="571624" y="37206"/>
                    <a:pt x="569230" y="34811"/>
                    <a:pt x="566336" y="34811"/>
                  </a:cubicBezTo>
                  <a:cubicBezTo>
                    <a:pt x="563469" y="34811"/>
                    <a:pt x="561075" y="37206"/>
                    <a:pt x="561075" y="40075"/>
                  </a:cubicBezTo>
                  <a:cubicBezTo>
                    <a:pt x="561075" y="41188"/>
                    <a:pt x="561075" y="42302"/>
                    <a:pt x="561075" y="43416"/>
                  </a:cubicBezTo>
                  <a:cubicBezTo>
                    <a:pt x="545433" y="59290"/>
                    <a:pt x="533215" y="78590"/>
                    <a:pt x="515374" y="92263"/>
                  </a:cubicBezTo>
                  <a:cubicBezTo>
                    <a:pt x="513258" y="70402"/>
                    <a:pt x="540897" y="45171"/>
                    <a:pt x="555759" y="31386"/>
                  </a:cubicBezTo>
                  <a:cubicBezTo>
                    <a:pt x="567449" y="19856"/>
                    <a:pt x="579862" y="9107"/>
                    <a:pt x="593584" y="0"/>
                  </a:cubicBezTo>
                  <a:cubicBezTo>
                    <a:pt x="610896" y="20942"/>
                    <a:pt x="619914" y="47538"/>
                    <a:pt x="629628" y="726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8" name="Google Shape;1578;p37"/>
          <p:cNvGrpSpPr/>
          <p:nvPr/>
        </p:nvGrpSpPr>
        <p:grpSpPr>
          <a:xfrm>
            <a:off x="6073566" y="3878301"/>
            <a:ext cx="1237709" cy="503017"/>
            <a:chOff x="6073566" y="3878301"/>
            <a:chExt cx="1237709" cy="503017"/>
          </a:xfrm>
        </p:grpSpPr>
        <p:grpSp>
          <p:nvGrpSpPr>
            <p:cNvPr id="1579" name="Google Shape;1579;p37"/>
            <p:cNvGrpSpPr/>
            <p:nvPr/>
          </p:nvGrpSpPr>
          <p:grpSpPr>
            <a:xfrm>
              <a:off x="6073566" y="3878301"/>
              <a:ext cx="1237709" cy="503017"/>
              <a:chOff x="12147133" y="7756602"/>
              <a:chExt cx="2475419" cy="1006033"/>
            </a:xfrm>
          </p:grpSpPr>
          <p:sp>
            <p:nvSpPr>
              <p:cNvPr id="1580" name="Google Shape;1580;p37"/>
              <p:cNvSpPr/>
              <p:nvPr/>
            </p:nvSpPr>
            <p:spPr>
              <a:xfrm>
                <a:off x="12147133" y="8111224"/>
                <a:ext cx="459440" cy="536216"/>
              </a:xfrm>
              <a:custGeom>
                <a:rect b="b" l="l" r="r" t="t"/>
                <a:pathLst>
                  <a:path extrusionOk="0" h="536216" w="459440">
                    <a:moveTo>
                      <a:pt x="426229" y="20777"/>
                    </a:moveTo>
                    <a:cubicBezTo>
                      <a:pt x="415882" y="8170"/>
                      <a:pt x="399593" y="17267"/>
                      <a:pt x="391226" y="27353"/>
                    </a:cubicBezTo>
                    <a:cubicBezTo>
                      <a:pt x="359640" y="59886"/>
                      <a:pt x="330380" y="94348"/>
                      <a:pt x="302308" y="129897"/>
                    </a:cubicBezTo>
                    <a:cubicBezTo>
                      <a:pt x="278445" y="156003"/>
                      <a:pt x="253938" y="181664"/>
                      <a:pt x="230025" y="207720"/>
                    </a:cubicBezTo>
                    <a:cubicBezTo>
                      <a:pt x="215816" y="168759"/>
                      <a:pt x="189229" y="137264"/>
                      <a:pt x="169970" y="100726"/>
                    </a:cubicBezTo>
                    <a:cubicBezTo>
                      <a:pt x="156702" y="78032"/>
                      <a:pt x="143087" y="55486"/>
                      <a:pt x="128382" y="33682"/>
                    </a:cubicBezTo>
                    <a:cubicBezTo>
                      <a:pt x="118530" y="19887"/>
                      <a:pt x="108480" y="4016"/>
                      <a:pt x="90161" y="1544"/>
                    </a:cubicBezTo>
                    <a:cubicBezTo>
                      <a:pt x="72536" y="-3351"/>
                      <a:pt x="55208" y="4214"/>
                      <a:pt x="40009" y="12718"/>
                    </a:cubicBezTo>
                    <a:cubicBezTo>
                      <a:pt x="7976" y="27452"/>
                      <a:pt x="20502" y="71456"/>
                      <a:pt x="33969" y="95683"/>
                    </a:cubicBezTo>
                    <a:cubicBezTo>
                      <a:pt x="48772" y="123766"/>
                      <a:pt x="68823" y="148537"/>
                      <a:pt x="90310" y="171775"/>
                    </a:cubicBezTo>
                    <a:cubicBezTo>
                      <a:pt x="111351" y="196150"/>
                      <a:pt x="130016" y="222404"/>
                      <a:pt x="150117" y="247521"/>
                    </a:cubicBezTo>
                    <a:cubicBezTo>
                      <a:pt x="139126" y="278967"/>
                      <a:pt x="112044" y="303441"/>
                      <a:pt x="90359" y="328904"/>
                    </a:cubicBezTo>
                    <a:cubicBezTo>
                      <a:pt x="67981" y="354861"/>
                      <a:pt x="46989" y="381857"/>
                      <a:pt x="29117" y="411127"/>
                    </a:cubicBezTo>
                    <a:cubicBezTo>
                      <a:pt x="11689" y="434859"/>
                      <a:pt x="-12025" y="465266"/>
                      <a:pt x="7085" y="494784"/>
                    </a:cubicBezTo>
                    <a:cubicBezTo>
                      <a:pt x="12531" y="503782"/>
                      <a:pt x="20304" y="510853"/>
                      <a:pt x="28424" y="517330"/>
                    </a:cubicBezTo>
                    <a:cubicBezTo>
                      <a:pt x="38028" y="524350"/>
                      <a:pt x="47286" y="533695"/>
                      <a:pt x="59218" y="536217"/>
                    </a:cubicBezTo>
                    <a:cubicBezTo>
                      <a:pt x="81745" y="536217"/>
                      <a:pt x="93578" y="511693"/>
                      <a:pt x="105856" y="496168"/>
                    </a:cubicBezTo>
                    <a:cubicBezTo>
                      <a:pt x="116154" y="481879"/>
                      <a:pt x="126452" y="467491"/>
                      <a:pt x="137146" y="453499"/>
                    </a:cubicBezTo>
                    <a:cubicBezTo>
                      <a:pt x="166802" y="413302"/>
                      <a:pt x="196903" y="373452"/>
                      <a:pt x="228935" y="335084"/>
                    </a:cubicBezTo>
                    <a:cubicBezTo>
                      <a:pt x="253343" y="361635"/>
                      <a:pt x="268048" y="394959"/>
                      <a:pt x="286861" y="425317"/>
                    </a:cubicBezTo>
                    <a:cubicBezTo>
                      <a:pt x="306269" y="454735"/>
                      <a:pt x="320973" y="487170"/>
                      <a:pt x="343747" y="514314"/>
                    </a:cubicBezTo>
                    <a:cubicBezTo>
                      <a:pt x="352461" y="526921"/>
                      <a:pt x="366026" y="536414"/>
                      <a:pt x="381919" y="535574"/>
                    </a:cubicBezTo>
                    <a:cubicBezTo>
                      <a:pt x="399692" y="534437"/>
                      <a:pt x="420189" y="528059"/>
                      <a:pt x="430784" y="512929"/>
                    </a:cubicBezTo>
                    <a:cubicBezTo>
                      <a:pt x="452370" y="471348"/>
                      <a:pt x="399247" y="393031"/>
                      <a:pt x="378304" y="355257"/>
                    </a:cubicBezTo>
                    <a:cubicBezTo>
                      <a:pt x="365630" y="333106"/>
                      <a:pt x="352213" y="310659"/>
                      <a:pt x="340876" y="288114"/>
                    </a:cubicBezTo>
                    <a:cubicBezTo>
                      <a:pt x="345926" y="265123"/>
                      <a:pt x="364937" y="247917"/>
                      <a:pt x="376522" y="227942"/>
                    </a:cubicBezTo>
                    <a:cubicBezTo>
                      <a:pt x="386424" y="212812"/>
                      <a:pt x="395138" y="197040"/>
                      <a:pt x="403851" y="181219"/>
                    </a:cubicBezTo>
                    <a:cubicBezTo>
                      <a:pt x="419991" y="150663"/>
                      <a:pt x="440092" y="122332"/>
                      <a:pt x="455638" y="91431"/>
                    </a:cubicBezTo>
                    <a:cubicBezTo>
                      <a:pt x="466431" y="73434"/>
                      <a:pt x="451974" y="54794"/>
                      <a:pt x="440537" y="41197"/>
                    </a:cubicBezTo>
                    <a:cubicBezTo>
                      <a:pt x="435339" y="34671"/>
                      <a:pt x="431230" y="27600"/>
                      <a:pt x="426229" y="207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1" name="Google Shape;1581;p37"/>
              <p:cNvSpPr/>
              <p:nvPr/>
            </p:nvSpPr>
            <p:spPr>
              <a:xfrm>
                <a:off x="12684905" y="8221599"/>
                <a:ext cx="256633" cy="100010"/>
              </a:xfrm>
              <a:custGeom>
                <a:rect b="b" l="l" r="r" t="t"/>
                <a:pathLst>
                  <a:path extrusionOk="0" h="100010" w="256633">
                    <a:moveTo>
                      <a:pt x="39857" y="95961"/>
                    </a:moveTo>
                    <a:cubicBezTo>
                      <a:pt x="60700" y="98285"/>
                      <a:pt x="81593" y="99224"/>
                      <a:pt x="102535" y="99571"/>
                    </a:cubicBezTo>
                    <a:cubicBezTo>
                      <a:pt x="146895" y="100461"/>
                      <a:pt x="191404" y="100411"/>
                      <a:pt x="235418" y="95417"/>
                    </a:cubicBezTo>
                    <a:cubicBezTo>
                      <a:pt x="251558" y="89138"/>
                      <a:pt x="252201" y="67482"/>
                      <a:pt x="255073" y="52798"/>
                    </a:cubicBezTo>
                    <a:cubicBezTo>
                      <a:pt x="255568" y="42712"/>
                      <a:pt x="259034" y="31290"/>
                      <a:pt x="253687" y="21995"/>
                    </a:cubicBezTo>
                    <a:cubicBezTo>
                      <a:pt x="236507" y="-3023"/>
                      <a:pt x="162045" y="7756"/>
                      <a:pt x="132142" y="3949"/>
                    </a:cubicBezTo>
                    <a:cubicBezTo>
                      <a:pt x="106100" y="3108"/>
                      <a:pt x="80009" y="2910"/>
                      <a:pt x="53967" y="1229"/>
                    </a:cubicBezTo>
                    <a:cubicBezTo>
                      <a:pt x="40005" y="2020"/>
                      <a:pt x="-246" y="-7769"/>
                      <a:pt x="6438" y="17397"/>
                    </a:cubicBezTo>
                    <a:cubicBezTo>
                      <a:pt x="2428" y="33466"/>
                      <a:pt x="1041" y="50276"/>
                      <a:pt x="101" y="66790"/>
                    </a:cubicBezTo>
                    <a:cubicBezTo>
                      <a:pt x="-48" y="73613"/>
                      <a:pt x="-691" y="81623"/>
                      <a:pt x="4804" y="86666"/>
                    </a:cubicBezTo>
                    <a:cubicBezTo>
                      <a:pt x="14310" y="94725"/>
                      <a:pt x="28123" y="94231"/>
                      <a:pt x="39857" y="959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2" name="Google Shape;1582;p37"/>
              <p:cNvSpPr/>
              <p:nvPr/>
            </p:nvSpPr>
            <p:spPr>
              <a:xfrm>
                <a:off x="12681258" y="8372928"/>
                <a:ext cx="261680" cy="98941"/>
              </a:xfrm>
              <a:custGeom>
                <a:rect b="b" l="l" r="r" t="t"/>
                <a:pathLst>
                  <a:path extrusionOk="0" h="98941" w="261680">
                    <a:moveTo>
                      <a:pt x="242480" y="5050"/>
                    </a:moveTo>
                    <a:cubicBezTo>
                      <a:pt x="215597" y="-1822"/>
                      <a:pt x="187179" y="-240"/>
                      <a:pt x="159750" y="1491"/>
                    </a:cubicBezTo>
                    <a:cubicBezTo>
                      <a:pt x="121826" y="3320"/>
                      <a:pt x="81774" y="2133"/>
                      <a:pt x="43454" y="2479"/>
                    </a:cubicBezTo>
                    <a:cubicBezTo>
                      <a:pt x="30482" y="3172"/>
                      <a:pt x="14986" y="-289"/>
                      <a:pt x="4341" y="8956"/>
                    </a:cubicBezTo>
                    <a:cubicBezTo>
                      <a:pt x="-263" y="13653"/>
                      <a:pt x="-1996" y="21564"/>
                      <a:pt x="3104" y="26508"/>
                    </a:cubicBezTo>
                    <a:cubicBezTo>
                      <a:pt x="-3036" y="76792"/>
                      <a:pt x="-15" y="98794"/>
                      <a:pt x="56672" y="98942"/>
                    </a:cubicBezTo>
                    <a:cubicBezTo>
                      <a:pt x="114994" y="97805"/>
                      <a:pt x="174059" y="101068"/>
                      <a:pt x="231935" y="92762"/>
                    </a:cubicBezTo>
                    <a:cubicBezTo>
                      <a:pt x="258571" y="88312"/>
                      <a:pt x="259957" y="54790"/>
                      <a:pt x="261343" y="33233"/>
                    </a:cubicBezTo>
                    <a:cubicBezTo>
                      <a:pt x="263373" y="19636"/>
                      <a:pt x="256145" y="8066"/>
                      <a:pt x="242480" y="50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3" name="Google Shape;1583;p37"/>
              <p:cNvSpPr/>
              <p:nvPr/>
            </p:nvSpPr>
            <p:spPr>
              <a:xfrm>
                <a:off x="13085262" y="8235111"/>
                <a:ext cx="1537290" cy="142587"/>
              </a:xfrm>
              <a:custGeom>
                <a:rect b="b" l="l" r="r" t="t"/>
                <a:pathLst>
                  <a:path extrusionOk="0" h="142587" w="1537290">
                    <a:moveTo>
                      <a:pt x="1526045" y="42203"/>
                    </a:moveTo>
                    <a:cubicBezTo>
                      <a:pt x="1515202" y="26084"/>
                      <a:pt x="1493715" y="27320"/>
                      <a:pt x="1476288" y="27172"/>
                    </a:cubicBezTo>
                    <a:cubicBezTo>
                      <a:pt x="1410391" y="27222"/>
                      <a:pt x="1344544" y="27765"/>
                      <a:pt x="1278697" y="24947"/>
                    </a:cubicBezTo>
                    <a:cubicBezTo>
                      <a:pt x="1215226" y="24156"/>
                      <a:pt x="1151657" y="24749"/>
                      <a:pt x="1088285" y="20695"/>
                    </a:cubicBezTo>
                    <a:cubicBezTo>
                      <a:pt x="1012734" y="16097"/>
                      <a:pt x="935351" y="12142"/>
                      <a:pt x="859404" y="13130"/>
                    </a:cubicBezTo>
                    <a:cubicBezTo>
                      <a:pt x="761475" y="17036"/>
                      <a:pt x="663546" y="17432"/>
                      <a:pt x="565617" y="15998"/>
                    </a:cubicBezTo>
                    <a:cubicBezTo>
                      <a:pt x="514623" y="15009"/>
                      <a:pt x="463529" y="14218"/>
                      <a:pt x="412931" y="7247"/>
                    </a:cubicBezTo>
                    <a:cubicBezTo>
                      <a:pt x="365650" y="-367"/>
                      <a:pt x="317923" y="-2988"/>
                      <a:pt x="270394" y="4330"/>
                    </a:cubicBezTo>
                    <a:cubicBezTo>
                      <a:pt x="229054" y="10362"/>
                      <a:pt x="187318" y="12389"/>
                      <a:pt x="145829" y="17333"/>
                    </a:cubicBezTo>
                    <a:cubicBezTo>
                      <a:pt x="122412" y="20151"/>
                      <a:pt x="99390" y="25343"/>
                      <a:pt x="75873" y="27320"/>
                    </a:cubicBezTo>
                    <a:cubicBezTo>
                      <a:pt x="60476" y="28309"/>
                      <a:pt x="44979" y="28359"/>
                      <a:pt x="29582" y="29545"/>
                    </a:cubicBezTo>
                    <a:cubicBezTo>
                      <a:pt x="22700" y="30386"/>
                      <a:pt x="14977" y="30139"/>
                      <a:pt x="8986" y="34045"/>
                    </a:cubicBezTo>
                    <a:cubicBezTo>
                      <a:pt x="7055" y="35132"/>
                      <a:pt x="6659" y="40126"/>
                      <a:pt x="9531" y="39286"/>
                    </a:cubicBezTo>
                    <a:cubicBezTo>
                      <a:pt x="10075" y="39384"/>
                      <a:pt x="10620" y="39483"/>
                      <a:pt x="11165" y="39582"/>
                    </a:cubicBezTo>
                    <a:cubicBezTo>
                      <a:pt x="9828" y="39730"/>
                      <a:pt x="8541" y="40324"/>
                      <a:pt x="7798" y="41609"/>
                    </a:cubicBezTo>
                    <a:cubicBezTo>
                      <a:pt x="5273" y="47938"/>
                      <a:pt x="5917" y="55206"/>
                      <a:pt x="4827" y="61930"/>
                    </a:cubicBezTo>
                    <a:cubicBezTo>
                      <a:pt x="3788" y="80817"/>
                      <a:pt x="-2203" y="100298"/>
                      <a:pt x="867" y="119036"/>
                    </a:cubicBezTo>
                    <a:cubicBezTo>
                      <a:pt x="15026" y="146527"/>
                      <a:pt x="78844" y="130013"/>
                      <a:pt x="105727" y="130309"/>
                    </a:cubicBezTo>
                    <a:cubicBezTo>
                      <a:pt x="208508" y="124574"/>
                      <a:pt x="311635" y="116169"/>
                      <a:pt x="414763" y="116910"/>
                    </a:cubicBezTo>
                    <a:cubicBezTo>
                      <a:pt x="607155" y="117207"/>
                      <a:pt x="799399" y="128035"/>
                      <a:pt x="991594" y="134759"/>
                    </a:cubicBezTo>
                    <a:cubicBezTo>
                      <a:pt x="1086552" y="136242"/>
                      <a:pt x="1181560" y="133424"/>
                      <a:pt x="1276519" y="136193"/>
                    </a:cubicBezTo>
                    <a:cubicBezTo>
                      <a:pt x="1351426" y="140544"/>
                      <a:pt x="1426432" y="139753"/>
                      <a:pt x="1501340" y="142423"/>
                    </a:cubicBezTo>
                    <a:cubicBezTo>
                      <a:pt x="1507726" y="142274"/>
                      <a:pt x="1514806" y="143807"/>
                      <a:pt x="1520252" y="139753"/>
                    </a:cubicBezTo>
                    <a:cubicBezTo>
                      <a:pt x="1531837" y="128678"/>
                      <a:pt x="1532332" y="110582"/>
                      <a:pt x="1534808" y="95650"/>
                    </a:cubicBezTo>
                    <a:cubicBezTo>
                      <a:pt x="1536145" y="81608"/>
                      <a:pt x="1536590" y="67517"/>
                      <a:pt x="1537283" y="53426"/>
                    </a:cubicBezTo>
                    <a:cubicBezTo>
                      <a:pt x="1537531" y="46900"/>
                      <a:pt x="1531837" y="42400"/>
                      <a:pt x="1526045" y="42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4" name="Google Shape;1584;p37"/>
              <p:cNvSpPr/>
              <p:nvPr/>
            </p:nvSpPr>
            <p:spPr>
              <a:xfrm>
                <a:off x="13087823" y="8053693"/>
                <a:ext cx="152316" cy="73945"/>
              </a:xfrm>
              <a:custGeom>
                <a:rect b="b" l="l" r="r" t="t"/>
                <a:pathLst>
                  <a:path extrusionOk="0" h="73945" w="152316">
                    <a:moveTo>
                      <a:pt x="43061" y="73711"/>
                    </a:moveTo>
                    <a:cubicBezTo>
                      <a:pt x="62667" y="74749"/>
                      <a:pt x="82124" y="72129"/>
                      <a:pt x="101532" y="69904"/>
                    </a:cubicBezTo>
                    <a:cubicBezTo>
                      <a:pt x="113810" y="69212"/>
                      <a:pt x="127474" y="67333"/>
                      <a:pt x="139456" y="64020"/>
                    </a:cubicBezTo>
                    <a:cubicBezTo>
                      <a:pt x="155744" y="57939"/>
                      <a:pt x="156932" y="11265"/>
                      <a:pt x="140891" y="4393"/>
                    </a:cubicBezTo>
                    <a:cubicBezTo>
                      <a:pt x="127078" y="-2332"/>
                      <a:pt x="111087" y="734"/>
                      <a:pt x="96234" y="487"/>
                    </a:cubicBezTo>
                    <a:cubicBezTo>
                      <a:pt x="83065" y="734"/>
                      <a:pt x="69945" y="635"/>
                      <a:pt x="56775" y="734"/>
                    </a:cubicBezTo>
                    <a:cubicBezTo>
                      <a:pt x="47814" y="833"/>
                      <a:pt x="38803" y="1179"/>
                      <a:pt x="29793" y="1574"/>
                    </a:cubicBezTo>
                    <a:cubicBezTo>
                      <a:pt x="22267" y="1624"/>
                      <a:pt x="11772" y="1673"/>
                      <a:pt x="9445" y="10474"/>
                    </a:cubicBezTo>
                    <a:cubicBezTo>
                      <a:pt x="5236" y="11364"/>
                      <a:pt x="4296" y="17445"/>
                      <a:pt x="3602" y="21104"/>
                    </a:cubicBezTo>
                    <a:cubicBezTo>
                      <a:pt x="2018" y="31784"/>
                      <a:pt x="1622" y="42562"/>
                      <a:pt x="285" y="53291"/>
                    </a:cubicBezTo>
                    <a:cubicBezTo>
                      <a:pt x="-3329" y="76084"/>
                      <a:pt x="28308" y="72475"/>
                      <a:pt x="43061" y="737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5" name="Google Shape;1585;p37"/>
              <p:cNvSpPr/>
              <p:nvPr/>
            </p:nvSpPr>
            <p:spPr>
              <a:xfrm>
                <a:off x="13279616" y="7881595"/>
                <a:ext cx="162519" cy="313333"/>
              </a:xfrm>
              <a:custGeom>
                <a:rect b="b" l="l" r="r" t="t"/>
                <a:pathLst>
                  <a:path extrusionOk="0" h="313333" w="162519">
                    <a:moveTo>
                      <a:pt x="44306" y="312013"/>
                    </a:moveTo>
                    <a:cubicBezTo>
                      <a:pt x="95300" y="320121"/>
                      <a:pt x="155652" y="290456"/>
                      <a:pt x="160653" y="234932"/>
                    </a:cubicBezTo>
                    <a:cubicBezTo>
                      <a:pt x="170901" y="177677"/>
                      <a:pt x="137977" y="139458"/>
                      <a:pt x="85894" y="121362"/>
                    </a:cubicBezTo>
                    <a:cubicBezTo>
                      <a:pt x="80596" y="91746"/>
                      <a:pt x="91092" y="61586"/>
                      <a:pt x="90251" y="31722"/>
                    </a:cubicBezTo>
                    <a:cubicBezTo>
                      <a:pt x="91983" y="20351"/>
                      <a:pt x="86042" y="9374"/>
                      <a:pt x="74952" y="5617"/>
                    </a:cubicBezTo>
                    <a:cubicBezTo>
                      <a:pt x="61535" y="1711"/>
                      <a:pt x="44653" y="-3827"/>
                      <a:pt x="31830" y="3837"/>
                    </a:cubicBezTo>
                    <a:cubicBezTo>
                      <a:pt x="26829" y="7001"/>
                      <a:pt x="22374" y="13231"/>
                      <a:pt x="26087" y="18966"/>
                    </a:cubicBezTo>
                    <a:cubicBezTo>
                      <a:pt x="19353" y="82797"/>
                      <a:pt x="9996" y="146231"/>
                      <a:pt x="5045" y="210260"/>
                    </a:cubicBezTo>
                    <a:cubicBezTo>
                      <a:pt x="3511" y="231718"/>
                      <a:pt x="936" y="253077"/>
                      <a:pt x="292" y="274584"/>
                    </a:cubicBezTo>
                    <a:cubicBezTo>
                      <a:pt x="-3124" y="299009"/>
                      <a:pt x="24106" y="310282"/>
                      <a:pt x="44306" y="312013"/>
                    </a:cubicBezTo>
                    <a:close/>
                    <a:moveTo>
                      <a:pt x="71338" y="187269"/>
                    </a:moveTo>
                    <a:cubicBezTo>
                      <a:pt x="103965" y="185884"/>
                      <a:pt x="86092" y="235129"/>
                      <a:pt x="69655" y="245957"/>
                    </a:cubicBezTo>
                    <a:cubicBezTo>
                      <a:pt x="67130" y="226526"/>
                      <a:pt x="72229" y="207244"/>
                      <a:pt x="71338" y="187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6" name="Google Shape;1586;p37"/>
              <p:cNvSpPr/>
              <p:nvPr/>
            </p:nvSpPr>
            <p:spPr>
              <a:xfrm>
                <a:off x="13441217" y="7956935"/>
                <a:ext cx="175577" cy="223272"/>
              </a:xfrm>
              <a:custGeom>
                <a:rect b="b" l="l" r="r" t="t"/>
                <a:pathLst>
                  <a:path extrusionOk="0" h="223272" w="175577">
                    <a:moveTo>
                      <a:pt x="62917" y="122311"/>
                    </a:moveTo>
                    <a:cubicBezTo>
                      <a:pt x="62719" y="132200"/>
                      <a:pt x="58412" y="145698"/>
                      <a:pt x="58214" y="156822"/>
                    </a:cubicBezTo>
                    <a:cubicBezTo>
                      <a:pt x="35588" y="154103"/>
                      <a:pt x="16527" y="154795"/>
                      <a:pt x="11230" y="164634"/>
                    </a:cubicBezTo>
                    <a:cubicBezTo>
                      <a:pt x="7516" y="169677"/>
                      <a:pt x="2566" y="187526"/>
                      <a:pt x="10933" y="189800"/>
                    </a:cubicBezTo>
                    <a:cubicBezTo>
                      <a:pt x="4199" y="212791"/>
                      <a:pt x="16923" y="216549"/>
                      <a:pt x="36776" y="219515"/>
                    </a:cubicBezTo>
                    <a:cubicBezTo>
                      <a:pt x="73364" y="224212"/>
                      <a:pt x="110248" y="220208"/>
                      <a:pt x="146934" y="223273"/>
                    </a:cubicBezTo>
                    <a:cubicBezTo>
                      <a:pt x="160500" y="223224"/>
                      <a:pt x="173669" y="222235"/>
                      <a:pt x="174659" y="205671"/>
                    </a:cubicBezTo>
                    <a:cubicBezTo>
                      <a:pt x="178471" y="184016"/>
                      <a:pt x="170501" y="175215"/>
                      <a:pt x="149212" y="172446"/>
                    </a:cubicBezTo>
                    <a:cubicBezTo>
                      <a:pt x="140102" y="172298"/>
                      <a:pt x="123764" y="168837"/>
                      <a:pt x="105396" y="165079"/>
                    </a:cubicBezTo>
                    <a:cubicBezTo>
                      <a:pt x="109901" y="154993"/>
                      <a:pt x="109951" y="140605"/>
                      <a:pt x="111436" y="128492"/>
                    </a:cubicBezTo>
                    <a:cubicBezTo>
                      <a:pt x="127774" y="122064"/>
                      <a:pt x="146043" y="123646"/>
                      <a:pt x="162629" y="118900"/>
                    </a:cubicBezTo>
                    <a:cubicBezTo>
                      <a:pt x="173521" y="112423"/>
                      <a:pt x="172877" y="96848"/>
                      <a:pt x="174313" y="85724"/>
                    </a:cubicBezTo>
                    <a:cubicBezTo>
                      <a:pt x="174560" y="60903"/>
                      <a:pt x="143667" y="65996"/>
                      <a:pt x="126487" y="62486"/>
                    </a:cubicBezTo>
                    <a:cubicBezTo>
                      <a:pt x="124655" y="49581"/>
                      <a:pt x="128269" y="36578"/>
                      <a:pt x="129507" y="23723"/>
                    </a:cubicBezTo>
                    <a:cubicBezTo>
                      <a:pt x="132131" y="14230"/>
                      <a:pt x="126190" y="5033"/>
                      <a:pt x="116684" y="2808"/>
                    </a:cubicBezTo>
                    <a:cubicBezTo>
                      <a:pt x="106188" y="1325"/>
                      <a:pt x="84850" y="-4657"/>
                      <a:pt x="79305" y="7308"/>
                    </a:cubicBezTo>
                    <a:cubicBezTo>
                      <a:pt x="78315" y="7802"/>
                      <a:pt x="77572" y="8692"/>
                      <a:pt x="77324" y="9928"/>
                    </a:cubicBezTo>
                    <a:cubicBezTo>
                      <a:pt x="74898" y="24168"/>
                      <a:pt x="72869" y="38457"/>
                      <a:pt x="69997" y="52647"/>
                    </a:cubicBezTo>
                    <a:cubicBezTo>
                      <a:pt x="70195" y="61991"/>
                      <a:pt x="60194" y="60854"/>
                      <a:pt x="53312" y="61744"/>
                    </a:cubicBezTo>
                    <a:cubicBezTo>
                      <a:pt x="35638" y="64018"/>
                      <a:pt x="13557" y="50570"/>
                      <a:pt x="4645" y="72770"/>
                    </a:cubicBezTo>
                    <a:cubicBezTo>
                      <a:pt x="-13723" y="124091"/>
                      <a:pt x="25835" y="120086"/>
                      <a:pt x="62917" y="122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37"/>
              <p:cNvSpPr/>
              <p:nvPr/>
            </p:nvSpPr>
            <p:spPr>
              <a:xfrm>
                <a:off x="13655277" y="7756602"/>
                <a:ext cx="949797" cy="434158"/>
              </a:xfrm>
              <a:custGeom>
                <a:rect b="b" l="l" r="r" t="t"/>
                <a:pathLst>
                  <a:path extrusionOk="0" h="434158" w="949797">
                    <a:moveTo>
                      <a:pt x="9862" y="334511"/>
                    </a:moveTo>
                    <a:cubicBezTo>
                      <a:pt x="7684" y="336390"/>
                      <a:pt x="7238" y="341384"/>
                      <a:pt x="9367" y="346625"/>
                    </a:cubicBezTo>
                    <a:cubicBezTo>
                      <a:pt x="14219" y="361952"/>
                      <a:pt x="17189" y="377675"/>
                      <a:pt x="21001" y="393298"/>
                    </a:cubicBezTo>
                    <a:cubicBezTo>
                      <a:pt x="25111" y="420887"/>
                      <a:pt x="45607" y="432012"/>
                      <a:pt x="71748" y="433495"/>
                    </a:cubicBezTo>
                    <a:cubicBezTo>
                      <a:pt x="101206" y="438093"/>
                      <a:pt x="116504" y="418119"/>
                      <a:pt x="127397" y="393842"/>
                    </a:cubicBezTo>
                    <a:cubicBezTo>
                      <a:pt x="145269" y="361161"/>
                      <a:pt x="156359" y="325513"/>
                      <a:pt x="170172" y="291051"/>
                    </a:cubicBezTo>
                    <a:cubicBezTo>
                      <a:pt x="198888" y="223710"/>
                      <a:pt x="231613" y="157952"/>
                      <a:pt x="255576" y="88732"/>
                    </a:cubicBezTo>
                    <a:cubicBezTo>
                      <a:pt x="255922" y="86853"/>
                      <a:pt x="255625" y="84974"/>
                      <a:pt x="254883" y="83244"/>
                    </a:cubicBezTo>
                    <a:cubicBezTo>
                      <a:pt x="304887" y="84332"/>
                      <a:pt x="355386" y="82057"/>
                      <a:pt x="405539" y="82700"/>
                    </a:cubicBezTo>
                    <a:cubicBezTo>
                      <a:pt x="476188" y="85024"/>
                      <a:pt x="546838" y="83540"/>
                      <a:pt x="617537" y="83985"/>
                    </a:cubicBezTo>
                    <a:cubicBezTo>
                      <a:pt x="644866" y="83392"/>
                      <a:pt x="671700" y="88979"/>
                      <a:pt x="698880" y="90364"/>
                    </a:cubicBezTo>
                    <a:cubicBezTo>
                      <a:pt x="762896" y="91254"/>
                      <a:pt x="826663" y="97780"/>
                      <a:pt x="890184" y="105493"/>
                    </a:cubicBezTo>
                    <a:cubicBezTo>
                      <a:pt x="904492" y="106630"/>
                      <a:pt x="918602" y="112811"/>
                      <a:pt x="932959" y="111476"/>
                    </a:cubicBezTo>
                    <a:cubicBezTo>
                      <a:pt x="949991" y="105048"/>
                      <a:pt x="950832" y="78893"/>
                      <a:pt x="949248" y="63417"/>
                    </a:cubicBezTo>
                    <a:cubicBezTo>
                      <a:pt x="944446" y="45667"/>
                      <a:pt x="923850" y="42157"/>
                      <a:pt x="908403" y="38251"/>
                    </a:cubicBezTo>
                    <a:cubicBezTo>
                      <a:pt x="885728" y="31725"/>
                      <a:pt x="862756" y="27176"/>
                      <a:pt x="839090" y="27028"/>
                    </a:cubicBezTo>
                    <a:cubicBezTo>
                      <a:pt x="793690" y="20946"/>
                      <a:pt x="746954" y="10316"/>
                      <a:pt x="700762" y="9179"/>
                    </a:cubicBezTo>
                    <a:cubicBezTo>
                      <a:pt x="664571" y="4136"/>
                      <a:pt x="628132" y="7300"/>
                      <a:pt x="591792" y="5569"/>
                    </a:cubicBezTo>
                    <a:cubicBezTo>
                      <a:pt x="559859" y="5223"/>
                      <a:pt x="528321" y="-2242"/>
                      <a:pt x="496338" y="675"/>
                    </a:cubicBezTo>
                    <a:cubicBezTo>
                      <a:pt x="440393" y="5322"/>
                      <a:pt x="382567" y="5916"/>
                      <a:pt x="326077" y="7696"/>
                    </a:cubicBezTo>
                    <a:cubicBezTo>
                      <a:pt x="298055" y="11849"/>
                      <a:pt x="269735" y="14617"/>
                      <a:pt x="241862" y="19611"/>
                    </a:cubicBezTo>
                    <a:cubicBezTo>
                      <a:pt x="230920" y="21836"/>
                      <a:pt x="223791" y="31675"/>
                      <a:pt x="217157" y="39932"/>
                    </a:cubicBezTo>
                    <a:cubicBezTo>
                      <a:pt x="183094" y="80030"/>
                      <a:pt x="164974" y="130017"/>
                      <a:pt x="143140" y="177234"/>
                    </a:cubicBezTo>
                    <a:cubicBezTo>
                      <a:pt x="130070" y="202846"/>
                      <a:pt x="114425" y="227171"/>
                      <a:pt x="103632" y="253870"/>
                    </a:cubicBezTo>
                    <a:cubicBezTo>
                      <a:pt x="91552" y="282596"/>
                      <a:pt x="84125" y="312954"/>
                      <a:pt x="73729" y="342323"/>
                    </a:cubicBezTo>
                    <a:cubicBezTo>
                      <a:pt x="66401" y="328776"/>
                      <a:pt x="58331" y="315575"/>
                      <a:pt x="49865" y="302670"/>
                    </a:cubicBezTo>
                    <a:cubicBezTo>
                      <a:pt x="44469" y="294562"/>
                      <a:pt x="39171" y="284821"/>
                      <a:pt x="29468" y="281410"/>
                    </a:cubicBezTo>
                    <a:cubicBezTo>
                      <a:pt x="15605" y="274735"/>
                      <a:pt x="2287" y="285514"/>
                      <a:pt x="554" y="299605"/>
                    </a:cubicBezTo>
                    <a:cubicBezTo>
                      <a:pt x="-1624" y="310433"/>
                      <a:pt x="2980" y="320964"/>
                      <a:pt x="8080" y="330309"/>
                    </a:cubicBezTo>
                    <a:cubicBezTo>
                      <a:pt x="8723" y="331693"/>
                      <a:pt x="9317" y="333127"/>
                      <a:pt x="9862" y="3345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8" name="Google Shape;1588;p37"/>
              <p:cNvSpPr/>
              <p:nvPr/>
            </p:nvSpPr>
            <p:spPr>
              <a:xfrm>
                <a:off x="13908453" y="7874599"/>
                <a:ext cx="160603" cy="293588"/>
              </a:xfrm>
              <a:custGeom>
                <a:rect b="b" l="l" r="r" t="t"/>
                <a:pathLst>
                  <a:path extrusionOk="0" h="293588" w="160603">
                    <a:moveTo>
                      <a:pt x="69731" y="548"/>
                    </a:moveTo>
                    <a:cubicBezTo>
                      <a:pt x="59878" y="-490"/>
                      <a:pt x="42402" y="-1430"/>
                      <a:pt x="40867" y="11524"/>
                    </a:cubicBezTo>
                    <a:cubicBezTo>
                      <a:pt x="30915" y="34812"/>
                      <a:pt x="27400" y="61758"/>
                      <a:pt x="21014" y="86479"/>
                    </a:cubicBezTo>
                    <a:cubicBezTo>
                      <a:pt x="13290" y="127220"/>
                      <a:pt x="6359" y="168406"/>
                      <a:pt x="2349" y="209690"/>
                    </a:cubicBezTo>
                    <a:cubicBezTo>
                      <a:pt x="1160" y="225017"/>
                      <a:pt x="1160" y="241136"/>
                      <a:pt x="616" y="256611"/>
                    </a:cubicBezTo>
                    <a:cubicBezTo>
                      <a:pt x="-2850" y="280344"/>
                      <a:pt x="8438" y="290133"/>
                      <a:pt x="31262" y="292358"/>
                    </a:cubicBezTo>
                    <a:cubicBezTo>
                      <a:pt x="73394" y="298143"/>
                      <a:pt x="119091" y="283607"/>
                      <a:pt x="143054" y="247019"/>
                    </a:cubicBezTo>
                    <a:cubicBezTo>
                      <a:pt x="183701" y="192830"/>
                      <a:pt x="148945" y="133301"/>
                      <a:pt x="87900" y="119161"/>
                    </a:cubicBezTo>
                    <a:cubicBezTo>
                      <a:pt x="82702" y="94736"/>
                      <a:pt x="89188" y="69570"/>
                      <a:pt x="89683" y="44502"/>
                    </a:cubicBezTo>
                    <a:cubicBezTo>
                      <a:pt x="91267" y="24676"/>
                      <a:pt x="95673" y="5097"/>
                      <a:pt x="69731" y="548"/>
                    </a:cubicBezTo>
                    <a:close/>
                    <a:moveTo>
                      <a:pt x="91069" y="194215"/>
                    </a:moveTo>
                    <a:cubicBezTo>
                      <a:pt x="89435" y="206971"/>
                      <a:pt x="79731" y="221210"/>
                      <a:pt x="66265" y="223139"/>
                    </a:cubicBezTo>
                    <a:cubicBezTo>
                      <a:pt x="65572" y="223139"/>
                      <a:pt x="64829" y="223139"/>
                      <a:pt x="64087" y="223040"/>
                    </a:cubicBezTo>
                    <a:cubicBezTo>
                      <a:pt x="63740" y="207119"/>
                      <a:pt x="63790" y="191100"/>
                      <a:pt x="64186" y="175179"/>
                    </a:cubicBezTo>
                    <a:cubicBezTo>
                      <a:pt x="64631" y="174982"/>
                      <a:pt x="65077" y="174685"/>
                      <a:pt x="65522" y="174487"/>
                    </a:cubicBezTo>
                    <a:cubicBezTo>
                      <a:pt x="75969" y="176069"/>
                      <a:pt x="91663" y="181409"/>
                      <a:pt x="91069" y="19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9" name="Google Shape;1589;p37"/>
              <p:cNvSpPr/>
              <p:nvPr/>
            </p:nvSpPr>
            <p:spPr>
              <a:xfrm>
                <a:off x="14025577" y="7874779"/>
                <a:ext cx="81935" cy="122244"/>
              </a:xfrm>
              <a:custGeom>
                <a:rect b="b" l="l" r="r" t="t"/>
                <a:pathLst>
                  <a:path extrusionOk="0" h="122244" w="81935">
                    <a:moveTo>
                      <a:pt x="73756" y="121256"/>
                    </a:moveTo>
                    <a:cubicBezTo>
                      <a:pt x="81381" y="117251"/>
                      <a:pt x="82322" y="106324"/>
                      <a:pt x="81826" y="98660"/>
                    </a:cubicBezTo>
                    <a:cubicBezTo>
                      <a:pt x="79351" y="87536"/>
                      <a:pt x="65686" y="88228"/>
                      <a:pt x="56824" y="86102"/>
                    </a:cubicBezTo>
                    <a:cubicBezTo>
                      <a:pt x="68113" y="67116"/>
                      <a:pt x="88758" y="46152"/>
                      <a:pt x="79599" y="22469"/>
                    </a:cubicBezTo>
                    <a:cubicBezTo>
                      <a:pt x="75539" y="12531"/>
                      <a:pt x="60092" y="-5466"/>
                      <a:pt x="48457" y="1605"/>
                    </a:cubicBezTo>
                    <a:cubicBezTo>
                      <a:pt x="26327" y="-2796"/>
                      <a:pt x="8652" y="13421"/>
                      <a:pt x="5879" y="34830"/>
                    </a:cubicBezTo>
                    <a:cubicBezTo>
                      <a:pt x="3602" y="43977"/>
                      <a:pt x="10682" y="53371"/>
                      <a:pt x="20534" y="50355"/>
                    </a:cubicBezTo>
                    <a:cubicBezTo>
                      <a:pt x="28109" y="48575"/>
                      <a:pt x="33357" y="42889"/>
                      <a:pt x="40338" y="39774"/>
                    </a:cubicBezTo>
                    <a:lnTo>
                      <a:pt x="40239" y="39725"/>
                    </a:lnTo>
                    <a:cubicBezTo>
                      <a:pt x="42071" y="38983"/>
                      <a:pt x="43804" y="39774"/>
                      <a:pt x="44249" y="41703"/>
                    </a:cubicBezTo>
                    <a:cubicBezTo>
                      <a:pt x="47814" y="62172"/>
                      <a:pt x="17068" y="59106"/>
                      <a:pt x="8553" y="72703"/>
                    </a:cubicBezTo>
                    <a:cubicBezTo>
                      <a:pt x="3404" y="81603"/>
                      <a:pt x="-4666" y="96238"/>
                      <a:pt x="3453" y="105434"/>
                    </a:cubicBezTo>
                    <a:cubicBezTo>
                      <a:pt x="8801" y="111219"/>
                      <a:pt x="17068" y="113048"/>
                      <a:pt x="24445" y="115174"/>
                    </a:cubicBezTo>
                    <a:cubicBezTo>
                      <a:pt x="35634" y="117943"/>
                      <a:pt x="46873" y="121107"/>
                      <a:pt x="58458" y="121849"/>
                    </a:cubicBezTo>
                    <a:cubicBezTo>
                      <a:pt x="63558" y="121997"/>
                      <a:pt x="68806" y="122937"/>
                      <a:pt x="73756" y="1212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0" name="Google Shape;1590;p37"/>
              <p:cNvSpPr/>
              <p:nvPr/>
            </p:nvSpPr>
            <p:spPr>
              <a:xfrm>
                <a:off x="14129848" y="8020162"/>
                <a:ext cx="102465" cy="61902"/>
              </a:xfrm>
              <a:custGeom>
                <a:rect b="b" l="l" r="r" t="t"/>
                <a:pathLst>
                  <a:path extrusionOk="0" h="61902" w="102465">
                    <a:moveTo>
                      <a:pt x="17310" y="2472"/>
                    </a:moveTo>
                    <a:cubicBezTo>
                      <a:pt x="15775" y="-642"/>
                      <a:pt x="11616" y="-840"/>
                      <a:pt x="9735" y="2027"/>
                    </a:cubicBezTo>
                    <a:cubicBezTo>
                      <a:pt x="8448" y="4055"/>
                      <a:pt x="8250" y="6972"/>
                      <a:pt x="7755" y="9246"/>
                    </a:cubicBezTo>
                    <a:cubicBezTo>
                      <a:pt x="5428" y="19975"/>
                      <a:pt x="2606" y="30655"/>
                      <a:pt x="81" y="41384"/>
                    </a:cubicBezTo>
                    <a:cubicBezTo>
                      <a:pt x="-1751" y="62842"/>
                      <a:pt x="28103" y="61260"/>
                      <a:pt x="42857" y="61902"/>
                    </a:cubicBezTo>
                    <a:cubicBezTo>
                      <a:pt x="58699" y="61161"/>
                      <a:pt x="75037" y="63040"/>
                      <a:pt x="90633" y="60123"/>
                    </a:cubicBezTo>
                    <a:cubicBezTo>
                      <a:pt x="102663" y="56118"/>
                      <a:pt x="102466" y="41532"/>
                      <a:pt x="102466" y="31100"/>
                    </a:cubicBezTo>
                    <a:cubicBezTo>
                      <a:pt x="102466" y="27392"/>
                      <a:pt x="102119" y="23782"/>
                      <a:pt x="99792" y="20717"/>
                    </a:cubicBezTo>
                    <a:cubicBezTo>
                      <a:pt x="88108" y="9839"/>
                      <a:pt x="69542" y="12559"/>
                      <a:pt x="54887" y="8455"/>
                    </a:cubicBezTo>
                    <a:cubicBezTo>
                      <a:pt x="42560" y="6724"/>
                      <a:pt x="29737" y="-49"/>
                      <a:pt x="17310" y="24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1" name="Google Shape;1591;p37"/>
              <p:cNvSpPr/>
              <p:nvPr/>
            </p:nvSpPr>
            <p:spPr>
              <a:xfrm>
                <a:off x="14245206" y="7917328"/>
                <a:ext cx="129942" cy="275098"/>
              </a:xfrm>
              <a:custGeom>
                <a:rect b="b" l="l" r="r" t="t"/>
                <a:pathLst>
                  <a:path extrusionOk="0" h="275098" w="129942">
                    <a:moveTo>
                      <a:pt x="61618" y="274796"/>
                    </a:moveTo>
                    <a:cubicBezTo>
                      <a:pt x="88155" y="277516"/>
                      <a:pt x="94343" y="261595"/>
                      <a:pt x="96720" y="238406"/>
                    </a:cubicBezTo>
                    <a:cubicBezTo>
                      <a:pt x="99988" y="211411"/>
                      <a:pt x="105631" y="184514"/>
                      <a:pt x="105186" y="157172"/>
                    </a:cubicBezTo>
                    <a:cubicBezTo>
                      <a:pt x="109592" y="153662"/>
                      <a:pt x="110087" y="147679"/>
                      <a:pt x="110731" y="142488"/>
                    </a:cubicBezTo>
                    <a:cubicBezTo>
                      <a:pt x="113355" y="115393"/>
                      <a:pt x="118009" y="88645"/>
                      <a:pt x="122415" y="61847"/>
                    </a:cubicBezTo>
                    <a:cubicBezTo>
                      <a:pt x="124495" y="48596"/>
                      <a:pt x="126722" y="35395"/>
                      <a:pt x="128851" y="22194"/>
                    </a:cubicBezTo>
                    <a:cubicBezTo>
                      <a:pt x="132317" y="10723"/>
                      <a:pt x="127416" y="3455"/>
                      <a:pt x="115731" y="1379"/>
                    </a:cubicBezTo>
                    <a:cubicBezTo>
                      <a:pt x="108751" y="142"/>
                      <a:pt x="100483" y="-1736"/>
                      <a:pt x="94641" y="3406"/>
                    </a:cubicBezTo>
                    <a:cubicBezTo>
                      <a:pt x="78005" y="21848"/>
                      <a:pt x="77659" y="49387"/>
                      <a:pt x="71173" y="72378"/>
                    </a:cubicBezTo>
                    <a:cubicBezTo>
                      <a:pt x="69341" y="79102"/>
                      <a:pt x="69094" y="86568"/>
                      <a:pt x="65925" y="92798"/>
                    </a:cubicBezTo>
                    <a:cubicBezTo>
                      <a:pt x="63252" y="95072"/>
                      <a:pt x="59142" y="94182"/>
                      <a:pt x="55875" y="94034"/>
                    </a:cubicBezTo>
                    <a:cubicBezTo>
                      <a:pt x="54093" y="70895"/>
                      <a:pt x="69044" y="49882"/>
                      <a:pt x="73352" y="27484"/>
                    </a:cubicBezTo>
                    <a:cubicBezTo>
                      <a:pt x="74738" y="23479"/>
                      <a:pt x="76025" y="18585"/>
                      <a:pt x="72956" y="14975"/>
                    </a:cubicBezTo>
                    <a:cubicBezTo>
                      <a:pt x="66222" y="7509"/>
                      <a:pt x="52706" y="7312"/>
                      <a:pt x="44339" y="11959"/>
                    </a:cubicBezTo>
                    <a:cubicBezTo>
                      <a:pt x="39636" y="16112"/>
                      <a:pt x="32111" y="23232"/>
                      <a:pt x="37160" y="29660"/>
                    </a:cubicBezTo>
                    <a:cubicBezTo>
                      <a:pt x="25724" y="61847"/>
                      <a:pt x="8049" y="91908"/>
                      <a:pt x="128" y="125232"/>
                    </a:cubicBezTo>
                    <a:cubicBezTo>
                      <a:pt x="-2150" y="147333"/>
                      <a:pt x="26615" y="150646"/>
                      <a:pt x="42805" y="153167"/>
                    </a:cubicBezTo>
                    <a:cubicBezTo>
                      <a:pt x="39339" y="185898"/>
                      <a:pt x="29685" y="217789"/>
                      <a:pt x="25922" y="250569"/>
                    </a:cubicBezTo>
                    <a:cubicBezTo>
                      <a:pt x="20971" y="272126"/>
                      <a:pt x="46171" y="274598"/>
                      <a:pt x="61618" y="2747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2" name="Google Shape;1592;p37"/>
              <p:cNvSpPr/>
              <p:nvPr/>
            </p:nvSpPr>
            <p:spPr>
              <a:xfrm>
                <a:off x="14355241" y="8018416"/>
                <a:ext cx="133530" cy="160441"/>
              </a:xfrm>
              <a:custGeom>
                <a:rect b="b" l="l" r="r" t="t"/>
                <a:pathLst>
                  <a:path extrusionOk="0" h="160441" w="133530">
                    <a:moveTo>
                      <a:pt x="78675" y="143895"/>
                    </a:moveTo>
                    <a:cubicBezTo>
                      <a:pt x="78823" y="144735"/>
                      <a:pt x="79021" y="145625"/>
                      <a:pt x="79269" y="146515"/>
                    </a:cubicBezTo>
                    <a:cubicBezTo>
                      <a:pt x="81200" y="153289"/>
                      <a:pt x="87289" y="158085"/>
                      <a:pt x="94022" y="159469"/>
                    </a:cubicBezTo>
                    <a:cubicBezTo>
                      <a:pt x="112093" y="164265"/>
                      <a:pt x="125708" y="150668"/>
                      <a:pt x="125956" y="133067"/>
                    </a:cubicBezTo>
                    <a:cubicBezTo>
                      <a:pt x="127491" y="114476"/>
                      <a:pt x="129273" y="95985"/>
                      <a:pt x="131055" y="77444"/>
                    </a:cubicBezTo>
                    <a:cubicBezTo>
                      <a:pt x="131798" y="65627"/>
                      <a:pt x="132640" y="53761"/>
                      <a:pt x="133333" y="41944"/>
                    </a:cubicBezTo>
                    <a:cubicBezTo>
                      <a:pt x="133976" y="35862"/>
                      <a:pt x="133135" y="29682"/>
                      <a:pt x="129570" y="24540"/>
                    </a:cubicBezTo>
                    <a:cubicBezTo>
                      <a:pt x="124619" y="16382"/>
                      <a:pt x="99567" y="-4631"/>
                      <a:pt x="91398" y="6444"/>
                    </a:cubicBezTo>
                    <a:cubicBezTo>
                      <a:pt x="70951" y="-6955"/>
                      <a:pt x="42929" y="2143"/>
                      <a:pt x="27334" y="19052"/>
                    </a:cubicBezTo>
                    <a:cubicBezTo>
                      <a:pt x="3965" y="44416"/>
                      <a:pt x="-7125" y="90892"/>
                      <a:pt x="4906" y="123475"/>
                    </a:cubicBezTo>
                    <a:cubicBezTo>
                      <a:pt x="17135" y="149135"/>
                      <a:pt x="55009" y="159914"/>
                      <a:pt x="78675" y="143895"/>
                    </a:cubicBezTo>
                    <a:close/>
                    <a:moveTo>
                      <a:pt x="63822" y="89211"/>
                    </a:moveTo>
                    <a:cubicBezTo>
                      <a:pt x="45652" y="83624"/>
                      <a:pt x="54663" y="59496"/>
                      <a:pt x="61891" y="48025"/>
                    </a:cubicBezTo>
                    <a:cubicBezTo>
                      <a:pt x="65555" y="41548"/>
                      <a:pt x="72882" y="38532"/>
                      <a:pt x="80110" y="38730"/>
                    </a:cubicBezTo>
                    <a:cubicBezTo>
                      <a:pt x="77090" y="42241"/>
                      <a:pt x="79170" y="46690"/>
                      <a:pt x="82536" y="48965"/>
                    </a:cubicBezTo>
                    <a:cubicBezTo>
                      <a:pt x="86596" y="60089"/>
                      <a:pt x="74714" y="84366"/>
                      <a:pt x="63822" y="892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593;p37"/>
              <p:cNvSpPr/>
              <p:nvPr/>
            </p:nvSpPr>
            <p:spPr>
              <a:xfrm>
                <a:off x="14500158" y="8039625"/>
                <a:ext cx="110049" cy="153766"/>
              </a:xfrm>
              <a:custGeom>
                <a:rect b="b" l="l" r="r" t="t"/>
                <a:pathLst>
                  <a:path extrusionOk="0" h="153766" w="110049">
                    <a:moveTo>
                      <a:pt x="64858" y="56877"/>
                    </a:moveTo>
                    <a:cubicBezTo>
                      <a:pt x="75056" y="52773"/>
                      <a:pt x="87038" y="58558"/>
                      <a:pt x="96444" y="51982"/>
                    </a:cubicBezTo>
                    <a:cubicBezTo>
                      <a:pt x="112782" y="41253"/>
                      <a:pt x="116446" y="13268"/>
                      <a:pt x="96048" y="4814"/>
                    </a:cubicBezTo>
                    <a:cubicBezTo>
                      <a:pt x="86691" y="1353"/>
                      <a:pt x="69165" y="-4976"/>
                      <a:pt x="63719" y="6890"/>
                    </a:cubicBezTo>
                    <a:cubicBezTo>
                      <a:pt x="-11485" y="2441"/>
                      <a:pt x="-23417" y="135095"/>
                      <a:pt x="45648" y="152993"/>
                    </a:cubicBezTo>
                    <a:cubicBezTo>
                      <a:pt x="66937" y="158086"/>
                      <a:pt x="92385" y="137122"/>
                      <a:pt x="94167" y="116257"/>
                    </a:cubicBezTo>
                    <a:cubicBezTo>
                      <a:pt x="90652" y="100040"/>
                      <a:pt x="68521" y="101870"/>
                      <a:pt x="60501" y="89015"/>
                    </a:cubicBezTo>
                    <a:cubicBezTo>
                      <a:pt x="54312" y="79176"/>
                      <a:pt x="50351" y="61228"/>
                      <a:pt x="64858" y="568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4" name="Google Shape;1594;p37"/>
              <p:cNvSpPr/>
              <p:nvPr/>
            </p:nvSpPr>
            <p:spPr>
              <a:xfrm>
                <a:off x="13541038" y="8401066"/>
                <a:ext cx="229176" cy="361570"/>
              </a:xfrm>
              <a:custGeom>
                <a:rect b="b" l="l" r="r" t="t"/>
                <a:pathLst>
                  <a:path extrusionOk="0" h="361570" w="229176">
                    <a:moveTo>
                      <a:pt x="115831" y="272579"/>
                    </a:moveTo>
                    <a:cubicBezTo>
                      <a:pt x="132021" y="230257"/>
                      <a:pt x="169400" y="200146"/>
                      <a:pt x="188115" y="158861"/>
                    </a:cubicBezTo>
                    <a:cubicBezTo>
                      <a:pt x="210740" y="115500"/>
                      <a:pt x="249853" y="16467"/>
                      <a:pt x="169994" y="12610"/>
                    </a:cubicBezTo>
                    <a:cubicBezTo>
                      <a:pt x="93552" y="-5585"/>
                      <a:pt x="73253" y="-13149"/>
                      <a:pt x="23546" y="54439"/>
                    </a:cubicBezTo>
                    <a:cubicBezTo>
                      <a:pt x="14140" y="69370"/>
                      <a:pt x="-6407" y="96317"/>
                      <a:pt x="1960" y="114066"/>
                    </a:cubicBezTo>
                    <a:cubicBezTo>
                      <a:pt x="7010" y="123263"/>
                      <a:pt x="16863" y="128355"/>
                      <a:pt x="26071" y="132657"/>
                    </a:cubicBezTo>
                    <a:cubicBezTo>
                      <a:pt x="39538" y="139974"/>
                      <a:pt x="53598" y="143485"/>
                      <a:pt x="64886" y="130333"/>
                    </a:cubicBezTo>
                    <a:cubicBezTo>
                      <a:pt x="81274" y="111397"/>
                      <a:pt x="93404" y="79358"/>
                      <a:pt x="122664" y="79259"/>
                    </a:cubicBezTo>
                    <a:cubicBezTo>
                      <a:pt x="131971" y="81780"/>
                      <a:pt x="134694" y="92658"/>
                      <a:pt x="135388" y="101112"/>
                    </a:cubicBezTo>
                    <a:cubicBezTo>
                      <a:pt x="137368" y="122373"/>
                      <a:pt x="123456" y="139925"/>
                      <a:pt x="110534" y="155252"/>
                    </a:cubicBezTo>
                    <a:cubicBezTo>
                      <a:pt x="91027" y="176463"/>
                      <a:pt x="67510" y="193076"/>
                      <a:pt x="42310" y="206771"/>
                    </a:cubicBezTo>
                    <a:cubicBezTo>
                      <a:pt x="15130" y="218489"/>
                      <a:pt x="14833" y="252110"/>
                      <a:pt x="12357" y="277524"/>
                    </a:cubicBezTo>
                    <a:cubicBezTo>
                      <a:pt x="11219" y="299625"/>
                      <a:pt x="5624" y="322714"/>
                      <a:pt x="9585" y="344518"/>
                    </a:cubicBezTo>
                    <a:cubicBezTo>
                      <a:pt x="20576" y="369784"/>
                      <a:pt x="84146" y="358165"/>
                      <a:pt x="108207" y="359697"/>
                    </a:cubicBezTo>
                    <a:cubicBezTo>
                      <a:pt x="137071" y="359945"/>
                      <a:pt x="165836" y="361378"/>
                      <a:pt x="194699" y="361082"/>
                    </a:cubicBezTo>
                    <a:cubicBezTo>
                      <a:pt x="219305" y="364889"/>
                      <a:pt x="227375" y="345853"/>
                      <a:pt x="228564" y="324791"/>
                    </a:cubicBezTo>
                    <a:cubicBezTo>
                      <a:pt x="229257" y="314655"/>
                      <a:pt x="230643" y="303036"/>
                      <a:pt x="224009" y="294433"/>
                    </a:cubicBezTo>
                    <a:cubicBezTo>
                      <a:pt x="201928" y="273519"/>
                      <a:pt x="145735" y="280540"/>
                      <a:pt x="115831" y="2725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5" name="Google Shape;1595;p37"/>
              <p:cNvSpPr/>
              <p:nvPr/>
            </p:nvSpPr>
            <p:spPr>
              <a:xfrm>
                <a:off x="13786530" y="8498864"/>
                <a:ext cx="213244" cy="245735"/>
              </a:xfrm>
              <a:custGeom>
                <a:rect b="b" l="l" r="r" t="t"/>
                <a:pathLst>
                  <a:path extrusionOk="0" h="245735" w="213244">
                    <a:moveTo>
                      <a:pt x="213241" y="208353"/>
                    </a:moveTo>
                    <a:cubicBezTo>
                      <a:pt x="212746" y="186203"/>
                      <a:pt x="213340" y="164003"/>
                      <a:pt x="210716" y="141952"/>
                    </a:cubicBezTo>
                    <a:cubicBezTo>
                      <a:pt x="209132" y="114709"/>
                      <a:pt x="210023" y="87120"/>
                      <a:pt x="209578" y="59778"/>
                    </a:cubicBezTo>
                    <a:cubicBezTo>
                      <a:pt x="208637" y="37826"/>
                      <a:pt x="215618" y="18148"/>
                      <a:pt x="188635" y="10237"/>
                    </a:cubicBezTo>
                    <a:cubicBezTo>
                      <a:pt x="181357" y="7864"/>
                      <a:pt x="169030" y="2524"/>
                      <a:pt x="159326" y="2870"/>
                    </a:cubicBezTo>
                    <a:cubicBezTo>
                      <a:pt x="152890" y="1782"/>
                      <a:pt x="146255" y="1387"/>
                      <a:pt x="139572" y="1041"/>
                    </a:cubicBezTo>
                    <a:cubicBezTo>
                      <a:pt x="107539" y="-3310"/>
                      <a:pt x="74863" y="6133"/>
                      <a:pt x="49812" y="26553"/>
                    </a:cubicBezTo>
                    <a:cubicBezTo>
                      <a:pt x="47584" y="28679"/>
                      <a:pt x="41494" y="32980"/>
                      <a:pt x="37830" y="37331"/>
                    </a:cubicBezTo>
                    <a:cubicBezTo>
                      <a:pt x="29661" y="44204"/>
                      <a:pt x="22681" y="52065"/>
                      <a:pt x="17532" y="61064"/>
                    </a:cubicBezTo>
                    <a:cubicBezTo>
                      <a:pt x="501" y="88307"/>
                      <a:pt x="-292" y="121631"/>
                      <a:pt x="55" y="152780"/>
                    </a:cubicBezTo>
                    <a:cubicBezTo>
                      <a:pt x="1144" y="194510"/>
                      <a:pt x="26196" y="243507"/>
                      <a:pt x="72734" y="245485"/>
                    </a:cubicBezTo>
                    <a:cubicBezTo>
                      <a:pt x="104222" y="248254"/>
                      <a:pt x="135363" y="227784"/>
                      <a:pt x="147790" y="199207"/>
                    </a:cubicBezTo>
                    <a:cubicBezTo>
                      <a:pt x="145364" y="221901"/>
                      <a:pt x="165267" y="238464"/>
                      <a:pt x="186259" y="241529"/>
                    </a:cubicBezTo>
                    <a:cubicBezTo>
                      <a:pt x="193190" y="242222"/>
                      <a:pt x="201161" y="244150"/>
                      <a:pt x="207201" y="239651"/>
                    </a:cubicBezTo>
                    <a:cubicBezTo>
                      <a:pt x="215618" y="231938"/>
                      <a:pt x="212548" y="218638"/>
                      <a:pt x="213241" y="208353"/>
                    </a:cubicBezTo>
                    <a:close/>
                    <a:moveTo>
                      <a:pt x="121847" y="77677"/>
                    </a:moveTo>
                    <a:cubicBezTo>
                      <a:pt x="120610" y="101014"/>
                      <a:pt x="100063" y="157180"/>
                      <a:pt x="75655" y="163806"/>
                    </a:cubicBezTo>
                    <a:cubicBezTo>
                      <a:pt x="49515" y="163064"/>
                      <a:pt x="58426" y="117923"/>
                      <a:pt x="63971" y="101854"/>
                    </a:cubicBezTo>
                    <a:cubicBezTo>
                      <a:pt x="71447" y="78764"/>
                      <a:pt x="91795" y="60372"/>
                      <a:pt x="116649" y="59432"/>
                    </a:cubicBezTo>
                    <a:cubicBezTo>
                      <a:pt x="116599" y="62646"/>
                      <a:pt x="118382" y="65365"/>
                      <a:pt x="120758" y="67442"/>
                    </a:cubicBezTo>
                    <a:cubicBezTo>
                      <a:pt x="122986" y="70310"/>
                      <a:pt x="121798" y="74315"/>
                      <a:pt x="121847" y="776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6" name="Google Shape;1596;p37"/>
            <p:cNvGrpSpPr/>
            <p:nvPr/>
          </p:nvGrpSpPr>
          <p:grpSpPr>
            <a:xfrm>
              <a:off x="6073566" y="3878301"/>
              <a:ext cx="1237709" cy="503017"/>
              <a:chOff x="12147133" y="7756602"/>
              <a:chExt cx="2475418" cy="1006033"/>
            </a:xfrm>
          </p:grpSpPr>
          <p:sp>
            <p:nvSpPr>
              <p:cNvPr id="1597" name="Google Shape;1597;p37"/>
              <p:cNvSpPr/>
              <p:nvPr/>
            </p:nvSpPr>
            <p:spPr>
              <a:xfrm>
                <a:off x="12147133" y="8111224"/>
                <a:ext cx="459440" cy="536216"/>
              </a:xfrm>
              <a:custGeom>
                <a:rect b="b" l="l" r="r" t="t"/>
                <a:pathLst>
                  <a:path extrusionOk="0" h="536216" w="459440">
                    <a:moveTo>
                      <a:pt x="59218" y="536217"/>
                    </a:moveTo>
                    <a:cubicBezTo>
                      <a:pt x="47286" y="533695"/>
                      <a:pt x="38028" y="524350"/>
                      <a:pt x="28424" y="517330"/>
                    </a:cubicBezTo>
                    <a:cubicBezTo>
                      <a:pt x="20304" y="510853"/>
                      <a:pt x="12531" y="503782"/>
                      <a:pt x="7085" y="494784"/>
                    </a:cubicBezTo>
                    <a:cubicBezTo>
                      <a:pt x="-12025" y="465266"/>
                      <a:pt x="11689" y="434859"/>
                      <a:pt x="29117" y="411127"/>
                    </a:cubicBezTo>
                    <a:cubicBezTo>
                      <a:pt x="46989" y="381857"/>
                      <a:pt x="67981" y="354861"/>
                      <a:pt x="90359" y="328904"/>
                    </a:cubicBezTo>
                    <a:cubicBezTo>
                      <a:pt x="112044" y="303441"/>
                      <a:pt x="139126" y="278967"/>
                      <a:pt x="150117" y="247521"/>
                    </a:cubicBezTo>
                    <a:cubicBezTo>
                      <a:pt x="130016" y="222404"/>
                      <a:pt x="111351" y="196150"/>
                      <a:pt x="90310" y="171775"/>
                    </a:cubicBezTo>
                    <a:cubicBezTo>
                      <a:pt x="68823" y="148537"/>
                      <a:pt x="48772" y="123766"/>
                      <a:pt x="33969" y="95683"/>
                    </a:cubicBezTo>
                    <a:cubicBezTo>
                      <a:pt x="20502" y="71456"/>
                      <a:pt x="7976" y="27452"/>
                      <a:pt x="40009" y="12718"/>
                    </a:cubicBezTo>
                    <a:cubicBezTo>
                      <a:pt x="55208" y="4214"/>
                      <a:pt x="72536" y="-3351"/>
                      <a:pt x="90161" y="1544"/>
                    </a:cubicBezTo>
                    <a:cubicBezTo>
                      <a:pt x="108480" y="4016"/>
                      <a:pt x="118530" y="19887"/>
                      <a:pt x="128382" y="33682"/>
                    </a:cubicBezTo>
                    <a:cubicBezTo>
                      <a:pt x="143087" y="55486"/>
                      <a:pt x="156702" y="78032"/>
                      <a:pt x="169970" y="100726"/>
                    </a:cubicBezTo>
                    <a:cubicBezTo>
                      <a:pt x="189229" y="137264"/>
                      <a:pt x="215816" y="168759"/>
                      <a:pt x="230025" y="207720"/>
                    </a:cubicBezTo>
                    <a:cubicBezTo>
                      <a:pt x="253938" y="181664"/>
                      <a:pt x="278445" y="156003"/>
                      <a:pt x="302308" y="129897"/>
                    </a:cubicBezTo>
                    <a:cubicBezTo>
                      <a:pt x="330380" y="94348"/>
                      <a:pt x="359640" y="59886"/>
                      <a:pt x="391226" y="27353"/>
                    </a:cubicBezTo>
                    <a:cubicBezTo>
                      <a:pt x="399593" y="17267"/>
                      <a:pt x="415882" y="8170"/>
                      <a:pt x="426229" y="20777"/>
                    </a:cubicBezTo>
                    <a:cubicBezTo>
                      <a:pt x="431230" y="27600"/>
                      <a:pt x="435339" y="34671"/>
                      <a:pt x="440537" y="41197"/>
                    </a:cubicBezTo>
                    <a:cubicBezTo>
                      <a:pt x="451974" y="54794"/>
                      <a:pt x="466431" y="73434"/>
                      <a:pt x="455638" y="91431"/>
                    </a:cubicBezTo>
                    <a:cubicBezTo>
                      <a:pt x="440092" y="122332"/>
                      <a:pt x="419991" y="150663"/>
                      <a:pt x="403851" y="181219"/>
                    </a:cubicBezTo>
                    <a:cubicBezTo>
                      <a:pt x="395138" y="197040"/>
                      <a:pt x="386424" y="212812"/>
                      <a:pt x="376522" y="227942"/>
                    </a:cubicBezTo>
                    <a:cubicBezTo>
                      <a:pt x="364937" y="247917"/>
                      <a:pt x="345926" y="265123"/>
                      <a:pt x="340876" y="288114"/>
                    </a:cubicBezTo>
                    <a:cubicBezTo>
                      <a:pt x="352213" y="310659"/>
                      <a:pt x="365630" y="333106"/>
                      <a:pt x="378304" y="355257"/>
                    </a:cubicBezTo>
                    <a:cubicBezTo>
                      <a:pt x="399247" y="393031"/>
                      <a:pt x="452370" y="471348"/>
                      <a:pt x="430784" y="512929"/>
                    </a:cubicBezTo>
                    <a:cubicBezTo>
                      <a:pt x="420189" y="528059"/>
                      <a:pt x="399692" y="534437"/>
                      <a:pt x="381919" y="535574"/>
                    </a:cubicBezTo>
                    <a:cubicBezTo>
                      <a:pt x="366026" y="536414"/>
                      <a:pt x="352461" y="526921"/>
                      <a:pt x="343747" y="514314"/>
                    </a:cubicBezTo>
                    <a:cubicBezTo>
                      <a:pt x="320973" y="487170"/>
                      <a:pt x="306269" y="454735"/>
                      <a:pt x="286861" y="425317"/>
                    </a:cubicBezTo>
                    <a:cubicBezTo>
                      <a:pt x="268048" y="394959"/>
                      <a:pt x="253343" y="361635"/>
                      <a:pt x="228935" y="335084"/>
                    </a:cubicBezTo>
                    <a:cubicBezTo>
                      <a:pt x="196903" y="373452"/>
                      <a:pt x="166802" y="413302"/>
                      <a:pt x="137146" y="453499"/>
                    </a:cubicBezTo>
                    <a:cubicBezTo>
                      <a:pt x="126452" y="467491"/>
                      <a:pt x="116154" y="481879"/>
                      <a:pt x="105856" y="496168"/>
                    </a:cubicBezTo>
                    <a:cubicBezTo>
                      <a:pt x="93578" y="511693"/>
                      <a:pt x="81745" y="536217"/>
                      <a:pt x="59218" y="536217"/>
                    </a:cubicBezTo>
                    <a:close/>
                    <a:moveTo>
                      <a:pt x="61644" y="513325"/>
                    </a:moveTo>
                    <a:cubicBezTo>
                      <a:pt x="84270" y="493894"/>
                      <a:pt x="97885" y="465613"/>
                      <a:pt x="116946" y="442721"/>
                    </a:cubicBezTo>
                    <a:cubicBezTo>
                      <a:pt x="150909" y="398717"/>
                      <a:pt x="182446" y="352043"/>
                      <a:pt x="220469" y="311599"/>
                    </a:cubicBezTo>
                    <a:cubicBezTo>
                      <a:pt x="249630" y="295382"/>
                      <a:pt x="293545" y="397777"/>
                      <a:pt x="309041" y="417999"/>
                    </a:cubicBezTo>
                    <a:cubicBezTo>
                      <a:pt x="325528" y="442770"/>
                      <a:pt x="337856" y="470211"/>
                      <a:pt x="356421" y="493597"/>
                    </a:cubicBezTo>
                    <a:cubicBezTo>
                      <a:pt x="366917" y="509221"/>
                      <a:pt x="376077" y="517775"/>
                      <a:pt x="395732" y="510309"/>
                    </a:cubicBezTo>
                    <a:cubicBezTo>
                      <a:pt x="411624" y="505167"/>
                      <a:pt x="416228" y="497602"/>
                      <a:pt x="412664" y="481138"/>
                    </a:cubicBezTo>
                    <a:cubicBezTo>
                      <a:pt x="408109" y="457801"/>
                      <a:pt x="397613" y="436540"/>
                      <a:pt x="386374" y="415824"/>
                    </a:cubicBezTo>
                    <a:cubicBezTo>
                      <a:pt x="366620" y="377605"/>
                      <a:pt x="343500" y="341314"/>
                      <a:pt x="322953" y="303540"/>
                    </a:cubicBezTo>
                    <a:cubicBezTo>
                      <a:pt x="309140" y="281587"/>
                      <a:pt x="329191" y="257509"/>
                      <a:pt x="341123" y="239462"/>
                    </a:cubicBezTo>
                    <a:cubicBezTo>
                      <a:pt x="367313" y="204358"/>
                      <a:pt x="385384" y="165644"/>
                      <a:pt x="408059" y="128513"/>
                    </a:cubicBezTo>
                    <a:cubicBezTo>
                      <a:pt x="418209" y="111702"/>
                      <a:pt x="428853" y="95535"/>
                      <a:pt x="436775" y="78131"/>
                    </a:cubicBezTo>
                    <a:cubicBezTo>
                      <a:pt x="433309" y="62952"/>
                      <a:pt x="418605" y="52866"/>
                      <a:pt x="411525" y="39170"/>
                    </a:cubicBezTo>
                    <a:cubicBezTo>
                      <a:pt x="393108" y="57068"/>
                      <a:pt x="376770" y="76994"/>
                      <a:pt x="359045" y="95584"/>
                    </a:cubicBezTo>
                    <a:cubicBezTo>
                      <a:pt x="336915" y="122382"/>
                      <a:pt x="316270" y="150465"/>
                      <a:pt x="291366" y="174841"/>
                    </a:cubicBezTo>
                    <a:cubicBezTo>
                      <a:pt x="276217" y="190613"/>
                      <a:pt x="261859" y="207077"/>
                      <a:pt x="246709" y="222849"/>
                    </a:cubicBezTo>
                    <a:cubicBezTo>
                      <a:pt x="239184" y="231007"/>
                      <a:pt x="224133" y="226558"/>
                      <a:pt x="226262" y="214444"/>
                    </a:cubicBezTo>
                    <a:cubicBezTo>
                      <a:pt x="221410" y="215828"/>
                      <a:pt x="218241" y="210489"/>
                      <a:pt x="215865" y="206978"/>
                    </a:cubicBezTo>
                    <a:cubicBezTo>
                      <a:pt x="202745" y="180279"/>
                      <a:pt x="184377" y="157190"/>
                      <a:pt x="167445" y="132963"/>
                    </a:cubicBezTo>
                    <a:cubicBezTo>
                      <a:pt x="145216" y="97611"/>
                      <a:pt x="124521" y="61815"/>
                      <a:pt x="97934" y="29776"/>
                    </a:cubicBezTo>
                    <a:cubicBezTo>
                      <a:pt x="82983" y="14350"/>
                      <a:pt x="60208" y="26216"/>
                      <a:pt x="45108" y="35561"/>
                    </a:cubicBezTo>
                    <a:cubicBezTo>
                      <a:pt x="38771" y="49652"/>
                      <a:pt x="45108" y="66363"/>
                      <a:pt x="51000" y="79664"/>
                    </a:cubicBezTo>
                    <a:cubicBezTo>
                      <a:pt x="69417" y="118080"/>
                      <a:pt x="100311" y="147548"/>
                      <a:pt x="126501" y="180279"/>
                    </a:cubicBezTo>
                    <a:cubicBezTo>
                      <a:pt x="137344" y="194272"/>
                      <a:pt x="148038" y="208363"/>
                      <a:pt x="158979" y="222305"/>
                    </a:cubicBezTo>
                    <a:cubicBezTo>
                      <a:pt x="169624" y="234666"/>
                      <a:pt x="177297" y="244703"/>
                      <a:pt x="169574" y="261365"/>
                    </a:cubicBezTo>
                    <a:cubicBezTo>
                      <a:pt x="157444" y="286878"/>
                      <a:pt x="138730" y="309028"/>
                      <a:pt x="119916" y="329893"/>
                    </a:cubicBezTo>
                    <a:cubicBezTo>
                      <a:pt x="86498" y="364354"/>
                      <a:pt x="60406" y="404501"/>
                      <a:pt x="33523" y="443957"/>
                    </a:cubicBezTo>
                    <a:cubicBezTo>
                      <a:pt x="7630" y="477677"/>
                      <a:pt x="34068" y="494932"/>
                      <a:pt x="61644" y="5133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8" name="Google Shape;1598;p37"/>
              <p:cNvSpPr/>
              <p:nvPr/>
            </p:nvSpPr>
            <p:spPr>
              <a:xfrm>
                <a:off x="12684905" y="8221599"/>
                <a:ext cx="256633" cy="100010"/>
              </a:xfrm>
              <a:custGeom>
                <a:rect b="b" l="l" r="r" t="t"/>
                <a:pathLst>
                  <a:path extrusionOk="0" h="100010" w="256633">
                    <a:moveTo>
                      <a:pt x="102535" y="99571"/>
                    </a:moveTo>
                    <a:cubicBezTo>
                      <a:pt x="81593" y="99224"/>
                      <a:pt x="60700" y="98285"/>
                      <a:pt x="39857" y="95961"/>
                    </a:cubicBezTo>
                    <a:cubicBezTo>
                      <a:pt x="28123" y="94231"/>
                      <a:pt x="14310" y="94725"/>
                      <a:pt x="4804" y="86666"/>
                    </a:cubicBezTo>
                    <a:cubicBezTo>
                      <a:pt x="-691" y="81623"/>
                      <a:pt x="-48" y="73613"/>
                      <a:pt x="101" y="66790"/>
                    </a:cubicBezTo>
                    <a:cubicBezTo>
                      <a:pt x="1041" y="50276"/>
                      <a:pt x="2428" y="33466"/>
                      <a:pt x="6438" y="17397"/>
                    </a:cubicBezTo>
                    <a:cubicBezTo>
                      <a:pt x="-246" y="-7769"/>
                      <a:pt x="40005" y="2020"/>
                      <a:pt x="53967" y="1229"/>
                    </a:cubicBezTo>
                    <a:cubicBezTo>
                      <a:pt x="80009" y="2910"/>
                      <a:pt x="106100" y="3108"/>
                      <a:pt x="132142" y="3949"/>
                    </a:cubicBezTo>
                    <a:cubicBezTo>
                      <a:pt x="162045" y="7756"/>
                      <a:pt x="236507" y="-3023"/>
                      <a:pt x="253687" y="21995"/>
                    </a:cubicBezTo>
                    <a:cubicBezTo>
                      <a:pt x="259034" y="31290"/>
                      <a:pt x="255568" y="42712"/>
                      <a:pt x="255073" y="52798"/>
                    </a:cubicBezTo>
                    <a:cubicBezTo>
                      <a:pt x="252201" y="67482"/>
                      <a:pt x="251558" y="89138"/>
                      <a:pt x="235418" y="95417"/>
                    </a:cubicBezTo>
                    <a:cubicBezTo>
                      <a:pt x="191404" y="100411"/>
                      <a:pt x="146895" y="100461"/>
                      <a:pt x="102535" y="99571"/>
                    </a:cubicBezTo>
                    <a:close/>
                    <a:moveTo>
                      <a:pt x="132290" y="78557"/>
                    </a:moveTo>
                    <a:cubicBezTo>
                      <a:pt x="165263" y="78755"/>
                      <a:pt x="195414" y="76876"/>
                      <a:pt x="227199" y="73910"/>
                    </a:cubicBezTo>
                    <a:cubicBezTo>
                      <a:pt x="232101" y="61203"/>
                      <a:pt x="233338" y="46519"/>
                      <a:pt x="233982" y="33762"/>
                    </a:cubicBezTo>
                    <a:cubicBezTo>
                      <a:pt x="200563" y="22885"/>
                      <a:pt x="163679" y="29807"/>
                      <a:pt x="128973" y="26445"/>
                    </a:cubicBezTo>
                    <a:cubicBezTo>
                      <a:pt x="92683" y="26395"/>
                      <a:pt x="56393" y="22737"/>
                      <a:pt x="20152" y="23182"/>
                    </a:cubicBezTo>
                    <a:cubicBezTo>
                      <a:pt x="16835" y="24121"/>
                      <a:pt x="13171" y="23874"/>
                      <a:pt x="10300" y="21896"/>
                    </a:cubicBezTo>
                    <a:cubicBezTo>
                      <a:pt x="11191" y="38904"/>
                      <a:pt x="9854" y="56803"/>
                      <a:pt x="16043" y="72970"/>
                    </a:cubicBezTo>
                    <a:cubicBezTo>
                      <a:pt x="54165" y="79942"/>
                      <a:pt x="93673" y="78063"/>
                      <a:pt x="132290" y="785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9" name="Google Shape;1599;p37"/>
              <p:cNvSpPr/>
              <p:nvPr/>
            </p:nvSpPr>
            <p:spPr>
              <a:xfrm>
                <a:off x="12681258" y="8372928"/>
                <a:ext cx="261680" cy="98941"/>
              </a:xfrm>
              <a:custGeom>
                <a:rect b="b" l="l" r="r" t="t"/>
                <a:pathLst>
                  <a:path extrusionOk="0" h="98941" w="261680">
                    <a:moveTo>
                      <a:pt x="56672" y="98942"/>
                    </a:moveTo>
                    <a:cubicBezTo>
                      <a:pt x="-15" y="98794"/>
                      <a:pt x="-3036" y="76792"/>
                      <a:pt x="3104" y="26508"/>
                    </a:cubicBezTo>
                    <a:cubicBezTo>
                      <a:pt x="-1996" y="21564"/>
                      <a:pt x="-263" y="13653"/>
                      <a:pt x="4341" y="8956"/>
                    </a:cubicBezTo>
                    <a:cubicBezTo>
                      <a:pt x="14986" y="-289"/>
                      <a:pt x="30482" y="3172"/>
                      <a:pt x="43454" y="2479"/>
                    </a:cubicBezTo>
                    <a:cubicBezTo>
                      <a:pt x="81774" y="2133"/>
                      <a:pt x="121826" y="3320"/>
                      <a:pt x="159750" y="1491"/>
                    </a:cubicBezTo>
                    <a:cubicBezTo>
                      <a:pt x="187179" y="-240"/>
                      <a:pt x="215597" y="-1822"/>
                      <a:pt x="242480" y="5050"/>
                    </a:cubicBezTo>
                    <a:cubicBezTo>
                      <a:pt x="256145" y="8066"/>
                      <a:pt x="263373" y="19636"/>
                      <a:pt x="261343" y="33233"/>
                    </a:cubicBezTo>
                    <a:cubicBezTo>
                      <a:pt x="259957" y="54790"/>
                      <a:pt x="258571" y="88312"/>
                      <a:pt x="231935" y="92762"/>
                    </a:cubicBezTo>
                    <a:cubicBezTo>
                      <a:pt x="174059" y="101068"/>
                      <a:pt x="114994" y="97805"/>
                      <a:pt x="56672" y="98942"/>
                    </a:cubicBezTo>
                    <a:close/>
                    <a:moveTo>
                      <a:pt x="67168" y="77533"/>
                    </a:moveTo>
                    <a:cubicBezTo>
                      <a:pt x="121381" y="75209"/>
                      <a:pt x="178019" y="79610"/>
                      <a:pt x="231143" y="69573"/>
                    </a:cubicBezTo>
                    <a:cubicBezTo>
                      <a:pt x="237925" y="56916"/>
                      <a:pt x="238618" y="41836"/>
                      <a:pt x="238817" y="27794"/>
                    </a:cubicBezTo>
                    <a:cubicBezTo>
                      <a:pt x="203616" y="17510"/>
                      <a:pt x="166187" y="25619"/>
                      <a:pt x="130144" y="25025"/>
                    </a:cubicBezTo>
                    <a:cubicBezTo>
                      <a:pt x="93260" y="26113"/>
                      <a:pt x="55831" y="23394"/>
                      <a:pt x="19145" y="26064"/>
                    </a:cubicBezTo>
                    <a:cubicBezTo>
                      <a:pt x="17808" y="27745"/>
                      <a:pt x="15926" y="28832"/>
                      <a:pt x="13847" y="29376"/>
                    </a:cubicBezTo>
                    <a:cubicBezTo>
                      <a:pt x="18105" y="76693"/>
                      <a:pt x="19293" y="78621"/>
                      <a:pt x="67168" y="775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p37"/>
              <p:cNvSpPr/>
              <p:nvPr/>
            </p:nvSpPr>
            <p:spPr>
              <a:xfrm>
                <a:off x="13085262" y="8274570"/>
                <a:ext cx="1537289" cy="103128"/>
              </a:xfrm>
              <a:custGeom>
                <a:rect b="b" l="l" r="r" t="t"/>
                <a:pathLst>
                  <a:path extrusionOk="0" h="103128" w="1537289">
                    <a:moveTo>
                      <a:pt x="1501340" y="102964"/>
                    </a:moveTo>
                    <a:cubicBezTo>
                      <a:pt x="1426432" y="100294"/>
                      <a:pt x="1351426" y="101085"/>
                      <a:pt x="1276519" y="96734"/>
                    </a:cubicBezTo>
                    <a:cubicBezTo>
                      <a:pt x="1181560" y="93966"/>
                      <a:pt x="1086552" y="96784"/>
                      <a:pt x="991594" y="95301"/>
                    </a:cubicBezTo>
                    <a:cubicBezTo>
                      <a:pt x="799399" y="88576"/>
                      <a:pt x="607155" y="77749"/>
                      <a:pt x="414763" y="77452"/>
                    </a:cubicBezTo>
                    <a:cubicBezTo>
                      <a:pt x="311635" y="76710"/>
                      <a:pt x="208508" y="85115"/>
                      <a:pt x="105727" y="90851"/>
                    </a:cubicBezTo>
                    <a:cubicBezTo>
                      <a:pt x="78844" y="90554"/>
                      <a:pt x="15026" y="107068"/>
                      <a:pt x="867" y="79578"/>
                    </a:cubicBezTo>
                    <a:cubicBezTo>
                      <a:pt x="-2203" y="60839"/>
                      <a:pt x="3788" y="41359"/>
                      <a:pt x="4827" y="22472"/>
                    </a:cubicBezTo>
                    <a:cubicBezTo>
                      <a:pt x="5917" y="15747"/>
                      <a:pt x="5273" y="8479"/>
                      <a:pt x="7798" y="2151"/>
                    </a:cubicBezTo>
                    <a:cubicBezTo>
                      <a:pt x="9432" y="-717"/>
                      <a:pt x="13838" y="-717"/>
                      <a:pt x="15472" y="2151"/>
                    </a:cubicBezTo>
                    <a:cubicBezTo>
                      <a:pt x="20126" y="24400"/>
                      <a:pt x="16462" y="48330"/>
                      <a:pt x="19136" y="71074"/>
                    </a:cubicBezTo>
                    <a:cubicBezTo>
                      <a:pt x="47603" y="78540"/>
                      <a:pt x="78398" y="69541"/>
                      <a:pt x="107212" y="68948"/>
                    </a:cubicBezTo>
                    <a:cubicBezTo>
                      <a:pt x="167168" y="65685"/>
                      <a:pt x="224351" y="60987"/>
                      <a:pt x="283712" y="57971"/>
                    </a:cubicBezTo>
                    <a:cubicBezTo>
                      <a:pt x="380750" y="54214"/>
                      <a:pt x="477936" y="53621"/>
                      <a:pt x="574925" y="57774"/>
                    </a:cubicBezTo>
                    <a:cubicBezTo>
                      <a:pt x="735632" y="60246"/>
                      <a:pt x="895991" y="72211"/>
                      <a:pt x="1056698" y="73051"/>
                    </a:cubicBezTo>
                    <a:cubicBezTo>
                      <a:pt x="1136012" y="73694"/>
                      <a:pt x="1215424" y="71370"/>
                      <a:pt x="1294639" y="74831"/>
                    </a:cubicBezTo>
                    <a:cubicBezTo>
                      <a:pt x="1365289" y="79182"/>
                      <a:pt x="1436086" y="77551"/>
                      <a:pt x="1506786" y="80468"/>
                    </a:cubicBezTo>
                    <a:cubicBezTo>
                      <a:pt x="1514113" y="59158"/>
                      <a:pt x="1513123" y="36167"/>
                      <a:pt x="1514658" y="13968"/>
                    </a:cubicBezTo>
                    <a:cubicBezTo>
                      <a:pt x="1514856" y="10902"/>
                      <a:pt x="1515796" y="8183"/>
                      <a:pt x="1517975" y="5958"/>
                    </a:cubicBezTo>
                    <a:cubicBezTo>
                      <a:pt x="1524609" y="-1112"/>
                      <a:pt x="1537630" y="4178"/>
                      <a:pt x="1537283" y="13968"/>
                    </a:cubicBezTo>
                    <a:cubicBezTo>
                      <a:pt x="1536590" y="28059"/>
                      <a:pt x="1536145" y="42150"/>
                      <a:pt x="1534808" y="56192"/>
                    </a:cubicBezTo>
                    <a:cubicBezTo>
                      <a:pt x="1532332" y="71123"/>
                      <a:pt x="1531837" y="89219"/>
                      <a:pt x="1520252" y="100294"/>
                    </a:cubicBezTo>
                    <a:cubicBezTo>
                      <a:pt x="1514806" y="104349"/>
                      <a:pt x="1507726" y="102816"/>
                      <a:pt x="1501340" y="1029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1" name="Google Shape;1601;p37"/>
              <p:cNvSpPr/>
              <p:nvPr/>
            </p:nvSpPr>
            <p:spPr>
              <a:xfrm>
                <a:off x="13092719" y="8235111"/>
                <a:ext cx="1523976" cy="67916"/>
              </a:xfrm>
              <a:custGeom>
                <a:rect b="b" l="l" r="r" t="t"/>
                <a:pathLst>
                  <a:path extrusionOk="0" h="67916" w="1523976">
                    <a:moveTo>
                      <a:pt x="1506903" y="66331"/>
                    </a:moveTo>
                    <a:cubicBezTo>
                      <a:pt x="1502002" y="63908"/>
                      <a:pt x="1501903" y="57975"/>
                      <a:pt x="1499130" y="53921"/>
                    </a:cubicBezTo>
                    <a:cubicBezTo>
                      <a:pt x="1489130" y="47592"/>
                      <a:pt x="1476257" y="50657"/>
                      <a:pt x="1465068" y="49866"/>
                    </a:cubicBezTo>
                    <a:cubicBezTo>
                      <a:pt x="1397785" y="50212"/>
                      <a:pt x="1330502" y="49916"/>
                      <a:pt x="1263220" y="47592"/>
                    </a:cubicBezTo>
                    <a:cubicBezTo>
                      <a:pt x="1147071" y="48976"/>
                      <a:pt x="1031418" y="38841"/>
                      <a:pt x="915467" y="36022"/>
                    </a:cubicBezTo>
                    <a:cubicBezTo>
                      <a:pt x="834322" y="33847"/>
                      <a:pt x="753276" y="40620"/>
                      <a:pt x="672130" y="38939"/>
                    </a:cubicBezTo>
                    <a:cubicBezTo>
                      <a:pt x="607323" y="38989"/>
                      <a:pt x="542416" y="38643"/>
                      <a:pt x="477658" y="35577"/>
                    </a:cubicBezTo>
                    <a:cubicBezTo>
                      <a:pt x="424386" y="34490"/>
                      <a:pt x="372105" y="20448"/>
                      <a:pt x="318833" y="20448"/>
                    </a:cubicBezTo>
                    <a:cubicBezTo>
                      <a:pt x="262195" y="23068"/>
                      <a:pt x="205408" y="31622"/>
                      <a:pt x="148967" y="34440"/>
                    </a:cubicBezTo>
                    <a:cubicBezTo>
                      <a:pt x="100399" y="39928"/>
                      <a:pt x="50642" y="49125"/>
                      <a:pt x="2074" y="39286"/>
                    </a:cubicBezTo>
                    <a:cubicBezTo>
                      <a:pt x="-798" y="40126"/>
                      <a:pt x="-402" y="35132"/>
                      <a:pt x="1529" y="34045"/>
                    </a:cubicBezTo>
                    <a:cubicBezTo>
                      <a:pt x="7520" y="30139"/>
                      <a:pt x="15243" y="30386"/>
                      <a:pt x="22125" y="29545"/>
                    </a:cubicBezTo>
                    <a:cubicBezTo>
                      <a:pt x="37522" y="28359"/>
                      <a:pt x="53018" y="28309"/>
                      <a:pt x="68416" y="27320"/>
                    </a:cubicBezTo>
                    <a:cubicBezTo>
                      <a:pt x="91933" y="25343"/>
                      <a:pt x="114954" y="20151"/>
                      <a:pt x="138372" y="17333"/>
                    </a:cubicBezTo>
                    <a:cubicBezTo>
                      <a:pt x="179861" y="12389"/>
                      <a:pt x="221597" y="10362"/>
                      <a:pt x="262937" y="4330"/>
                    </a:cubicBezTo>
                    <a:cubicBezTo>
                      <a:pt x="310466" y="-2988"/>
                      <a:pt x="358193" y="-367"/>
                      <a:pt x="405474" y="7247"/>
                    </a:cubicBezTo>
                    <a:cubicBezTo>
                      <a:pt x="456072" y="14218"/>
                      <a:pt x="507166" y="15009"/>
                      <a:pt x="558160" y="15998"/>
                    </a:cubicBezTo>
                    <a:cubicBezTo>
                      <a:pt x="656089" y="17432"/>
                      <a:pt x="754018" y="17036"/>
                      <a:pt x="851947" y="13130"/>
                    </a:cubicBezTo>
                    <a:cubicBezTo>
                      <a:pt x="927894" y="12142"/>
                      <a:pt x="1005277" y="16097"/>
                      <a:pt x="1080828" y="20695"/>
                    </a:cubicBezTo>
                    <a:cubicBezTo>
                      <a:pt x="1144200" y="24749"/>
                      <a:pt x="1207769" y="24156"/>
                      <a:pt x="1271240" y="24947"/>
                    </a:cubicBezTo>
                    <a:cubicBezTo>
                      <a:pt x="1337087" y="27765"/>
                      <a:pt x="1402934" y="27222"/>
                      <a:pt x="1468831" y="27172"/>
                    </a:cubicBezTo>
                    <a:cubicBezTo>
                      <a:pt x="1486407" y="27320"/>
                      <a:pt x="1508191" y="26035"/>
                      <a:pt x="1518934" y="42697"/>
                    </a:cubicBezTo>
                    <a:cubicBezTo>
                      <a:pt x="1520914" y="46109"/>
                      <a:pt x="1522251" y="49817"/>
                      <a:pt x="1523489" y="53525"/>
                    </a:cubicBezTo>
                    <a:cubicBezTo>
                      <a:pt x="1526459" y="62919"/>
                      <a:pt x="1515221" y="71572"/>
                      <a:pt x="1506903" y="663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2" name="Google Shape;1602;p37"/>
              <p:cNvSpPr/>
              <p:nvPr/>
            </p:nvSpPr>
            <p:spPr>
              <a:xfrm>
                <a:off x="13087823" y="8053693"/>
                <a:ext cx="152316" cy="73945"/>
              </a:xfrm>
              <a:custGeom>
                <a:rect b="b" l="l" r="r" t="t"/>
                <a:pathLst>
                  <a:path extrusionOk="0" h="73945" w="152316">
                    <a:moveTo>
                      <a:pt x="43061" y="73711"/>
                    </a:moveTo>
                    <a:cubicBezTo>
                      <a:pt x="28308" y="72475"/>
                      <a:pt x="-3329" y="76084"/>
                      <a:pt x="285" y="53291"/>
                    </a:cubicBezTo>
                    <a:cubicBezTo>
                      <a:pt x="1622" y="42562"/>
                      <a:pt x="2018" y="31784"/>
                      <a:pt x="3602" y="21104"/>
                    </a:cubicBezTo>
                    <a:cubicBezTo>
                      <a:pt x="4296" y="17445"/>
                      <a:pt x="5236" y="11364"/>
                      <a:pt x="9445" y="10474"/>
                    </a:cubicBezTo>
                    <a:cubicBezTo>
                      <a:pt x="11772" y="1673"/>
                      <a:pt x="22267" y="1624"/>
                      <a:pt x="29793" y="1574"/>
                    </a:cubicBezTo>
                    <a:cubicBezTo>
                      <a:pt x="38803" y="1179"/>
                      <a:pt x="47814" y="833"/>
                      <a:pt x="56775" y="734"/>
                    </a:cubicBezTo>
                    <a:cubicBezTo>
                      <a:pt x="69945" y="635"/>
                      <a:pt x="83065" y="734"/>
                      <a:pt x="96234" y="487"/>
                    </a:cubicBezTo>
                    <a:cubicBezTo>
                      <a:pt x="111087" y="734"/>
                      <a:pt x="127078" y="-2332"/>
                      <a:pt x="140891" y="4393"/>
                    </a:cubicBezTo>
                    <a:cubicBezTo>
                      <a:pt x="156932" y="11265"/>
                      <a:pt x="155744" y="57939"/>
                      <a:pt x="139456" y="64020"/>
                    </a:cubicBezTo>
                    <a:cubicBezTo>
                      <a:pt x="127474" y="67333"/>
                      <a:pt x="113810" y="69212"/>
                      <a:pt x="101532" y="69904"/>
                    </a:cubicBezTo>
                    <a:cubicBezTo>
                      <a:pt x="82124" y="72129"/>
                      <a:pt x="62667" y="74749"/>
                      <a:pt x="43061" y="73711"/>
                    </a:cubicBezTo>
                    <a:close/>
                    <a:moveTo>
                      <a:pt x="63063" y="52451"/>
                    </a:moveTo>
                    <a:cubicBezTo>
                      <a:pt x="84896" y="50028"/>
                      <a:pt x="106680" y="47358"/>
                      <a:pt x="128316" y="43502"/>
                    </a:cubicBezTo>
                    <a:cubicBezTo>
                      <a:pt x="129455" y="36975"/>
                      <a:pt x="129554" y="30251"/>
                      <a:pt x="128712" y="23675"/>
                    </a:cubicBezTo>
                    <a:cubicBezTo>
                      <a:pt x="101284" y="21302"/>
                      <a:pt x="73262" y="23922"/>
                      <a:pt x="45685" y="23576"/>
                    </a:cubicBezTo>
                    <a:cubicBezTo>
                      <a:pt x="35387" y="22934"/>
                      <a:pt x="24000" y="26741"/>
                      <a:pt x="14346" y="22637"/>
                    </a:cubicBezTo>
                    <a:cubicBezTo>
                      <a:pt x="14841" y="32427"/>
                      <a:pt x="15287" y="42216"/>
                      <a:pt x="16178" y="52006"/>
                    </a:cubicBezTo>
                    <a:cubicBezTo>
                      <a:pt x="31872" y="53637"/>
                      <a:pt x="47369" y="53143"/>
                      <a:pt x="63063" y="524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3" name="Google Shape;1603;p37"/>
              <p:cNvSpPr/>
              <p:nvPr/>
            </p:nvSpPr>
            <p:spPr>
              <a:xfrm>
                <a:off x="13279616" y="7881595"/>
                <a:ext cx="162519" cy="313333"/>
              </a:xfrm>
              <a:custGeom>
                <a:rect b="b" l="l" r="r" t="t"/>
                <a:pathLst>
                  <a:path extrusionOk="0" h="313333" w="162519">
                    <a:moveTo>
                      <a:pt x="44306" y="312013"/>
                    </a:moveTo>
                    <a:cubicBezTo>
                      <a:pt x="24106" y="310282"/>
                      <a:pt x="-3124" y="299009"/>
                      <a:pt x="292" y="274584"/>
                    </a:cubicBezTo>
                    <a:cubicBezTo>
                      <a:pt x="936" y="253077"/>
                      <a:pt x="3511" y="231718"/>
                      <a:pt x="5045" y="210260"/>
                    </a:cubicBezTo>
                    <a:cubicBezTo>
                      <a:pt x="9996" y="146231"/>
                      <a:pt x="19353" y="82797"/>
                      <a:pt x="26087" y="18966"/>
                    </a:cubicBezTo>
                    <a:cubicBezTo>
                      <a:pt x="22374" y="13231"/>
                      <a:pt x="26829" y="7001"/>
                      <a:pt x="31830" y="3837"/>
                    </a:cubicBezTo>
                    <a:cubicBezTo>
                      <a:pt x="44653" y="-3827"/>
                      <a:pt x="61535" y="1711"/>
                      <a:pt x="74952" y="5617"/>
                    </a:cubicBezTo>
                    <a:cubicBezTo>
                      <a:pt x="86042" y="9374"/>
                      <a:pt x="91983" y="20351"/>
                      <a:pt x="90251" y="31722"/>
                    </a:cubicBezTo>
                    <a:cubicBezTo>
                      <a:pt x="91092" y="61586"/>
                      <a:pt x="80596" y="91746"/>
                      <a:pt x="85894" y="121362"/>
                    </a:cubicBezTo>
                    <a:cubicBezTo>
                      <a:pt x="137977" y="139458"/>
                      <a:pt x="170901" y="177677"/>
                      <a:pt x="160653" y="234932"/>
                    </a:cubicBezTo>
                    <a:cubicBezTo>
                      <a:pt x="155652" y="290456"/>
                      <a:pt x="95300" y="320121"/>
                      <a:pt x="44306" y="312013"/>
                    </a:cubicBezTo>
                    <a:close/>
                    <a:moveTo>
                      <a:pt x="68962" y="290456"/>
                    </a:moveTo>
                    <a:cubicBezTo>
                      <a:pt x="92528" y="287786"/>
                      <a:pt x="118718" y="277699"/>
                      <a:pt x="130699" y="255994"/>
                    </a:cubicBezTo>
                    <a:cubicBezTo>
                      <a:pt x="140651" y="234091"/>
                      <a:pt x="143572" y="207343"/>
                      <a:pt x="133323" y="185044"/>
                    </a:cubicBezTo>
                    <a:cubicBezTo>
                      <a:pt x="122580" y="160422"/>
                      <a:pt x="96786" y="150681"/>
                      <a:pt x="73863" y="140644"/>
                    </a:cubicBezTo>
                    <a:cubicBezTo>
                      <a:pt x="48811" y="126504"/>
                      <a:pt x="69358" y="53279"/>
                      <a:pt x="69259" y="26778"/>
                    </a:cubicBezTo>
                    <a:cubicBezTo>
                      <a:pt x="59555" y="23614"/>
                      <a:pt x="44653" y="19164"/>
                      <a:pt x="35196" y="23218"/>
                    </a:cubicBezTo>
                    <a:cubicBezTo>
                      <a:pt x="38068" y="60251"/>
                      <a:pt x="32127" y="98223"/>
                      <a:pt x="30246" y="134662"/>
                    </a:cubicBezTo>
                    <a:cubicBezTo>
                      <a:pt x="28810" y="159927"/>
                      <a:pt x="27572" y="187664"/>
                      <a:pt x="25542" y="212188"/>
                    </a:cubicBezTo>
                    <a:cubicBezTo>
                      <a:pt x="24750" y="229641"/>
                      <a:pt x="23067" y="247094"/>
                      <a:pt x="22423" y="264548"/>
                    </a:cubicBezTo>
                    <a:cubicBezTo>
                      <a:pt x="23017" y="270085"/>
                      <a:pt x="20146" y="277403"/>
                      <a:pt x="23908" y="281853"/>
                    </a:cubicBezTo>
                    <a:cubicBezTo>
                      <a:pt x="36632" y="291049"/>
                      <a:pt x="53911" y="290554"/>
                      <a:pt x="68962" y="2904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4" name="Google Shape;1604;p37"/>
              <p:cNvSpPr/>
              <p:nvPr/>
            </p:nvSpPr>
            <p:spPr>
              <a:xfrm>
                <a:off x="13329245" y="8048643"/>
                <a:ext cx="58117" cy="100462"/>
              </a:xfrm>
              <a:custGeom>
                <a:rect b="b" l="l" r="r" t="t"/>
                <a:pathLst>
                  <a:path extrusionOk="0" h="100462" w="58117">
                    <a:moveTo>
                      <a:pt x="518" y="86029"/>
                    </a:moveTo>
                    <a:cubicBezTo>
                      <a:pt x="-2452" y="63582"/>
                      <a:pt x="8192" y="41382"/>
                      <a:pt x="11163" y="19331"/>
                    </a:cubicBezTo>
                    <a:cubicBezTo>
                      <a:pt x="1904" y="11074"/>
                      <a:pt x="11955" y="938"/>
                      <a:pt x="21609" y="147"/>
                    </a:cubicBezTo>
                    <a:cubicBezTo>
                      <a:pt x="36066" y="-1386"/>
                      <a:pt x="49978" y="9294"/>
                      <a:pt x="55622" y="22149"/>
                    </a:cubicBezTo>
                    <a:cubicBezTo>
                      <a:pt x="64286" y="45832"/>
                      <a:pt x="49681" y="94137"/>
                      <a:pt x="22847" y="100268"/>
                    </a:cubicBezTo>
                    <a:cubicBezTo>
                      <a:pt x="13192" y="101653"/>
                      <a:pt x="3241" y="95522"/>
                      <a:pt x="518" y="86029"/>
                    </a:cubicBezTo>
                    <a:close/>
                    <a:moveTo>
                      <a:pt x="20025" y="78909"/>
                    </a:moveTo>
                    <a:cubicBezTo>
                      <a:pt x="36462" y="68081"/>
                      <a:pt x="54334" y="18836"/>
                      <a:pt x="21708" y="20221"/>
                    </a:cubicBezTo>
                    <a:cubicBezTo>
                      <a:pt x="22599" y="40195"/>
                      <a:pt x="17500" y="59478"/>
                      <a:pt x="20025" y="789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5" name="Google Shape;1605;p37"/>
              <p:cNvSpPr/>
              <p:nvPr/>
            </p:nvSpPr>
            <p:spPr>
              <a:xfrm>
                <a:off x="13441217" y="7956935"/>
                <a:ext cx="174314" cy="177597"/>
              </a:xfrm>
              <a:custGeom>
                <a:rect b="b" l="l" r="r" t="t"/>
                <a:pathLst>
                  <a:path extrusionOk="0" h="177597" w="174314">
                    <a:moveTo>
                      <a:pt x="78265" y="176896"/>
                    </a:moveTo>
                    <a:cubicBezTo>
                      <a:pt x="45688" y="176253"/>
                      <a:pt x="62521" y="142039"/>
                      <a:pt x="62917" y="122311"/>
                    </a:cubicBezTo>
                    <a:cubicBezTo>
                      <a:pt x="25835" y="120086"/>
                      <a:pt x="-13723" y="124091"/>
                      <a:pt x="4645" y="72770"/>
                    </a:cubicBezTo>
                    <a:cubicBezTo>
                      <a:pt x="13557" y="50570"/>
                      <a:pt x="35638" y="64018"/>
                      <a:pt x="53312" y="61744"/>
                    </a:cubicBezTo>
                    <a:cubicBezTo>
                      <a:pt x="60194" y="60854"/>
                      <a:pt x="70195" y="61991"/>
                      <a:pt x="69997" y="52647"/>
                    </a:cubicBezTo>
                    <a:cubicBezTo>
                      <a:pt x="72869" y="38457"/>
                      <a:pt x="74898" y="24168"/>
                      <a:pt x="77324" y="9928"/>
                    </a:cubicBezTo>
                    <a:cubicBezTo>
                      <a:pt x="77572" y="8692"/>
                      <a:pt x="78315" y="7802"/>
                      <a:pt x="79305" y="7308"/>
                    </a:cubicBezTo>
                    <a:cubicBezTo>
                      <a:pt x="84850" y="-4657"/>
                      <a:pt x="106188" y="1325"/>
                      <a:pt x="116684" y="2808"/>
                    </a:cubicBezTo>
                    <a:cubicBezTo>
                      <a:pt x="126190" y="5033"/>
                      <a:pt x="132131" y="14230"/>
                      <a:pt x="129507" y="23723"/>
                    </a:cubicBezTo>
                    <a:cubicBezTo>
                      <a:pt x="128269" y="36578"/>
                      <a:pt x="124655" y="49581"/>
                      <a:pt x="126487" y="62486"/>
                    </a:cubicBezTo>
                    <a:lnTo>
                      <a:pt x="126487" y="62486"/>
                    </a:lnTo>
                    <a:cubicBezTo>
                      <a:pt x="143667" y="65996"/>
                      <a:pt x="174560" y="60903"/>
                      <a:pt x="174313" y="85724"/>
                    </a:cubicBezTo>
                    <a:cubicBezTo>
                      <a:pt x="172877" y="96848"/>
                      <a:pt x="173521" y="112423"/>
                      <a:pt x="162629" y="118900"/>
                    </a:cubicBezTo>
                    <a:cubicBezTo>
                      <a:pt x="146043" y="123646"/>
                      <a:pt x="127774" y="122064"/>
                      <a:pt x="111436" y="128492"/>
                    </a:cubicBezTo>
                    <a:cubicBezTo>
                      <a:pt x="108664" y="151482"/>
                      <a:pt x="111189" y="182681"/>
                      <a:pt x="78265" y="176896"/>
                    </a:cubicBezTo>
                    <a:close/>
                    <a:moveTo>
                      <a:pt x="90890" y="161025"/>
                    </a:moveTo>
                    <a:cubicBezTo>
                      <a:pt x="96534" y="149109"/>
                      <a:pt x="95791" y="135216"/>
                      <a:pt x="97970" y="122410"/>
                    </a:cubicBezTo>
                    <a:cubicBezTo>
                      <a:pt x="104901" y="106143"/>
                      <a:pt x="137527" y="106045"/>
                      <a:pt x="153024" y="102386"/>
                    </a:cubicBezTo>
                    <a:cubicBezTo>
                      <a:pt x="154608" y="96848"/>
                      <a:pt x="155400" y="91904"/>
                      <a:pt x="156093" y="86317"/>
                    </a:cubicBezTo>
                    <a:cubicBezTo>
                      <a:pt x="143815" y="84290"/>
                      <a:pt x="131141" y="86070"/>
                      <a:pt x="118863" y="83449"/>
                    </a:cubicBezTo>
                    <a:cubicBezTo>
                      <a:pt x="94454" y="75440"/>
                      <a:pt x="105248" y="42016"/>
                      <a:pt x="108713" y="23426"/>
                    </a:cubicBezTo>
                    <a:cubicBezTo>
                      <a:pt x="101386" y="22338"/>
                      <a:pt x="93761" y="23426"/>
                      <a:pt x="86484" y="22042"/>
                    </a:cubicBezTo>
                    <a:cubicBezTo>
                      <a:pt x="85196" y="37715"/>
                      <a:pt x="87474" y="54130"/>
                      <a:pt x="83761" y="69309"/>
                    </a:cubicBezTo>
                    <a:cubicBezTo>
                      <a:pt x="72175" y="87157"/>
                      <a:pt x="43559" y="83153"/>
                      <a:pt x="25092" y="81719"/>
                    </a:cubicBezTo>
                    <a:cubicBezTo>
                      <a:pt x="22864" y="87059"/>
                      <a:pt x="22171" y="92843"/>
                      <a:pt x="21528" y="98529"/>
                    </a:cubicBezTo>
                    <a:cubicBezTo>
                      <a:pt x="75196" y="111236"/>
                      <a:pt x="89306" y="89481"/>
                      <a:pt x="76681" y="158948"/>
                    </a:cubicBezTo>
                    <a:cubicBezTo>
                      <a:pt x="77225" y="159097"/>
                      <a:pt x="77819" y="159245"/>
                      <a:pt x="78414" y="159393"/>
                    </a:cubicBezTo>
                    <a:cubicBezTo>
                      <a:pt x="82473" y="160184"/>
                      <a:pt x="86682" y="160679"/>
                      <a:pt x="90890" y="161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p37"/>
              <p:cNvSpPr/>
              <p:nvPr/>
            </p:nvSpPr>
            <p:spPr>
              <a:xfrm>
                <a:off x="13447570" y="8112365"/>
                <a:ext cx="169224" cy="67843"/>
              </a:xfrm>
              <a:custGeom>
                <a:rect b="b" l="l" r="r" t="t"/>
                <a:pathLst>
                  <a:path extrusionOk="0" h="67843" w="169224">
                    <a:moveTo>
                      <a:pt x="140581" y="67843"/>
                    </a:moveTo>
                    <a:cubicBezTo>
                      <a:pt x="103895" y="64778"/>
                      <a:pt x="67011" y="68783"/>
                      <a:pt x="30423" y="64086"/>
                    </a:cubicBezTo>
                    <a:cubicBezTo>
                      <a:pt x="10570" y="61119"/>
                      <a:pt x="-2154" y="57362"/>
                      <a:pt x="4580" y="34371"/>
                    </a:cubicBezTo>
                    <a:cubicBezTo>
                      <a:pt x="-3787" y="32096"/>
                      <a:pt x="1163" y="14248"/>
                      <a:pt x="4877" y="9204"/>
                    </a:cubicBezTo>
                    <a:cubicBezTo>
                      <a:pt x="18046" y="-15171"/>
                      <a:pt x="114737" y="16522"/>
                      <a:pt x="142859" y="17016"/>
                    </a:cubicBezTo>
                    <a:cubicBezTo>
                      <a:pt x="164148" y="19785"/>
                      <a:pt x="172118" y="28586"/>
                      <a:pt x="168306" y="50242"/>
                    </a:cubicBezTo>
                    <a:cubicBezTo>
                      <a:pt x="167316" y="66805"/>
                      <a:pt x="154147" y="67794"/>
                      <a:pt x="140581" y="67843"/>
                    </a:cubicBezTo>
                    <a:close/>
                    <a:moveTo>
                      <a:pt x="109935" y="44210"/>
                    </a:moveTo>
                    <a:cubicBezTo>
                      <a:pt x="123649" y="44506"/>
                      <a:pt x="137462" y="44902"/>
                      <a:pt x="151077" y="46830"/>
                    </a:cubicBezTo>
                    <a:cubicBezTo>
                      <a:pt x="151919" y="43270"/>
                      <a:pt x="152562" y="39661"/>
                      <a:pt x="152810" y="36052"/>
                    </a:cubicBezTo>
                    <a:cubicBezTo>
                      <a:pt x="140383" y="31553"/>
                      <a:pt x="125580" y="31157"/>
                      <a:pt x="112658" y="30316"/>
                    </a:cubicBezTo>
                    <a:cubicBezTo>
                      <a:pt x="99538" y="29822"/>
                      <a:pt x="86814" y="26213"/>
                      <a:pt x="73793" y="24680"/>
                    </a:cubicBezTo>
                    <a:cubicBezTo>
                      <a:pt x="56218" y="21219"/>
                      <a:pt x="38493" y="18747"/>
                      <a:pt x="20670" y="16918"/>
                    </a:cubicBezTo>
                    <a:cubicBezTo>
                      <a:pt x="15818" y="15583"/>
                      <a:pt x="12996" y="20230"/>
                      <a:pt x="12204" y="24433"/>
                    </a:cubicBezTo>
                    <a:cubicBezTo>
                      <a:pt x="13937" y="30415"/>
                      <a:pt x="13788" y="36793"/>
                      <a:pt x="15274" y="42776"/>
                    </a:cubicBezTo>
                    <a:lnTo>
                      <a:pt x="15274" y="42776"/>
                    </a:lnTo>
                    <a:lnTo>
                      <a:pt x="15274" y="42776"/>
                    </a:lnTo>
                    <a:cubicBezTo>
                      <a:pt x="46118" y="49500"/>
                      <a:pt x="78596" y="44012"/>
                      <a:pt x="109935" y="442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7" name="Google Shape;1607;p37"/>
              <p:cNvSpPr/>
              <p:nvPr/>
            </p:nvSpPr>
            <p:spPr>
              <a:xfrm>
                <a:off x="13663248" y="7832776"/>
                <a:ext cx="247741" cy="357983"/>
              </a:xfrm>
              <a:custGeom>
                <a:rect b="b" l="l" r="r" t="t"/>
                <a:pathLst>
                  <a:path extrusionOk="0" h="357983" w="247741">
                    <a:moveTo>
                      <a:pt x="63775" y="357321"/>
                    </a:moveTo>
                    <a:cubicBezTo>
                      <a:pt x="37634" y="355838"/>
                      <a:pt x="17137" y="344713"/>
                      <a:pt x="13028" y="317124"/>
                    </a:cubicBezTo>
                    <a:cubicBezTo>
                      <a:pt x="9216" y="301500"/>
                      <a:pt x="6245" y="285778"/>
                      <a:pt x="1393" y="270450"/>
                    </a:cubicBezTo>
                    <a:cubicBezTo>
                      <a:pt x="-2617" y="260710"/>
                      <a:pt x="2483" y="251563"/>
                      <a:pt x="10899" y="262490"/>
                    </a:cubicBezTo>
                    <a:cubicBezTo>
                      <a:pt x="25653" y="281476"/>
                      <a:pt x="25405" y="307829"/>
                      <a:pt x="38525" y="327359"/>
                    </a:cubicBezTo>
                    <a:cubicBezTo>
                      <a:pt x="49665" y="335566"/>
                      <a:pt x="77637" y="340857"/>
                      <a:pt x="87143" y="328496"/>
                    </a:cubicBezTo>
                    <a:cubicBezTo>
                      <a:pt x="102639" y="305357"/>
                      <a:pt x="113284" y="279152"/>
                      <a:pt x="123285" y="253195"/>
                    </a:cubicBezTo>
                    <a:cubicBezTo>
                      <a:pt x="147495" y="184124"/>
                      <a:pt x="182250" y="119552"/>
                      <a:pt x="208638" y="51370"/>
                    </a:cubicBezTo>
                    <a:cubicBezTo>
                      <a:pt x="213045" y="39998"/>
                      <a:pt x="217352" y="28676"/>
                      <a:pt x="221758" y="17255"/>
                    </a:cubicBezTo>
                    <a:cubicBezTo>
                      <a:pt x="224531" y="8849"/>
                      <a:pt x="229977" y="-3511"/>
                      <a:pt x="240968" y="939"/>
                    </a:cubicBezTo>
                    <a:cubicBezTo>
                      <a:pt x="245374" y="2817"/>
                      <a:pt x="248444" y="7762"/>
                      <a:pt x="247602" y="12558"/>
                    </a:cubicBezTo>
                    <a:cubicBezTo>
                      <a:pt x="223640" y="81777"/>
                      <a:pt x="190914" y="147536"/>
                      <a:pt x="162199" y="214877"/>
                    </a:cubicBezTo>
                    <a:cubicBezTo>
                      <a:pt x="148386" y="249338"/>
                      <a:pt x="137296" y="284986"/>
                      <a:pt x="119423" y="317668"/>
                    </a:cubicBezTo>
                    <a:cubicBezTo>
                      <a:pt x="108531" y="341944"/>
                      <a:pt x="93233" y="361919"/>
                      <a:pt x="63775" y="3573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8" name="Google Shape;1608;p37"/>
              <p:cNvSpPr/>
              <p:nvPr/>
            </p:nvSpPr>
            <p:spPr>
              <a:xfrm>
                <a:off x="13655277" y="7756602"/>
                <a:ext cx="949797" cy="377770"/>
              </a:xfrm>
              <a:custGeom>
                <a:rect b="b" l="l" r="r" t="t"/>
                <a:pathLst>
                  <a:path extrusionOk="0" h="377770" w="949797">
                    <a:moveTo>
                      <a:pt x="67292" y="374115"/>
                    </a:moveTo>
                    <a:cubicBezTo>
                      <a:pt x="61005" y="367440"/>
                      <a:pt x="59866" y="357700"/>
                      <a:pt x="55856" y="349690"/>
                    </a:cubicBezTo>
                    <a:cubicBezTo>
                      <a:pt x="46152" y="330605"/>
                      <a:pt x="39666" y="311174"/>
                      <a:pt x="26299" y="294908"/>
                    </a:cubicBezTo>
                    <a:cubicBezTo>
                      <a:pt x="15704" y="286601"/>
                      <a:pt x="9664" y="299704"/>
                      <a:pt x="10753" y="309147"/>
                    </a:cubicBezTo>
                    <a:cubicBezTo>
                      <a:pt x="13129" y="322694"/>
                      <a:pt x="21447" y="334165"/>
                      <a:pt x="22536" y="348108"/>
                    </a:cubicBezTo>
                    <a:cubicBezTo>
                      <a:pt x="22833" y="350135"/>
                      <a:pt x="21496" y="352063"/>
                      <a:pt x="19566" y="352607"/>
                    </a:cubicBezTo>
                    <a:cubicBezTo>
                      <a:pt x="17486" y="353201"/>
                      <a:pt x="15060" y="351915"/>
                      <a:pt x="14516" y="349740"/>
                    </a:cubicBezTo>
                    <a:cubicBezTo>
                      <a:pt x="12832" y="343065"/>
                      <a:pt x="11001" y="336489"/>
                      <a:pt x="8080" y="330309"/>
                    </a:cubicBezTo>
                    <a:cubicBezTo>
                      <a:pt x="2980" y="320964"/>
                      <a:pt x="-1624" y="310433"/>
                      <a:pt x="554" y="299605"/>
                    </a:cubicBezTo>
                    <a:cubicBezTo>
                      <a:pt x="2287" y="285514"/>
                      <a:pt x="15605" y="274735"/>
                      <a:pt x="29468" y="281410"/>
                    </a:cubicBezTo>
                    <a:cubicBezTo>
                      <a:pt x="39171" y="284821"/>
                      <a:pt x="44469" y="294562"/>
                      <a:pt x="49865" y="302670"/>
                    </a:cubicBezTo>
                    <a:cubicBezTo>
                      <a:pt x="58331" y="315575"/>
                      <a:pt x="66401" y="328776"/>
                      <a:pt x="73729" y="342323"/>
                    </a:cubicBezTo>
                    <a:cubicBezTo>
                      <a:pt x="84125" y="312954"/>
                      <a:pt x="91552" y="282596"/>
                      <a:pt x="103632" y="253870"/>
                    </a:cubicBezTo>
                    <a:cubicBezTo>
                      <a:pt x="114425" y="227171"/>
                      <a:pt x="130070" y="202846"/>
                      <a:pt x="143140" y="177234"/>
                    </a:cubicBezTo>
                    <a:cubicBezTo>
                      <a:pt x="164974" y="130017"/>
                      <a:pt x="183094" y="80030"/>
                      <a:pt x="217157" y="39932"/>
                    </a:cubicBezTo>
                    <a:cubicBezTo>
                      <a:pt x="223791" y="31675"/>
                      <a:pt x="230920" y="21836"/>
                      <a:pt x="241862" y="19611"/>
                    </a:cubicBezTo>
                    <a:cubicBezTo>
                      <a:pt x="269735" y="14617"/>
                      <a:pt x="298055" y="11849"/>
                      <a:pt x="326077" y="7696"/>
                    </a:cubicBezTo>
                    <a:cubicBezTo>
                      <a:pt x="382567" y="5916"/>
                      <a:pt x="440393" y="5322"/>
                      <a:pt x="496338" y="675"/>
                    </a:cubicBezTo>
                    <a:cubicBezTo>
                      <a:pt x="528321" y="-2242"/>
                      <a:pt x="559859" y="5223"/>
                      <a:pt x="591792" y="5569"/>
                    </a:cubicBezTo>
                    <a:cubicBezTo>
                      <a:pt x="628132" y="7300"/>
                      <a:pt x="664571" y="4136"/>
                      <a:pt x="700762" y="9179"/>
                    </a:cubicBezTo>
                    <a:cubicBezTo>
                      <a:pt x="746954" y="10316"/>
                      <a:pt x="793690" y="20946"/>
                      <a:pt x="839090" y="27028"/>
                    </a:cubicBezTo>
                    <a:cubicBezTo>
                      <a:pt x="862756" y="27176"/>
                      <a:pt x="885728" y="31725"/>
                      <a:pt x="908403" y="38251"/>
                    </a:cubicBezTo>
                    <a:cubicBezTo>
                      <a:pt x="923850" y="42157"/>
                      <a:pt x="944446" y="45667"/>
                      <a:pt x="949248" y="63417"/>
                    </a:cubicBezTo>
                    <a:cubicBezTo>
                      <a:pt x="950832" y="78893"/>
                      <a:pt x="949991" y="105048"/>
                      <a:pt x="932959" y="111476"/>
                    </a:cubicBezTo>
                    <a:cubicBezTo>
                      <a:pt x="918602" y="112811"/>
                      <a:pt x="904492" y="106630"/>
                      <a:pt x="890184" y="105493"/>
                    </a:cubicBezTo>
                    <a:cubicBezTo>
                      <a:pt x="826663" y="97780"/>
                      <a:pt x="762896" y="91254"/>
                      <a:pt x="698880" y="90364"/>
                    </a:cubicBezTo>
                    <a:cubicBezTo>
                      <a:pt x="671700" y="88979"/>
                      <a:pt x="644866" y="83392"/>
                      <a:pt x="617537" y="83985"/>
                    </a:cubicBezTo>
                    <a:cubicBezTo>
                      <a:pt x="546838" y="83540"/>
                      <a:pt x="476188" y="85024"/>
                      <a:pt x="405539" y="82700"/>
                    </a:cubicBezTo>
                    <a:cubicBezTo>
                      <a:pt x="353257" y="82008"/>
                      <a:pt x="300530" y="84579"/>
                      <a:pt x="248397" y="83096"/>
                    </a:cubicBezTo>
                    <a:cubicBezTo>
                      <a:pt x="247605" y="83244"/>
                      <a:pt x="246714" y="82848"/>
                      <a:pt x="246664" y="81859"/>
                    </a:cubicBezTo>
                    <a:cubicBezTo>
                      <a:pt x="230326" y="56594"/>
                      <a:pt x="457424" y="63862"/>
                      <a:pt x="477971" y="62972"/>
                    </a:cubicBezTo>
                    <a:cubicBezTo>
                      <a:pt x="547927" y="63022"/>
                      <a:pt x="619319" y="57830"/>
                      <a:pt x="688731" y="67323"/>
                    </a:cubicBezTo>
                    <a:cubicBezTo>
                      <a:pt x="767748" y="69845"/>
                      <a:pt x="847111" y="74740"/>
                      <a:pt x="924989" y="88584"/>
                    </a:cubicBezTo>
                    <a:cubicBezTo>
                      <a:pt x="926771" y="82008"/>
                      <a:pt x="927414" y="75284"/>
                      <a:pt x="927167" y="68708"/>
                    </a:cubicBezTo>
                    <a:cubicBezTo>
                      <a:pt x="918552" y="62379"/>
                      <a:pt x="907066" y="61736"/>
                      <a:pt x="897065" y="58720"/>
                    </a:cubicBezTo>
                    <a:cubicBezTo>
                      <a:pt x="874143" y="50958"/>
                      <a:pt x="850230" y="50513"/>
                      <a:pt x="826416" y="48189"/>
                    </a:cubicBezTo>
                    <a:cubicBezTo>
                      <a:pt x="765718" y="37559"/>
                      <a:pt x="704524" y="29104"/>
                      <a:pt x="642984" y="28511"/>
                    </a:cubicBezTo>
                    <a:cubicBezTo>
                      <a:pt x="599070" y="30934"/>
                      <a:pt x="555403" y="24704"/>
                      <a:pt x="511785" y="22578"/>
                    </a:cubicBezTo>
                    <a:cubicBezTo>
                      <a:pt x="478862" y="24308"/>
                      <a:pt x="445938" y="26830"/>
                      <a:pt x="412965" y="27769"/>
                    </a:cubicBezTo>
                    <a:cubicBezTo>
                      <a:pt x="384844" y="29945"/>
                      <a:pt x="356723" y="28709"/>
                      <a:pt x="328602" y="30192"/>
                    </a:cubicBezTo>
                    <a:cubicBezTo>
                      <a:pt x="301916" y="33900"/>
                      <a:pt x="275231" y="37163"/>
                      <a:pt x="248644" y="41267"/>
                    </a:cubicBezTo>
                    <a:cubicBezTo>
                      <a:pt x="238347" y="44827"/>
                      <a:pt x="233445" y="57188"/>
                      <a:pt x="226365" y="65000"/>
                    </a:cubicBezTo>
                    <a:cubicBezTo>
                      <a:pt x="219929" y="73553"/>
                      <a:pt x="212948" y="81958"/>
                      <a:pt x="208195" y="91649"/>
                    </a:cubicBezTo>
                    <a:cubicBezTo>
                      <a:pt x="189481" y="126209"/>
                      <a:pt x="175321" y="162896"/>
                      <a:pt x="157746" y="198000"/>
                    </a:cubicBezTo>
                    <a:cubicBezTo>
                      <a:pt x="141952" y="225935"/>
                      <a:pt x="126307" y="254068"/>
                      <a:pt x="115762" y="284475"/>
                    </a:cubicBezTo>
                    <a:cubicBezTo>
                      <a:pt x="110167" y="304351"/>
                      <a:pt x="103385" y="323733"/>
                      <a:pt x="96998" y="343263"/>
                    </a:cubicBezTo>
                    <a:cubicBezTo>
                      <a:pt x="92097" y="356464"/>
                      <a:pt x="87443" y="388552"/>
                      <a:pt x="67292" y="3741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9" name="Google Shape;1609;p37"/>
              <p:cNvSpPr/>
              <p:nvPr/>
            </p:nvSpPr>
            <p:spPr>
              <a:xfrm>
                <a:off x="13908453" y="7874599"/>
                <a:ext cx="160603" cy="293588"/>
              </a:xfrm>
              <a:custGeom>
                <a:rect b="b" l="l" r="r" t="t"/>
                <a:pathLst>
                  <a:path extrusionOk="0" h="293588" w="160603">
                    <a:moveTo>
                      <a:pt x="31262" y="292358"/>
                    </a:moveTo>
                    <a:cubicBezTo>
                      <a:pt x="8438" y="290133"/>
                      <a:pt x="-2850" y="280344"/>
                      <a:pt x="616" y="256611"/>
                    </a:cubicBezTo>
                    <a:cubicBezTo>
                      <a:pt x="1160" y="241136"/>
                      <a:pt x="1160" y="225017"/>
                      <a:pt x="2349" y="209690"/>
                    </a:cubicBezTo>
                    <a:cubicBezTo>
                      <a:pt x="6359" y="168406"/>
                      <a:pt x="13290" y="127220"/>
                      <a:pt x="21014" y="86479"/>
                    </a:cubicBezTo>
                    <a:cubicBezTo>
                      <a:pt x="27400" y="61758"/>
                      <a:pt x="30915" y="34812"/>
                      <a:pt x="40867" y="11524"/>
                    </a:cubicBezTo>
                    <a:cubicBezTo>
                      <a:pt x="42402" y="-1430"/>
                      <a:pt x="59878" y="-490"/>
                      <a:pt x="69731" y="548"/>
                    </a:cubicBezTo>
                    <a:cubicBezTo>
                      <a:pt x="95673" y="5097"/>
                      <a:pt x="91267" y="24676"/>
                      <a:pt x="89683" y="44502"/>
                    </a:cubicBezTo>
                    <a:cubicBezTo>
                      <a:pt x="89188" y="69570"/>
                      <a:pt x="82702" y="94736"/>
                      <a:pt x="87900" y="119161"/>
                    </a:cubicBezTo>
                    <a:cubicBezTo>
                      <a:pt x="148945" y="133301"/>
                      <a:pt x="183701" y="192830"/>
                      <a:pt x="143054" y="247019"/>
                    </a:cubicBezTo>
                    <a:cubicBezTo>
                      <a:pt x="119091" y="283607"/>
                      <a:pt x="73394" y="298143"/>
                      <a:pt x="31262" y="292358"/>
                    </a:cubicBezTo>
                    <a:close/>
                    <a:moveTo>
                      <a:pt x="56512" y="270702"/>
                    </a:moveTo>
                    <a:cubicBezTo>
                      <a:pt x="91812" y="269714"/>
                      <a:pt x="123695" y="246871"/>
                      <a:pt x="135281" y="213448"/>
                    </a:cubicBezTo>
                    <a:cubicBezTo>
                      <a:pt x="149688" y="173399"/>
                      <a:pt x="109437" y="147046"/>
                      <a:pt x="75771" y="138443"/>
                    </a:cubicBezTo>
                    <a:cubicBezTo>
                      <a:pt x="51957" y="124995"/>
                      <a:pt x="69434" y="49051"/>
                      <a:pt x="68641" y="23440"/>
                    </a:cubicBezTo>
                    <a:cubicBezTo>
                      <a:pt x="61710" y="20028"/>
                      <a:pt x="53739" y="24379"/>
                      <a:pt x="46857" y="21611"/>
                    </a:cubicBezTo>
                    <a:cubicBezTo>
                      <a:pt x="45620" y="47024"/>
                      <a:pt x="39481" y="71844"/>
                      <a:pt x="35817" y="96961"/>
                    </a:cubicBezTo>
                    <a:cubicBezTo>
                      <a:pt x="28737" y="153573"/>
                      <a:pt x="20816" y="210284"/>
                      <a:pt x="22697" y="267390"/>
                    </a:cubicBezTo>
                    <a:lnTo>
                      <a:pt x="22697" y="267390"/>
                    </a:lnTo>
                    <a:cubicBezTo>
                      <a:pt x="33391" y="271246"/>
                      <a:pt x="45224" y="271049"/>
                      <a:pt x="56512" y="2707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0" name="Google Shape;1610;p37"/>
              <p:cNvSpPr/>
              <p:nvPr/>
            </p:nvSpPr>
            <p:spPr>
              <a:xfrm>
                <a:off x="13955002" y="8029521"/>
                <a:ext cx="62800" cy="86163"/>
              </a:xfrm>
              <a:custGeom>
                <a:rect b="b" l="l" r="r" t="t"/>
                <a:pathLst>
                  <a:path extrusionOk="0" h="86163" w="62800">
                    <a:moveTo>
                      <a:pt x="16894" y="86115"/>
                    </a:moveTo>
                    <a:cubicBezTo>
                      <a:pt x="4220" y="85373"/>
                      <a:pt x="-1771" y="74991"/>
                      <a:pt x="457" y="63174"/>
                    </a:cubicBezTo>
                    <a:cubicBezTo>
                      <a:pt x="1596" y="48242"/>
                      <a:pt x="3031" y="33113"/>
                      <a:pt x="6992" y="18626"/>
                    </a:cubicBezTo>
                    <a:cubicBezTo>
                      <a:pt x="2734" y="14720"/>
                      <a:pt x="3180" y="7749"/>
                      <a:pt x="7685" y="4189"/>
                    </a:cubicBezTo>
                    <a:cubicBezTo>
                      <a:pt x="23627" y="-8864"/>
                      <a:pt x="57293" y="11160"/>
                      <a:pt x="61997" y="29009"/>
                    </a:cubicBezTo>
                    <a:cubicBezTo>
                      <a:pt x="67443" y="54719"/>
                      <a:pt x="44421" y="87598"/>
                      <a:pt x="16894" y="86115"/>
                    </a:cubicBezTo>
                    <a:close/>
                    <a:moveTo>
                      <a:pt x="19716" y="68217"/>
                    </a:moveTo>
                    <a:cubicBezTo>
                      <a:pt x="33182" y="66289"/>
                      <a:pt x="42886" y="52049"/>
                      <a:pt x="44520" y="39293"/>
                    </a:cubicBezTo>
                    <a:cubicBezTo>
                      <a:pt x="45114" y="26487"/>
                      <a:pt x="29420" y="21148"/>
                      <a:pt x="18973" y="19565"/>
                    </a:cubicBezTo>
                    <a:cubicBezTo>
                      <a:pt x="18528" y="19763"/>
                      <a:pt x="18082" y="20060"/>
                      <a:pt x="17637" y="20258"/>
                    </a:cubicBezTo>
                    <a:cubicBezTo>
                      <a:pt x="17241" y="36178"/>
                      <a:pt x="17191" y="52197"/>
                      <a:pt x="17538" y="68118"/>
                    </a:cubicBezTo>
                    <a:cubicBezTo>
                      <a:pt x="18280" y="68217"/>
                      <a:pt x="19023" y="68217"/>
                      <a:pt x="19716" y="682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1" name="Google Shape;1611;p37"/>
              <p:cNvSpPr/>
              <p:nvPr/>
            </p:nvSpPr>
            <p:spPr>
              <a:xfrm>
                <a:off x="14025577" y="7874779"/>
                <a:ext cx="81935" cy="122244"/>
              </a:xfrm>
              <a:custGeom>
                <a:rect b="b" l="l" r="r" t="t"/>
                <a:pathLst>
                  <a:path extrusionOk="0" h="122244" w="81935">
                    <a:moveTo>
                      <a:pt x="58458" y="121849"/>
                    </a:moveTo>
                    <a:cubicBezTo>
                      <a:pt x="46873" y="121107"/>
                      <a:pt x="35634" y="117943"/>
                      <a:pt x="24445" y="115174"/>
                    </a:cubicBezTo>
                    <a:cubicBezTo>
                      <a:pt x="17068" y="113048"/>
                      <a:pt x="8801" y="111219"/>
                      <a:pt x="3453" y="105434"/>
                    </a:cubicBezTo>
                    <a:cubicBezTo>
                      <a:pt x="-4666" y="96238"/>
                      <a:pt x="3404" y="81603"/>
                      <a:pt x="8553" y="72703"/>
                    </a:cubicBezTo>
                    <a:cubicBezTo>
                      <a:pt x="17068" y="59106"/>
                      <a:pt x="47814" y="62172"/>
                      <a:pt x="44249" y="41703"/>
                    </a:cubicBezTo>
                    <a:cubicBezTo>
                      <a:pt x="43804" y="39774"/>
                      <a:pt x="42071" y="38983"/>
                      <a:pt x="40239" y="39725"/>
                    </a:cubicBezTo>
                    <a:lnTo>
                      <a:pt x="40338" y="39774"/>
                    </a:lnTo>
                    <a:cubicBezTo>
                      <a:pt x="33357" y="42889"/>
                      <a:pt x="28109" y="48575"/>
                      <a:pt x="20534" y="50355"/>
                    </a:cubicBezTo>
                    <a:cubicBezTo>
                      <a:pt x="10682" y="53371"/>
                      <a:pt x="3602" y="43977"/>
                      <a:pt x="5879" y="34830"/>
                    </a:cubicBezTo>
                    <a:cubicBezTo>
                      <a:pt x="8652" y="13421"/>
                      <a:pt x="26327" y="-2796"/>
                      <a:pt x="48457" y="1605"/>
                    </a:cubicBezTo>
                    <a:cubicBezTo>
                      <a:pt x="60092" y="-5466"/>
                      <a:pt x="75539" y="12531"/>
                      <a:pt x="79599" y="22469"/>
                    </a:cubicBezTo>
                    <a:cubicBezTo>
                      <a:pt x="88758" y="46152"/>
                      <a:pt x="68113" y="67116"/>
                      <a:pt x="56824" y="86102"/>
                    </a:cubicBezTo>
                    <a:cubicBezTo>
                      <a:pt x="65686" y="88228"/>
                      <a:pt x="79351" y="87536"/>
                      <a:pt x="81826" y="98660"/>
                    </a:cubicBezTo>
                    <a:cubicBezTo>
                      <a:pt x="82322" y="106324"/>
                      <a:pt x="81381" y="117251"/>
                      <a:pt x="73756" y="121256"/>
                    </a:cubicBezTo>
                    <a:cubicBezTo>
                      <a:pt x="68806" y="122937"/>
                      <a:pt x="63558" y="121997"/>
                      <a:pt x="58458" y="121849"/>
                    </a:cubicBezTo>
                    <a:close/>
                    <a:moveTo>
                      <a:pt x="68360" y="108598"/>
                    </a:moveTo>
                    <a:cubicBezTo>
                      <a:pt x="69400" y="106126"/>
                      <a:pt x="70093" y="103456"/>
                      <a:pt x="70439" y="100787"/>
                    </a:cubicBezTo>
                    <a:lnTo>
                      <a:pt x="70439" y="100787"/>
                    </a:lnTo>
                    <a:cubicBezTo>
                      <a:pt x="55587" y="96930"/>
                      <a:pt x="31674" y="99353"/>
                      <a:pt x="48309" y="77202"/>
                    </a:cubicBezTo>
                    <a:cubicBezTo>
                      <a:pt x="66033" y="51294"/>
                      <a:pt x="85688" y="29342"/>
                      <a:pt x="47319" y="11394"/>
                    </a:cubicBezTo>
                    <a:cubicBezTo>
                      <a:pt x="33456" y="10307"/>
                      <a:pt x="23505" y="21481"/>
                      <a:pt x="22118" y="34533"/>
                    </a:cubicBezTo>
                    <a:cubicBezTo>
                      <a:pt x="28901" y="31715"/>
                      <a:pt x="35634" y="27414"/>
                      <a:pt x="43308" y="28304"/>
                    </a:cubicBezTo>
                    <a:cubicBezTo>
                      <a:pt x="58310" y="30776"/>
                      <a:pt x="59745" y="51789"/>
                      <a:pt x="51180" y="61677"/>
                    </a:cubicBezTo>
                    <a:cubicBezTo>
                      <a:pt x="43407" y="72258"/>
                      <a:pt x="28357" y="72406"/>
                      <a:pt x="19247" y="80812"/>
                    </a:cubicBezTo>
                    <a:cubicBezTo>
                      <a:pt x="16425" y="85262"/>
                      <a:pt x="15336" y="90552"/>
                      <a:pt x="14098" y="95595"/>
                    </a:cubicBezTo>
                    <a:cubicBezTo>
                      <a:pt x="31129" y="102665"/>
                      <a:pt x="50091" y="106176"/>
                      <a:pt x="68360" y="108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2" name="Google Shape;1612;p37"/>
              <p:cNvSpPr/>
              <p:nvPr/>
            </p:nvSpPr>
            <p:spPr>
              <a:xfrm>
                <a:off x="14129848" y="8020162"/>
                <a:ext cx="102465" cy="61902"/>
              </a:xfrm>
              <a:custGeom>
                <a:rect b="b" l="l" r="r" t="t"/>
                <a:pathLst>
                  <a:path extrusionOk="0" h="61902" w="102465">
                    <a:moveTo>
                      <a:pt x="42857" y="61902"/>
                    </a:moveTo>
                    <a:cubicBezTo>
                      <a:pt x="28103" y="61260"/>
                      <a:pt x="-1751" y="62842"/>
                      <a:pt x="81" y="41384"/>
                    </a:cubicBezTo>
                    <a:cubicBezTo>
                      <a:pt x="2606" y="30655"/>
                      <a:pt x="5428" y="19975"/>
                      <a:pt x="7755" y="9246"/>
                    </a:cubicBezTo>
                    <a:cubicBezTo>
                      <a:pt x="8250" y="6972"/>
                      <a:pt x="8448" y="4055"/>
                      <a:pt x="9735" y="2027"/>
                    </a:cubicBezTo>
                    <a:cubicBezTo>
                      <a:pt x="11616" y="-840"/>
                      <a:pt x="15775" y="-642"/>
                      <a:pt x="17310" y="2472"/>
                    </a:cubicBezTo>
                    <a:cubicBezTo>
                      <a:pt x="29737" y="-49"/>
                      <a:pt x="42560" y="6724"/>
                      <a:pt x="54887" y="8455"/>
                    </a:cubicBezTo>
                    <a:cubicBezTo>
                      <a:pt x="69542" y="12559"/>
                      <a:pt x="88108" y="9839"/>
                      <a:pt x="99792" y="20717"/>
                    </a:cubicBezTo>
                    <a:cubicBezTo>
                      <a:pt x="102119" y="23782"/>
                      <a:pt x="102466" y="27392"/>
                      <a:pt x="102466" y="31100"/>
                    </a:cubicBezTo>
                    <a:cubicBezTo>
                      <a:pt x="102466" y="41532"/>
                      <a:pt x="102663" y="56118"/>
                      <a:pt x="90633" y="60123"/>
                    </a:cubicBezTo>
                    <a:cubicBezTo>
                      <a:pt x="75037" y="63040"/>
                      <a:pt x="58699" y="61161"/>
                      <a:pt x="42857" y="61902"/>
                    </a:cubicBezTo>
                    <a:close/>
                    <a:moveTo>
                      <a:pt x="57561" y="40395"/>
                    </a:moveTo>
                    <a:cubicBezTo>
                      <a:pt x="62660" y="40197"/>
                      <a:pt x="67760" y="39950"/>
                      <a:pt x="72859" y="39752"/>
                    </a:cubicBezTo>
                    <a:cubicBezTo>
                      <a:pt x="76473" y="39653"/>
                      <a:pt x="80137" y="39357"/>
                      <a:pt x="83801" y="39357"/>
                    </a:cubicBezTo>
                    <a:cubicBezTo>
                      <a:pt x="84444" y="37132"/>
                      <a:pt x="84989" y="34857"/>
                      <a:pt x="85236" y="33671"/>
                    </a:cubicBezTo>
                    <a:cubicBezTo>
                      <a:pt x="85434" y="32731"/>
                      <a:pt x="85583" y="31792"/>
                      <a:pt x="85781" y="30852"/>
                    </a:cubicBezTo>
                    <a:cubicBezTo>
                      <a:pt x="63106" y="27589"/>
                      <a:pt x="40084" y="25908"/>
                      <a:pt x="17607" y="21162"/>
                    </a:cubicBezTo>
                    <a:cubicBezTo>
                      <a:pt x="17458" y="23090"/>
                      <a:pt x="17260" y="24969"/>
                      <a:pt x="17112" y="26897"/>
                    </a:cubicBezTo>
                    <a:cubicBezTo>
                      <a:pt x="16815" y="31050"/>
                      <a:pt x="16617" y="35203"/>
                      <a:pt x="16666" y="39406"/>
                    </a:cubicBezTo>
                    <a:cubicBezTo>
                      <a:pt x="30034" y="42175"/>
                      <a:pt x="43946" y="40642"/>
                      <a:pt x="57561" y="4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37"/>
              <p:cNvSpPr/>
              <p:nvPr/>
            </p:nvSpPr>
            <p:spPr>
              <a:xfrm>
                <a:off x="14245206" y="7917328"/>
                <a:ext cx="129942" cy="275098"/>
              </a:xfrm>
              <a:custGeom>
                <a:rect b="b" l="l" r="r" t="t"/>
                <a:pathLst>
                  <a:path extrusionOk="0" h="275098" w="129942">
                    <a:moveTo>
                      <a:pt x="61618" y="274796"/>
                    </a:moveTo>
                    <a:cubicBezTo>
                      <a:pt x="46171" y="274598"/>
                      <a:pt x="20971" y="272126"/>
                      <a:pt x="25922" y="250569"/>
                    </a:cubicBezTo>
                    <a:cubicBezTo>
                      <a:pt x="29685" y="217789"/>
                      <a:pt x="39339" y="185898"/>
                      <a:pt x="42805" y="153167"/>
                    </a:cubicBezTo>
                    <a:cubicBezTo>
                      <a:pt x="26615" y="150646"/>
                      <a:pt x="-2150" y="147333"/>
                      <a:pt x="128" y="125232"/>
                    </a:cubicBezTo>
                    <a:cubicBezTo>
                      <a:pt x="8049" y="91908"/>
                      <a:pt x="25724" y="61847"/>
                      <a:pt x="37160" y="29660"/>
                    </a:cubicBezTo>
                    <a:cubicBezTo>
                      <a:pt x="32111" y="23232"/>
                      <a:pt x="39636" y="16112"/>
                      <a:pt x="44339" y="11959"/>
                    </a:cubicBezTo>
                    <a:cubicBezTo>
                      <a:pt x="52706" y="7312"/>
                      <a:pt x="66222" y="7509"/>
                      <a:pt x="72956" y="14975"/>
                    </a:cubicBezTo>
                    <a:cubicBezTo>
                      <a:pt x="76025" y="18585"/>
                      <a:pt x="74738" y="23479"/>
                      <a:pt x="73352" y="27484"/>
                    </a:cubicBezTo>
                    <a:cubicBezTo>
                      <a:pt x="69044" y="49882"/>
                      <a:pt x="54093" y="70895"/>
                      <a:pt x="55875" y="94034"/>
                    </a:cubicBezTo>
                    <a:cubicBezTo>
                      <a:pt x="59142" y="94182"/>
                      <a:pt x="63252" y="95072"/>
                      <a:pt x="65925" y="92798"/>
                    </a:cubicBezTo>
                    <a:cubicBezTo>
                      <a:pt x="69094" y="86568"/>
                      <a:pt x="69341" y="79102"/>
                      <a:pt x="71173" y="72378"/>
                    </a:cubicBezTo>
                    <a:cubicBezTo>
                      <a:pt x="77659" y="49387"/>
                      <a:pt x="78005" y="21848"/>
                      <a:pt x="94641" y="3406"/>
                    </a:cubicBezTo>
                    <a:cubicBezTo>
                      <a:pt x="100483" y="-1736"/>
                      <a:pt x="108751" y="142"/>
                      <a:pt x="115731" y="1379"/>
                    </a:cubicBezTo>
                    <a:cubicBezTo>
                      <a:pt x="127416" y="3455"/>
                      <a:pt x="132317" y="10723"/>
                      <a:pt x="128851" y="22194"/>
                    </a:cubicBezTo>
                    <a:cubicBezTo>
                      <a:pt x="126722" y="35395"/>
                      <a:pt x="124495" y="48596"/>
                      <a:pt x="122415" y="61847"/>
                    </a:cubicBezTo>
                    <a:cubicBezTo>
                      <a:pt x="118009" y="88645"/>
                      <a:pt x="113355" y="115393"/>
                      <a:pt x="110731" y="142488"/>
                    </a:cubicBezTo>
                    <a:cubicBezTo>
                      <a:pt x="110087" y="147679"/>
                      <a:pt x="109592" y="153662"/>
                      <a:pt x="105186" y="157172"/>
                    </a:cubicBezTo>
                    <a:cubicBezTo>
                      <a:pt x="105631" y="184514"/>
                      <a:pt x="99988" y="211411"/>
                      <a:pt x="96720" y="238406"/>
                    </a:cubicBezTo>
                    <a:cubicBezTo>
                      <a:pt x="94343" y="261595"/>
                      <a:pt x="88155" y="277516"/>
                      <a:pt x="61618" y="274796"/>
                    </a:cubicBezTo>
                    <a:close/>
                    <a:moveTo>
                      <a:pt x="70480" y="252003"/>
                    </a:moveTo>
                    <a:cubicBezTo>
                      <a:pt x="70678" y="252003"/>
                      <a:pt x="70926" y="251954"/>
                      <a:pt x="71124" y="251954"/>
                    </a:cubicBezTo>
                    <a:cubicBezTo>
                      <a:pt x="75381" y="242609"/>
                      <a:pt x="75530" y="232028"/>
                      <a:pt x="77411" y="222090"/>
                    </a:cubicBezTo>
                    <a:cubicBezTo>
                      <a:pt x="80877" y="201621"/>
                      <a:pt x="85333" y="181251"/>
                      <a:pt x="88056" y="160683"/>
                    </a:cubicBezTo>
                    <a:cubicBezTo>
                      <a:pt x="89739" y="154403"/>
                      <a:pt x="85778" y="147036"/>
                      <a:pt x="91422" y="141993"/>
                    </a:cubicBezTo>
                    <a:cubicBezTo>
                      <a:pt x="97165" y="99720"/>
                      <a:pt x="106820" y="58089"/>
                      <a:pt x="115979" y="16459"/>
                    </a:cubicBezTo>
                    <a:cubicBezTo>
                      <a:pt x="112216" y="15272"/>
                      <a:pt x="108206" y="14827"/>
                      <a:pt x="104295" y="14777"/>
                    </a:cubicBezTo>
                    <a:cubicBezTo>
                      <a:pt x="93502" y="30154"/>
                      <a:pt x="92363" y="50277"/>
                      <a:pt x="87363" y="67978"/>
                    </a:cubicBezTo>
                    <a:cubicBezTo>
                      <a:pt x="83749" y="79795"/>
                      <a:pt x="84244" y="94034"/>
                      <a:pt x="76124" y="103923"/>
                    </a:cubicBezTo>
                    <a:cubicBezTo>
                      <a:pt x="66173" y="113415"/>
                      <a:pt x="42507" y="113366"/>
                      <a:pt x="41022" y="96457"/>
                    </a:cubicBezTo>
                    <a:cubicBezTo>
                      <a:pt x="38794" y="70005"/>
                      <a:pt x="58103" y="47756"/>
                      <a:pt x="64044" y="22886"/>
                    </a:cubicBezTo>
                    <a:cubicBezTo>
                      <a:pt x="60529" y="22639"/>
                      <a:pt x="56519" y="22639"/>
                      <a:pt x="53251" y="24221"/>
                    </a:cubicBezTo>
                    <a:cubicBezTo>
                      <a:pt x="51023" y="26248"/>
                      <a:pt x="49884" y="29314"/>
                      <a:pt x="47557" y="31192"/>
                    </a:cubicBezTo>
                    <a:cubicBezTo>
                      <a:pt x="41567" y="63478"/>
                      <a:pt x="25476" y="93045"/>
                      <a:pt x="20476" y="125529"/>
                    </a:cubicBezTo>
                    <a:cubicBezTo>
                      <a:pt x="34635" y="134033"/>
                      <a:pt x="61568" y="125183"/>
                      <a:pt x="64737" y="147086"/>
                    </a:cubicBezTo>
                    <a:cubicBezTo>
                      <a:pt x="66569" y="159694"/>
                      <a:pt x="62905" y="172351"/>
                      <a:pt x="60628" y="184712"/>
                    </a:cubicBezTo>
                    <a:cubicBezTo>
                      <a:pt x="56320" y="206763"/>
                      <a:pt x="51667" y="228765"/>
                      <a:pt x="48597" y="251064"/>
                    </a:cubicBezTo>
                    <a:cubicBezTo>
                      <a:pt x="55875" y="252151"/>
                      <a:pt x="63202" y="252399"/>
                      <a:pt x="70480" y="2520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37"/>
              <p:cNvSpPr/>
              <p:nvPr/>
            </p:nvSpPr>
            <p:spPr>
              <a:xfrm>
                <a:off x="14355241" y="8018416"/>
                <a:ext cx="133530" cy="160441"/>
              </a:xfrm>
              <a:custGeom>
                <a:rect b="b" l="l" r="r" t="t"/>
                <a:pathLst>
                  <a:path extrusionOk="0" h="160441" w="133530">
                    <a:moveTo>
                      <a:pt x="94022" y="159469"/>
                    </a:moveTo>
                    <a:cubicBezTo>
                      <a:pt x="87289" y="158085"/>
                      <a:pt x="81200" y="153289"/>
                      <a:pt x="79269" y="146515"/>
                    </a:cubicBezTo>
                    <a:cubicBezTo>
                      <a:pt x="79021" y="145625"/>
                      <a:pt x="78823" y="144735"/>
                      <a:pt x="78675" y="143895"/>
                    </a:cubicBezTo>
                    <a:cubicBezTo>
                      <a:pt x="55009" y="159914"/>
                      <a:pt x="17135" y="149135"/>
                      <a:pt x="4906" y="123475"/>
                    </a:cubicBezTo>
                    <a:cubicBezTo>
                      <a:pt x="-7125" y="90892"/>
                      <a:pt x="3965" y="44416"/>
                      <a:pt x="27334" y="19052"/>
                    </a:cubicBezTo>
                    <a:cubicBezTo>
                      <a:pt x="42929" y="2143"/>
                      <a:pt x="70951" y="-6955"/>
                      <a:pt x="91398" y="6444"/>
                    </a:cubicBezTo>
                    <a:cubicBezTo>
                      <a:pt x="99567" y="-4631"/>
                      <a:pt x="124619" y="16382"/>
                      <a:pt x="129570" y="24540"/>
                    </a:cubicBezTo>
                    <a:cubicBezTo>
                      <a:pt x="133135" y="29682"/>
                      <a:pt x="133976" y="35862"/>
                      <a:pt x="133333" y="41944"/>
                    </a:cubicBezTo>
                    <a:cubicBezTo>
                      <a:pt x="132640" y="53761"/>
                      <a:pt x="131798" y="65627"/>
                      <a:pt x="131055" y="77444"/>
                    </a:cubicBezTo>
                    <a:cubicBezTo>
                      <a:pt x="129273" y="95985"/>
                      <a:pt x="127491" y="114476"/>
                      <a:pt x="125956" y="133067"/>
                    </a:cubicBezTo>
                    <a:cubicBezTo>
                      <a:pt x="125708" y="150668"/>
                      <a:pt x="112093" y="164265"/>
                      <a:pt x="94022" y="159469"/>
                    </a:cubicBezTo>
                    <a:close/>
                    <a:moveTo>
                      <a:pt x="104518" y="143746"/>
                    </a:moveTo>
                    <a:cubicBezTo>
                      <a:pt x="115212" y="142312"/>
                      <a:pt x="111450" y="109977"/>
                      <a:pt x="114024" y="100682"/>
                    </a:cubicBezTo>
                    <a:cubicBezTo>
                      <a:pt x="116054" y="81992"/>
                      <a:pt x="117886" y="63303"/>
                      <a:pt x="119470" y="44564"/>
                    </a:cubicBezTo>
                    <a:cubicBezTo>
                      <a:pt x="123134" y="29336"/>
                      <a:pt x="106053" y="23205"/>
                      <a:pt x="94864" y="18409"/>
                    </a:cubicBezTo>
                    <a:cubicBezTo>
                      <a:pt x="85408" y="9757"/>
                      <a:pt x="70902" y="9608"/>
                      <a:pt x="59465" y="14058"/>
                    </a:cubicBezTo>
                    <a:cubicBezTo>
                      <a:pt x="34562" y="23947"/>
                      <a:pt x="23076" y="51437"/>
                      <a:pt x="20254" y="76455"/>
                    </a:cubicBezTo>
                    <a:cubicBezTo>
                      <a:pt x="16739" y="99545"/>
                      <a:pt x="17877" y="126491"/>
                      <a:pt x="45949" y="131237"/>
                    </a:cubicBezTo>
                    <a:cubicBezTo>
                      <a:pt x="81645" y="138258"/>
                      <a:pt x="74169" y="99001"/>
                      <a:pt x="93230" y="102561"/>
                    </a:cubicBezTo>
                    <a:cubicBezTo>
                      <a:pt x="109222" y="108691"/>
                      <a:pt x="96795" y="130001"/>
                      <a:pt x="98280" y="142016"/>
                    </a:cubicBezTo>
                    <a:cubicBezTo>
                      <a:pt x="100162" y="143103"/>
                      <a:pt x="102340" y="143746"/>
                      <a:pt x="104518" y="1437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37"/>
              <p:cNvSpPr/>
              <p:nvPr/>
            </p:nvSpPr>
            <p:spPr>
              <a:xfrm>
                <a:off x="14394706" y="8049032"/>
                <a:ext cx="55862" cy="70325"/>
              </a:xfrm>
              <a:custGeom>
                <a:rect b="b" l="l" r="r" t="t"/>
                <a:pathLst>
                  <a:path extrusionOk="0" h="70325" w="55862">
                    <a:moveTo>
                      <a:pt x="22623" y="70263"/>
                    </a:moveTo>
                    <a:cubicBezTo>
                      <a:pt x="7126" y="68286"/>
                      <a:pt x="-3617" y="50981"/>
                      <a:pt x="1136" y="36198"/>
                    </a:cubicBezTo>
                    <a:cubicBezTo>
                      <a:pt x="5294" y="20425"/>
                      <a:pt x="14651" y="-341"/>
                      <a:pt x="33762" y="55"/>
                    </a:cubicBezTo>
                    <a:cubicBezTo>
                      <a:pt x="38663" y="-242"/>
                      <a:pt x="46486" y="500"/>
                      <a:pt x="47625" y="6334"/>
                    </a:cubicBezTo>
                    <a:cubicBezTo>
                      <a:pt x="69458" y="16569"/>
                      <a:pt x="43268" y="72439"/>
                      <a:pt x="22623" y="70263"/>
                    </a:cubicBezTo>
                    <a:close/>
                    <a:moveTo>
                      <a:pt x="24306" y="58595"/>
                    </a:moveTo>
                    <a:cubicBezTo>
                      <a:pt x="35198" y="53799"/>
                      <a:pt x="47129" y="29473"/>
                      <a:pt x="43070" y="18349"/>
                    </a:cubicBezTo>
                    <a:cubicBezTo>
                      <a:pt x="39703" y="16074"/>
                      <a:pt x="37624" y="11625"/>
                      <a:pt x="40644" y="8114"/>
                    </a:cubicBezTo>
                    <a:cubicBezTo>
                      <a:pt x="33415" y="7916"/>
                      <a:pt x="26088" y="10932"/>
                      <a:pt x="22424" y="17409"/>
                    </a:cubicBezTo>
                    <a:cubicBezTo>
                      <a:pt x="15196" y="28880"/>
                      <a:pt x="6136" y="53057"/>
                      <a:pt x="24405" y="58595"/>
                    </a:cubicBezTo>
                    <a:cubicBezTo>
                      <a:pt x="24405" y="58595"/>
                      <a:pt x="24306" y="58595"/>
                      <a:pt x="24306" y="585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37"/>
              <p:cNvSpPr/>
              <p:nvPr/>
            </p:nvSpPr>
            <p:spPr>
              <a:xfrm>
                <a:off x="14500158" y="8039625"/>
                <a:ext cx="110049" cy="153766"/>
              </a:xfrm>
              <a:custGeom>
                <a:rect b="b" l="l" r="r" t="t"/>
                <a:pathLst>
                  <a:path extrusionOk="0" h="153766" w="110049">
                    <a:moveTo>
                      <a:pt x="45648" y="152993"/>
                    </a:moveTo>
                    <a:cubicBezTo>
                      <a:pt x="-23417" y="135095"/>
                      <a:pt x="-11485" y="2441"/>
                      <a:pt x="63719" y="6890"/>
                    </a:cubicBezTo>
                    <a:cubicBezTo>
                      <a:pt x="69165" y="-4976"/>
                      <a:pt x="86691" y="1353"/>
                      <a:pt x="96048" y="4814"/>
                    </a:cubicBezTo>
                    <a:cubicBezTo>
                      <a:pt x="116446" y="13268"/>
                      <a:pt x="112782" y="41253"/>
                      <a:pt x="96444" y="51982"/>
                    </a:cubicBezTo>
                    <a:cubicBezTo>
                      <a:pt x="87038" y="58558"/>
                      <a:pt x="75056" y="52773"/>
                      <a:pt x="64858" y="56877"/>
                    </a:cubicBezTo>
                    <a:cubicBezTo>
                      <a:pt x="50351" y="61228"/>
                      <a:pt x="54312" y="79176"/>
                      <a:pt x="60501" y="89015"/>
                    </a:cubicBezTo>
                    <a:cubicBezTo>
                      <a:pt x="68521" y="101870"/>
                      <a:pt x="90652" y="100040"/>
                      <a:pt x="94167" y="116257"/>
                    </a:cubicBezTo>
                    <a:cubicBezTo>
                      <a:pt x="92385" y="137122"/>
                      <a:pt x="66937" y="158086"/>
                      <a:pt x="45648" y="152993"/>
                    </a:cubicBezTo>
                    <a:close/>
                    <a:moveTo>
                      <a:pt x="57481" y="132326"/>
                    </a:moveTo>
                    <a:cubicBezTo>
                      <a:pt x="65551" y="131436"/>
                      <a:pt x="71838" y="124860"/>
                      <a:pt x="76591" y="118779"/>
                    </a:cubicBezTo>
                    <a:cubicBezTo>
                      <a:pt x="65353" y="113241"/>
                      <a:pt x="53867" y="109187"/>
                      <a:pt x="47133" y="98260"/>
                    </a:cubicBezTo>
                    <a:cubicBezTo>
                      <a:pt x="37529" y="82884"/>
                      <a:pt x="35449" y="57915"/>
                      <a:pt x="52282" y="46741"/>
                    </a:cubicBezTo>
                    <a:cubicBezTo>
                      <a:pt x="59065" y="42094"/>
                      <a:pt x="67086" y="39226"/>
                      <a:pt x="75304" y="38435"/>
                    </a:cubicBezTo>
                    <a:cubicBezTo>
                      <a:pt x="82631" y="37990"/>
                      <a:pt x="88276" y="39325"/>
                      <a:pt x="90503" y="30623"/>
                    </a:cubicBezTo>
                    <a:cubicBezTo>
                      <a:pt x="94613" y="16433"/>
                      <a:pt x="71046" y="24591"/>
                      <a:pt x="65600" y="16977"/>
                    </a:cubicBezTo>
                    <a:cubicBezTo>
                      <a:pt x="11239" y="18856"/>
                      <a:pt x="2922" y="125652"/>
                      <a:pt x="57481" y="1323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37"/>
              <p:cNvSpPr/>
              <p:nvPr/>
            </p:nvSpPr>
            <p:spPr>
              <a:xfrm>
                <a:off x="13541038" y="8401066"/>
                <a:ext cx="229176" cy="361570"/>
              </a:xfrm>
              <a:custGeom>
                <a:rect b="b" l="l" r="r" t="t"/>
                <a:pathLst>
                  <a:path extrusionOk="0" h="361570" w="229176">
                    <a:moveTo>
                      <a:pt x="194699" y="361082"/>
                    </a:moveTo>
                    <a:cubicBezTo>
                      <a:pt x="165836" y="361378"/>
                      <a:pt x="137071" y="359945"/>
                      <a:pt x="108207" y="359697"/>
                    </a:cubicBezTo>
                    <a:cubicBezTo>
                      <a:pt x="84146" y="358165"/>
                      <a:pt x="20576" y="369784"/>
                      <a:pt x="9585" y="344518"/>
                    </a:cubicBezTo>
                    <a:cubicBezTo>
                      <a:pt x="5624" y="322714"/>
                      <a:pt x="11219" y="299625"/>
                      <a:pt x="12357" y="277524"/>
                    </a:cubicBezTo>
                    <a:cubicBezTo>
                      <a:pt x="14833" y="252110"/>
                      <a:pt x="15130" y="218489"/>
                      <a:pt x="42310" y="206771"/>
                    </a:cubicBezTo>
                    <a:cubicBezTo>
                      <a:pt x="67510" y="193076"/>
                      <a:pt x="91027" y="176463"/>
                      <a:pt x="110534" y="155252"/>
                    </a:cubicBezTo>
                    <a:cubicBezTo>
                      <a:pt x="123456" y="139925"/>
                      <a:pt x="137368" y="122373"/>
                      <a:pt x="135388" y="101112"/>
                    </a:cubicBezTo>
                    <a:cubicBezTo>
                      <a:pt x="134694" y="92658"/>
                      <a:pt x="131971" y="81780"/>
                      <a:pt x="122664" y="79259"/>
                    </a:cubicBezTo>
                    <a:cubicBezTo>
                      <a:pt x="93404" y="79358"/>
                      <a:pt x="81274" y="111397"/>
                      <a:pt x="64886" y="130333"/>
                    </a:cubicBezTo>
                    <a:cubicBezTo>
                      <a:pt x="53598" y="143485"/>
                      <a:pt x="39538" y="139974"/>
                      <a:pt x="26071" y="132657"/>
                    </a:cubicBezTo>
                    <a:cubicBezTo>
                      <a:pt x="16863" y="128355"/>
                      <a:pt x="7010" y="123263"/>
                      <a:pt x="1960" y="114066"/>
                    </a:cubicBezTo>
                    <a:cubicBezTo>
                      <a:pt x="-6407" y="96317"/>
                      <a:pt x="14140" y="69370"/>
                      <a:pt x="23546" y="54439"/>
                    </a:cubicBezTo>
                    <a:cubicBezTo>
                      <a:pt x="73253" y="-13149"/>
                      <a:pt x="93552" y="-5585"/>
                      <a:pt x="169994" y="12610"/>
                    </a:cubicBezTo>
                    <a:cubicBezTo>
                      <a:pt x="249853" y="16467"/>
                      <a:pt x="210740" y="115500"/>
                      <a:pt x="188115" y="158861"/>
                    </a:cubicBezTo>
                    <a:cubicBezTo>
                      <a:pt x="169400" y="200146"/>
                      <a:pt x="132021" y="230257"/>
                      <a:pt x="115831" y="272579"/>
                    </a:cubicBezTo>
                    <a:cubicBezTo>
                      <a:pt x="145735" y="280540"/>
                      <a:pt x="201928" y="273519"/>
                      <a:pt x="224009" y="294433"/>
                    </a:cubicBezTo>
                    <a:cubicBezTo>
                      <a:pt x="230643" y="303036"/>
                      <a:pt x="229257" y="314655"/>
                      <a:pt x="228564" y="324791"/>
                    </a:cubicBezTo>
                    <a:cubicBezTo>
                      <a:pt x="227375" y="345853"/>
                      <a:pt x="219305" y="364889"/>
                      <a:pt x="194699" y="361082"/>
                    </a:cubicBezTo>
                    <a:close/>
                    <a:moveTo>
                      <a:pt x="203859" y="338783"/>
                    </a:moveTo>
                    <a:cubicBezTo>
                      <a:pt x="207968" y="329587"/>
                      <a:pt x="209948" y="318166"/>
                      <a:pt x="208562" y="308228"/>
                    </a:cubicBezTo>
                    <a:cubicBezTo>
                      <a:pt x="151874" y="285731"/>
                      <a:pt x="46271" y="325038"/>
                      <a:pt x="115534" y="225757"/>
                    </a:cubicBezTo>
                    <a:cubicBezTo>
                      <a:pt x="143309" y="189368"/>
                      <a:pt x="171925" y="151297"/>
                      <a:pt x="185788" y="107194"/>
                    </a:cubicBezTo>
                    <a:cubicBezTo>
                      <a:pt x="191135" y="88060"/>
                      <a:pt x="202373" y="60916"/>
                      <a:pt x="190392" y="43265"/>
                    </a:cubicBezTo>
                    <a:cubicBezTo>
                      <a:pt x="182916" y="32733"/>
                      <a:pt x="159845" y="39210"/>
                      <a:pt x="161677" y="21856"/>
                    </a:cubicBezTo>
                    <a:cubicBezTo>
                      <a:pt x="134892" y="20719"/>
                      <a:pt x="104296" y="11127"/>
                      <a:pt x="79591" y="25119"/>
                    </a:cubicBezTo>
                    <a:cubicBezTo>
                      <a:pt x="53994" y="45786"/>
                      <a:pt x="32755" y="73721"/>
                      <a:pt x="21566" y="104771"/>
                    </a:cubicBezTo>
                    <a:cubicBezTo>
                      <a:pt x="28448" y="111298"/>
                      <a:pt x="38053" y="114314"/>
                      <a:pt x="46618" y="118071"/>
                    </a:cubicBezTo>
                    <a:cubicBezTo>
                      <a:pt x="62262" y="102991"/>
                      <a:pt x="69689" y="81138"/>
                      <a:pt x="90334" y="70310"/>
                    </a:cubicBezTo>
                    <a:cubicBezTo>
                      <a:pt x="129892" y="45539"/>
                      <a:pt x="158706" y="75402"/>
                      <a:pt x="153458" y="117033"/>
                    </a:cubicBezTo>
                    <a:cubicBezTo>
                      <a:pt x="150092" y="142892"/>
                      <a:pt x="131773" y="164152"/>
                      <a:pt x="114000" y="182099"/>
                    </a:cubicBezTo>
                    <a:cubicBezTo>
                      <a:pt x="98899" y="197229"/>
                      <a:pt x="81670" y="209886"/>
                      <a:pt x="63154" y="220516"/>
                    </a:cubicBezTo>
                    <a:cubicBezTo>
                      <a:pt x="57262" y="224225"/>
                      <a:pt x="50875" y="227290"/>
                      <a:pt x="45281" y="231344"/>
                    </a:cubicBezTo>
                    <a:cubicBezTo>
                      <a:pt x="41320" y="236536"/>
                      <a:pt x="39983" y="243211"/>
                      <a:pt x="38399" y="249440"/>
                    </a:cubicBezTo>
                    <a:cubicBezTo>
                      <a:pt x="34389" y="277969"/>
                      <a:pt x="31814" y="306893"/>
                      <a:pt x="30775" y="335668"/>
                    </a:cubicBezTo>
                    <a:cubicBezTo>
                      <a:pt x="59688" y="341601"/>
                      <a:pt x="89641" y="336360"/>
                      <a:pt x="118950" y="337250"/>
                    </a:cubicBezTo>
                    <a:cubicBezTo>
                      <a:pt x="147220" y="338585"/>
                      <a:pt x="175539" y="338091"/>
                      <a:pt x="203859" y="3387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37"/>
              <p:cNvSpPr/>
              <p:nvPr/>
            </p:nvSpPr>
            <p:spPr>
              <a:xfrm>
                <a:off x="13786530" y="8501690"/>
                <a:ext cx="213244" cy="242908"/>
              </a:xfrm>
              <a:custGeom>
                <a:rect b="b" l="l" r="r" t="t"/>
                <a:pathLst>
                  <a:path extrusionOk="0" h="242908" w="213244">
                    <a:moveTo>
                      <a:pt x="72734" y="242658"/>
                    </a:moveTo>
                    <a:cubicBezTo>
                      <a:pt x="26196" y="240680"/>
                      <a:pt x="1144" y="191683"/>
                      <a:pt x="55" y="149953"/>
                    </a:cubicBezTo>
                    <a:cubicBezTo>
                      <a:pt x="-292" y="118804"/>
                      <a:pt x="501" y="85480"/>
                      <a:pt x="17532" y="58237"/>
                    </a:cubicBezTo>
                    <a:cubicBezTo>
                      <a:pt x="40949" y="17200"/>
                      <a:pt x="101994" y="-2726"/>
                      <a:pt x="146701" y="8201"/>
                    </a:cubicBezTo>
                    <a:cubicBezTo>
                      <a:pt x="152890" y="-7620"/>
                      <a:pt x="177149" y="3652"/>
                      <a:pt x="188635" y="7410"/>
                    </a:cubicBezTo>
                    <a:cubicBezTo>
                      <a:pt x="215618" y="15321"/>
                      <a:pt x="208637" y="34999"/>
                      <a:pt x="209578" y="56952"/>
                    </a:cubicBezTo>
                    <a:cubicBezTo>
                      <a:pt x="210023" y="84293"/>
                      <a:pt x="209132" y="111882"/>
                      <a:pt x="210716" y="139125"/>
                    </a:cubicBezTo>
                    <a:cubicBezTo>
                      <a:pt x="213340" y="161177"/>
                      <a:pt x="212746" y="183376"/>
                      <a:pt x="213241" y="205527"/>
                    </a:cubicBezTo>
                    <a:cubicBezTo>
                      <a:pt x="212548" y="215811"/>
                      <a:pt x="215618" y="229111"/>
                      <a:pt x="207201" y="236824"/>
                    </a:cubicBezTo>
                    <a:cubicBezTo>
                      <a:pt x="201161" y="241323"/>
                      <a:pt x="193190" y="239395"/>
                      <a:pt x="186259" y="238703"/>
                    </a:cubicBezTo>
                    <a:cubicBezTo>
                      <a:pt x="165267" y="235637"/>
                      <a:pt x="145364" y="219074"/>
                      <a:pt x="147790" y="196380"/>
                    </a:cubicBezTo>
                    <a:cubicBezTo>
                      <a:pt x="135363" y="224958"/>
                      <a:pt x="104222" y="245427"/>
                      <a:pt x="72734" y="242658"/>
                    </a:cubicBezTo>
                    <a:close/>
                    <a:moveTo>
                      <a:pt x="81646" y="220359"/>
                    </a:moveTo>
                    <a:cubicBezTo>
                      <a:pt x="122144" y="217492"/>
                      <a:pt x="132343" y="174378"/>
                      <a:pt x="145018" y="143180"/>
                    </a:cubicBezTo>
                    <a:cubicBezTo>
                      <a:pt x="148830" y="134626"/>
                      <a:pt x="151850" y="119744"/>
                      <a:pt x="164326" y="122859"/>
                    </a:cubicBezTo>
                    <a:cubicBezTo>
                      <a:pt x="174129" y="125479"/>
                      <a:pt x="172792" y="136505"/>
                      <a:pt x="171951" y="144317"/>
                    </a:cubicBezTo>
                    <a:cubicBezTo>
                      <a:pt x="171159" y="163055"/>
                      <a:pt x="169723" y="181844"/>
                      <a:pt x="170168" y="200582"/>
                    </a:cubicBezTo>
                    <a:cubicBezTo>
                      <a:pt x="170168" y="212894"/>
                      <a:pt x="184031" y="217343"/>
                      <a:pt x="194081" y="219420"/>
                    </a:cubicBezTo>
                    <a:cubicBezTo>
                      <a:pt x="199230" y="169087"/>
                      <a:pt x="191012" y="118903"/>
                      <a:pt x="192893" y="68472"/>
                    </a:cubicBezTo>
                    <a:cubicBezTo>
                      <a:pt x="192943" y="56309"/>
                      <a:pt x="193339" y="44097"/>
                      <a:pt x="193091" y="31934"/>
                    </a:cubicBezTo>
                    <a:cubicBezTo>
                      <a:pt x="193141" y="30500"/>
                      <a:pt x="192101" y="29313"/>
                      <a:pt x="190814" y="28769"/>
                    </a:cubicBezTo>
                    <a:cubicBezTo>
                      <a:pt x="178387" y="23331"/>
                      <a:pt x="164227" y="24221"/>
                      <a:pt x="151602" y="20562"/>
                    </a:cubicBezTo>
                    <a:cubicBezTo>
                      <a:pt x="107539" y="12503"/>
                      <a:pt x="46346" y="34455"/>
                      <a:pt x="29909" y="78954"/>
                    </a:cubicBezTo>
                    <a:cubicBezTo>
                      <a:pt x="20304" y="102933"/>
                      <a:pt x="21344" y="129781"/>
                      <a:pt x="22136" y="155145"/>
                    </a:cubicBezTo>
                    <a:cubicBezTo>
                      <a:pt x="25800" y="186689"/>
                      <a:pt x="44811" y="223722"/>
                      <a:pt x="81646" y="2203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37"/>
              <p:cNvSpPr/>
              <p:nvPr/>
            </p:nvSpPr>
            <p:spPr>
              <a:xfrm>
                <a:off x="13825069" y="8544750"/>
                <a:ext cx="104221" cy="137214"/>
              </a:xfrm>
              <a:custGeom>
                <a:rect b="b" l="l" r="r" t="t"/>
                <a:pathLst>
                  <a:path extrusionOk="0" h="137214" w="104221">
                    <a:moveTo>
                      <a:pt x="29491" y="136708"/>
                    </a:moveTo>
                    <a:cubicBezTo>
                      <a:pt x="-1056" y="130280"/>
                      <a:pt x="-2987" y="92160"/>
                      <a:pt x="2261" y="67142"/>
                    </a:cubicBezTo>
                    <a:cubicBezTo>
                      <a:pt x="7905" y="26846"/>
                      <a:pt x="44492" y="-10928"/>
                      <a:pt x="87268" y="2916"/>
                    </a:cubicBezTo>
                    <a:cubicBezTo>
                      <a:pt x="117122" y="11717"/>
                      <a:pt x="100141" y="60270"/>
                      <a:pt x="91922" y="80442"/>
                    </a:cubicBezTo>
                    <a:cubicBezTo>
                      <a:pt x="80980" y="105361"/>
                      <a:pt x="61820" y="141949"/>
                      <a:pt x="29491" y="136708"/>
                    </a:cubicBezTo>
                    <a:close/>
                    <a:moveTo>
                      <a:pt x="37115" y="117920"/>
                    </a:moveTo>
                    <a:cubicBezTo>
                      <a:pt x="61523" y="111294"/>
                      <a:pt x="82070" y="55128"/>
                      <a:pt x="83307" y="31791"/>
                    </a:cubicBezTo>
                    <a:cubicBezTo>
                      <a:pt x="83258" y="28428"/>
                      <a:pt x="84446" y="24424"/>
                      <a:pt x="82218" y="21556"/>
                    </a:cubicBezTo>
                    <a:cubicBezTo>
                      <a:pt x="79842" y="19479"/>
                      <a:pt x="78059" y="16760"/>
                      <a:pt x="78109" y="13546"/>
                    </a:cubicBezTo>
                    <a:cubicBezTo>
                      <a:pt x="53255" y="14486"/>
                      <a:pt x="32907" y="32878"/>
                      <a:pt x="25431" y="55968"/>
                    </a:cubicBezTo>
                    <a:cubicBezTo>
                      <a:pt x="19886" y="72037"/>
                      <a:pt x="10975" y="117178"/>
                      <a:pt x="37115" y="1179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37"/>
              <p:cNvSpPr/>
              <p:nvPr/>
            </p:nvSpPr>
            <p:spPr>
              <a:xfrm>
                <a:off x="13821366" y="8498864"/>
                <a:ext cx="148453" cy="47239"/>
              </a:xfrm>
              <a:custGeom>
                <a:rect b="b" l="l" r="r" t="t"/>
                <a:pathLst>
                  <a:path extrusionOk="0" h="47239" w="148453">
                    <a:moveTo>
                      <a:pt x="1458" y="46528"/>
                    </a:moveTo>
                    <a:cubicBezTo>
                      <a:pt x="-4830" y="40792"/>
                      <a:pt x="11013" y="30261"/>
                      <a:pt x="14974" y="26553"/>
                    </a:cubicBezTo>
                    <a:cubicBezTo>
                      <a:pt x="40026" y="6133"/>
                      <a:pt x="72702" y="-3310"/>
                      <a:pt x="104734" y="1041"/>
                    </a:cubicBezTo>
                    <a:cubicBezTo>
                      <a:pt x="119290" y="1733"/>
                      <a:pt x="133598" y="2771"/>
                      <a:pt x="146074" y="10435"/>
                    </a:cubicBezTo>
                    <a:cubicBezTo>
                      <a:pt x="149589" y="12808"/>
                      <a:pt x="149342" y="15824"/>
                      <a:pt x="144440" y="15082"/>
                    </a:cubicBezTo>
                    <a:cubicBezTo>
                      <a:pt x="121963" y="13055"/>
                      <a:pt x="98595" y="14291"/>
                      <a:pt x="76217" y="14538"/>
                    </a:cubicBezTo>
                    <a:cubicBezTo>
                      <a:pt x="55076" y="16813"/>
                      <a:pt x="34629" y="25267"/>
                      <a:pt x="17152" y="36788"/>
                    </a:cubicBezTo>
                    <a:cubicBezTo>
                      <a:pt x="11756" y="38963"/>
                      <a:pt x="7696" y="50137"/>
                      <a:pt x="1458" y="465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37"/>
              <p:cNvSpPr/>
              <p:nvPr/>
            </p:nvSpPr>
            <p:spPr>
              <a:xfrm>
                <a:off x="13689086" y="8412089"/>
                <a:ext cx="35264" cy="27866"/>
              </a:xfrm>
              <a:custGeom>
                <a:rect b="b" l="l" r="r" t="t"/>
                <a:pathLst>
                  <a:path extrusionOk="0" h="27866" w="35264">
                    <a:moveTo>
                      <a:pt x="32442" y="26556"/>
                    </a:moveTo>
                    <a:cubicBezTo>
                      <a:pt x="25659" y="16321"/>
                      <a:pt x="14668" y="9894"/>
                      <a:pt x="3875" y="4603"/>
                    </a:cubicBezTo>
                    <a:cubicBezTo>
                      <a:pt x="2489" y="3664"/>
                      <a:pt x="-630" y="3268"/>
                      <a:pt x="113" y="994"/>
                    </a:cubicBezTo>
                    <a:cubicBezTo>
                      <a:pt x="509" y="55"/>
                      <a:pt x="1598" y="-242"/>
                      <a:pt x="2440" y="203"/>
                    </a:cubicBezTo>
                    <a:cubicBezTo>
                      <a:pt x="14569" y="6680"/>
                      <a:pt x="28828" y="13750"/>
                      <a:pt x="35264" y="26506"/>
                    </a:cubicBezTo>
                    <a:cubicBezTo>
                      <a:pt x="35264" y="28286"/>
                      <a:pt x="32492" y="28336"/>
                      <a:pt x="32442" y="265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37"/>
              <p:cNvSpPr/>
              <p:nvPr/>
            </p:nvSpPr>
            <p:spPr>
              <a:xfrm>
                <a:off x="12170163" y="8133555"/>
                <a:ext cx="413893" cy="490994"/>
              </a:xfrm>
              <a:custGeom>
                <a:rect b="b" l="l" r="r" t="t"/>
                <a:pathLst>
                  <a:path extrusionOk="0" h="490994" w="413893">
                    <a:moveTo>
                      <a:pt x="389634" y="458857"/>
                    </a:moveTo>
                    <a:cubicBezTo>
                      <a:pt x="393198" y="475321"/>
                      <a:pt x="388594" y="482886"/>
                      <a:pt x="372702" y="488028"/>
                    </a:cubicBezTo>
                    <a:cubicBezTo>
                      <a:pt x="353046" y="495494"/>
                      <a:pt x="343887" y="486891"/>
                      <a:pt x="333391" y="471267"/>
                    </a:cubicBezTo>
                    <a:cubicBezTo>
                      <a:pt x="314776" y="447881"/>
                      <a:pt x="302498" y="420440"/>
                      <a:pt x="286011" y="395669"/>
                    </a:cubicBezTo>
                    <a:cubicBezTo>
                      <a:pt x="270515" y="375447"/>
                      <a:pt x="226600" y="273002"/>
                      <a:pt x="197439" y="289269"/>
                    </a:cubicBezTo>
                    <a:cubicBezTo>
                      <a:pt x="159367" y="329713"/>
                      <a:pt x="127879" y="376387"/>
                      <a:pt x="93916" y="420390"/>
                    </a:cubicBezTo>
                    <a:cubicBezTo>
                      <a:pt x="74855" y="443233"/>
                      <a:pt x="61289" y="471564"/>
                      <a:pt x="38614" y="490994"/>
                    </a:cubicBezTo>
                    <a:cubicBezTo>
                      <a:pt x="11087" y="472552"/>
                      <a:pt x="-15400" y="455346"/>
                      <a:pt x="10691" y="421627"/>
                    </a:cubicBezTo>
                    <a:cubicBezTo>
                      <a:pt x="37574" y="382221"/>
                      <a:pt x="63666" y="342024"/>
                      <a:pt x="97084" y="307562"/>
                    </a:cubicBezTo>
                    <a:cubicBezTo>
                      <a:pt x="115898" y="286698"/>
                      <a:pt x="134612" y="264547"/>
                      <a:pt x="146742" y="239035"/>
                    </a:cubicBezTo>
                    <a:cubicBezTo>
                      <a:pt x="154416" y="222373"/>
                      <a:pt x="146742" y="212336"/>
                      <a:pt x="136147" y="199975"/>
                    </a:cubicBezTo>
                    <a:cubicBezTo>
                      <a:pt x="125206" y="186032"/>
                      <a:pt x="114512" y="171941"/>
                      <a:pt x="103669" y="157949"/>
                    </a:cubicBezTo>
                    <a:cubicBezTo>
                      <a:pt x="77479" y="125218"/>
                      <a:pt x="46536" y="95750"/>
                      <a:pt x="28118" y="57333"/>
                    </a:cubicBezTo>
                    <a:cubicBezTo>
                      <a:pt x="22177" y="44033"/>
                      <a:pt x="15840" y="27322"/>
                      <a:pt x="22227" y="13231"/>
                    </a:cubicBezTo>
                    <a:cubicBezTo>
                      <a:pt x="37327" y="3886"/>
                      <a:pt x="60052" y="-7980"/>
                      <a:pt x="75053" y="7446"/>
                    </a:cubicBezTo>
                    <a:cubicBezTo>
                      <a:pt x="101639" y="39485"/>
                      <a:pt x="122334" y="75232"/>
                      <a:pt x="144613" y="110633"/>
                    </a:cubicBezTo>
                    <a:cubicBezTo>
                      <a:pt x="161545" y="134859"/>
                      <a:pt x="179913" y="157949"/>
                      <a:pt x="193033" y="184648"/>
                    </a:cubicBezTo>
                    <a:cubicBezTo>
                      <a:pt x="195360" y="188208"/>
                      <a:pt x="198529" y="193498"/>
                      <a:pt x="203430" y="192114"/>
                    </a:cubicBezTo>
                    <a:cubicBezTo>
                      <a:pt x="201252" y="204227"/>
                      <a:pt x="216302" y="208677"/>
                      <a:pt x="223877" y="200519"/>
                    </a:cubicBezTo>
                    <a:cubicBezTo>
                      <a:pt x="238977" y="184747"/>
                      <a:pt x="253335" y="168233"/>
                      <a:pt x="268534" y="152510"/>
                    </a:cubicBezTo>
                    <a:cubicBezTo>
                      <a:pt x="293438" y="128135"/>
                      <a:pt x="314033" y="100052"/>
                      <a:pt x="336213" y="73254"/>
                    </a:cubicBezTo>
                    <a:cubicBezTo>
                      <a:pt x="353888" y="54663"/>
                      <a:pt x="370276" y="34738"/>
                      <a:pt x="388644" y="16840"/>
                    </a:cubicBezTo>
                    <a:cubicBezTo>
                      <a:pt x="395723" y="30535"/>
                      <a:pt x="410428" y="40671"/>
                      <a:pt x="413893" y="55801"/>
                    </a:cubicBezTo>
                    <a:cubicBezTo>
                      <a:pt x="405972" y="73204"/>
                      <a:pt x="395377" y="89372"/>
                      <a:pt x="385227" y="106183"/>
                    </a:cubicBezTo>
                    <a:cubicBezTo>
                      <a:pt x="362552" y="143265"/>
                      <a:pt x="344481" y="182028"/>
                      <a:pt x="318291" y="217132"/>
                    </a:cubicBezTo>
                    <a:cubicBezTo>
                      <a:pt x="306310" y="235178"/>
                      <a:pt x="286259" y="259257"/>
                      <a:pt x="300121" y="281210"/>
                    </a:cubicBezTo>
                    <a:cubicBezTo>
                      <a:pt x="320668" y="318984"/>
                      <a:pt x="343788" y="355275"/>
                      <a:pt x="363542" y="393494"/>
                    </a:cubicBezTo>
                    <a:cubicBezTo>
                      <a:pt x="374583" y="414260"/>
                      <a:pt x="385079" y="435520"/>
                      <a:pt x="389634" y="4588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37"/>
              <p:cNvSpPr/>
              <p:nvPr/>
            </p:nvSpPr>
            <p:spPr>
              <a:xfrm>
                <a:off x="12695303" y="8243495"/>
                <a:ext cx="223632" cy="56675"/>
              </a:xfrm>
              <a:custGeom>
                <a:rect b="b" l="l" r="r" t="t"/>
                <a:pathLst>
                  <a:path extrusionOk="0" h="56675" w="223632">
                    <a:moveTo>
                      <a:pt x="223633" y="11866"/>
                    </a:moveTo>
                    <a:cubicBezTo>
                      <a:pt x="222989" y="24622"/>
                      <a:pt x="221751" y="39257"/>
                      <a:pt x="216850" y="52014"/>
                    </a:cubicBezTo>
                    <a:cubicBezTo>
                      <a:pt x="185016" y="54980"/>
                      <a:pt x="154914" y="56859"/>
                      <a:pt x="121941" y="56661"/>
                    </a:cubicBezTo>
                    <a:cubicBezTo>
                      <a:pt x="83324" y="56117"/>
                      <a:pt x="43816" y="58046"/>
                      <a:pt x="5743" y="51074"/>
                    </a:cubicBezTo>
                    <a:cubicBezTo>
                      <a:pt x="-446" y="34906"/>
                      <a:pt x="941" y="17008"/>
                      <a:pt x="0" y="0"/>
                    </a:cubicBezTo>
                    <a:cubicBezTo>
                      <a:pt x="2921" y="1978"/>
                      <a:pt x="6535" y="2225"/>
                      <a:pt x="9852" y="1286"/>
                    </a:cubicBezTo>
                    <a:cubicBezTo>
                      <a:pt x="46093" y="890"/>
                      <a:pt x="82383" y="4499"/>
                      <a:pt x="118673" y="4549"/>
                    </a:cubicBezTo>
                    <a:cubicBezTo>
                      <a:pt x="153330" y="7960"/>
                      <a:pt x="190214" y="989"/>
                      <a:pt x="223633" y="118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4" name="Google Shape;1624;p37"/>
              <p:cNvSpPr/>
              <p:nvPr/>
            </p:nvSpPr>
            <p:spPr>
              <a:xfrm>
                <a:off x="12695105" y="8395478"/>
                <a:ext cx="224919" cy="55177"/>
              </a:xfrm>
              <a:custGeom>
                <a:rect b="b" l="l" r="r" t="t"/>
                <a:pathLst>
                  <a:path extrusionOk="0" h="55177" w="224919">
                    <a:moveTo>
                      <a:pt x="224920" y="5244"/>
                    </a:moveTo>
                    <a:cubicBezTo>
                      <a:pt x="224722" y="19286"/>
                      <a:pt x="224029" y="34366"/>
                      <a:pt x="217246" y="47023"/>
                    </a:cubicBezTo>
                    <a:cubicBezTo>
                      <a:pt x="164123" y="57060"/>
                      <a:pt x="107534" y="52660"/>
                      <a:pt x="53272" y="54984"/>
                    </a:cubicBezTo>
                    <a:cubicBezTo>
                      <a:pt x="5396" y="56071"/>
                      <a:pt x="4258" y="54143"/>
                      <a:pt x="0" y="6876"/>
                    </a:cubicBezTo>
                    <a:cubicBezTo>
                      <a:pt x="2030" y="6332"/>
                      <a:pt x="3911" y="5195"/>
                      <a:pt x="5248" y="3563"/>
                    </a:cubicBezTo>
                    <a:cubicBezTo>
                      <a:pt x="41934" y="844"/>
                      <a:pt x="79363" y="3613"/>
                      <a:pt x="116247" y="2525"/>
                    </a:cubicBezTo>
                    <a:cubicBezTo>
                      <a:pt x="152290" y="3069"/>
                      <a:pt x="189768" y="-5040"/>
                      <a:pt x="224920" y="52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5" name="Google Shape;1625;p37"/>
              <p:cNvSpPr/>
              <p:nvPr/>
            </p:nvSpPr>
            <p:spPr>
              <a:xfrm>
                <a:off x="13099496" y="8255559"/>
                <a:ext cx="1499829" cy="99429"/>
              </a:xfrm>
              <a:custGeom>
                <a:rect b="b" l="l" r="r" t="t"/>
                <a:pathLst>
                  <a:path extrusionOk="0" h="99429" w="1499829">
                    <a:moveTo>
                      <a:pt x="1499829" y="45735"/>
                    </a:moveTo>
                    <a:cubicBezTo>
                      <a:pt x="1499037" y="63880"/>
                      <a:pt x="1498592" y="82223"/>
                      <a:pt x="1492651" y="99429"/>
                    </a:cubicBezTo>
                    <a:cubicBezTo>
                      <a:pt x="1421952" y="96512"/>
                      <a:pt x="1351153" y="98144"/>
                      <a:pt x="1280504" y="93793"/>
                    </a:cubicBezTo>
                    <a:cubicBezTo>
                      <a:pt x="1201240" y="90332"/>
                      <a:pt x="1121877" y="92656"/>
                      <a:pt x="1042563" y="92013"/>
                    </a:cubicBezTo>
                    <a:cubicBezTo>
                      <a:pt x="881857" y="91172"/>
                      <a:pt x="721496" y="79207"/>
                      <a:pt x="560790" y="76735"/>
                    </a:cubicBezTo>
                    <a:cubicBezTo>
                      <a:pt x="463752" y="72582"/>
                      <a:pt x="366566" y="73126"/>
                      <a:pt x="269577" y="76933"/>
                    </a:cubicBezTo>
                    <a:cubicBezTo>
                      <a:pt x="210216" y="79899"/>
                      <a:pt x="153033" y="84596"/>
                      <a:pt x="93077" y="87909"/>
                    </a:cubicBezTo>
                    <a:cubicBezTo>
                      <a:pt x="64213" y="88453"/>
                      <a:pt x="33419" y="97501"/>
                      <a:pt x="4951" y="89986"/>
                    </a:cubicBezTo>
                    <a:cubicBezTo>
                      <a:pt x="2277" y="67193"/>
                      <a:pt x="5941" y="43312"/>
                      <a:pt x="1287" y="21063"/>
                    </a:cubicBezTo>
                    <a:cubicBezTo>
                      <a:pt x="941" y="20469"/>
                      <a:pt x="495" y="20024"/>
                      <a:pt x="0" y="19678"/>
                    </a:cubicBezTo>
                    <a:cubicBezTo>
                      <a:pt x="47083" y="28083"/>
                      <a:pt x="95206" y="19283"/>
                      <a:pt x="142289" y="13992"/>
                    </a:cubicBezTo>
                    <a:cubicBezTo>
                      <a:pt x="198779" y="11174"/>
                      <a:pt x="255517" y="2571"/>
                      <a:pt x="312155" y="0"/>
                    </a:cubicBezTo>
                    <a:cubicBezTo>
                      <a:pt x="365377" y="-49"/>
                      <a:pt x="417659" y="14042"/>
                      <a:pt x="470980" y="15130"/>
                    </a:cubicBezTo>
                    <a:cubicBezTo>
                      <a:pt x="535738" y="18195"/>
                      <a:pt x="600595" y="18541"/>
                      <a:pt x="665452" y="18492"/>
                    </a:cubicBezTo>
                    <a:cubicBezTo>
                      <a:pt x="746598" y="20222"/>
                      <a:pt x="827644" y="13448"/>
                      <a:pt x="908790" y="15575"/>
                    </a:cubicBezTo>
                    <a:cubicBezTo>
                      <a:pt x="1024740" y="18393"/>
                      <a:pt x="1140393" y="28529"/>
                      <a:pt x="1256542" y="27144"/>
                    </a:cubicBezTo>
                    <a:cubicBezTo>
                      <a:pt x="1323824" y="29418"/>
                      <a:pt x="1391107" y="29765"/>
                      <a:pt x="1458390" y="29418"/>
                    </a:cubicBezTo>
                    <a:cubicBezTo>
                      <a:pt x="1469629" y="30210"/>
                      <a:pt x="1482452" y="27144"/>
                      <a:pt x="1492452" y="33473"/>
                    </a:cubicBezTo>
                    <a:cubicBezTo>
                      <a:pt x="1495076" y="37428"/>
                      <a:pt x="1495225" y="43213"/>
                      <a:pt x="1499829" y="457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6" name="Google Shape;1626;p37"/>
              <p:cNvSpPr/>
              <p:nvPr/>
            </p:nvSpPr>
            <p:spPr>
              <a:xfrm>
                <a:off x="13102120" y="8076329"/>
                <a:ext cx="114987" cy="30463"/>
              </a:xfrm>
              <a:custGeom>
                <a:rect b="b" l="l" r="r" t="t"/>
                <a:pathLst>
                  <a:path extrusionOk="0" h="30463" w="114987">
                    <a:moveTo>
                      <a:pt x="114416" y="1038"/>
                    </a:moveTo>
                    <a:cubicBezTo>
                      <a:pt x="115257" y="7614"/>
                      <a:pt x="115208" y="14338"/>
                      <a:pt x="114020" y="20914"/>
                    </a:cubicBezTo>
                    <a:cubicBezTo>
                      <a:pt x="92434" y="24771"/>
                      <a:pt x="70600" y="27441"/>
                      <a:pt x="48767" y="29814"/>
                    </a:cubicBezTo>
                    <a:cubicBezTo>
                      <a:pt x="33072" y="30457"/>
                      <a:pt x="17576" y="31050"/>
                      <a:pt x="1832" y="29369"/>
                    </a:cubicBezTo>
                    <a:cubicBezTo>
                      <a:pt x="941" y="19629"/>
                      <a:pt x="495" y="9790"/>
                      <a:pt x="0" y="0"/>
                    </a:cubicBezTo>
                    <a:cubicBezTo>
                      <a:pt x="9654" y="4153"/>
                      <a:pt x="21041" y="297"/>
                      <a:pt x="31339" y="989"/>
                    </a:cubicBezTo>
                    <a:cubicBezTo>
                      <a:pt x="58965" y="1285"/>
                      <a:pt x="86988" y="-1335"/>
                      <a:pt x="114416" y="10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7" name="Google Shape;1627;p37"/>
              <p:cNvSpPr/>
              <p:nvPr/>
            </p:nvSpPr>
            <p:spPr>
              <a:xfrm>
                <a:off x="13301566" y="7903115"/>
                <a:ext cx="117792" cy="268923"/>
              </a:xfrm>
              <a:custGeom>
                <a:rect b="b" l="l" r="r" t="t"/>
                <a:pathLst>
                  <a:path extrusionOk="0" h="268923" w="117792">
                    <a:moveTo>
                      <a:pt x="50476" y="245747"/>
                    </a:moveTo>
                    <a:cubicBezTo>
                      <a:pt x="77310" y="239616"/>
                      <a:pt x="91916" y="191310"/>
                      <a:pt x="83252" y="167627"/>
                    </a:cubicBezTo>
                    <a:cubicBezTo>
                      <a:pt x="77608" y="154822"/>
                      <a:pt x="63695" y="144093"/>
                      <a:pt x="49239" y="145626"/>
                    </a:cubicBezTo>
                    <a:cubicBezTo>
                      <a:pt x="39584" y="146466"/>
                      <a:pt x="29584" y="156552"/>
                      <a:pt x="38842" y="164809"/>
                    </a:cubicBezTo>
                    <a:cubicBezTo>
                      <a:pt x="35822" y="186861"/>
                      <a:pt x="25177" y="209060"/>
                      <a:pt x="28197" y="231507"/>
                    </a:cubicBezTo>
                    <a:cubicBezTo>
                      <a:pt x="30920" y="241000"/>
                      <a:pt x="40872" y="247181"/>
                      <a:pt x="50476" y="245747"/>
                    </a:cubicBezTo>
                    <a:close/>
                    <a:moveTo>
                      <a:pt x="111373" y="163524"/>
                    </a:moveTo>
                    <a:cubicBezTo>
                      <a:pt x="121621" y="185872"/>
                      <a:pt x="118750" y="212571"/>
                      <a:pt x="108749" y="234474"/>
                    </a:cubicBezTo>
                    <a:cubicBezTo>
                      <a:pt x="96768" y="256179"/>
                      <a:pt x="70577" y="266216"/>
                      <a:pt x="47011" y="268886"/>
                    </a:cubicBezTo>
                    <a:cubicBezTo>
                      <a:pt x="31911" y="268985"/>
                      <a:pt x="14681" y="269479"/>
                      <a:pt x="1958" y="260234"/>
                    </a:cubicBezTo>
                    <a:cubicBezTo>
                      <a:pt x="-1756" y="255784"/>
                      <a:pt x="1066" y="248466"/>
                      <a:pt x="472" y="242929"/>
                    </a:cubicBezTo>
                    <a:cubicBezTo>
                      <a:pt x="1116" y="225475"/>
                      <a:pt x="2799" y="208072"/>
                      <a:pt x="3591" y="190569"/>
                    </a:cubicBezTo>
                    <a:cubicBezTo>
                      <a:pt x="5621" y="166045"/>
                      <a:pt x="6859" y="138308"/>
                      <a:pt x="8295" y="113043"/>
                    </a:cubicBezTo>
                    <a:cubicBezTo>
                      <a:pt x="10176" y="76604"/>
                      <a:pt x="16167" y="38632"/>
                      <a:pt x="13246" y="1599"/>
                    </a:cubicBezTo>
                    <a:cubicBezTo>
                      <a:pt x="22702" y="-2406"/>
                      <a:pt x="37604" y="1995"/>
                      <a:pt x="47308" y="5159"/>
                    </a:cubicBezTo>
                    <a:cubicBezTo>
                      <a:pt x="47407" y="31660"/>
                      <a:pt x="26861" y="104885"/>
                      <a:pt x="51912" y="119025"/>
                    </a:cubicBezTo>
                    <a:cubicBezTo>
                      <a:pt x="74835" y="129161"/>
                      <a:pt x="100629" y="138951"/>
                      <a:pt x="111373" y="1635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8" name="Google Shape;1628;p37"/>
              <p:cNvSpPr/>
              <p:nvPr/>
            </p:nvSpPr>
            <p:spPr>
              <a:xfrm>
                <a:off x="13462695" y="7978927"/>
                <a:ext cx="134565" cy="138983"/>
              </a:xfrm>
              <a:custGeom>
                <a:rect b="b" l="l" r="r" t="t"/>
                <a:pathLst>
                  <a:path extrusionOk="0" h="138983" w="134565">
                    <a:moveTo>
                      <a:pt x="134566" y="64325"/>
                    </a:moveTo>
                    <a:cubicBezTo>
                      <a:pt x="133922" y="69912"/>
                      <a:pt x="133081" y="74807"/>
                      <a:pt x="131496" y="80394"/>
                    </a:cubicBezTo>
                    <a:cubicBezTo>
                      <a:pt x="116000" y="84052"/>
                      <a:pt x="83373" y="84151"/>
                      <a:pt x="76492" y="100418"/>
                    </a:cubicBezTo>
                    <a:cubicBezTo>
                      <a:pt x="74264" y="113174"/>
                      <a:pt x="75006" y="127068"/>
                      <a:pt x="69362" y="138983"/>
                    </a:cubicBezTo>
                    <a:cubicBezTo>
                      <a:pt x="65204" y="138637"/>
                      <a:pt x="60946" y="138192"/>
                      <a:pt x="56837" y="137401"/>
                    </a:cubicBezTo>
                    <a:cubicBezTo>
                      <a:pt x="56242" y="137253"/>
                      <a:pt x="55698" y="137104"/>
                      <a:pt x="55153" y="136956"/>
                    </a:cubicBezTo>
                    <a:cubicBezTo>
                      <a:pt x="67778" y="67489"/>
                      <a:pt x="53668" y="89244"/>
                      <a:pt x="0" y="76537"/>
                    </a:cubicBezTo>
                    <a:cubicBezTo>
                      <a:pt x="644" y="70851"/>
                      <a:pt x="1337" y="65017"/>
                      <a:pt x="3565" y="59727"/>
                    </a:cubicBezTo>
                    <a:cubicBezTo>
                      <a:pt x="22032" y="61161"/>
                      <a:pt x="50697" y="65116"/>
                      <a:pt x="62233" y="47267"/>
                    </a:cubicBezTo>
                    <a:cubicBezTo>
                      <a:pt x="65946" y="32039"/>
                      <a:pt x="63669" y="15624"/>
                      <a:pt x="64956" y="0"/>
                    </a:cubicBezTo>
                    <a:cubicBezTo>
                      <a:pt x="72234" y="1384"/>
                      <a:pt x="79858" y="297"/>
                      <a:pt x="87185" y="1384"/>
                    </a:cubicBezTo>
                    <a:cubicBezTo>
                      <a:pt x="83720" y="20024"/>
                      <a:pt x="72927" y="53398"/>
                      <a:pt x="97335" y="61408"/>
                    </a:cubicBezTo>
                    <a:cubicBezTo>
                      <a:pt x="109613" y="64127"/>
                      <a:pt x="122288" y="62298"/>
                      <a:pt x="134566" y="643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9" name="Google Shape;1629;p37"/>
              <p:cNvSpPr/>
              <p:nvPr/>
            </p:nvSpPr>
            <p:spPr>
              <a:xfrm>
                <a:off x="13459773" y="8129035"/>
                <a:ext cx="140605" cy="30159"/>
              </a:xfrm>
              <a:custGeom>
                <a:rect b="b" l="l" r="r" t="t"/>
                <a:pathLst>
                  <a:path extrusionOk="0" h="30159" w="140605">
                    <a:moveTo>
                      <a:pt x="140606" y="19381"/>
                    </a:moveTo>
                    <a:cubicBezTo>
                      <a:pt x="140408" y="22991"/>
                      <a:pt x="139715" y="26600"/>
                      <a:pt x="138873" y="30160"/>
                    </a:cubicBezTo>
                    <a:cubicBezTo>
                      <a:pt x="125258" y="28232"/>
                      <a:pt x="111445" y="27836"/>
                      <a:pt x="97731" y="27490"/>
                    </a:cubicBezTo>
                    <a:cubicBezTo>
                      <a:pt x="78373" y="27342"/>
                      <a:pt x="58619" y="29418"/>
                      <a:pt x="39112" y="29418"/>
                    </a:cubicBezTo>
                    <a:cubicBezTo>
                      <a:pt x="26933" y="29418"/>
                      <a:pt x="14902" y="28627"/>
                      <a:pt x="3070" y="26056"/>
                    </a:cubicBezTo>
                    <a:lnTo>
                      <a:pt x="3070" y="26056"/>
                    </a:lnTo>
                    <a:cubicBezTo>
                      <a:pt x="1634" y="20074"/>
                      <a:pt x="1733" y="13696"/>
                      <a:pt x="0" y="7713"/>
                    </a:cubicBezTo>
                    <a:cubicBezTo>
                      <a:pt x="792" y="3560"/>
                      <a:pt x="3614" y="-1137"/>
                      <a:pt x="8466" y="247"/>
                    </a:cubicBezTo>
                    <a:cubicBezTo>
                      <a:pt x="26289" y="2077"/>
                      <a:pt x="44014" y="4549"/>
                      <a:pt x="61589" y="8010"/>
                    </a:cubicBezTo>
                    <a:cubicBezTo>
                      <a:pt x="74610" y="9592"/>
                      <a:pt x="87334" y="13152"/>
                      <a:pt x="100454" y="13646"/>
                    </a:cubicBezTo>
                    <a:cubicBezTo>
                      <a:pt x="113376" y="14487"/>
                      <a:pt x="128179" y="14882"/>
                      <a:pt x="140606" y="19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0" name="Google Shape;1630;p37"/>
              <p:cNvSpPr/>
              <p:nvPr/>
            </p:nvSpPr>
            <p:spPr>
              <a:xfrm>
                <a:off x="13665855" y="7779179"/>
                <a:ext cx="916773" cy="389439"/>
              </a:xfrm>
              <a:custGeom>
                <a:rect b="b" l="l" r="r" t="t"/>
                <a:pathLst>
                  <a:path extrusionOk="0" h="389439" w="916773">
                    <a:moveTo>
                      <a:pt x="916737" y="46179"/>
                    </a:moveTo>
                    <a:cubicBezTo>
                      <a:pt x="916935" y="52755"/>
                      <a:pt x="916341" y="59430"/>
                      <a:pt x="914559" y="66055"/>
                    </a:cubicBezTo>
                    <a:cubicBezTo>
                      <a:pt x="836681" y="52211"/>
                      <a:pt x="757367" y="47366"/>
                      <a:pt x="678301" y="44844"/>
                    </a:cubicBezTo>
                    <a:cubicBezTo>
                      <a:pt x="608889" y="35302"/>
                      <a:pt x="537497" y="40494"/>
                      <a:pt x="467541" y="40494"/>
                    </a:cubicBezTo>
                    <a:cubicBezTo>
                      <a:pt x="448579" y="41334"/>
                      <a:pt x="253909" y="35203"/>
                      <a:pt x="236630" y="54041"/>
                    </a:cubicBezTo>
                    <a:cubicBezTo>
                      <a:pt x="226778" y="51470"/>
                      <a:pt x="221728" y="62940"/>
                      <a:pt x="219153" y="70901"/>
                    </a:cubicBezTo>
                    <a:cubicBezTo>
                      <a:pt x="214747" y="82273"/>
                      <a:pt x="210440" y="93644"/>
                      <a:pt x="206034" y="105016"/>
                    </a:cubicBezTo>
                    <a:cubicBezTo>
                      <a:pt x="179645" y="173197"/>
                      <a:pt x="144890" y="237770"/>
                      <a:pt x="120680" y="306841"/>
                    </a:cubicBezTo>
                    <a:cubicBezTo>
                      <a:pt x="110630" y="332749"/>
                      <a:pt x="100035" y="358953"/>
                      <a:pt x="84538" y="382092"/>
                    </a:cubicBezTo>
                    <a:cubicBezTo>
                      <a:pt x="75032" y="394503"/>
                      <a:pt x="47060" y="389163"/>
                      <a:pt x="35920" y="380955"/>
                    </a:cubicBezTo>
                    <a:cubicBezTo>
                      <a:pt x="23692" y="362760"/>
                      <a:pt x="23048" y="338632"/>
                      <a:pt x="11116" y="320042"/>
                    </a:cubicBezTo>
                    <a:cubicBezTo>
                      <a:pt x="8690" y="308472"/>
                      <a:pt x="2205" y="298287"/>
                      <a:pt x="125" y="286619"/>
                    </a:cubicBezTo>
                    <a:cubicBezTo>
                      <a:pt x="-964" y="277126"/>
                      <a:pt x="5126" y="264073"/>
                      <a:pt x="15720" y="272379"/>
                    </a:cubicBezTo>
                    <a:cubicBezTo>
                      <a:pt x="29088" y="288646"/>
                      <a:pt x="35574" y="308077"/>
                      <a:pt x="45277" y="327162"/>
                    </a:cubicBezTo>
                    <a:cubicBezTo>
                      <a:pt x="49288" y="335171"/>
                      <a:pt x="50426" y="344862"/>
                      <a:pt x="56714" y="351586"/>
                    </a:cubicBezTo>
                    <a:cubicBezTo>
                      <a:pt x="76864" y="366024"/>
                      <a:pt x="81518" y="333935"/>
                      <a:pt x="86618" y="320734"/>
                    </a:cubicBezTo>
                    <a:cubicBezTo>
                      <a:pt x="93004" y="301155"/>
                      <a:pt x="99737" y="281773"/>
                      <a:pt x="105332" y="261898"/>
                    </a:cubicBezTo>
                    <a:cubicBezTo>
                      <a:pt x="115877" y="231490"/>
                      <a:pt x="131522" y="203357"/>
                      <a:pt x="147316" y="175422"/>
                    </a:cubicBezTo>
                    <a:cubicBezTo>
                      <a:pt x="164891" y="140368"/>
                      <a:pt x="179051" y="103632"/>
                      <a:pt x="197766" y="69071"/>
                    </a:cubicBezTo>
                    <a:cubicBezTo>
                      <a:pt x="202469" y="59331"/>
                      <a:pt x="209450" y="50975"/>
                      <a:pt x="215935" y="42422"/>
                    </a:cubicBezTo>
                    <a:cubicBezTo>
                      <a:pt x="223015" y="34610"/>
                      <a:pt x="227917" y="22249"/>
                      <a:pt x="238214" y="18689"/>
                    </a:cubicBezTo>
                    <a:cubicBezTo>
                      <a:pt x="264801" y="14586"/>
                      <a:pt x="291486" y="11372"/>
                      <a:pt x="318172" y="7614"/>
                    </a:cubicBezTo>
                    <a:cubicBezTo>
                      <a:pt x="346293" y="6131"/>
                      <a:pt x="374464" y="7367"/>
                      <a:pt x="402535" y="5191"/>
                    </a:cubicBezTo>
                    <a:cubicBezTo>
                      <a:pt x="435508" y="4302"/>
                      <a:pt x="468382" y="1730"/>
                      <a:pt x="501355" y="0"/>
                    </a:cubicBezTo>
                    <a:cubicBezTo>
                      <a:pt x="544973" y="2126"/>
                      <a:pt x="588640" y="8306"/>
                      <a:pt x="632555" y="5933"/>
                    </a:cubicBezTo>
                    <a:cubicBezTo>
                      <a:pt x="694045" y="6526"/>
                      <a:pt x="755288" y="15031"/>
                      <a:pt x="815986" y="25611"/>
                    </a:cubicBezTo>
                    <a:cubicBezTo>
                      <a:pt x="839750" y="27935"/>
                      <a:pt x="863713" y="28380"/>
                      <a:pt x="886635" y="36143"/>
                    </a:cubicBezTo>
                    <a:cubicBezTo>
                      <a:pt x="896636" y="39208"/>
                      <a:pt x="908122" y="39801"/>
                      <a:pt x="916737" y="461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37"/>
              <p:cNvSpPr/>
              <p:nvPr/>
            </p:nvSpPr>
            <p:spPr>
              <a:xfrm>
                <a:off x="13930820" y="7896210"/>
                <a:ext cx="115920" cy="249240"/>
              </a:xfrm>
              <a:custGeom>
                <a:rect b="b" l="l" r="r" t="t"/>
                <a:pathLst>
                  <a:path extrusionOk="0" h="249240" w="115920">
                    <a:moveTo>
                      <a:pt x="41077" y="219476"/>
                    </a:moveTo>
                    <a:cubicBezTo>
                      <a:pt x="68604" y="220959"/>
                      <a:pt x="91625" y="188080"/>
                      <a:pt x="86179" y="162370"/>
                    </a:cubicBezTo>
                    <a:cubicBezTo>
                      <a:pt x="81476" y="144521"/>
                      <a:pt x="47760" y="124496"/>
                      <a:pt x="31868" y="137549"/>
                    </a:cubicBezTo>
                    <a:cubicBezTo>
                      <a:pt x="27362" y="141060"/>
                      <a:pt x="26868" y="148081"/>
                      <a:pt x="31175" y="151987"/>
                    </a:cubicBezTo>
                    <a:cubicBezTo>
                      <a:pt x="27214" y="166473"/>
                      <a:pt x="25778" y="181603"/>
                      <a:pt x="24640" y="196534"/>
                    </a:cubicBezTo>
                    <a:cubicBezTo>
                      <a:pt x="22412" y="208302"/>
                      <a:pt x="28353" y="218685"/>
                      <a:pt x="41077" y="219476"/>
                    </a:cubicBezTo>
                    <a:close/>
                    <a:moveTo>
                      <a:pt x="53404" y="116783"/>
                    </a:moveTo>
                    <a:cubicBezTo>
                      <a:pt x="87070" y="125386"/>
                      <a:pt x="127321" y="151739"/>
                      <a:pt x="112914" y="191788"/>
                    </a:cubicBezTo>
                    <a:cubicBezTo>
                      <a:pt x="101280" y="225211"/>
                      <a:pt x="69396" y="248054"/>
                      <a:pt x="34096" y="249042"/>
                    </a:cubicBezTo>
                    <a:cubicBezTo>
                      <a:pt x="31076" y="249141"/>
                      <a:pt x="28056" y="249240"/>
                      <a:pt x="24986" y="249240"/>
                    </a:cubicBezTo>
                    <a:cubicBezTo>
                      <a:pt x="16619" y="249240"/>
                      <a:pt x="8153" y="248597"/>
                      <a:pt x="281" y="245779"/>
                    </a:cubicBezTo>
                    <a:cubicBezTo>
                      <a:pt x="-1600" y="188624"/>
                      <a:pt x="6321" y="131913"/>
                      <a:pt x="13401" y="75351"/>
                    </a:cubicBezTo>
                    <a:cubicBezTo>
                      <a:pt x="17065" y="50234"/>
                      <a:pt x="23204" y="25413"/>
                      <a:pt x="24441" y="0"/>
                    </a:cubicBezTo>
                    <a:cubicBezTo>
                      <a:pt x="31274" y="2719"/>
                      <a:pt x="39294" y="-1582"/>
                      <a:pt x="46225" y="1829"/>
                    </a:cubicBezTo>
                    <a:cubicBezTo>
                      <a:pt x="47067" y="27391"/>
                      <a:pt x="29590" y="103385"/>
                      <a:pt x="53404" y="11678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37"/>
              <p:cNvSpPr/>
              <p:nvPr/>
            </p:nvSpPr>
            <p:spPr>
              <a:xfrm>
                <a:off x="14039673" y="7886051"/>
                <a:ext cx="56378" cy="97326"/>
              </a:xfrm>
              <a:custGeom>
                <a:rect b="b" l="l" r="r" t="t"/>
                <a:pathLst>
                  <a:path extrusionOk="0" h="97326" w="56378">
                    <a:moveTo>
                      <a:pt x="56341" y="89515"/>
                    </a:moveTo>
                    <a:cubicBezTo>
                      <a:pt x="56391" y="89515"/>
                      <a:pt x="56391" y="89515"/>
                      <a:pt x="56341" y="89515"/>
                    </a:cubicBezTo>
                    <a:cubicBezTo>
                      <a:pt x="55995" y="92185"/>
                      <a:pt x="55302" y="94855"/>
                      <a:pt x="54262" y="97327"/>
                    </a:cubicBezTo>
                    <a:cubicBezTo>
                      <a:pt x="35944" y="94904"/>
                      <a:pt x="17031" y="91443"/>
                      <a:pt x="0" y="84274"/>
                    </a:cubicBezTo>
                    <a:cubicBezTo>
                      <a:pt x="1238" y="79231"/>
                      <a:pt x="2327" y="73891"/>
                      <a:pt x="5149" y="69490"/>
                    </a:cubicBezTo>
                    <a:cubicBezTo>
                      <a:pt x="14308" y="61036"/>
                      <a:pt x="29309" y="60937"/>
                      <a:pt x="37082" y="50356"/>
                    </a:cubicBezTo>
                    <a:cubicBezTo>
                      <a:pt x="45647" y="40468"/>
                      <a:pt x="44212" y="19455"/>
                      <a:pt x="29210" y="16982"/>
                    </a:cubicBezTo>
                    <a:cubicBezTo>
                      <a:pt x="21536" y="16142"/>
                      <a:pt x="14803" y="20443"/>
                      <a:pt x="8020" y="23212"/>
                    </a:cubicBezTo>
                    <a:cubicBezTo>
                      <a:pt x="9407" y="10209"/>
                      <a:pt x="19358" y="-1015"/>
                      <a:pt x="33221" y="73"/>
                    </a:cubicBezTo>
                    <a:cubicBezTo>
                      <a:pt x="71640" y="18070"/>
                      <a:pt x="51985" y="39973"/>
                      <a:pt x="34260" y="65881"/>
                    </a:cubicBezTo>
                    <a:cubicBezTo>
                      <a:pt x="17576" y="88031"/>
                      <a:pt x="41538" y="85658"/>
                      <a:pt x="56341" y="895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37"/>
              <p:cNvSpPr/>
              <p:nvPr/>
            </p:nvSpPr>
            <p:spPr>
              <a:xfrm>
                <a:off x="14146458" y="8041275"/>
                <a:ext cx="69122" cy="19878"/>
              </a:xfrm>
              <a:custGeom>
                <a:rect b="b" l="l" r="r" t="t"/>
                <a:pathLst>
                  <a:path extrusionOk="0" h="19878" w="69122">
                    <a:moveTo>
                      <a:pt x="69122" y="9740"/>
                    </a:moveTo>
                    <a:cubicBezTo>
                      <a:pt x="68974" y="10680"/>
                      <a:pt x="68776" y="11619"/>
                      <a:pt x="68578" y="12558"/>
                    </a:cubicBezTo>
                    <a:cubicBezTo>
                      <a:pt x="68380" y="13696"/>
                      <a:pt x="67835" y="15970"/>
                      <a:pt x="67142" y="18195"/>
                    </a:cubicBezTo>
                    <a:cubicBezTo>
                      <a:pt x="63528" y="18244"/>
                      <a:pt x="59864" y="18492"/>
                      <a:pt x="56200" y="18590"/>
                    </a:cubicBezTo>
                    <a:cubicBezTo>
                      <a:pt x="51101" y="18788"/>
                      <a:pt x="46002" y="18986"/>
                      <a:pt x="40902" y="19233"/>
                    </a:cubicBezTo>
                    <a:cubicBezTo>
                      <a:pt x="27337" y="19480"/>
                      <a:pt x="13425" y="21013"/>
                      <a:pt x="8" y="18244"/>
                    </a:cubicBezTo>
                    <a:cubicBezTo>
                      <a:pt x="-42" y="14091"/>
                      <a:pt x="156" y="9889"/>
                      <a:pt x="404" y="5735"/>
                    </a:cubicBezTo>
                    <a:cubicBezTo>
                      <a:pt x="552" y="3807"/>
                      <a:pt x="750" y="1928"/>
                      <a:pt x="899" y="0"/>
                    </a:cubicBezTo>
                    <a:cubicBezTo>
                      <a:pt x="23425" y="4845"/>
                      <a:pt x="46447" y="6477"/>
                      <a:pt x="69122" y="97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4" name="Google Shape;1634;p37"/>
              <p:cNvSpPr/>
              <p:nvPr/>
            </p:nvSpPr>
            <p:spPr>
              <a:xfrm>
                <a:off x="14265781" y="7932105"/>
                <a:ext cx="95453" cy="237400"/>
              </a:xfrm>
              <a:custGeom>
                <a:rect b="b" l="l" r="r" t="t"/>
                <a:pathLst>
                  <a:path extrusionOk="0" h="237400" w="95453">
                    <a:moveTo>
                      <a:pt x="83770" y="0"/>
                    </a:moveTo>
                    <a:cubicBezTo>
                      <a:pt x="87730" y="0"/>
                      <a:pt x="91691" y="494"/>
                      <a:pt x="95454" y="1681"/>
                    </a:cubicBezTo>
                    <a:cubicBezTo>
                      <a:pt x="86294" y="43312"/>
                      <a:pt x="76640" y="84992"/>
                      <a:pt x="70897" y="127216"/>
                    </a:cubicBezTo>
                    <a:cubicBezTo>
                      <a:pt x="65253" y="132259"/>
                      <a:pt x="69214" y="139626"/>
                      <a:pt x="67531" y="145905"/>
                    </a:cubicBezTo>
                    <a:cubicBezTo>
                      <a:pt x="64807" y="166523"/>
                      <a:pt x="60302" y="186844"/>
                      <a:pt x="56886" y="207313"/>
                    </a:cubicBezTo>
                    <a:cubicBezTo>
                      <a:pt x="54955" y="217251"/>
                      <a:pt x="54807" y="227832"/>
                      <a:pt x="50549" y="237176"/>
                    </a:cubicBezTo>
                    <a:cubicBezTo>
                      <a:pt x="50351" y="237176"/>
                      <a:pt x="50153" y="237176"/>
                      <a:pt x="49905" y="237226"/>
                    </a:cubicBezTo>
                    <a:cubicBezTo>
                      <a:pt x="42627" y="237621"/>
                      <a:pt x="35350" y="237374"/>
                      <a:pt x="28121" y="236187"/>
                    </a:cubicBezTo>
                    <a:cubicBezTo>
                      <a:pt x="31240" y="213889"/>
                      <a:pt x="35845" y="191887"/>
                      <a:pt x="40152" y="169835"/>
                    </a:cubicBezTo>
                    <a:cubicBezTo>
                      <a:pt x="42429" y="157475"/>
                      <a:pt x="46093" y="144817"/>
                      <a:pt x="44261" y="132210"/>
                    </a:cubicBezTo>
                    <a:cubicBezTo>
                      <a:pt x="41093" y="110306"/>
                      <a:pt x="14160" y="119157"/>
                      <a:pt x="0" y="110653"/>
                    </a:cubicBezTo>
                    <a:cubicBezTo>
                      <a:pt x="4951" y="78218"/>
                      <a:pt x="21091" y="48652"/>
                      <a:pt x="27081" y="16316"/>
                    </a:cubicBezTo>
                    <a:cubicBezTo>
                      <a:pt x="29408" y="14437"/>
                      <a:pt x="30547" y="11372"/>
                      <a:pt x="32775" y="9345"/>
                    </a:cubicBezTo>
                    <a:cubicBezTo>
                      <a:pt x="35993" y="7762"/>
                      <a:pt x="40053" y="7713"/>
                      <a:pt x="43568" y="8010"/>
                    </a:cubicBezTo>
                    <a:cubicBezTo>
                      <a:pt x="37627" y="32879"/>
                      <a:pt x="18368" y="55129"/>
                      <a:pt x="20546" y="81580"/>
                    </a:cubicBezTo>
                    <a:cubicBezTo>
                      <a:pt x="21982" y="98490"/>
                      <a:pt x="45647" y="98589"/>
                      <a:pt x="55648" y="89046"/>
                    </a:cubicBezTo>
                    <a:cubicBezTo>
                      <a:pt x="63718" y="79158"/>
                      <a:pt x="63273" y="64968"/>
                      <a:pt x="66837" y="53101"/>
                    </a:cubicBezTo>
                    <a:cubicBezTo>
                      <a:pt x="71788" y="35500"/>
                      <a:pt x="72927" y="15377"/>
                      <a:pt x="83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5" name="Google Shape;1635;p37"/>
              <p:cNvSpPr/>
              <p:nvPr/>
            </p:nvSpPr>
            <p:spPr>
              <a:xfrm>
                <a:off x="14374055" y="8029617"/>
                <a:ext cx="101162" cy="132594"/>
              </a:xfrm>
              <a:custGeom>
                <a:rect b="b" l="l" r="r" t="t"/>
                <a:pathLst>
                  <a:path extrusionOk="0" h="132594" w="101162">
                    <a:moveTo>
                      <a:pt x="43275" y="89678"/>
                    </a:moveTo>
                    <a:cubicBezTo>
                      <a:pt x="63870" y="91903"/>
                      <a:pt x="90110" y="35984"/>
                      <a:pt x="68227" y="25749"/>
                    </a:cubicBezTo>
                    <a:cubicBezTo>
                      <a:pt x="67088" y="19915"/>
                      <a:pt x="59266" y="19173"/>
                      <a:pt x="54365" y="19470"/>
                    </a:cubicBezTo>
                    <a:cubicBezTo>
                      <a:pt x="35304" y="19074"/>
                      <a:pt x="25897" y="39840"/>
                      <a:pt x="21788" y="55612"/>
                    </a:cubicBezTo>
                    <a:cubicBezTo>
                      <a:pt x="17035" y="70396"/>
                      <a:pt x="27828" y="87701"/>
                      <a:pt x="43275" y="89678"/>
                    </a:cubicBezTo>
                    <a:close/>
                    <a:moveTo>
                      <a:pt x="76050" y="7257"/>
                    </a:moveTo>
                    <a:cubicBezTo>
                      <a:pt x="87288" y="12053"/>
                      <a:pt x="104319" y="18184"/>
                      <a:pt x="100656" y="33413"/>
                    </a:cubicBezTo>
                    <a:cubicBezTo>
                      <a:pt x="99022" y="52102"/>
                      <a:pt x="97190" y="70841"/>
                      <a:pt x="95210" y="89530"/>
                    </a:cubicBezTo>
                    <a:cubicBezTo>
                      <a:pt x="92586" y="98825"/>
                      <a:pt x="96398" y="131161"/>
                      <a:pt x="85704" y="132594"/>
                    </a:cubicBezTo>
                    <a:cubicBezTo>
                      <a:pt x="83526" y="132594"/>
                      <a:pt x="81347" y="131902"/>
                      <a:pt x="79466" y="130864"/>
                    </a:cubicBezTo>
                    <a:cubicBezTo>
                      <a:pt x="77931" y="118849"/>
                      <a:pt x="90358" y="97540"/>
                      <a:pt x="74416" y="91409"/>
                    </a:cubicBezTo>
                    <a:cubicBezTo>
                      <a:pt x="55355" y="87849"/>
                      <a:pt x="62831" y="127106"/>
                      <a:pt x="27135" y="120085"/>
                    </a:cubicBezTo>
                    <a:cubicBezTo>
                      <a:pt x="-937" y="115339"/>
                      <a:pt x="-2125" y="88393"/>
                      <a:pt x="1439" y="65303"/>
                    </a:cubicBezTo>
                    <a:cubicBezTo>
                      <a:pt x="4261" y="40285"/>
                      <a:pt x="15748" y="12795"/>
                      <a:pt x="40651" y="2906"/>
                    </a:cubicBezTo>
                    <a:cubicBezTo>
                      <a:pt x="52137" y="-1593"/>
                      <a:pt x="66643" y="-1395"/>
                      <a:pt x="76050" y="72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37"/>
              <p:cNvSpPr/>
              <p:nvPr/>
            </p:nvSpPr>
            <p:spPr>
              <a:xfrm>
                <a:off x="14520605" y="8056602"/>
                <a:ext cx="70534" cy="115349"/>
              </a:xfrm>
              <a:custGeom>
                <a:rect b="b" l="l" r="r" t="t"/>
                <a:pathLst>
                  <a:path extrusionOk="0" h="115349" w="70534">
                    <a:moveTo>
                      <a:pt x="45153" y="0"/>
                    </a:moveTo>
                    <a:cubicBezTo>
                      <a:pt x="50600" y="7614"/>
                      <a:pt x="74166" y="-544"/>
                      <a:pt x="70057" y="13646"/>
                    </a:cubicBezTo>
                    <a:cubicBezTo>
                      <a:pt x="67829" y="22348"/>
                      <a:pt x="62185" y="21063"/>
                      <a:pt x="54857" y="21508"/>
                    </a:cubicBezTo>
                    <a:cubicBezTo>
                      <a:pt x="46639" y="22299"/>
                      <a:pt x="38668" y="25117"/>
                      <a:pt x="31836" y="29814"/>
                    </a:cubicBezTo>
                    <a:cubicBezTo>
                      <a:pt x="15002" y="40988"/>
                      <a:pt x="17082" y="65956"/>
                      <a:pt x="26687" y="81333"/>
                    </a:cubicBezTo>
                    <a:cubicBezTo>
                      <a:pt x="33420" y="92260"/>
                      <a:pt x="44906" y="96314"/>
                      <a:pt x="56145" y="101802"/>
                    </a:cubicBezTo>
                    <a:cubicBezTo>
                      <a:pt x="51392" y="107884"/>
                      <a:pt x="45104" y="114460"/>
                      <a:pt x="37034" y="115350"/>
                    </a:cubicBezTo>
                    <a:cubicBezTo>
                      <a:pt x="-17525" y="108675"/>
                      <a:pt x="-9257" y="1879"/>
                      <a:pt x="45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37"/>
              <p:cNvSpPr/>
              <p:nvPr/>
            </p:nvSpPr>
            <p:spPr>
              <a:xfrm>
                <a:off x="13808277" y="8520512"/>
                <a:ext cx="174104" cy="201702"/>
              </a:xfrm>
              <a:custGeom>
                <a:rect b="b" l="l" r="r" t="t"/>
                <a:pathLst>
                  <a:path extrusionOk="0" h="201702" w="174104">
                    <a:moveTo>
                      <a:pt x="108713" y="104631"/>
                    </a:moveTo>
                    <a:cubicBezTo>
                      <a:pt x="116932" y="84458"/>
                      <a:pt x="133913" y="35905"/>
                      <a:pt x="104059" y="27105"/>
                    </a:cubicBezTo>
                    <a:cubicBezTo>
                      <a:pt x="61283" y="13261"/>
                      <a:pt x="24696" y="51035"/>
                      <a:pt x="19052" y="91331"/>
                    </a:cubicBezTo>
                    <a:cubicBezTo>
                      <a:pt x="13854" y="116349"/>
                      <a:pt x="15735" y="154469"/>
                      <a:pt x="46282" y="160896"/>
                    </a:cubicBezTo>
                    <a:cubicBezTo>
                      <a:pt x="78611" y="166187"/>
                      <a:pt x="97771" y="129599"/>
                      <a:pt x="108713" y="104631"/>
                    </a:cubicBezTo>
                    <a:close/>
                    <a:moveTo>
                      <a:pt x="171194" y="49601"/>
                    </a:moveTo>
                    <a:cubicBezTo>
                      <a:pt x="169312" y="99983"/>
                      <a:pt x="177531" y="150167"/>
                      <a:pt x="172382" y="200549"/>
                    </a:cubicBezTo>
                    <a:cubicBezTo>
                      <a:pt x="162331" y="198473"/>
                      <a:pt x="148469" y="194023"/>
                      <a:pt x="148469" y="181712"/>
                    </a:cubicBezTo>
                    <a:cubicBezTo>
                      <a:pt x="148023" y="162973"/>
                      <a:pt x="149459" y="144185"/>
                      <a:pt x="150251" y="125446"/>
                    </a:cubicBezTo>
                    <a:cubicBezTo>
                      <a:pt x="151093" y="117634"/>
                      <a:pt x="152380" y="106559"/>
                      <a:pt x="142627" y="103988"/>
                    </a:cubicBezTo>
                    <a:cubicBezTo>
                      <a:pt x="130150" y="100873"/>
                      <a:pt x="127130" y="115805"/>
                      <a:pt x="123318" y="124309"/>
                    </a:cubicBezTo>
                    <a:cubicBezTo>
                      <a:pt x="110644" y="155557"/>
                      <a:pt x="100495" y="198621"/>
                      <a:pt x="59947" y="201489"/>
                    </a:cubicBezTo>
                    <a:cubicBezTo>
                      <a:pt x="23112" y="204851"/>
                      <a:pt x="4100" y="167868"/>
                      <a:pt x="486" y="136224"/>
                    </a:cubicBezTo>
                    <a:cubicBezTo>
                      <a:pt x="-306" y="110910"/>
                      <a:pt x="-1346" y="84013"/>
                      <a:pt x="8259" y="60033"/>
                    </a:cubicBezTo>
                    <a:cubicBezTo>
                      <a:pt x="24647" y="15535"/>
                      <a:pt x="85840" y="-6418"/>
                      <a:pt x="129952" y="1642"/>
                    </a:cubicBezTo>
                    <a:cubicBezTo>
                      <a:pt x="142627" y="5300"/>
                      <a:pt x="156786" y="4361"/>
                      <a:pt x="169213" y="9800"/>
                    </a:cubicBezTo>
                    <a:cubicBezTo>
                      <a:pt x="170500" y="10344"/>
                      <a:pt x="171491" y="11530"/>
                      <a:pt x="171491" y="12964"/>
                    </a:cubicBezTo>
                    <a:cubicBezTo>
                      <a:pt x="171639" y="25226"/>
                      <a:pt x="171243" y="37438"/>
                      <a:pt x="171194" y="496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37"/>
              <p:cNvSpPr/>
              <p:nvPr/>
            </p:nvSpPr>
            <p:spPr>
              <a:xfrm>
                <a:off x="13562605" y="8418625"/>
                <a:ext cx="187449" cy="321223"/>
              </a:xfrm>
              <a:custGeom>
                <a:rect b="b" l="l" r="r" t="t"/>
                <a:pathLst>
                  <a:path extrusionOk="0" h="321223" w="187449">
                    <a:moveTo>
                      <a:pt x="186996" y="290619"/>
                    </a:moveTo>
                    <a:cubicBezTo>
                      <a:pt x="188432" y="300606"/>
                      <a:pt x="186352" y="311978"/>
                      <a:pt x="182293" y="321224"/>
                    </a:cubicBezTo>
                    <a:cubicBezTo>
                      <a:pt x="153973" y="320532"/>
                      <a:pt x="125654" y="321026"/>
                      <a:pt x="97385" y="319592"/>
                    </a:cubicBezTo>
                    <a:cubicBezTo>
                      <a:pt x="68125" y="318752"/>
                      <a:pt x="38122" y="323943"/>
                      <a:pt x="9209" y="318010"/>
                    </a:cubicBezTo>
                    <a:cubicBezTo>
                      <a:pt x="10248" y="289185"/>
                      <a:pt x="12773" y="260311"/>
                      <a:pt x="16833" y="231782"/>
                    </a:cubicBezTo>
                    <a:cubicBezTo>
                      <a:pt x="18417" y="225552"/>
                      <a:pt x="19754" y="218927"/>
                      <a:pt x="23715" y="213686"/>
                    </a:cubicBezTo>
                    <a:cubicBezTo>
                      <a:pt x="29309" y="209632"/>
                      <a:pt x="35746" y="206566"/>
                      <a:pt x="41588" y="202858"/>
                    </a:cubicBezTo>
                    <a:cubicBezTo>
                      <a:pt x="60055" y="192228"/>
                      <a:pt x="77284" y="179521"/>
                      <a:pt x="92434" y="164441"/>
                    </a:cubicBezTo>
                    <a:cubicBezTo>
                      <a:pt x="110207" y="146543"/>
                      <a:pt x="128526" y="125233"/>
                      <a:pt x="131892" y="99375"/>
                    </a:cubicBezTo>
                    <a:cubicBezTo>
                      <a:pt x="137091" y="57744"/>
                      <a:pt x="108326" y="27881"/>
                      <a:pt x="68768" y="52652"/>
                    </a:cubicBezTo>
                    <a:cubicBezTo>
                      <a:pt x="48123" y="63479"/>
                      <a:pt x="40697" y="85383"/>
                      <a:pt x="25052" y="100413"/>
                    </a:cubicBezTo>
                    <a:cubicBezTo>
                      <a:pt x="16487" y="96705"/>
                      <a:pt x="6882" y="93689"/>
                      <a:pt x="0" y="87163"/>
                    </a:cubicBezTo>
                    <a:cubicBezTo>
                      <a:pt x="11189" y="56063"/>
                      <a:pt x="32379" y="28177"/>
                      <a:pt x="58025" y="7510"/>
                    </a:cubicBezTo>
                    <a:cubicBezTo>
                      <a:pt x="82730" y="-6482"/>
                      <a:pt x="113326" y="3160"/>
                      <a:pt x="140111" y="4247"/>
                    </a:cubicBezTo>
                    <a:cubicBezTo>
                      <a:pt x="138824" y="16262"/>
                      <a:pt x="149468" y="16855"/>
                      <a:pt x="158578" y="19575"/>
                    </a:cubicBezTo>
                    <a:cubicBezTo>
                      <a:pt x="158677" y="19723"/>
                      <a:pt x="158776" y="19871"/>
                      <a:pt x="158875" y="20019"/>
                    </a:cubicBezTo>
                    <a:cubicBezTo>
                      <a:pt x="158924" y="21552"/>
                      <a:pt x="161004" y="21750"/>
                      <a:pt x="161598" y="20613"/>
                    </a:cubicBezTo>
                    <a:cubicBezTo>
                      <a:pt x="164519" y="21750"/>
                      <a:pt x="167044" y="23283"/>
                      <a:pt x="168777" y="25705"/>
                    </a:cubicBezTo>
                    <a:cubicBezTo>
                      <a:pt x="180758" y="43356"/>
                      <a:pt x="169519" y="70500"/>
                      <a:pt x="164172" y="89635"/>
                    </a:cubicBezTo>
                    <a:cubicBezTo>
                      <a:pt x="150260" y="133737"/>
                      <a:pt x="121694" y="171808"/>
                      <a:pt x="93919" y="208198"/>
                    </a:cubicBezTo>
                    <a:cubicBezTo>
                      <a:pt x="24705" y="307429"/>
                      <a:pt x="130258" y="268122"/>
                      <a:pt x="186996" y="2906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39" name="Google Shape;1639;p37"/>
          <p:cNvGrpSpPr/>
          <p:nvPr/>
        </p:nvGrpSpPr>
        <p:grpSpPr>
          <a:xfrm>
            <a:off x="5074050" y="3781134"/>
            <a:ext cx="682136" cy="696233"/>
            <a:chOff x="5074050" y="3781134"/>
            <a:chExt cx="682136" cy="696233"/>
          </a:xfrm>
        </p:grpSpPr>
        <p:sp>
          <p:nvSpPr>
            <p:cNvPr id="1640" name="Google Shape;1640;p37"/>
            <p:cNvSpPr/>
            <p:nvPr/>
          </p:nvSpPr>
          <p:spPr>
            <a:xfrm>
              <a:off x="5074050" y="3781134"/>
              <a:ext cx="682136" cy="696233"/>
            </a:xfrm>
            <a:custGeom>
              <a:rect b="b" l="l" r="r" t="t"/>
              <a:pathLst>
                <a:path extrusionOk="0" h="1392467" w="1364272">
                  <a:moveTo>
                    <a:pt x="1363803" y="604278"/>
                  </a:moveTo>
                  <a:cubicBezTo>
                    <a:pt x="1358818" y="589518"/>
                    <a:pt x="1344280" y="581359"/>
                    <a:pt x="1332389" y="572642"/>
                  </a:cubicBezTo>
                  <a:cubicBezTo>
                    <a:pt x="1314844" y="558550"/>
                    <a:pt x="1297578" y="542927"/>
                    <a:pt x="1276747" y="533988"/>
                  </a:cubicBezTo>
                  <a:cubicBezTo>
                    <a:pt x="1272598" y="532874"/>
                    <a:pt x="1268253" y="535269"/>
                    <a:pt x="1266415" y="539056"/>
                  </a:cubicBezTo>
                  <a:cubicBezTo>
                    <a:pt x="1260762" y="554930"/>
                    <a:pt x="1276134" y="569439"/>
                    <a:pt x="1287135" y="579688"/>
                  </a:cubicBezTo>
                  <a:cubicBezTo>
                    <a:pt x="1286717" y="579660"/>
                    <a:pt x="1286271" y="579632"/>
                    <a:pt x="1285742" y="579632"/>
                  </a:cubicBezTo>
                  <a:cubicBezTo>
                    <a:pt x="1273572" y="578991"/>
                    <a:pt x="1261402" y="579576"/>
                    <a:pt x="1249177" y="578602"/>
                  </a:cubicBezTo>
                  <a:cubicBezTo>
                    <a:pt x="1236255" y="576819"/>
                    <a:pt x="1223221" y="576903"/>
                    <a:pt x="1210216" y="577070"/>
                  </a:cubicBezTo>
                  <a:cubicBezTo>
                    <a:pt x="1196654" y="576318"/>
                    <a:pt x="1183119" y="575566"/>
                    <a:pt x="1169529" y="576429"/>
                  </a:cubicBezTo>
                  <a:cubicBezTo>
                    <a:pt x="1135108" y="576012"/>
                    <a:pt x="1100742" y="579158"/>
                    <a:pt x="1066321" y="578657"/>
                  </a:cubicBezTo>
                  <a:cubicBezTo>
                    <a:pt x="1046158" y="576569"/>
                    <a:pt x="1025996" y="581024"/>
                    <a:pt x="1005861" y="579214"/>
                  </a:cubicBezTo>
                  <a:cubicBezTo>
                    <a:pt x="989848" y="578852"/>
                    <a:pt x="973835" y="578824"/>
                    <a:pt x="957849" y="577237"/>
                  </a:cubicBezTo>
                  <a:cubicBezTo>
                    <a:pt x="939553" y="576791"/>
                    <a:pt x="921284" y="577153"/>
                    <a:pt x="902987" y="577432"/>
                  </a:cubicBezTo>
                  <a:cubicBezTo>
                    <a:pt x="873829" y="577265"/>
                    <a:pt x="844727" y="577098"/>
                    <a:pt x="815597" y="578295"/>
                  </a:cubicBezTo>
                  <a:cubicBezTo>
                    <a:pt x="803121" y="579604"/>
                    <a:pt x="790561" y="580857"/>
                    <a:pt x="778001" y="581052"/>
                  </a:cubicBezTo>
                  <a:cubicBezTo>
                    <a:pt x="769006" y="581359"/>
                    <a:pt x="759649" y="582110"/>
                    <a:pt x="750626" y="581108"/>
                  </a:cubicBezTo>
                  <a:cubicBezTo>
                    <a:pt x="757059" y="572865"/>
                    <a:pt x="763520" y="564677"/>
                    <a:pt x="770427" y="556796"/>
                  </a:cubicBezTo>
                  <a:cubicBezTo>
                    <a:pt x="793792" y="529309"/>
                    <a:pt x="816377" y="501098"/>
                    <a:pt x="838517" y="472637"/>
                  </a:cubicBezTo>
                  <a:cubicBezTo>
                    <a:pt x="877255" y="416660"/>
                    <a:pt x="915157" y="359960"/>
                    <a:pt x="952140" y="302758"/>
                  </a:cubicBezTo>
                  <a:cubicBezTo>
                    <a:pt x="981382" y="257448"/>
                    <a:pt x="1014327" y="214617"/>
                    <a:pt x="1047244" y="171952"/>
                  </a:cubicBezTo>
                  <a:cubicBezTo>
                    <a:pt x="1056880" y="159142"/>
                    <a:pt x="1064232" y="144855"/>
                    <a:pt x="1072670" y="131265"/>
                  </a:cubicBezTo>
                  <a:cubicBezTo>
                    <a:pt x="1068994" y="149227"/>
                    <a:pt x="1058245" y="186211"/>
                    <a:pt x="1078185" y="192003"/>
                  </a:cubicBezTo>
                  <a:cubicBezTo>
                    <a:pt x="1098737" y="194398"/>
                    <a:pt x="1105504" y="130235"/>
                    <a:pt x="1111102" y="114695"/>
                  </a:cubicBezTo>
                  <a:cubicBezTo>
                    <a:pt x="1114750" y="103611"/>
                    <a:pt x="1119373" y="88294"/>
                    <a:pt x="1115530" y="76876"/>
                  </a:cubicBezTo>
                  <a:cubicBezTo>
                    <a:pt x="1116170" y="75344"/>
                    <a:pt x="1116170" y="73534"/>
                    <a:pt x="1115029" y="72030"/>
                  </a:cubicBezTo>
                  <a:cubicBezTo>
                    <a:pt x="1113413" y="67073"/>
                    <a:pt x="1110545" y="62116"/>
                    <a:pt x="1105560" y="59944"/>
                  </a:cubicBezTo>
                  <a:cubicBezTo>
                    <a:pt x="1102580" y="58357"/>
                    <a:pt x="1099545" y="58914"/>
                    <a:pt x="1096481" y="59471"/>
                  </a:cubicBezTo>
                  <a:cubicBezTo>
                    <a:pt x="1079967" y="57688"/>
                    <a:pt x="1063369" y="60835"/>
                    <a:pt x="1047189" y="63843"/>
                  </a:cubicBezTo>
                  <a:cubicBezTo>
                    <a:pt x="1028335" y="67435"/>
                    <a:pt x="1009036" y="69023"/>
                    <a:pt x="990739" y="75177"/>
                  </a:cubicBezTo>
                  <a:cubicBezTo>
                    <a:pt x="983303" y="77377"/>
                    <a:pt x="976035" y="80246"/>
                    <a:pt x="969017" y="83560"/>
                  </a:cubicBezTo>
                  <a:cubicBezTo>
                    <a:pt x="964366" y="85899"/>
                    <a:pt x="958685" y="87514"/>
                    <a:pt x="956095" y="92388"/>
                  </a:cubicBezTo>
                  <a:cubicBezTo>
                    <a:pt x="949495" y="105560"/>
                    <a:pt x="966928" y="112634"/>
                    <a:pt x="977511" y="112773"/>
                  </a:cubicBezTo>
                  <a:cubicBezTo>
                    <a:pt x="1000597" y="113720"/>
                    <a:pt x="1022626" y="105505"/>
                    <a:pt x="1044905" y="100018"/>
                  </a:cubicBezTo>
                  <a:cubicBezTo>
                    <a:pt x="1040616" y="104669"/>
                    <a:pt x="1036634" y="109543"/>
                    <a:pt x="1032874" y="114583"/>
                  </a:cubicBezTo>
                  <a:cubicBezTo>
                    <a:pt x="1026915" y="121546"/>
                    <a:pt x="1021094" y="128564"/>
                    <a:pt x="1016193" y="136389"/>
                  </a:cubicBezTo>
                  <a:cubicBezTo>
                    <a:pt x="1013241" y="141151"/>
                    <a:pt x="1009481" y="146220"/>
                    <a:pt x="1005972" y="150898"/>
                  </a:cubicBezTo>
                  <a:cubicBezTo>
                    <a:pt x="1004719" y="153460"/>
                    <a:pt x="998982" y="158696"/>
                    <a:pt x="999400" y="162010"/>
                  </a:cubicBezTo>
                  <a:cubicBezTo>
                    <a:pt x="986395" y="179722"/>
                    <a:pt x="971607" y="196041"/>
                    <a:pt x="957877" y="213224"/>
                  </a:cubicBezTo>
                  <a:cubicBezTo>
                    <a:pt x="936211" y="242076"/>
                    <a:pt x="913625" y="270231"/>
                    <a:pt x="891959" y="299082"/>
                  </a:cubicBezTo>
                  <a:cubicBezTo>
                    <a:pt x="862662" y="338795"/>
                    <a:pt x="834256" y="379120"/>
                    <a:pt x="803622" y="417830"/>
                  </a:cubicBezTo>
                  <a:cubicBezTo>
                    <a:pt x="782764" y="447043"/>
                    <a:pt x="760819" y="475449"/>
                    <a:pt x="738595" y="503660"/>
                  </a:cubicBezTo>
                  <a:cubicBezTo>
                    <a:pt x="739041" y="495779"/>
                    <a:pt x="739431" y="487870"/>
                    <a:pt x="739793" y="479989"/>
                  </a:cubicBezTo>
                  <a:cubicBezTo>
                    <a:pt x="743942" y="445595"/>
                    <a:pt x="749122" y="411285"/>
                    <a:pt x="750041" y="376614"/>
                  </a:cubicBezTo>
                  <a:cubicBezTo>
                    <a:pt x="751489" y="343028"/>
                    <a:pt x="752241" y="309414"/>
                    <a:pt x="752297" y="275773"/>
                  </a:cubicBezTo>
                  <a:cubicBezTo>
                    <a:pt x="753856" y="248091"/>
                    <a:pt x="754943" y="220409"/>
                    <a:pt x="755165" y="192672"/>
                  </a:cubicBezTo>
                  <a:cubicBezTo>
                    <a:pt x="756279" y="165742"/>
                    <a:pt x="755472" y="138756"/>
                    <a:pt x="756836" y="111826"/>
                  </a:cubicBezTo>
                  <a:cubicBezTo>
                    <a:pt x="758925" y="96537"/>
                    <a:pt x="759565" y="79550"/>
                    <a:pt x="759983" y="63926"/>
                  </a:cubicBezTo>
                  <a:cubicBezTo>
                    <a:pt x="774019" y="74565"/>
                    <a:pt x="785521" y="88183"/>
                    <a:pt x="800002" y="98292"/>
                  </a:cubicBezTo>
                  <a:cubicBezTo>
                    <a:pt x="805544" y="101884"/>
                    <a:pt x="811086" y="107677"/>
                    <a:pt x="818076" y="107510"/>
                  </a:cubicBezTo>
                  <a:cubicBezTo>
                    <a:pt x="828575" y="105616"/>
                    <a:pt x="826960" y="92304"/>
                    <a:pt x="823674" y="84869"/>
                  </a:cubicBezTo>
                  <a:cubicBezTo>
                    <a:pt x="808830" y="58579"/>
                    <a:pt x="789308" y="34880"/>
                    <a:pt x="769090" y="12517"/>
                  </a:cubicBezTo>
                  <a:cubicBezTo>
                    <a:pt x="764857" y="8173"/>
                    <a:pt x="759788" y="709"/>
                    <a:pt x="752770" y="347"/>
                  </a:cubicBezTo>
                  <a:cubicBezTo>
                    <a:pt x="743998" y="-1129"/>
                    <a:pt x="735448" y="2297"/>
                    <a:pt x="728124" y="6892"/>
                  </a:cubicBezTo>
                  <a:cubicBezTo>
                    <a:pt x="724671" y="9064"/>
                    <a:pt x="719129" y="12100"/>
                    <a:pt x="719101" y="16388"/>
                  </a:cubicBezTo>
                  <a:cubicBezTo>
                    <a:pt x="712640" y="21512"/>
                    <a:pt x="704703" y="30257"/>
                    <a:pt x="703227" y="31817"/>
                  </a:cubicBezTo>
                  <a:cubicBezTo>
                    <a:pt x="692310" y="43792"/>
                    <a:pt x="682870" y="57020"/>
                    <a:pt x="671090" y="68215"/>
                  </a:cubicBezTo>
                  <a:cubicBezTo>
                    <a:pt x="667051" y="73005"/>
                    <a:pt x="661482" y="77489"/>
                    <a:pt x="660396" y="83950"/>
                  </a:cubicBezTo>
                  <a:cubicBezTo>
                    <a:pt x="659393" y="92722"/>
                    <a:pt x="665743" y="103973"/>
                    <a:pt x="675490" y="103639"/>
                  </a:cubicBezTo>
                  <a:cubicBezTo>
                    <a:pt x="682090" y="103249"/>
                    <a:pt x="687437" y="98626"/>
                    <a:pt x="692004" y="94282"/>
                  </a:cubicBezTo>
                  <a:cubicBezTo>
                    <a:pt x="698771" y="86985"/>
                    <a:pt x="705399" y="79550"/>
                    <a:pt x="712557" y="72615"/>
                  </a:cubicBezTo>
                  <a:cubicBezTo>
                    <a:pt x="709270" y="117730"/>
                    <a:pt x="705177" y="162818"/>
                    <a:pt x="702141" y="207933"/>
                  </a:cubicBezTo>
                  <a:cubicBezTo>
                    <a:pt x="700275" y="244304"/>
                    <a:pt x="700108" y="280702"/>
                    <a:pt x="697156" y="317017"/>
                  </a:cubicBezTo>
                  <a:cubicBezTo>
                    <a:pt x="694510" y="399199"/>
                    <a:pt x="687214" y="481103"/>
                    <a:pt x="683399" y="563257"/>
                  </a:cubicBezTo>
                  <a:cubicBezTo>
                    <a:pt x="641041" y="569578"/>
                    <a:pt x="598432" y="575510"/>
                    <a:pt x="555517" y="576652"/>
                  </a:cubicBezTo>
                  <a:cubicBezTo>
                    <a:pt x="493219" y="578824"/>
                    <a:pt x="430977" y="573923"/>
                    <a:pt x="368706" y="572753"/>
                  </a:cubicBezTo>
                  <a:cubicBezTo>
                    <a:pt x="274661" y="570832"/>
                    <a:pt x="180170" y="574647"/>
                    <a:pt x="87990" y="594531"/>
                  </a:cubicBezTo>
                  <a:cubicBezTo>
                    <a:pt x="97375" y="588822"/>
                    <a:pt x="110241" y="583280"/>
                    <a:pt x="114168" y="572336"/>
                  </a:cubicBezTo>
                  <a:cubicBezTo>
                    <a:pt x="115783" y="562700"/>
                    <a:pt x="104699" y="559525"/>
                    <a:pt x="97068" y="560360"/>
                  </a:cubicBezTo>
                  <a:cubicBezTo>
                    <a:pt x="78800" y="561586"/>
                    <a:pt x="62814" y="571166"/>
                    <a:pt x="46996" y="579465"/>
                  </a:cubicBezTo>
                  <a:cubicBezTo>
                    <a:pt x="34353" y="586009"/>
                    <a:pt x="3468" y="603805"/>
                    <a:pt x="71" y="617646"/>
                  </a:cubicBezTo>
                  <a:cubicBezTo>
                    <a:pt x="-1767" y="636332"/>
                    <a:pt x="32654" y="648641"/>
                    <a:pt x="46356" y="656606"/>
                  </a:cubicBezTo>
                  <a:cubicBezTo>
                    <a:pt x="58665" y="663039"/>
                    <a:pt x="70974" y="670670"/>
                    <a:pt x="84620" y="674151"/>
                  </a:cubicBezTo>
                  <a:cubicBezTo>
                    <a:pt x="105033" y="681141"/>
                    <a:pt x="107345" y="663763"/>
                    <a:pt x="98099" y="649923"/>
                  </a:cubicBezTo>
                  <a:cubicBezTo>
                    <a:pt x="92808" y="641317"/>
                    <a:pt x="83785" y="636360"/>
                    <a:pt x="76432" y="629760"/>
                  </a:cubicBezTo>
                  <a:cubicBezTo>
                    <a:pt x="115087" y="626836"/>
                    <a:pt x="153992" y="629119"/>
                    <a:pt x="192479" y="623800"/>
                  </a:cubicBezTo>
                  <a:cubicBezTo>
                    <a:pt x="222750" y="622519"/>
                    <a:pt x="253245" y="623327"/>
                    <a:pt x="283572" y="623104"/>
                  </a:cubicBezTo>
                  <a:cubicBezTo>
                    <a:pt x="325569" y="622714"/>
                    <a:pt x="367620" y="621489"/>
                    <a:pt x="409616" y="623020"/>
                  </a:cubicBezTo>
                  <a:cubicBezTo>
                    <a:pt x="450471" y="623355"/>
                    <a:pt x="491241" y="625833"/>
                    <a:pt x="532068" y="625750"/>
                  </a:cubicBezTo>
                  <a:cubicBezTo>
                    <a:pt x="554208" y="626000"/>
                    <a:pt x="576710" y="629175"/>
                    <a:pt x="599072" y="628646"/>
                  </a:cubicBezTo>
                  <a:cubicBezTo>
                    <a:pt x="613999" y="628423"/>
                    <a:pt x="628759" y="627476"/>
                    <a:pt x="643603" y="626669"/>
                  </a:cubicBezTo>
                  <a:cubicBezTo>
                    <a:pt x="615726" y="662455"/>
                    <a:pt x="587459" y="697962"/>
                    <a:pt x="559165" y="733441"/>
                  </a:cubicBezTo>
                  <a:cubicBezTo>
                    <a:pt x="536357" y="761095"/>
                    <a:pt x="515442" y="790253"/>
                    <a:pt x="493386" y="818492"/>
                  </a:cubicBezTo>
                  <a:cubicBezTo>
                    <a:pt x="479823" y="838209"/>
                    <a:pt x="465370" y="857257"/>
                    <a:pt x="450749" y="876223"/>
                  </a:cubicBezTo>
                  <a:cubicBezTo>
                    <a:pt x="408976" y="934427"/>
                    <a:pt x="366813" y="992408"/>
                    <a:pt x="324455" y="1050194"/>
                  </a:cubicBezTo>
                  <a:cubicBezTo>
                    <a:pt x="295687" y="1088737"/>
                    <a:pt x="268116" y="1128116"/>
                    <a:pt x="238596" y="1166074"/>
                  </a:cubicBezTo>
                  <a:cubicBezTo>
                    <a:pt x="228376" y="1179887"/>
                    <a:pt x="218907" y="1194229"/>
                    <a:pt x="208937" y="1208209"/>
                  </a:cubicBezTo>
                  <a:cubicBezTo>
                    <a:pt x="208269" y="1209490"/>
                    <a:pt x="207155" y="1210994"/>
                    <a:pt x="205930" y="1212609"/>
                  </a:cubicBezTo>
                  <a:cubicBezTo>
                    <a:pt x="210191" y="1185958"/>
                    <a:pt x="216067" y="1159446"/>
                    <a:pt x="216763" y="1132432"/>
                  </a:cubicBezTo>
                  <a:cubicBezTo>
                    <a:pt x="218323" y="1117143"/>
                    <a:pt x="202114" y="1109290"/>
                    <a:pt x="189666" y="1116558"/>
                  </a:cubicBezTo>
                  <a:cubicBezTo>
                    <a:pt x="177496" y="1125693"/>
                    <a:pt x="177357" y="1142764"/>
                    <a:pt x="175045" y="1156522"/>
                  </a:cubicBezTo>
                  <a:cubicBezTo>
                    <a:pt x="171397" y="1189216"/>
                    <a:pt x="171258" y="1222245"/>
                    <a:pt x="169643" y="1255107"/>
                  </a:cubicBezTo>
                  <a:cubicBezTo>
                    <a:pt x="169671" y="1275158"/>
                    <a:pt x="163432" y="1312614"/>
                    <a:pt x="193537" y="1311250"/>
                  </a:cubicBezTo>
                  <a:cubicBezTo>
                    <a:pt x="215343" y="1310581"/>
                    <a:pt x="235310" y="1300500"/>
                    <a:pt x="255974" y="1294568"/>
                  </a:cubicBezTo>
                  <a:cubicBezTo>
                    <a:pt x="269091" y="1291004"/>
                    <a:pt x="282041" y="1287133"/>
                    <a:pt x="294628" y="1281897"/>
                  </a:cubicBezTo>
                  <a:cubicBezTo>
                    <a:pt x="307745" y="1277720"/>
                    <a:pt x="321503" y="1275520"/>
                    <a:pt x="334146" y="1269894"/>
                  </a:cubicBezTo>
                  <a:cubicBezTo>
                    <a:pt x="360101" y="1259841"/>
                    <a:pt x="357567" y="1231546"/>
                    <a:pt x="328604" y="1231936"/>
                  </a:cubicBezTo>
                  <a:cubicBezTo>
                    <a:pt x="310391" y="1232521"/>
                    <a:pt x="293320" y="1239790"/>
                    <a:pt x="275691" y="1243521"/>
                  </a:cubicBezTo>
                  <a:cubicBezTo>
                    <a:pt x="262491" y="1246501"/>
                    <a:pt x="248037" y="1248701"/>
                    <a:pt x="234363" y="1252015"/>
                  </a:cubicBezTo>
                  <a:cubicBezTo>
                    <a:pt x="236926" y="1246445"/>
                    <a:pt x="240212" y="1241182"/>
                    <a:pt x="243414" y="1235946"/>
                  </a:cubicBezTo>
                  <a:cubicBezTo>
                    <a:pt x="260681" y="1214085"/>
                    <a:pt x="279618" y="1193533"/>
                    <a:pt x="295687" y="1170697"/>
                  </a:cubicBezTo>
                  <a:cubicBezTo>
                    <a:pt x="333143" y="1124245"/>
                    <a:pt x="370127" y="1077375"/>
                    <a:pt x="403824" y="1028082"/>
                  </a:cubicBezTo>
                  <a:cubicBezTo>
                    <a:pt x="440557" y="982884"/>
                    <a:pt x="473641" y="934900"/>
                    <a:pt x="508452" y="888253"/>
                  </a:cubicBezTo>
                  <a:cubicBezTo>
                    <a:pt x="526192" y="865640"/>
                    <a:pt x="543180" y="842442"/>
                    <a:pt x="560530" y="819522"/>
                  </a:cubicBezTo>
                  <a:cubicBezTo>
                    <a:pt x="579216" y="797522"/>
                    <a:pt x="596037" y="774156"/>
                    <a:pt x="613470" y="751181"/>
                  </a:cubicBezTo>
                  <a:cubicBezTo>
                    <a:pt x="628007" y="733135"/>
                    <a:pt x="641876" y="714588"/>
                    <a:pt x="656107" y="696319"/>
                  </a:cubicBezTo>
                  <a:cubicBezTo>
                    <a:pt x="666272" y="684511"/>
                    <a:pt x="676186" y="672536"/>
                    <a:pt x="686044" y="660477"/>
                  </a:cubicBezTo>
                  <a:cubicBezTo>
                    <a:pt x="685905" y="662455"/>
                    <a:pt x="685766" y="664432"/>
                    <a:pt x="685627" y="666409"/>
                  </a:cubicBezTo>
                  <a:cubicBezTo>
                    <a:pt x="684067" y="686989"/>
                    <a:pt x="682396" y="709101"/>
                    <a:pt x="680837" y="729932"/>
                  </a:cubicBezTo>
                  <a:cubicBezTo>
                    <a:pt x="675323" y="824312"/>
                    <a:pt x="666689" y="918581"/>
                    <a:pt x="662234" y="1013155"/>
                  </a:cubicBezTo>
                  <a:cubicBezTo>
                    <a:pt x="658530" y="1119343"/>
                    <a:pt x="662261" y="1225670"/>
                    <a:pt x="661426" y="1331886"/>
                  </a:cubicBezTo>
                  <a:cubicBezTo>
                    <a:pt x="651679" y="1320329"/>
                    <a:pt x="642879" y="1306126"/>
                    <a:pt x="627506" y="1301726"/>
                  </a:cubicBezTo>
                  <a:cubicBezTo>
                    <a:pt x="612133" y="1297827"/>
                    <a:pt x="611577" y="1316263"/>
                    <a:pt x="617648" y="1325703"/>
                  </a:cubicBezTo>
                  <a:cubicBezTo>
                    <a:pt x="629121" y="1345727"/>
                    <a:pt x="647641" y="1360598"/>
                    <a:pt x="664712" y="1375692"/>
                  </a:cubicBezTo>
                  <a:cubicBezTo>
                    <a:pt x="672510" y="1381986"/>
                    <a:pt x="679583" y="1390870"/>
                    <a:pt x="689999" y="1392429"/>
                  </a:cubicBezTo>
                  <a:cubicBezTo>
                    <a:pt x="700693" y="1393181"/>
                    <a:pt x="707906" y="1382710"/>
                    <a:pt x="714924" y="1376194"/>
                  </a:cubicBezTo>
                  <a:cubicBezTo>
                    <a:pt x="729322" y="1361656"/>
                    <a:pt x="741631" y="1344752"/>
                    <a:pt x="748231" y="1325230"/>
                  </a:cubicBezTo>
                  <a:cubicBezTo>
                    <a:pt x="751434" y="1315399"/>
                    <a:pt x="741631" y="1311556"/>
                    <a:pt x="733666" y="1314397"/>
                  </a:cubicBezTo>
                  <a:cubicBezTo>
                    <a:pt x="720967" y="1318574"/>
                    <a:pt x="710774" y="1328126"/>
                    <a:pt x="701501" y="1337428"/>
                  </a:cubicBezTo>
                  <a:cubicBezTo>
                    <a:pt x="702197" y="1307156"/>
                    <a:pt x="702336" y="1276857"/>
                    <a:pt x="705232" y="1246696"/>
                  </a:cubicBezTo>
                  <a:cubicBezTo>
                    <a:pt x="709048" y="1219516"/>
                    <a:pt x="710830" y="1192168"/>
                    <a:pt x="712919" y="1164820"/>
                  </a:cubicBezTo>
                  <a:cubicBezTo>
                    <a:pt x="719185" y="1105280"/>
                    <a:pt x="718071" y="1045321"/>
                    <a:pt x="721747" y="985641"/>
                  </a:cubicBezTo>
                  <a:cubicBezTo>
                    <a:pt x="727873" y="902038"/>
                    <a:pt x="739152" y="818352"/>
                    <a:pt x="744388" y="734611"/>
                  </a:cubicBezTo>
                  <a:cubicBezTo>
                    <a:pt x="745251" y="719378"/>
                    <a:pt x="745363" y="704089"/>
                    <a:pt x="745474" y="688827"/>
                  </a:cubicBezTo>
                  <a:cubicBezTo>
                    <a:pt x="746114" y="672174"/>
                    <a:pt x="747730" y="655520"/>
                    <a:pt x="747033" y="638839"/>
                  </a:cubicBezTo>
                  <a:cubicBezTo>
                    <a:pt x="760234" y="636221"/>
                    <a:pt x="773211" y="632517"/>
                    <a:pt x="786551" y="630567"/>
                  </a:cubicBezTo>
                  <a:cubicBezTo>
                    <a:pt x="815124" y="628117"/>
                    <a:pt x="843864" y="628618"/>
                    <a:pt x="872437" y="625889"/>
                  </a:cubicBezTo>
                  <a:cubicBezTo>
                    <a:pt x="920755" y="622519"/>
                    <a:pt x="970381" y="619706"/>
                    <a:pt x="1018978" y="619790"/>
                  </a:cubicBezTo>
                  <a:cubicBezTo>
                    <a:pt x="1078741" y="618203"/>
                    <a:pt x="1138032" y="615752"/>
                    <a:pt x="1197768" y="612048"/>
                  </a:cubicBezTo>
                  <a:cubicBezTo>
                    <a:pt x="1199411" y="611992"/>
                    <a:pt x="1200747" y="611491"/>
                    <a:pt x="1201722" y="610739"/>
                  </a:cubicBezTo>
                  <a:cubicBezTo>
                    <a:pt x="1207208" y="610015"/>
                    <a:pt x="1212555" y="609792"/>
                    <a:pt x="1218153" y="609458"/>
                  </a:cubicBezTo>
                  <a:cubicBezTo>
                    <a:pt x="1218543" y="609430"/>
                    <a:pt x="1218877" y="609152"/>
                    <a:pt x="1218933" y="608762"/>
                  </a:cubicBezTo>
                  <a:cubicBezTo>
                    <a:pt x="1220520" y="608595"/>
                    <a:pt x="1222275" y="608873"/>
                    <a:pt x="1223862" y="608650"/>
                  </a:cubicBezTo>
                  <a:cubicBezTo>
                    <a:pt x="1242994" y="610544"/>
                    <a:pt x="1262071" y="612466"/>
                    <a:pt x="1281286" y="613329"/>
                  </a:cubicBezTo>
                  <a:cubicBezTo>
                    <a:pt x="1272375" y="622324"/>
                    <a:pt x="1211636" y="644241"/>
                    <a:pt x="1231855" y="659363"/>
                  </a:cubicBezTo>
                  <a:cubicBezTo>
                    <a:pt x="1235475" y="661118"/>
                    <a:pt x="1239290" y="661786"/>
                    <a:pt x="1243217" y="661814"/>
                  </a:cubicBezTo>
                  <a:cubicBezTo>
                    <a:pt x="1252797" y="661814"/>
                    <a:pt x="1262823" y="657692"/>
                    <a:pt x="1271929" y="655715"/>
                  </a:cubicBezTo>
                  <a:cubicBezTo>
                    <a:pt x="1291256" y="650396"/>
                    <a:pt x="1310221" y="643712"/>
                    <a:pt x="1328128" y="634661"/>
                  </a:cubicBezTo>
                  <a:cubicBezTo>
                    <a:pt x="1339574" y="629843"/>
                    <a:pt x="1350546" y="623995"/>
                    <a:pt x="1359987" y="615835"/>
                  </a:cubicBezTo>
                  <a:cubicBezTo>
                    <a:pt x="1363552" y="613162"/>
                    <a:pt x="1365139" y="608567"/>
                    <a:pt x="1363803" y="6042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37"/>
            <p:cNvSpPr/>
            <p:nvPr/>
          </p:nvSpPr>
          <p:spPr>
            <a:xfrm>
              <a:off x="5074050" y="3787474"/>
              <a:ext cx="602039" cy="689881"/>
            </a:xfrm>
            <a:custGeom>
              <a:rect b="b" l="l" r="r" t="t"/>
              <a:pathLst>
                <a:path extrusionOk="0" h="1379761" w="1204078">
                  <a:moveTo>
                    <a:pt x="689999" y="1379723"/>
                  </a:moveTo>
                  <a:cubicBezTo>
                    <a:pt x="679583" y="1378164"/>
                    <a:pt x="672510" y="1369280"/>
                    <a:pt x="664712" y="1362986"/>
                  </a:cubicBezTo>
                  <a:cubicBezTo>
                    <a:pt x="647641" y="1347892"/>
                    <a:pt x="629121" y="1333021"/>
                    <a:pt x="617648" y="1312997"/>
                  </a:cubicBezTo>
                  <a:cubicBezTo>
                    <a:pt x="611577" y="1303557"/>
                    <a:pt x="612133" y="1285121"/>
                    <a:pt x="627506" y="1289019"/>
                  </a:cubicBezTo>
                  <a:cubicBezTo>
                    <a:pt x="642879" y="1293420"/>
                    <a:pt x="651679" y="1307622"/>
                    <a:pt x="661426" y="1319180"/>
                  </a:cubicBezTo>
                  <a:cubicBezTo>
                    <a:pt x="662261" y="1212964"/>
                    <a:pt x="658530" y="1106637"/>
                    <a:pt x="662234" y="1000449"/>
                  </a:cubicBezTo>
                  <a:cubicBezTo>
                    <a:pt x="666689" y="905874"/>
                    <a:pt x="675323" y="811606"/>
                    <a:pt x="680837" y="717226"/>
                  </a:cubicBezTo>
                  <a:cubicBezTo>
                    <a:pt x="682396" y="696395"/>
                    <a:pt x="684067" y="674283"/>
                    <a:pt x="685627" y="653703"/>
                  </a:cubicBezTo>
                  <a:cubicBezTo>
                    <a:pt x="686546" y="639890"/>
                    <a:pt x="687855" y="626188"/>
                    <a:pt x="686017" y="612849"/>
                  </a:cubicBezTo>
                  <a:cubicBezTo>
                    <a:pt x="656664" y="612347"/>
                    <a:pt x="628119" y="615550"/>
                    <a:pt x="599072" y="615968"/>
                  </a:cubicBezTo>
                  <a:cubicBezTo>
                    <a:pt x="576710" y="616497"/>
                    <a:pt x="554208" y="613322"/>
                    <a:pt x="532068" y="613071"/>
                  </a:cubicBezTo>
                  <a:cubicBezTo>
                    <a:pt x="491241" y="613155"/>
                    <a:pt x="450471" y="610676"/>
                    <a:pt x="409616" y="610342"/>
                  </a:cubicBezTo>
                  <a:cubicBezTo>
                    <a:pt x="367620" y="608810"/>
                    <a:pt x="325569" y="610036"/>
                    <a:pt x="283572" y="610426"/>
                  </a:cubicBezTo>
                  <a:cubicBezTo>
                    <a:pt x="253245" y="610649"/>
                    <a:pt x="222750" y="609841"/>
                    <a:pt x="192479" y="611122"/>
                  </a:cubicBezTo>
                  <a:cubicBezTo>
                    <a:pt x="153992" y="616441"/>
                    <a:pt x="115087" y="614157"/>
                    <a:pt x="76432" y="617082"/>
                  </a:cubicBezTo>
                  <a:cubicBezTo>
                    <a:pt x="83785" y="623682"/>
                    <a:pt x="92808" y="628639"/>
                    <a:pt x="98099" y="637244"/>
                  </a:cubicBezTo>
                  <a:cubicBezTo>
                    <a:pt x="107345" y="651085"/>
                    <a:pt x="105033" y="668463"/>
                    <a:pt x="84620" y="661473"/>
                  </a:cubicBezTo>
                  <a:cubicBezTo>
                    <a:pt x="70974" y="657992"/>
                    <a:pt x="58665" y="650361"/>
                    <a:pt x="46356" y="643928"/>
                  </a:cubicBezTo>
                  <a:cubicBezTo>
                    <a:pt x="32654" y="635963"/>
                    <a:pt x="-1767" y="623654"/>
                    <a:pt x="71" y="604967"/>
                  </a:cubicBezTo>
                  <a:cubicBezTo>
                    <a:pt x="3468" y="591126"/>
                    <a:pt x="34353" y="573331"/>
                    <a:pt x="46996" y="566787"/>
                  </a:cubicBezTo>
                  <a:cubicBezTo>
                    <a:pt x="62814" y="558488"/>
                    <a:pt x="78800" y="548908"/>
                    <a:pt x="97068" y="547682"/>
                  </a:cubicBezTo>
                  <a:cubicBezTo>
                    <a:pt x="104699" y="546847"/>
                    <a:pt x="115783" y="550021"/>
                    <a:pt x="114168" y="559657"/>
                  </a:cubicBezTo>
                  <a:cubicBezTo>
                    <a:pt x="110241" y="570602"/>
                    <a:pt x="97375" y="576144"/>
                    <a:pt x="87990" y="581853"/>
                  </a:cubicBezTo>
                  <a:cubicBezTo>
                    <a:pt x="180170" y="561969"/>
                    <a:pt x="274661" y="558153"/>
                    <a:pt x="368706" y="560075"/>
                  </a:cubicBezTo>
                  <a:cubicBezTo>
                    <a:pt x="430977" y="561245"/>
                    <a:pt x="493219" y="566146"/>
                    <a:pt x="555517" y="563974"/>
                  </a:cubicBezTo>
                  <a:cubicBezTo>
                    <a:pt x="598432" y="562832"/>
                    <a:pt x="641041" y="556900"/>
                    <a:pt x="683399" y="550578"/>
                  </a:cubicBezTo>
                  <a:cubicBezTo>
                    <a:pt x="687214" y="468424"/>
                    <a:pt x="694510" y="386521"/>
                    <a:pt x="697156" y="304339"/>
                  </a:cubicBezTo>
                  <a:cubicBezTo>
                    <a:pt x="700108" y="268024"/>
                    <a:pt x="700275" y="231625"/>
                    <a:pt x="702141" y="195255"/>
                  </a:cubicBezTo>
                  <a:cubicBezTo>
                    <a:pt x="705177" y="150139"/>
                    <a:pt x="709270" y="105052"/>
                    <a:pt x="712557" y="59937"/>
                  </a:cubicBezTo>
                  <a:cubicBezTo>
                    <a:pt x="705399" y="66871"/>
                    <a:pt x="698771" y="74307"/>
                    <a:pt x="692004" y="81603"/>
                  </a:cubicBezTo>
                  <a:cubicBezTo>
                    <a:pt x="687437" y="85948"/>
                    <a:pt x="682090" y="90571"/>
                    <a:pt x="675490" y="90961"/>
                  </a:cubicBezTo>
                  <a:cubicBezTo>
                    <a:pt x="665743" y="91295"/>
                    <a:pt x="659393" y="80044"/>
                    <a:pt x="660396" y="71271"/>
                  </a:cubicBezTo>
                  <a:cubicBezTo>
                    <a:pt x="661482" y="64810"/>
                    <a:pt x="667051" y="60327"/>
                    <a:pt x="671090" y="55537"/>
                  </a:cubicBezTo>
                  <a:cubicBezTo>
                    <a:pt x="682870" y="44342"/>
                    <a:pt x="692310" y="31113"/>
                    <a:pt x="703227" y="19138"/>
                  </a:cubicBezTo>
                  <a:cubicBezTo>
                    <a:pt x="705845" y="16409"/>
                    <a:pt x="728598" y="-8878"/>
                    <a:pt x="727873" y="3292"/>
                  </a:cubicBezTo>
                  <a:cubicBezTo>
                    <a:pt x="716428" y="18971"/>
                    <a:pt x="703283" y="33453"/>
                    <a:pt x="692143" y="49410"/>
                  </a:cubicBezTo>
                  <a:cubicBezTo>
                    <a:pt x="685794" y="57765"/>
                    <a:pt x="677829" y="64337"/>
                    <a:pt x="672705" y="73082"/>
                  </a:cubicBezTo>
                  <a:cubicBezTo>
                    <a:pt x="672844" y="75003"/>
                    <a:pt x="673819" y="76841"/>
                    <a:pt x="675128" y="78206"/>
                  </a:cubicBezTo>
                  <a:cubicBezTo>
                    <a:pt x="683065" y="74641"/>
                    <a:pt x="687827" y="66509"/>
                    <a:pt x="693898" y="60633"/>
                  </a:cubicBezTo>
                  <a:cubicBezTo>
                    <a:pt x="697992" y="56344"/>
                    <a:pt x="702197" y="52167"/>
                    <a:pt x="706374" y="47962"/>
                  </a:cubicBezTo>
                  <a:cubicBezTo>
                    <a:pt x="709716" y="45066"/>
                    <a:pt x="712222" y="40665"/>
                    <a:pt x="716762" y="39663"/>
                  </a:cubicBezTo>
                  <a:cubicBezTo>
                    <a:pt x="731549" y="39217"/>
                    <a:pt x="723808" y="65089"/>
                    <a:pt x="724225" y="74056"/>
                  </a:cubicBezTo>
                  <a:cubicBezTo>
                    <a:pt x="723028" y="91935"/>
                    <a:pt x="721412" y="109814"/>
                    <a:pt x="720131" y="127693"/>
                  </a:cubicBezTo>
                  <a:cubicBezTo>
                    <a:pt x="716929" y="166542"/>
                    <a:pt x="713754" y="203609"/>
                    <a:pt x="713141" y="242124"/>
                  </a:cubicBezTo>
                  <a:cubicBezTo>
                    <a:pt x="712863" y="268024"/>
                    <a:pt x="710245" y="293756"/>
                    <a:pt x="709243" y="319321"/>
                  </a:cubicBezTo>
                  <a:cubicBezTo>
                    <a:pt x="706875" y="396546"/>
                    <a:pt x="699523" y="473186"/>
                    <a:pt x="696237" y="550272"/>
                  </a:cubicBezTo>
                  <a:cubicBezTo>
                    <a:pt x="697045" y="559434"/>
                    <a:pt x="688161" y="564029"/>
                    <a:pt x="680308" y="564169"/>
                  </a:cubicBezTo>
                  <a:cubicBezTo>
                    <a:pt x="659866" y="566592"/>
                    <a:pt x="639537" y="570101"/>
                    <a:pt x="619040" y="572328"/>
                  </a:cubicBezTo>
                  <a:cubicBezTo>
                    <a:pt x="525913" y="583329"/>
                    <a:pt x="432258" y="572746"/>
                    <a:pt x="338880" y="572635"/>
                  </a:cubicBezTo>
                  <a:cubicBezTo>
                    <a:pt x="276220" y="571549"/>
                    <a:pt x="213532" y="575615"/>
                    <a:pt x="151457" y="583134"/>
                  </a:cubicBezTo>
                  <a:cubicBezTo>
                    <a:pt x="127869" y="586420"/>
                    <a:pt x="106370" y="592407"/>
                    <a:pt x="83060" y="595527"/>
                  </a:cubicBezTo>
                  <a:cubicBezTo>
                    <a:pt x="78326" y="596084"/>
                    <a:pt x="74344" y="596362"/>
                    <a:pt x="70250" y="596613"/>
                  </a:cubicBezTo>
                  <a:cubicBezTo>
                    <a:pt x="66407" y="597253"/>
                    <a:pt x="61645" y="596724"/>
                    <a:pt x="60002" y="592686"/>
                  </a:cubicBezTo>
                  <a:cubicBezTo>
                    <a:pt x="54766" y="579207"/>
                    <a:pt x="89939" y="569126"/>
                    <a:pt x="97598" y="560521"/>
                  </a:cubicBezTo>
                  <a:cubicBezTo>
                    <a:pt x="84509" y="561690"/>
                    <a:pt x="72589" y="567511"/>
                    <a:pt x="61283" y="573832"/>
                  </a:cubicBezTo>
                  <a:cubicBezTo>
                    <a:pt x="43459" y="582688"/>
                    <a:pt x="26277" y="592324"/>
                    <a:pt x="12770" y="606805"/>
                  </a:cubicBezTo>
                  <a:lnTo>
                    <a:pt x="12770" y="606805"/>
                  </a:lnTo>
                  <a:cubicBezTo>
                    <a:pt x="13772" y="610286"/>
                    <a:pt x="17170" y="612431"/>
                    <a:pt x="19899" y="614547"/>
                  </a:cubicBezTo>
                  <a:cubicBezTo>
                    <a:pt x="27753" y="619616"/>
                    <a:pt x="37138" y="625046"/>
                    <a:pt x="45130" y="629057"/>
                  </a:cubicBezTo>
                  <a:cubicBezTo>
                    <a:pt x="60029" y="635907"/>
                    <a:pt x="73703" y="645794"/>
                    <a:pt x="89883" y="649526"/>
                  </a:cubicBezTo>
                  <a:cubicBezTo>
                    <a:pt x="84648" y="634459"/>
                    <a:pt x="65822" y="629892"/>
                    <a:pt x="58721" y="616190"/>
                  </a:cubicBezTo>
                  <a:cubicBezTo>
                    <a:pt x="55629" y="602071"/>
                    <a:pt x="81167" y="604299"/>
                    <a:pt x="89772" y="603296"/>
                  </a:cubicBezTo>
                  <a:cubicBezTo>
                    <a:pt x="107512" y="603129"/>
                    <a:pt x="125224" y="601820"/>
                    <a:pt x="142936" y="601904"/>
                  </a:cubicBezTo>
                  <a:cubicBezTo>
                    <a:pt x="169420" y="602127"/>
                    <a:pt x="195514" y="596390"/>
                    <a:pt x="222054" y="597615"/>
                  </a:cubicBezTo>
                  <a:cubicBezTo>
                    <a:pt x="284547" y="598228"/>
                    <a:pt x="347068" y="595610"/>
                    <a:pt x="409561" y="597504"/>
                  </a:cubicBezTo>
                  <a:cubicBezTo>
                    <a:pt x="451445" y="597866"/>
                    <a:pt x="493274" y="600372"/>
                    <a:pt x="535159" y="600261"/>
                  </a:cubicBezTo>
                  <a:cubicBezTo>
                    <a:pt x="567854" y="601932"/>
                    <a:pt x="599184" y="604772"/>
                    <a:pt x="631488" y="601820"/>
                  </a:cubicBezTo>
                  <a:cubicBezTo>
                    <a:pt x="646694" y="600595"/>
                    <a:pt x="661955" y="600317"/>
                    <a:pt x="677216" y="600038"/>
                  </a:cubicBezTo>
                  <a:cubicBezTo>
                    <a:pt x="689776" y="599398"/>
                    <a:pt x="698521" y="599704"/>
                    <a:pt x="699161" y="615188"/>
                  </a:cubicBezTo>
                  <a:cubicBezTo>
                    <a:pt x="700804" y="650779"/>
                    <a:pt x="695067" y="685534"/>
                    <a:pt x="693341" y="720791"/>
                  </a:cubicBezTo>
                  <a:cubicBezTo>
                    <a:pt x="687688" y="819070"/>
                    <a:pt x="678358" y="916847"/>
                    <a:pt x="674404" y="1015042"/>
                  </a:cubicBezTo>
                  <a:cubicBezTo>
                    <a:pt x="672204" y="1098449"/>
                    <a:pt x="674209" y="1181940"/>
                    <a:pt x="674209" y="1265348"/>
                  </a:cubicBezTo>
                  <a:cubicBezTo>
                    <a:pt x="674209" y="1282085"/>
                    <a:pt x="674209" y="1298822"/>
                    <a:pt x="674209" y="1315559"/>
                  </a:cubicBezTo>
                  <a:cubicBezTo>
                    <a:pt x="673680" y="1321965"/>
                    <a:pt x="675712" y="1329512"/>
                    <a:pt x="671285" y="1334747"/>
                  </a:cubicBezTo>
                  <a:cubicBezTo>
                    <a:pt x="665882" y="1339788"/>
                    <a:pt x="658697" y="1334831"/>
                    <a:pt x="654464" y="1330542"/>
                  </a:cubicBezTo>
                  <a:cubicBezTo>
                    <a:pt x="645162" y="1321463"/>
                    <a:pt x="639286" y="1308541"/>
                    <a:pt x="627144" y="1302693"/>
                  </a:cubicBezTo>
                  <a:cubicBezTo>
                    <a:pt x="637281" y="1325223"/>
                    <a:pt x="659254" y="1340373"/>
                    <a:pt x="676854" y="1356720"/>
                  </a:cubicBezTo>
                  <a:cubicBezTo>
                    <a:pt x="681589" y="1360229"/>
                    <a:pt x="685627" y="1365576"/>
                    <a:pt x="691559" y="1366996"/>
                  </a:cubicBezTo>
                  <a:cubicBezTo>
                    <a:pt x="693842" y="1365966"/>
                    <a:pt x="695819" y="1363905"/>
                    <a:pt x="697657" y="1362457"/>
                  </a:cubicBezTo>
                  <a:cubicBezTo>
                    <a:pt x="712055" y="1349062"/>
                    <a:pt x="725423" y="1333912"/>
                    <a:pt x="733220" y="1315671"/>
                  </a:cubicBezTo>
                  <a:cubicBezTo>
                    <a:pt x="720299" y="1321714"/>
                    <a:pt x="712334" y="1334441"/>
                    <a:pt x="700721" y="1342016"/>
                  </a:cubicBezTo>
                  <a:cubicBezTo>
                    <a:pt x="687186" y="1345386"/>
                    <a:pt x="688439" y="1326615"/>
                    <a:pt x="688857" y="1317899"/>
                  </a:cubicBezTo>
                  <a:cubicBezTo>
                    <a:pt x="689442" y="1288908"/>
                    <a:pt x="689860" y="1259862"/>
                    <a:pt x="692672" y="1230982"/>
                  </a:cubicBezTo>
                  <a:cubicBezTo>
                    <a:pt x="696432" y="1204804"/>
                    <a:pt x="698019" y="1178599"/>
                    <a:pt x="700052" y="1152309"/>
                  </a:cubicBezTo>
                  <a:cubicBezTo>
                    <a:pt x="707377" y="1081657"/>
                    <a:pt x="704842" y="1011310"/>
                    <a:pt x="711276" y="940686"/>
                  </a:cubicBezTo>
                  <a:cubicBezTo>
                    <a:pt x="720466" y="845888"/>
                    <a:pt x="732079" y="751007"/>
                    <a:pt x="733694" y="655819"/>
                  </a:cubicBezTo>
                  <a:cubicBezTo>
                    <a:pt x="734195" y="646072"/>
                    <a:pt x="734529" y="636325"/>
                    <a:pt x="734223" y="626578"/>
                  </a:cubicBezTo>
                  <a:cubicBezTo>
                    <a:pt x="733777" y="622484"/>
                    <a:pt x="734334" y="617611"/>
                    <a:pt x="738400" y="615494"/>
                  </a:cubicBezTo>
                  <a:cubicBezTo>
                    <a:pt x="743051" y="613266"/>
                    <a:pt x="748398" y="612849"/>
                    <a:pt x="753383" y="611651"/>
                  </a:cubicBezTo>
                  <a:cubicBezTo>
                    <a:pt x="764328" y="609340"/>
                    <a:pt x="775105" y="606248"/>
                    <a:pt x="786245" y="604967"/>
                  </a:cubicBezTo>
                  <a:cubicBezTo>
                    <a:pt x="808607" y="602767"/>
                    <a:pt x="832530" y="603519"/>
                    <a:pt x="854669" y="601570"/>
                  </a:cubicBezTo>
                  <a:cubicBezTo>
                    <a:pt x="897445" y="598980"/>
                    <a:pt x="940193" y="595220"/>
                    <a:pt x="983053" y="594663"/>
                  </a:cubicBezTo>
                  <a:cubicBezTo>
                    <a:pt x="1035715" y="594023"/>
                    <a:pt x="1088433" y="592742"/>
                    <a:pt x="1141012" y="589456"/>
                  </a:cubicBezTo>
                  <a:cubicBezTo>
                    <a:pt x="1160088" y="588815"/>
                    <a:pt x="1178970" y="587506"/>
                    <a:pt x="1197768" y="586504"/>
                  </a:cubicBezTo>
                  <a:cubicBezTo>
                    <a:pt x="1205816" y="586698"/>
                    <a:pt x="1206540" y="599036"/>
                    <a:pt x="1197768" y="599342"/>
                  </a:cubicBezTo>
                  <a:cubicBezTo>
                    <a:pt x="1138032" y="603046"/>
                    <a:pt x="1078741" y="605496"/>
                    <a:pt x="1018978" y="607084"/>
                  </a:cubicBezTo>
                  <a:cubicBezTo>
                    <a:pt x="970381" y="607000"/>
                    <a:pt x="920755" y="609813"/>
                    <a:pt x="872437" y="613183"/>
                  </a:cubicBezTo>
                  <a:cubicBezTo>
                    <a:pt x="843864" y="615912"/>
                    <a:pt x="815124" y="615411"/>
                    <a:pt x="786551" y="617861"/>
                  </a:cubicBezTo>
                  <a:cubicBezTo>
                    <a:pt x="773211" y="619811"/>
                    <a:pt x="760234" y="623515"/>
                    <a:pt x="747033" y="626132"/>
                  </a:cubicBezTo>
                  <a:cubicBezTo>
                    <a:pt x="747730" y="642814"/>
                    <a:pt x="746114" y="659468"/>
                    <a:pt x="745474" y="676121"/>
                  </a:cubicBezTo>
                  <a:cubicBezTo>
                    <a:pt x="745363" y="691382"/>
                    <a:pt x="745251" y="706671"/>
                    <a:pt x="744388" y="721905"/>
                  </a:cubicBezTo>
                  <a:cubicBezTo>
                    <a:pt x="739152" y="805646"/>
                    <a:pt x="727873" y="889332"/>
                    <a:pt x="721747" y="972935"/>
                  </a:cubicBezTo>
                  <a:cubicBezTo>
                    <a:pt x="718071" y="1032615"/>
                    <a:pt x="719185" y="1092573"/>
                    <a:pt x="712919" y="1152114"/>
                  </a:cubicBezTo>
                  <a:cubicBezTo>
                    <a:pt x="710830" y="1179462"/>
                    <a:pt x="709048" y="1206809"/>
                    <a:pt x="705232" y="1233990"/>
                  </a:cubicBezTo>
                  <a:cubicBezTo>
                    <a:pt x="702336" y="1264150"/>
                    <a:pt x="702197" y="1294450"/>
                    <a:pt x="701501" y="1324722"/>
                  </a:cubicBezTo>
                  <a:cubicBezTo>
                    <a:pt x="710774" y="1315420"/>
                    <a:pt x="720967" y="1305868"/>
                    <a:pt x="733666" y="1301691"/>
                  </a:cubicBezTo>
                  <a:cubicBezTo>
                    <a:pt x="741631" y="1298850"/>
                    <a:pt x="751434" y="1302693"/>
                    <a:pt x="748231" y="1312524"/>
                  </a:cubicBezTo>
                  <a:cubicBezTo>
                    <a:pt x="741631" y="1332046"/>
                    <a:pt x="729322" y="1348950"/>
                    <a:pt x="714924" y="1363487"/>
                  </a:cubicBezTo>
                  <a:cubicBezTo>
                    <a:pt x="707906" y="1370004"/>
                    <a:pt x="700693" y="1380475"/>
                    <a:pt x="689999" y="13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37"/>
            <p:cNvSpPr/>
            <p:nvPr/>
          </p:nvSpPr>
          <p:spPr>
            <a:xfrm>
              <a:off x="5643761" y="4047991"/>
              <a:ext cx="112424" cy="64036"/>
            </a:xfrm>
            <a:custGeom>
              <a:rect b="b" l="l" r="r" t="t"/>
              <a:pathLst>
                <a:path extrusionOk="0" h="128072" w="224848">
                  <a:moveTo>
                    <a:pt x="92430" y="125622"/>
                  </a:moveTo>
                  <a:cubicBezTo>
                    <a:pt x="72212" y="110500"/>
                    <a:pt x="132951" y="88583"/>
                    <a:pt x="141862" y="79588"/>
                  </a:cubicBezTo>
                  <a:cubicBezTo>
                    <a:pt x="121393" y="78669"/>
                    <a:pt x="101036" y="76552"/>
                    <a:pt x="80650" y="74547"/>
                  </a:cubicBezTo>
                  <a:cubicBezTo>
                    <a:pt x="74412" y="74157"/>
                    <a:pt x="68146" y="74213"/>
                    <a:pt x="61880" y="73990"/>
                  </a:cubicBezTo>
                  <a:cubicBezTo>
                    <a:pt x="59792" y="73879"/>
                    <a:pt x="57229" y="73907"/>
                    <a:pt x="55559" y="72459"/>
                  </a:cubicBezTo>
                  <a:cubicBezTo>
                    <a:pt x="46981" y="59398"/>
                    <a:pt x="93684" y="64745"/>
                    <a:pt x="99866" y="64772"/>
                  </a:cubicBezTo>
                  <a:cubicBezTo>
                    <a:pt x="115545" y="65970"/>
                    <a:pt x="129859" y="66499"/>
                    <a:pt x="145343" y="66917"/>
                  </a:cubicBezTo>
                  <a:cubicBezTo>
                    <a:pt x="146847" y="67056"/>
                    <a:pt x="148629" y="67000"/>
                    <a:pt x="150495" y="66945"/>
                  </a:cubicBezTo>
                  <a:cubicBezTo>
                    <a:pt x="156817" y="66750"/>
                    <a:pt x="164113" y="66583"/>
                    <a:pt x="164698" y="73990"/>
                  </a:cubicBezTo>
                  <a:cubicBezTo>
                    <a:pt x="163891" y="87051"/>
                    <a:pt x="118915" y="106323"/>
                    <a:pt x="107803" y="114705"/>
                  </a:cubicBezTo>
                  <a:cubicBezTo>
                    <a:pt x="134761" y="109275"/>
                    <a:pt x="161106" y="100419"/>
                    <a:pt x="185724" y="88138"/>
                  </a:cubicBezTo>
                  <a:cubicBezTo>
                    <a:pt x="195026" y="84294"/>
                    <a:pt x="203826" y="79365"/>
                    <a:pt x="211540" y="72876"/>
                  </a:cubicBezTo>
                  <a:cubicBezTo>
                    <a:pt x="205859" y="62099"/>
                    <a:pt x="194469" y="56223"/>
                    <a:pt x="185084" y="49093"/>
                  </a:cubicBezTo>
                  <a:cubicBezTo>
                    <a:pt x="170463" y="36979"/>
                    <a:pt x="155870" y="24809"/>
                    <a:pt x="139411" y="15424"/>
                  </a:cubicBezTo>
                  <a:cubicBezTo>
                    <a:pt x="144508" y="29599"/>
                    <a:pt x="159407" y="36673"/>
                    <a:pt x="167734" y="48425"/>
                  </a:cubicBezTo>
                  <a:cubicBezTo>
                    <a:pt x="171493" y="62294"/>
                    <a:pt x="151665" y="60762"/>
                    <a:pt x="142920" y="60344"/>
                  </a:cubicBezTo>
                  <a:cubicBezTo>
                    <a:pt x="131168" y="60010"/>
                    <a:pt x="119360" y="59787"/>
                    <a:pt x="107636" y="58813"/>
                  </a:cubicBezTo>
                  <a:cubicBezTo>
                    <a:pt x="90732" y="57922"/>
                    <a:pt x="73939" y="55053"/>
                    <a:pt x="57007" y="54635"/>
                  </a:cubicBezTo>
                  <a:cubicBezTo>
                    <a:pt x="40520" y="53967"/>
                    <a:pt x="23978" y="55192"/>
                    <a:pt x="7575" y="52853"/>
                  </a:cubicBezTo>
                  <a:cubicBezTo>
                    <a:pt x="5041" y="52463"/>
                    <a:pt x="2534" y="52045"/>
                    <a:pt x="0" y="51600"/>
                  </a:cubicBezTo>
                  <a:cubicBezTo>
                    <a:pt x="2367" y="51488"/>
                    <a:pt x="4734" y="51377"/>
                    <a:pt x="7102" y="51238"/>
                  </a:cubicBezTo>
                  <a:cubicBezTo>
                    <a:pt x="15790" y="50820"/>
                    <a:pt x="24479" y="50486"/>
                    <a:pt x="33168" y="50152"/>
                  </a:cubicBezTo>
                  <a:cubicBezTo>
                    <a:pt x="45004" y="50040"/>
                    <a:pt x="56812" y="49678"/>
                    <a:pt x="68647" y="49344"/>
                  </a:cubicBezTo>
                  <a:cubicBezTo>
                    <a:pt x="75108" y="49177"/>
                    <a:pt x="81542" y="48926"/>
                    <a:pt x="88002" y="48481"/>
                  </a:cubicBezTo>
                  <a:cubicBezTo>
                    <a:pt x="91539" y="48258"/>
                    <a:pt x="95076" y="48035"/>
                    <a:pt x="98641" y="47840"/>
                  </a:cubicBezTo>
                  <a:cubicBezTo>
                    <a:pt x="101509" y="47673"/>
                    <a:pt x="104378" y="47590"/>
                    <a:pt x="107218" y="47144"/>
                  </a:cubicBezTo>
                  <a:cubicBezTo>
                    <a:pt x="107887" y="47228"/>
                    <a:pt x="108555" y="46643"/>
                    <a:pt x="108833" y="45974"/>
                  </a:cubicBezTo>
                  <a:cubicBezTo>
                    <a:pt x="122424" y="46949"/>
                    <a:pt x="136014" y="47617"/>
                    <a:pt x="149604" y="47729"/>
                  </a:cubicBezTo>
                  <a:cubicBezTo>
                    <a:pt x="138576" y="37425"/>
                    <a:pt x="121003" y="22136"/>
                    <a:pt x="126991" y="5343"/>
                  </a:cubicBezTo>
                  <a:cubicBezTo>
                    <a:pt x="128829" y="1555"/>
                    <a:pt x="133173" y="-840"/>
                    <a:pt x="137323" y="274"/>
                  </a:cubicBezTo>
                  <a:cubicBezTo>
                    <a:pt x="158154" y="9214"/>
                    <a:pt x="175420" y="24837"/>
                    <a:pt x="192965" y="38929"/>
                  </a:cubicBezTo>
                  <a:cubicBezTo>
                    <a:pt x="204856" y="47645"/>
                    <a:pt x="219393" y="55805"/>
                    <a:pt x="224378" y="70565"/>
                  </a:cubicBezTo>
                  <a:cubicBezTo>
                    <a:pt x="225715" y="74854"/>
                    <a:pt x="224128" y="79449"/>
                    <a:pt x="220563" y="82094"/>
                  </a:cubicBezTo>
                  <a:cubicBezTo>
                    <a:pt x="211122" y="90254"/>
                    <a:pt x="200150" y="96102"/>
                    <a:pt x="188704" y="100920"/>
                  </a:cubicBezTo>
                  <a:cubicBezTo>
                    <a:pt x="170797" y="109971"/>
                    <a:pt x="151832" y="116655"/>
                    <a:pt x="132505" y="121974"/>
                  </a:cubicBezTo>
                  <a:cubicBezTo>
                    <a:pt x="123398" y="123951"/>
                    <a:pt x="113373" y="128073"/>
                    <a:pt x="103793" y="128073"/>
                  </a:cubicBezTo>
                  <a:cubicBezTo>
                    <a:pt x="99866" y="128045"/>
                    <a:pt x="96051" y="127377"/>
                    <a:pt x="92430" y="1256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37"/>
            <p:cNvSpPr/>
            <p:nvPr/>
          </p:nvSpPr>
          <p:spPr>
            <a:xfrm>
              <a:off x="5433598" y="3781134"/>
              <a:ext cx="53529" cy="290053"/>
            </a:xfrm>
            <a:custGeom>
              <a:rect b="b" l="l" r="r" t="t"/>
              <a:pathLst>
                <a:path extrusionOk="0" h="580105" w="107058">
                  <a:moveTo>
                    <a:pt x="2844" y="571222"/>
                  </a:moveTo>
                  <a:cubicBezTo>
                    <a:pt x="3651" y="542314"/>
                    <a:pt x="6743" y="514020"/>
                    <a:pt x="7494" y="485336"/>
                  </a:cubicBezTo>
                  <a:cubicBezTo>
                    <a:pt x="9583" y="458350"/>
                    <a:pt x="14485" y="431504"/>
                    <a:pt x="16629" y="404518"/>
                  </a:cubicBezTo>
                  <a:cubicBezTo>
                    <a:pt x="20556" y="350491"/>
                    <a:pt x="18829" y="296242"/>
                    <a:pt x="22143" y="242187"/>
                  </a:cubicBezTo>
                  <a:cubicBezTo>
                    <a:pt x="22923" y="214533"/>
                    <a:pt x="23535" y="186851"/>
                    <a:pt x="23953" y="159170"/>
                  </a:cubicBezTo>
                  <a:cubicBezTo>
                    <a:pt x="24037" y="137308"/>
                    <a:pt x="24037" y="115335"/>
                    <a:pt x="26849" y="93613"/>
                  </a:cubicBezTo>
                  <a:cubicBezTo>
                    <a:pt x="27267" y="84005"/>
                    <a:pt x="27852" y="74342"/>
                    <a:pt x="28047" y="64734"/>
                  </a:cubicBezTo>
                  <a:cubicBezTo>
                    <a:pt x="28381" y="60501"/>
                    <a:pt x="27573" y="55906"/>
                    <a:pt x="29579" y="52007"/>
                  </a:cubicBezTo>
                  <a:cubicBezTo>
                    <a:pt x="39576" y="39057"/>
                    <a:pt x="60546" y="64428"/>
                    <a:pt x="68372" y="71083"/>
                  </a:cubicBezTo>
                  <a:cubicBezTo>
                    <a:pt x="76309" y="78408"/>
                    <a:pt x="84497" y="85119"/>
                    <a:pt x="93325" y="91357"/>
                  </a:cubicBezTo>
                  <a:cubicBezTo>
                    <a:pt x="82881" y="71585"/>
                    <a:pt x="68261" y="53817"/>
                    <a:pt x="54197" y="36439"/>
                  </a:cubicBezTo>
                  <a:cubicBezTo>
                    <a:pt x="46928" y="28586"/>
                    <a:pt x="40495" y="20454"/>
                    <a:pt x="32809" y="13186"/>
                  </a:cubicBezTo>
                  <a:cubicBezTo>
                    <a:pt x="23508" y="11097"/>
                    <a:pt x="16183" y="18366"/>
                    <a:pt x="8330" y="21875"/>
                  </a:cubicBezTo>
                  <a:cubicBezTo>
                    <a:pt x="5601" y="23044"/>
                    <a:pt x="2314" y="21930"/>
                    <a:pt x="838" y="19368"/>
                  </a:cubicBezTo>
                  <a:cubicBezTo>
                    <a:pt x="-2476" y="13436"/>
                    <a:pt x="4821" y="9537"/>
                    <a:pt x="9026" y="6892"/>
                  </a:cubicBezTo>
                  <a:cubicBezTo>
                    <a:pt x="16350" y="2297"/>
                    <a:pt x="24900" y="-1129"/>
                    <a:pt x="33672" y="347"/>
                  </a:cubicBezTo>
                  <a:cubicBezTo>
                    <a:pt x="40690" y="709"/>
                    <a:pt x="45759" y="8173"/>
                    <a:pt x="49992" y="12517"/>
                  </a:cubicBezTo>
                  <a:cubicBezTo>
                    <a:pt x="70210" y="34880"/>
                    <a:pt x="89732" y="58579"/>
                    <a:pt x="104576" y="84869"/>
                  </a:cubicBezTo>
                  <a:cubicBezTo>
                    <a:pt x="107862" y="92304"/>
                    <a:pt x="109477" y="105616"/>
                    <a:pt x="98978" y="107510"/>
                  </a:cubicBezTo>
                  <a:cubicBezTo>
                    <a:pt x="91988" y="107677"/>
                    <a:pt x="86446" y="101884"/>
                    <a:pt x="80904" y="98292"/>
                  </a:cubicBezTo>
                  <a:cubicBezTo>
                    <a:pt x="66423" y="88183"/>
                    <a:pt x="54921" y="74565"/>
                    <a:pt x="40885" y="63926"/>
                  </a:cubicBezTo>
                  <a:cubicBezTo>
                    <a:pt x="40467" y="79550"/>
                    <a:pt x="39827" y="96537"/>
                    <a:pt x="37738" y="111826"/>
                  </a:cubicBezTo>
                  <a:cubicBezTo>
                    <a:pt x="36374" y="138756"/>
                    <a:pt x="37181" y="165742"/>
                    <a:pt x="36067" y="192672"/>
                  </a:cubicBezTo>
                  <a:cubicBezTo>
                    <a:pt x="35845" y="220409"/>
                    <a:pt x="34758" y="248091"/>
                    <a:pt x="33199" y="275773"/>
                  </a:cubicBezTo>
                  <a:cubicBezTo>
                    <a:pt x="33143" y="309414"/>
                    <a:pt x="32391" y="343028"/>
                    <a:pt x="30943" y="376614"/>
                  </a:cubicBezTo>
                  <a:cubicBezTo>
                    <a:pt x="30024" y="411285"/>
                    <a:pt x="24844" y="445595"/>
                    <a:pt x="20695" y="479989"/>
                  </a:cubicBezTo>
                  <a:cubicBezTo>
                    <a:pt x="19442" y="507977"/>
                    <a:pt x="17576" y="535993"/>
                    <a:pt x="15849" y="563925"/>
                  </a:cubicBezTo>
                  <a:cubicBezTo>
                    <a:pt x="15125" y="565763"/>
                    <a:pt x="14596" y="567629"/>
                    <a:pt x="14317" y="569551"/>
                  </a:cubicBezTo>
                  <a:cubicBezTo>
                    <a:pt x="14122" y="570024"/>
                    <a:pt x="13927" y="570525"/>
                    <a:pt x="13760" y="571027"/>
                  </a:cubicBezTo>
                  <a:cubicBezTo>
                    <a:pt x="12702" y="573951"/>
                    <a:pt x="12368" y="577042"/>
                    <a:pt x="12674" y="580105"/>
                  </a:cubicBezTo>
                  <a:cubicBezTo>
                    <a:pt x="7550" y="579632"/>
                    <a:pt x="2677" y="577460"/>
                    <a:pt x="2844" y="5712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37"/>
            <p:cNvSpPr/>
            <p:nvPr/>
          </p:nvSpPr>
          <p:spPr>
            <a:xfrm>
              <a:off x="5435759" y="4062795"/>
              <a:ext cx="286119" cy="15403"/>
            </a:xfrm>
            <a:custGeom>
              <a:rect b="b" l="l" r="r" t="t"/>
              <a:pathLst>
                <a:path extrusionOk="0" h="30805" w="572238">
                  <a:moveTo>
                    <a:pt x="21580" y="29177"/>
                  </a:moveTo>
                  <a:cubicBezTo>
                    <a:pt x="11638" y="27729"/>
                    <a:pt x="-3484" y="22159"/>
                    <a:pt x="722" y="9488"/>
                  </a:cubicBezTo>
                  <a:cubicBezTo>
                    <a:pt x="1891" y="6202"/>
                    <a:pt x="3005" y="2275"/>
                    <a:pt x="5957" y="131"/>
                  </a:cubicBezTo>
                  <a:cubicBezTo>
                    <a:pt x="13226" y="-1429"/>
                    <a:pt x="6988" y="11437"/>
                    <a:pt x="11778" y="13693"/>
                  </a:cubicBezTo>
                  <a:cubicBezTo>
                    <a:pt x="25117" y="19848"/>
                    <a:pt x="40295" y="18205"/>
                    <a:pt x="54581" y="17731"/>
                  </a:cubicBezTo>
                  <a:cubicBezTo>
                    <a:pt x="67141" y="17536"/>
                    <a:pt x="79701" y="16283"/>
                    <a:pt x="92177" y="14974"/>
                  </a:cubicBezTo>
                  <a:cubicBezTo>
                    <a:pt x="121307" y="13777"/>
                    <a:pt x="150409" y="13944"/>
                    <a:pt x="179567" y="14111"/>
                  </a:cubicBezTo>
                  <a:cubicBezTo>
                    <a:pt x="197864" y="13832"/>
                    <a:pt x="216133" y="13470"/>
                    <a:pt x="234429" y="13916"/>
                  </a:cubicBezTo>
                  <a:cubicBezTo>
                    <a:pt x="250415" y="15503"/>
                    <a:pt x="266428" y="15531"/>
                    <a:pt x="282441" y="15893"/>
                  </a:cubicBezTo>
                  <a:cubicBezTo>
                    <a:pt x="302576" y="17703"/>
                    <a:pt x="322738" y="13248"/>
                    <a:pt x="342901" y="15336"/>
                  </a:cubicBezTo>
                  <a:cubicBezTo>
                    <a:pt x="377322" y="15837"/>
                    <a:pt x="411688" y="12691"/>
                    <a:pt x="446109" y="13108"/>
                  </a:cubicBezTo>
                  <a:cubicBezTo>
                    <a:pt x="459699" y="12245"/>
                    <a:pt x="473234" y="12997"/>
                    <a:pt x="486796" y="13749"/>
                  </a:cubicBezTo>
                  <a:cubicBezTo>
                    <a:pt x="499801" y="13582"/>
                    <a:pt x="512835" y="13498"/>
                    <a:pt x="525756" y="15281"/>
                  </a:cubicBezTo>
                  <a:cubicBezTo>
                    <a:pt x="537982" y="16255"/>
                    <a:pt x="550152" y="15670"/>
                    <a:pt x="562322" y="16311"/>
                  </a:cubicBezTo>
                  <a:cubicBezTo>
                    <a:pt x="563965" y="16339"/>
                    <a:pt x="564773" y="16534"/>
                    <a:pt x="566054" y="16172"/>
                  </a:cubicBezTo>
                  <a:cubicBezTo>
                    <a:pt x="568310" y="14194"/>
                    <a:pt x="572348" y="16005"/>
                    <a:pt x="572236" y="19096"/>
                  </a:cubicBezTo>
                  <a:cubicBezTo>
                    <a:pt x="572153" y="23969"/>
                    <a:pt x="566444" y="24972"/>
                    <a:pt x="562573" y="24498"/>
                  </a:cubicBezTo>
                  <a:cubicBezTo>
                    <a:pt x="556390" y="24526"/>
                    <a:pt x="550180" y="24443"/>
                    <a:pt x="543997" y="24387"/>
                  </a:cubicBezTo>
                  <a:cubicBezTo>
                    <a:pt x="525701" y="24053"/>
                    <a:pt x="507404" y="24526"/>
                    <a:pt x="489247" y="26392"/>
                  </a:cubicBezTo>
                  <a:cubicBezTo>
                    <a:pt x="443547" y="24554"/>
                    <a:pt x="397874" y="27283"/>
                    <a:pt x="352174" y="28397"/>
                  </a:cubicBezTo>
                  <a:cubicBezTo>
                    <a:pt x="332123" y="27200"/>
                    <a:pt x="313492" y="28119"/>
                    <a:pt x="293692" y="29344"/>
                  </a:cubicBezTo>
                  <a:cubicBezTo>
                    <a:pt x="281410" y="28648"/>
                    <a:pt x="269129" y="28425"/>
                    <a:pt x="256792" y="28342"/>
                  </a:cubicBezTo>
                  <a:cubicBezTo>
                    <a:pt x="243452" y="27729"/>
                    <a:pt x="230224" y="26114"/>
                    <a:pt x="216857" y="26615"/>
                  </a:cubicBezTo>
                  <a:cubicBezTo>
                    <a:pt x="176197" y="27144"/>
                    <a:pt x="135594" y="26420"/>
                    <a:pt x="94934" y="27618"/>
                  </a:cubicBezTo>
                  <a:cubicBezTo>
                    <a:pt x="70567" y="29344"/>
                    <a:pt x="45892" y="32881"/>
                    <a:pt x="21580" y="291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37"/>
            <p:cNvSpPr/>
            <p:nvPr/>
          </p:nvSpPr>
          <p:spPr>
            <a:xfrm>
              <a:off x="5670448" y="4084245"/>
              <a:ext cx="16518" cy="2996"/>
            </a:xfrm>
            <a:custGeom>
              <a:rect b="b" l="l" r="r" t="t"/>
              <a:pathLst>
                <a:path extrusionOk="0" h="5993" w="33037">
                  <a:moveTo>
                    <a:pt x="41" y="5186"/>
                  </a:moveTo>
                  <a:cubicBezTo>
                    <a:pt x="-126" y="4601"/>
                    <a:pt x="236" y="4044"/>
                    <a:pt x="793" y="3877"/>
                  </a:cubicBezTo>
                  <a:cubicBezTo>
                    <a:pt x="1071" y="3793"/>
                    <a:pt x="1378" y="3710"/>
                    <a:pt x="1656" y="3654"/>
                  </a:cubicBezTo>
                  <a:cubicBezTo>
                    <a:pt x="-15" y="1231"/>
                    <a:pt x="4608" y="1565"/>
                    <a:pt x="6001" y="1315"/>
                  </a:cubicBezTo>
                  <a:cubicBezTo>
                    <a:pt x="14077" y="646"/>
                    <a:pt x="22181" y="89"/>
                    <a:pt x="30285" y="6"/>
                  </a:cubicBezTo>
                  <a:cubicBezTo>
                    <a:pt x="31287" y="-78"/>
                    <a:pt x="34045" y="730"/>
                    <a:pt x="32652" y="2011"/>
                  </a:cubicBezTo>
                  <a:cubicBezTo>
                    <a:pt x="30675" y="2847"/>
                    <a:pt x="28280" y="2290"/>
                    <a:pt x="26135" y="2512"/>
                  </a:cubicBezTo>
                  <a:cubicBezTo>
                    <a:pt x="26080" y="2902"/>
                    <a:pt x="25746" y="3181"/>
                    <a:pt x="25356" y="3209"/>
                  </a:cubicBezTo>
                  <a:cubicBezTo>
                    <a:pt x="19730" y="3571"/>
                    <a:pt x="14327" y="3765"/>
                    <a:pt x="8786" y="4517"/>
                  </a:cubicBezTo>
                  <a:cubicBezTo>
                    <a:pt x="6140" y="4824"/>
                    <a:pt x="3606" y="5381"/>
                    <a:pt x="1071" y="5993"/>
                  </a:cubicBezTo>
                  <a:cubicBezTo>
                    <a:pt x="598" y="5966"/>
                    <a:pt x="180" y="5659"/>
                    <a:pt x="41" y="51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37"/>
            <p:cNvSpPr/>
            <p:nvPr/>
          </p:nvSpPr>
          <p:spPr>
            <a:xfrm>
              <a:off x="5080477" y="3787463"/>
              <a:ext cx="669055" cy="683468"/>
            </a:xfrm>
            <a:custGeom>
              <a:rect b="b" l="l" r="r" t="t"/>
              <a:pathLst>
                <a:path extrusionOk="0" h="1366935" w="1338110">
                  <a:moveTo>
                    <a:pt x="1338111" y="593878"/>
                  </a:moveTo>
                  <a:cubicBezTo>
                    <a:pt x="1330397" y="600367"/>
                    <a:pt x="1321596" y="605324"/>
                    <a:pt x="1312295" y="609139"/>
                  </a:cubicBezTo>
                  <a:cubicBezTo>
                    <a:pt x="1287676" y="621421"/>
                    <a:pt x="1261331" y="630276"/>
                    <a:pt x="1234374" y="635707"/>
                  </a:cubicBezTo>
                  <a:cubicBezTo>
                    <a:pt x="1245485" y="627324"/>
                    <a:pt x="1290461" y="608053"/>
                    <a:pt x="1291269" y="594992"/>
                  </a:cubicBezTo>
                  <a:cubicBezTo>
                    <a:pt x="1290656" y="587584"/>
                    <a:pt x="1283388" y="587751"/>
                    <a:pt x="1277066" y="587946"/>
                  </a:cubicBezTo>
                  <a:cubicBezTo>
                    <a:pt x="1275200" y="588002"/>
                    <a:pt x="1273418" y="588058"/>
                    <a:pt x="1271914" y="587918"/>
                  </a:cubicBezTo>
                  <a:cubicBezTo>
                    <a:pt x="1256430" y="587501"/>
                    <a:pt x="1242116" y="586999"/>
                    <a:pt x="1226437" y="585774"/>
                  </a:cubicBezTo>
                  <a:cubicBezTo>
                    <a:pt x="1221925" y="585774"/>
                    <a:pt x="1195747" y="582906"/>
                    <a:pt x="1185360" y="586470"/>
                  </a:cubicBezTo>
                  <a:cubicBezTo>
                    <a:pt x="1185248" y="586470"/>
                    <a:pt x="1185165" y="586442"/>
                    <a:pt x="1185053" y="586442"/>
                  </a:cubicBezTo>
                  <a:cubicBezTo>
                    <a:pt x="1166255" y="587445"/>
                    <a:pt x="1147374" y="588754"/>
                    <a:pt x="1128297" y="589394"/>
                  </a:cubicBezTo>
                  <a:cubicBezTo>
                    <a:pt x="1075719" y="592680"/>
                    <a:pt x="1023001" y="593962"/>
                    <a:pt x="970338" y="594602"/>
                  </a:cubicBezTo>
                  <a:cubicBezTo>
                    <a:pt x="927479" y="595159"/>
                    <a:pt x="884731" y="598919"/>
                    <a:pt x="841955" y="601509"/>
                  </a:cubicBezTo>
                  <a:cubicBezTo>
                    <a:pt x="819815" y="603486"/>
                    <a:pt x="795893" y="602706"/>
                    <a:pt x="773530" y="604906"/>
                  </a:cubicBezTo>
                  <a:cubicBezTo>
                    <a:pt x="762391" y="606215"/>
                    <a:pt x="751613" y="609306"/>
                    <a:pt x="740669" y="611590"/>
                  </a:cubicBezTo>
                  <a:cubicBezTo>
                    <a:pt x="735684" y="612787"/>
                    <a:pt x="730337" y="613233"/>
                    <a:pt x="725686" y="615433"/>
                  </a:cubicBezTo>
                  <a:cubicBezTo>
                    <a:pt x="721620" y="617550"/>
                    <a:pt x="721063" y="622395"/>
                    <a:pt x="721509" y="626517"/>
                  </a:cubicBezTo>
                  <a:cubicBezTo>
                    <a:pt x="721787" y="636292"/>
                    <a:pt x="721481" y="646011"/>
                    <a:pt x="720980" y="655758"/>
                  </a:cubicBezTo>
                  <a:cubicBezTo>
                    <a:pt x="719392" y="750973"/>
                    <a:pt x="707779" y="845855"/>
                    <a:pt x="698561" y="940624"/>
                  </a:cubicBezTo>
                  <a:cubicBezTo>
                    <a:pt x="692128" y="1011249"/>
                    <a:pt x="694662" y="1081595"/>
                    <a:pt x="687338" y="1152248"/>
                  </a:cubicBezTo>
                  <a:cubicBezTo>
                    <a:pt x="685277" y="1178537"/>
                    <a:pt x="683690" y="1204743"/>
                    <a:pt x="679958" y="1230921"/>
                  </a:cubicBezTo>
                  <a:cubicBezTo>
                    <a:pt x="677146" y="1259800"/>
                    <a:pt x="676700" y="1288847"/>
                    <a:pt x="676143" y="1317838"/>
                  </a:cubicBezTo>
                  <a:cubicBezTo>
                    <a:pt x="675725" y="1326526"/>
                    <a:pt x="674472" y="1345324"/>
                    <a:pt x="688007" y="1341955"/>
                  </a:cubicBezTo>
                  <a:cubicBezTo>
                    <a:pt x="699620" y="1334408"/>
                    <a:pt x="707612" y="1321681"/>
                    <a:pt x="720506" y="1315610"/>
                  </a:cubicBezTo>
                  <a:cubicBezTo>
                    <a:pt x="712709" y="1333878"/>
                    <a:pt x="699313" y="1349000"/>
                    <a:pt x="684943" y="1362396"/>
                  </a:cubicBezTo>
                  <a:cubicBezTo>
                    <a:pt x="683105" y="1363844"/>
                    <a:pt x="681128" y="1365905"/>
                    <a:pt x="678844" y="1366935"/>
                  </a:cubicBezTo>
                  <a:cubicBezTo>
                    <a:pt x="672912" y="1365543"/>
                    <a:pt x="668874" y="1360196"/>
                    <a:pt x="664140" y="1356659"/>
                  </a:cubicBezTo>
                  <a:cubicBezTo>
                    <a:pt x="646512" y="1340312"/>
                    <a:pt x="624539" y="1325162"/>
                    <a:pt x="614430" y="1302632"/>
                  </a:cubicBezTo>
                  <a:cubicBezTo>
                    <a:pt x="626572" y="1308508"/>
                    <a:pt x="632448" y="1321430"/>
                    <a:pt x="641750" y="1330481"/>
                  </a:cubicBezTo>
                  <a:cubicBezTo>
                    <a:pt x="645983" y="1334770"/>
                    <a:pt x="653168" y="1339727"/>
                    <a:pt x="658570" y="1334686"/>
                  </a:cubicBezTo>
                  <a:cubicBezTo>
                    <a:pt x="662998" y="1329450"/>
                    <a:pt x="660965" y="1321903"/>
                    <a:pt x="661494" y="1315498"/>
                  </a:cubicBezTo>
                  <a:cubicBezTo>
                    <a:pt x="661494" y="1298761"/>
                    <a:pt x="661494" y="1282024"/>
                    <a:pt x="661494" y="1265287"/>
                  </a:cubicBezTo>
                  <a:cubicBezTo>
                    <a:pt x="661494" y="1181879"/>
                    <a:pt x="659489" y="1098388"/>
                    <a:pt x="661689" y="1014981"/>
                  </a:cubicBezTo>
                  <a:cubicBezTo>
                    <a:pt x="665672" y="916758"/>
                    <a:pt x="674973" y="819008"/>
                    <a:pt x="680627" y="720730"/>
                  </a:cubicBezTo>
                  <a:cubicBezTo>
                    <a:pt x="682353" y="685473"/>
                    <a:pt x="688062" y="650745"/>
                    <a:pt x="686419" y="615127"/>
                  </a:cubicBezTo>
                  <a:cubicBezTo>
                    <a:pt x="685779" y="599643"/>
                    <a:pt x="677034" y="599336"/>
                    <a:pt x="664474" y="599977"/>
                  </a:cubicBezTo>
                  <a:cubicBezTo>
                    <a:pt x="649213" y="600283"/>
                    <a:pt x="633952" y="600534"/>
                    <a:pt x="618746" y="601759"/>
                  </a:cubicBezTo>
                  <a:cubicBezTo>
                    <a:pt x="586442" y="604711"/>
                    <a:pt x="555084" y="601898"/>
                    <a:pt x="522417" y="600200"/>
                  </a:cubicBezTo>
                  <a:cubicBezTo>
                    <a:pt x="480532" y="600311"/>
                    <a:pt x="438703" y="597805"/>
                    <a:pt x="396819" y="597443"/>
                  </a:cubicBezTo>
                  <a:cubicBezTo>
                    <a:pt x="334326" y="595549"/>
                    <a:pt x="271805" y="598195"/>
                    <a:pt x="209312" y="597554"/>
                  </a:cubicBezTo>
                  <a:cubicBezTo>
                    <a:pt x="182744" y="596329"/>
                    <a:pt x="156650" y="602066"/>
                    <a:pt x="130194" y="601843"/>
                  </a:cubicBezTo>
                  <a:cubicBezTo>
                    <a:pt x="112454" y="601759"/>
                    <a:pt x="94742" y="603068"/>
                    <a:pt x="77030" y="603235"/>
                  </a:cubicBezTo>
                  <a:cubicBezTo>
                    <a:pt x="68425" y="604238"/>
                    <a:pt x="42887" y="602010"/>
                    <a:pt x="45978" y="616129"/>
                  </a:cubicBezTo>
                  <a:cubicBezTo>
                    <a:pt x="53080" y="629831"/>
                    <a:pt x="71906" y="634398"/>
                    <a:pt x="77141" y="649464"/>
                  </a:cubicBezTo>
                  <a:cubicBezTo>
                    <a:pt x="60989" y="645733"/>
                    <a:pt x="47287" y="635846"/>
                    <a:pt x="32388" y="628995"/>
                  </a:cubicBezTo>
                  <a:cubicBezTo>
                    <a:pt x="24423" y="624957"/>
                    <a:pt x="15011" y="619555"/>
                    <a:pt x="7157" y="614486"/>
                  </a:cubicBezTo>
                  <a:cubicBezTo>
                    <a:pt x="4428" y="612370"/>
                    <a:pt x="1030" y="610225"/>
                    <a:pt x="0" y="606744"/>
                  </a:cubicBezTo>
                  <a:cubicBezTo>
                    <a:pt x="13535" y="592235"/>
                    <a:pt x="30689" y="582627"/>
                    <a:pt x="48513" y="573743"/>
                  </a:cubicBezTo>
                  <a:cubicBezTo>
                    <a:pt x="59819" y="567422"/>
                    <a:pt x="71739" y="561601"/>
                    <a:pt x="84828" y="560431"/>
                  </a:cubicBezTo>
                  <a:cubicBezTo>
                    <a:pt x="77169" y="569009"/>
                    <a:pt x="41996" y="579090"/>
                    <a:pt x="47232" y="592569"/>
                  </a:cubicBezTo>
                  <a:cubicBezTo>
                    <a:pt x="48875" y="596607"/>
                    <a:pt x="53637" y="597164"/>
                    <a:pt x="57480" y="596496"/>
                  </a:cubicBezTo>
                  <a:cubicBezTo>
                    <a:pt x="61546" y="596245"/>
                    <a:pt x="65528" y="595967"/>
                    <a:pt x="70291" y="595410"/>
                  </a:cubicBezTo>
                  <a:cubicBezTo>
                    <a:pt x="93600" y="592291"/>
                    <a:pt x="115099" y="586303"/>
                    <a:pt x="138687" y="583017"/>
                  </a:cubicBezTo>
                  <a:cubicBezTo>
                    <a:pt x="200763" y="575498"/>
                    <a:pt x="263423" y="571432"/>
                    <a:pt x="326110" y="572518"/>
                  </a:cubicBezTo>
                  <a:cubicBezTo>
                    <a:pt x="419488" y="572629"/>
                    <a:pt x="513171" y="583212"/>
                    <a:pt x="606270" y="572212"/>
                  </a:cubicBezTo>
                  <a:cubicBezTo>
                    <a:pt x="626767" y="569984"/>
                    <a:pt x="647097" y="566475"/>
                    <a:pt x="667538" y="564052"/>
                  </a:cubicBezTo>
                  <a:cubicBezTo>
                    <a:pt x="675391" y="563913"/>
                    <a:pt x="684275" y="559345"/>
                    <a:pt x="683467" y="550155"/>
                  </a:cubicBezTo>
                  <a:cubicBezTo>
                    <a:pt x="686753" y="473070"/>
                    <a:pt x="694133" y="396457"/>
                    <a:pt x="696473" y="319204"/>
                  </a:cubicBezTo>
                  <a:cubicBezTo>
                    <a:pt x="697475" y="293639"/>
                    <a:pt x="700121" y="267935"/>
                    <a:pt x="700371" y="242007"/>
                  </a:cubicBezTo>
                  <a:cubicBezTo>
                    <a:pt x="700984" y="203465"/>
                    <a:pt x="704159" y="166425"/>
                    <a:pt x="707362" y="127576"/>
                  </a:cubicBezTo>
                  <a:cubicBezTo>
                    <a:pt x="708670" y="109697"/>
                    <a:pt x="710258" y="91818"/>
                    <a:pt x="711455" y="73939"/>
                  </a:cubicBezTo>
                  <a:cubicBezTo>
                    <a:pt x="711038" y="65000"/>
                    <a:pt x="718752" y="39100"/>
                    <a:pt x="703992" y="39546"/>
                  </a:cubicBezTo>
                  <a:cubicBezTo>
                    <a:pt x="699452" y="40549"/>
                    <a:pt x="696946" y="44949"/>
                    <a:pt x="693604" y="47845"/>
                  </a:cubicBezTo>
                  <a:cubicBezTo>
                    <a:pt x="689427" y="52050"/>
                    <a:pt x="685222" y="56227"/>
                    <a:pt x="681128" y="60516"/>
                  </a:cubicBezTo>
                  <a:cubicBezTo>
                    <a:pt x="675029" y="66420"/>
                    <a:pt x="670295" y="74524"/>
                    <a:pt x="662358" y="78089"/>
                  </a:cubicBezTo>
                  <a:cubicBezTo>
                    <a:pt x="661021" y="76724"/>
                    <a:pt x="660074" y="74886"/>
                    <a:pt x="659935" y="72965"/>
                  </a:cubicBezTo>
                  <a:cubicBezTo>
                    <a:pt x="665059" y="64248"/>
                    <a:pt x="673024" y="57648"/>
                    <a:pt x="679373" y="49293"/>
                  </a:cubicBezTo>
                  <a:cubicBezTo>
                    <a:pt x="689065" y="35397"/>
                    <a:pt x="700288" y="22642"/>
                    <a:pt x="710564" y="9246"/>
                  </a:cubicBezTo>
                  <a:cubicBezTo>
                    <a:pt x="711873" y="9664"/>
                    <a:pt x="713321" y="9636"/>
                    <a:pt x="714602" y="9051"/>
                  </a:cubicBezTo>
                  <a:cubicBezTo>
                    <a:pt x="722483" y="5543"/>
                    <a:pt x="729808" y="-1698"/>
                    <a:pt x="739081" y="363"/>
                  </a:cubicBezTo>
                  <a:cubicBezTo>
                    <a:pt x="746768" y="7631"/>
                    <a:pt x="753201" y="15763"/>
                    <a:pt x="760469" y="23616"/>
                  </a:cubicBezTo>
                  <a:cubicBezTo>
                    <a:pt x="774505" y="41022"/>
                    <a:pt x="789126" y="58762"/>
                    <a:pt x="799597" y="78534"/>
                  </a:cubicBezTo>
                  <a:cubicBezTo>
                    <a:pt x="790797" y="72324"/>
                    <a:pt x="782581" y="65613"/>
                    <a:pt x="774644" y="58260"/>
                  </a:cubicBezTo>
                  <a:cubicBezTo>
                    <a:pt x="766791" y="51605"/>
                    <a:pt x="745821" y="26234"/>
                    <a:pt x="735851" y="39184"/>
                  </a:cubicBezTo>
                  <a:cubicBezTo>
                    <a:pt x="733846" y="43083"/>
                    <a:pt x="734653" y="47678"/>
                    <a:pt x="734319" y="51911"/>
                  </a:cubicBezTo>
                  <a:cubicBezTo>
                    <a:pt x="734152" y="61547"/>
                    <a:pt x="733539" y="71182"/>
                    <a:pt x="733122" y="80790"/>
                  </a:cubicBezTo>
                  <a:cubicBezTo>
                    <a:pt x="730309" y="102512"/>
                    <a:pt x="730309" y="124485"/>
                    <a:pt x="730225" y="146346"/>
                  </a:cubicBezTo>
                  <a:cubicBezTo>
                    <a:pt x="729808" y="174028"/>
                    <a:pt x="729195" y="201682"/>
                    <a:pt x="728415" y="229364"/>
                  </a:cubicBezTo>
                  <a:cubicBezTo>
                    <a:pt x="725129" y="283391"/>
                    <a:pt x="726856" y="337640"/>
                    <a:pt x="722901" y="391695"/>
                  </a:cubicBezTo>
                  <a:cubicBezTo>
                    <a:pt x="720757" y="418681"/>
                    <a:pt x="715855" y="445499"/>
                    <a:pt x="713767" y="472513"/>
                  </a:cubicBezTo>
                  <a:cubicBezTo>
                    <a:pt x="713015" y="501197"/>
                    <a:pt x="709924" y="529491"/>
                    <a:pt x="709116" y="558398"/>
                  </a:cubicBezTo>
                  <a:cubicBezTo>
                    <a:pt x="709060" y="560599"/>
                    <a:pt x="709617" y="562297"/>
                    <a:pt x="710620" y="563578"/>
                  </a:cubicBezTo>
                  <a:cubicBezTo>
                    <a:pt x="710091" y="573743"/>
                    <a:pt x="723208" y="578366"/>
                    <a:pt x="732175" y="579675"/>
                  </a:cubicBezTo>
                  <a:cubicBezTo>
                    <a:pt x="756487" y="583407"/>
                    <a:pt x="781189" y="579842"/>
                    <a:pt x="805585" y="578060"/>
                  </a:cubicBezTo>
                  <a:cubicBezTo>
                    <a:pt x="846216" y="576862"/>
                    <a:pt x="886820" y="577586"/>
                    <a:pt x="927507" y="577057"/>
                  </a:cubicBezTo>
                  <a:cubicBezTo>
                    <a:pt x="940874" y="576556"/>
                    <a:pt x="954130" y="578171"/>
                    <a:pt x="967442" y="578784"/>
                  </a:cubicBezTo>
                  <a:cubicBezTo>
                    <a:pt x="979751" y="578895"/>
                    <a:pt x="992033" y="579118"/>
                    <a:pt x="1004342" y="579814"/>
                  </a:cubicBezTo>
                  <a:cubicBezTo>
                    <a:pt x="1024142" y="578589"/>
                    <a:pt x="1042801" y="577670"/>
                    <a:pt x="1062825" y="578867"/>
                  </a:cubicBezTo>
                  <a:cubicBezTo>
                    <a:pt x="1108525" y="577753"/>
                    <a:pt x="1154197" y="575024"/>
                    <a:pt x="1199897" y="576862"/>
                  </a:cubicBezTo>
                  <a:cubicBezTo>
                    <a:pt x="1200482" y="576807"/>
                    <a:pt x="1201066" y="576751"/>
                    <a:pt x="1201651" y="576695"/>
                  </a:cubicBezTo>
                  <a:cubicBezTo>
                    <a:pt x="1212512" y="577726"/>
                    <a:pt x="1223346" y="579118"/>
                    <a:pt x="1234234" y="579675"/>
                  </a:cubicBezTo>
                  <a:cubicBezTo>
                    <a:pt x="1245987" y="580650"/>
                    <a:pt x="1257767" y="580873"/>
                    <a:pt x="1269519" y="581207"/>
                  </a:cubicBezTo>
                  <a:cubicBezTo>
                    <a:pt x="1278264" y="581597"/>
                    <a:pt x="1298092" y="583128"/>
                    <a:pt x="1294332" y="569287"/>
                  </a:cubicBezTo>
                  <a:cubicBezTo>
                    <a:pt x="1286006" y="557535"/>
                    <a:pt x="1271106" y="550462"/>
                    <a:pt x="1266010" y="536286"/>
                  </a:cubicBezTo>
                  <a:cubicBezTo>
                    <a:pt x="1282469" y="545672"/>
                    <a:pt x="1297062" y="557842"/>
                    <a:pt x="1311682" y="569956"/>
                  </a:cubicBezTo>
                  <a:cubicBezTo>
                    <a:pt x="1321039" y="577224"/>
                    <a:pt x="1332430" y="583100"/>
                    <a:pt x="1338111" y="593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37"/>
            <p:cNvSpPr/>
            <p:nvPr/>
          </p:nvSpPr>
          <p:spPr>
            <a:xfrm>
              <a:off x="5173495" y="3826564"/>
              <a:ext cx="429178" cy="570285"/>
            </a:xfrm>
            <a:custGeom>
              <a:rect b="b" l="l" r="r" t="t"/>
              <a:pathLst>
                <a:path extrusionOk="0" h="1140570" w="858355">
                  <a:moveTo>
                    <a:pt x="3083" y="1139658"/>
                  </a:moveTo>
                  <a:cubicBezTo>
                    <a:pt x="-5773" y="1133727"/>
                    <a:pt x="6954" y="1123367"/>
                    <a:pt x="10045" y="1117352"/>
                  </a:cubicBezTo>
                  <a:cubicBezTo>
                    <a:pt x="20015" y="1103371"/>
                    <a:pt x="29484" y="1089029"/>
                    <a:pt x="39704" y="1075216"/>
                  </a:cubicBezTo>
                  <a:cubicBezTo>
                    <a:pt x="69224" y="1037258"/>
                    <a:pt x="96794" y="997880"/>
                    <a:pt x="125562" y="959337"/>
                  </a:cubicBezTo>
                  <a:cubicBezTo>
                    <a:pt x="167920" y="901551"/>
                    <a:pt x="210084" y="843569"/>
                    <a:pt x="251857" y="785365"/>
                  </a:cubicBezTo>
                  <a:cubicBezTo>
                    <a:pt x="266478" y="766400"/>
                    <a:pt x="280931" y="747351"/>
                    <a:pt x="294494" y="727634"/>
                  </a:cubicBezTo>
                  <a:cubicBezTo>
                    <a:pt x="316550" y="699396"/>
                    <a:pt x="337464" y="670238"/>
                    <a:pt x="360273" y="642584"/>
                  </a:cubicBezTo>
                  <a:cubicBezTo>
                    <a:pt x="409482" y="580871"/>
                    <a:pt x="458718" y="519102"/>
                    <a:pt x="505755" y="455718"/>
                  </a:cubicBezTo>
                  <a:cubicBezTo>
                    <a:pt x="539341" y="413276"/>
                    <a:pt x="573261" y="371029"/>
                    <a:pt x="604730" y="326972"/>
                  </a:cubicBezTo>
                  <a:cubicBezTo>
                    <a:pt x="635364" y="288263"/>
                    <a:pt x="663770" y="247937"/>
                    <a:pt x="693067" y="208225"/>
                  </a:cubicBezTo>
                  <a:cubicBezTo>
                    <a:pt x="714733" y="179373"/>
                    <a:pt x="737319" y="151218"/>
                    <a:pt x="758985" y="122367"/>
                  </a:cubicBezTo>
                  <a:cubicBezTo>
                    <a:pt x="773773" y="103847"/>
                    <a:pt x="789814" y="86358"/>
                    <a:pt x="803515" y="67003"/>
                  </a:cubicBezTo>
                  <a:cubicBezTo>
                    <a:pt x="818888" y="46952"/>
                    <a:pt x="831030" y="24339"/>
                    <a:pt x="848742" y="6153"/>
                  </a:cubicBezTo>
                  <a:cubicBezTo>
                    <a:pt x="851137" y="3898"/>
                    <a:pt x="853560" y="1725"/>
                    <a:pt x="856484" y="110"/>
                  </a:cubicBezTo>
                  <a:cubicBezTo>
                    <a:pt x="857125" y="-196"/>
                    <a:pt x="857960" y="166"/>
                    <a:pt x="858239" y="834"/>
                  </a:cubicBezTo>
                  <a:cubicBezTo>
                    <a:pt x="858684" y="1809"/>
                    <a:pt x="857765" y="2533"/>
                    <a:pt x="857069" y="2895"/>
                  </a:cubicBezTo>
                  <a:cubicBezTo>
                    <a:pt x="842058" y="16262"/>
                    <a:pt x="834066" y="35367"/>
                    <a:pt x="823121" y="51881"/>
                  </a:cubicBezTo>
                  <a:cubicBezTo>
                    <a:pt x="803961" y="83406"/>
                    <a:pt x="779287" y="110837"/>
                    <a:pt x="757509" y="140468"/>
                  </a:cubicBezTo>
                  <a:cubicBezTo>
                    <a:pt x="743362" y="160380"/>
                    <a:pt x="728351" y="179652"/>
                    <a:pt x="713508" y="199035"/>
                  </a:cubicBezTo>
                  <a:cubicBezTo>
                    <a:pt x="688082" y="233205"/>
                    <a:pt x="664076" y="268434"/>
                    <a:pt x="638622" y="302605"/>
                  </a:cubicBezTo>
                  <a:cubicBezTo>
                    <a:pt x="619601" y="326527"/>
                    <a:pt x="602057" y="351563"/>
                    <a:pt x="583927" y="376154"/>
                  </a:cubicBezTo>
                  <a:cubicBezTo>
                    <a:pt x="550759" y="418902"/>
                    <a:pt x="516978" y="461176"/>
                    <a:pt x="485064" y="504843"/>
                  </a:cubicBezTo>
                  <a:cubicBezTo>
                    <a:pt x="451199" y="547591"/>
                    <a:pt x="417920" y="590813"/>
                    <a:pt x="384083" y="633589"/>
                  </a:cubicBezTo>
                  <a:cubicBezTo>
                    <a:pt x="357014" y="665949"/>
                    <a:pt x="332173" y="700036"/>
                    <a:pt x="306246" y="733316"/>
                  </a:cubicBezTo>
                  <a:cubicBezTo>
                    <a:pt x="282296" y="767737"/>
                    <a:pt x="255895" y="800376"/>
                    <a:pt x="232112" y="834908"/>
                  </a:cubicBezTo>
                  <a:cubicBezTo>
                    <a:pt x="190311" y="892583"/>
                    <a:pt x="148482" y="950203"/>
                    <a:pt x="106040" y="1007404"/>
                  </a:cubicBezTo>
                  <a:cubicBezTo>
                    <a:pt x="84290" y="1038595"/>
                    <a:pt x="60535" y="1068310"/>
                    <a:pt x="38367" y="1099194"/>
                  </a:cubicBezTo>
                  <a:cubicBezTo>
                    <a:pt x="30626" y="1110529"/>
                    <a:pt x="22661" y="1121696"/>
                    <a:pt x="14835" y="1132975"/>
                  </a:cubicBezTo>
                  <a:cubicBezTo>
                    <a:pt x="12329" y="1137236"/>
                    <a:pt x="8514" y="1142778"/>
                    <a:pt x="3083" y="1139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37"/>
            <p:cNvSpPr/>
            <p:nvPr/>
          </p:nvSpPr>
          <p:spPr>
            <a:xfrm>
              <a:off x="5158612" y="4338030"/>
              <a:ext cx="91478" cy="98732"/>
            </a:xfrm>
            <a:custGeom>
              <a:rect b="b" l="l" r="r" t="t"/>
              <a:pathLst>
                <a:path extrusionOk="0" h="197465" w="182955">
                  <a:moveTo>
                    <a:pt x="24412" y="197430"/>
                  </a:moveTo>
                  <a:cubicBezTo>
                    <a:pt x="-5693" y="198794"/>
                    <a:pt x="545" y="161338"/>
                    <a:pt x="518" y="141286"/>
                  </a:cubicBezTo>
                  <a:cubicBezTo>
                    <a:pt x="2133" y="108425"/>
                    <a:pt x="2272" y="75396"/>
                    <a:pt x="5920" y="42701"/>
                  </a:cubicBezTo>
                  <a:cubicBezTo>
                    <a:pt x="8232" y="28944"/>
                    <a:pt x="8371" y="11873"/>
                    <a:pt x="20541" y="2738"/>
                  </a:cubicBezTo>
                  <a:cubicBezTo>
                    <a:pt x="32989" y="-4530"/>
                    <a:pt x="49197" y="3323"/>
                    <a:pt x="47638" y="18612"/>
                  </a:cubicBezTo>
                  <a:cubicBezTo>
                    <a:pt x="46775" y="51557"/>
                    <a:pt x="38225" y="83751"/>
                    <a:pt x="34298" y="116362"/>
                  </a:cubicBezTo>
                  <a:cubicBezTo>
                    <a:pt x="20736" y="132542"/>
                    <a:pt x="36805" y="34096"/>
                    <a:pt x="35022" y="27774"/>
                  </a:cubicBezTo>
                  <a:cubicBezTo>
                    <a:pt x="34688" y="23263"/>
                    <a:pt x="36248" y="17721"/>
                    <a:pt x="33908" y="13794"/>
                  </a:cubicBezTo>
                  <a:cubicBezTo>
                    <a:pt x="28561" y="10369"/>
                    <a:pt x="24468" y="16133"/>
                    <a:pt x="23019" y="20840"/>
                  </a:cubicBezTo>
                  <a:cubicBezTo>
                    <a:pt x="15110" y="51669"/>
                    <a:pt x="16308" y="84001"/>
                    <a:pt x="14358" y="115554"/>
                  </a:cubicBezTo>
                  <a:cubicBezTo>
                    <a:pt x="13718" y="133628"/>
                    <a:pt x="12660" y="151730"/>
                    <a:pt x="13077" y="169831"/>
                  </a:cubicBezTo>
                  <a:cubicBezTo>
                    <a:pt x="13774" y="189465"/>
                    <a:pt x="23855" y="184953"/>
                    <a:pt x="38698" y="182614"/>
                  </a:cubicBezTo>
                  <a:cubicBezTo>
                    <a:pt x="52706" y="179300"/>
                    <a:pt x="65656" y="173702"/>
                    <a:pt x="79413" y="169692"/>
                  </a:cubicBezTo>
                  <a:cubicBezTo>
                    <a:pt x="87685" y="166824"/>
                    <a:pt x="96262" y="164958"/>
                    <a:pt x="104617" y="162312"/>
                  </a:cubicBezTo>
                  <a:cubicBezTo>
                    <a:pt x="113055" y="159110"/>
                    <a:pt x="121326" y="155628"/>
                    <a:pt x="130071" y="153345"/>
                  </a:cubicBezTo>
                  <a:cubicBezTo>
                    <a:pt x="143466" y="149028"/>
                    <a:pt x="160676" y="148081"/>
                    <a:pt x="170034" y="136552"/>
                  </a:cubicBezTo>
                  <a:cubicBezTo>
                    <a:pt x="170201" y="127696"/>
                    <a:pt x="153269" y="131706"/>
                    <a:pt x="148117" y="132235"/>
                  </a:cubicBezTo>
                  <a:cubicBezTo>
                    <a:pt x="133106" y="135466"/>
                    <a:pt x="117455" y="141008"/>
                    <a:pt x="102472" y="143570"/>
                  </a:cubicBezTo>
                  <a:cubicBezTo>
                    <a:pt x="88158" y="146800"/>
                    <a:pt x="73565" y="148722"/>
                    <a:pt x="59501" y="153011"/>
                  </a:cubicBezTo>
                  <a:cubicBezTo>
                    <a:pt x="51342" y="155044"/>
                    <a:pt x="48028" y="143069"/>
                    <a:pt x="56104" y="140618"/>
                  </a:cubicBezTo>
                  <a:cubicBezTo>
                    <a:pt x="72312" y="135800"/>
                    <a:pt x="90386" y="133349"/>
                    <a:pt x="106566" y="129701"/>
                  </a:cubicBezTo>
                  <a:cubicBezTo>
                    <a:pt x="124194" y="125969"/>
                    <a:pt x="141266" y="118701"/>
                    <a:pt x="159479" y="118116"/>
                  </a:cubicBezTo>
                  <a:cubicBezTo>
                    <a:pt x="188442" y="117726"/>
                    <a:pt x="190976" y="146021"/>
                    <a:pt x="165021" y="156074"/>
                  </a:cubicBezTo>
                  <a:cubicBezTo>
                    <a:pt x="152377" y="161700"/>
                    <a:pt x="138620" y="163900"/>
                    <a:pt x="125503" y="168077"/>
                  </a:cubicBezTo>
                  <a:cubicBezTo>
                    <a:pt x="112916" y="173313"/>
                    <a:pt x="99966" y="177184"/>
                    <a:pt x="86849" y="180748"/>
                  </a:cubicBezTo>
                  <a:cubicBezTo>
                    <a:pt x="66185" y="186680"/>
                    <a:pt x="46218" y="196761"/>
                    <a:pt x="24412" y="1974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37"/>
            <p:cNvSpPr/>
            <p:nvPr/>
          </p:nvSpPr>
          <p:spPr>
            <a:xfrm>
              <a:off x="5183915" y="3833104"/>
              <a:ext cx="433789" cy="579388"/>
            </a:xfrm>
            <a:custGeom>
              <a:rect b="b" l="l" r="r" t="t"/>
              <a:pathLst>
                <a:path extrusionOk="0" h="1158775" w="867578">
                  <a:moveTo>
                    <a:pt x="986" y="1155792"/>
                  </a:moveTo>
                  <a:cubicBezTo>
                    <a:pt x="-2300" y="1149331"/>
                    <a:pt x="3465" y="1142619"/>
                    <a:pt x="6027" y="1136854"/>
                  </a:cubicBezTo>
                  <a:cubicBezTo>
                    <a:pt x="17055" y="1115272"/>
                    <a:pt x="35853" y="1099147"/>
                    <a:pt x="50112" y="1079792"/>
                  </a:cubicBezTo>
                  <a:cubicBezTo>
                    <a:pt x="82472" y="1036320"/>
                    <a:pt x="117980" y="995243"/>
                    <a:pt x="149504" y="951130"/>
                  </a:cubicBezTo>
                  <a:cubicBezTo>
                    <a:pt x="169110" y="920775"/>
                    <a:pt x="192977" y="893678"/>
                    <a:pt x="213975" y="864353"/>
                  </a:cubicBezTo>
                  <a:cubicBezTo>
                    <a:pt x="234276" y="836727"/>
                    <a:pt x="254773" y="809240"/>
                    <a:pt x="274797" y="781391"/>
                  </a:cubicBezTo>
                  <a:cubicBezTo>
                    <a:pt x="296212" y="754294"/>
                    <a:pt x="316124" y="726000"/>
                    <a:pt x="337679" y="699014"/>
                  </a:cubicBezTo>
                  <a:cubicBezTo>
                    <a:pt x="352690" y="681497"/>
                    <a:pt x="365974" y="662672"/>
                    <a:pt x="379787" y="644236"/>
                  </a:cubicBezTo>
                  <a:cubicBezTo>
                    <a:pt x="393962" y="626384"/>
                    <a:pt x="407970" y="608394"/>
                    <a:pt x="421755" y="590209"/>
                  </a:cubicBezTo>
                  <a:cubicBezTo>
                    <a:pt x="460075" y="543924"/>
                    <a:pt x="498340" y="497611"/>
                    <a:pt x="535768" y="450602"/>
                  </a:cubicBezTo>
                  <a:cubicBezTo>
                    <a:pt x="559189" y="423645"/>
                    <a:pt x="581079" y="395378"/>
                    <a:pt x="603580" y="367640"/>
                  </a:cubicBezTo>
                  <a:cubicBezTo>
                    <a:pt x="618062" y="348230"/>
                    <a:pt x="630844" y="328067"/>
                    <a:pt x="644685" y="308294"/>
                  </a:cubicBezTo>
                  <a:cubicBezTo>
                    <a:pt x="672144" y="267078"/>
                    <a:pt x="699408" y="226558"/>
                    <a:pt x="726227" y="185091"/>
                  </a:cubicBezTo>
                  <a:cubicBezTo>
                    <a:pt x="753769" y="143541"/>
                    <a:pt x="783986" y="103717"/>
                    <a:pt x="815204" y="64867"/>
                  </a:cubicBezTo>
                  <a:cubicBezTo>
                    <a:pt x="829073" y="48047"/>
                    <a:pt x="838346" y="28079"/>
                    <a:pt x="852020" y="11119"/>
                  </a:cubicBezTo>
                  <a:cubicBezTo>
                    <a:pt x="854304" y="8195"/>
                    <a:pt x="856615" y="5354"/>
                    <a:pt x="858871" y="2430"/>
                  </a:cubicBezTo>
                  <a:cubicBezTo>
                    <a:pt x="860152" y="286"/>
                    <a:pt x="863132" y="-772"/>
                    <a:pt x="865332" y="648"/>
                  </a:cubicBezTo>
                  <a:cubicBezTo>
                    <a:pt x="867198" y="1734"/>
                    <a:pt x="867894" y="3795"/>
                    <a:pt x="867449" y="5828"/>
                  </a:cubicBezTo>
                  <a:cubicBezTo>
                    <a:pt x="864357" y="11871"/>
                    <a:pt x="859261" y="17357"/>
                    <a:pt x="855641" y="23038"/>
                  </a:cubicBezTo>
                  <a:cubicBezTo>
                    <a:pt x="846005" y="37882"/>
                    <a:pt x="838179" y="53839"/>
                    <a:pt x="827513" y="68014"/>
                  </a:cubicBezTo>
                  <a:cubicBezTo>
                    <a:pt x="794596" y="110679"/>
                    <a:pt x="761651" y="153510"/>
                    <a:pt x="732409" y="198821"/>
                  </a:cubicBezTo>
                  <a:cubicBezTo>
                    <a:pt x="695426" y="256022"/>
                    <a:pt x="657524" y="312722"/>
                    <a:pt x="618786" y="368699"/>
                  </a:cubicBezTo>
                  <a:cubicBezTo>
                    <a:pt x="596646" y="397160"/>
                    <a:pt x="574061" y="425371"/>
                    <a:pt x="550695" y="452858"/>
                  </a:cubicBezTo>
                  <a:cubicBezTo>
                    <a:pt x="534738" y="471043"/>
                    <a:pt x="521036" y="491095"/>
                    <a:pt x="504940" y="509141"/>
                  </a:cubicBezTo>
                  <a:cubicBezTo>
                    <a:pt x="482104" y="536906"/>
                    <a:pt x="459825" y="565117"/>
                    <a:pt x="436376" y="592353"/>
                  </a:cubicBezTo>
                  <a:cubicBezTo>
                    <a:pt x="422145" y="610622"/>
                    <a:pt x="408276" y="629169"/>
                    <a:pt x="393739" y="647215"/>
                  </a:cubicBezTo>
                  <a:cubicBezTo>
                    <a:pt x="376306" y="670191"/>
                    <a:pt x="359485" y="693556"/>
                    <a:pt x="340798" y="715556"/>
                  </a:cubicBezTo>
                  <a:cubicBezTo>
                    <a:pt x="323449" y="738476"/>
                    <a:pt x="306461" y="761674"/>
                    <a:pt x="288721" y="784288"/>
                  </a:cubicBezTo>
                  <a:cubicBezTo>
                    <a:pt x="253910" y="830934"/>
                    <a:pt x="220825" y="878918"/>
                    <a:pt x="184093" y="924117"/>
                  </a:cubicBezTo>
                  <a:cubicBezTo>
                    <a:pt x="150396" y="973409"/>
                    <a:pt x="113412" y="1020279"/>
                    <a:pt x="75956" y="1066731"/>
                  </a:cubicBezTo>
                  <a:cubicBezTo>
                    <a:pt x="59887" y="1089567"/>
                    <a:pt x="40950" y="1110120"/>
                    <a:pt x="23683" y="1131981"/>
                  </a:cubicBezTo>
                  <a:cubicBezTo>
                    <a:pt x="19422" y="1138971"/>
                    <a:pt x="14967" y="1146045"/>
                    <a:pt x="12321" y="1153814"/>
                  </a:cubicBezTo>
                  <a:cubicBezTo>
                    <a:pt x="11653" y="1159106"/>
                    <a:pt x="3521" y="1160777"/>
                    <a:pt x="986" y="1155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5551371" y="3810596"/>
              <a:ext cx="73646" cy="26961"/>
            </a:xfrm>
            <a:custGeom>
              <a:rect b="b" l="l" r="r" t="t"/>
              <a:pathLst>
                <a:path extrusionOk="0" h="53923" w="147293">
                  <a:moveTo>
                    <a:pt x="22868" y="53849"/>
                  </a:moveTo>
                  <a:cubicBezTo>
                    <a:pt x="12285" y="53710"/>
                    <a:pt x="-5148" y="46636"/>
                    <a:pt x="1452" y="33464"/>
                  </a:cubicBezTo>
                  <a:cubicBezTo>
                    <a:pt x="4042" y="28590"/>
                    <a:pt x="9723" y="26975"/>
                    <a:pt x="14374" y="24636"/>
                  </a:cubicBezTo>
                  <a:cubicBezTo>
                    <a:pt x="21392" y="21322"/>
                    <a:pt x="28661" y="18453"/>
                    <a:pt x="36096" y="16253"/>
                  </a:cubicBezTo>
                  <a:cubicBezTo>
                    <a:pt x="54393" y="10098"/>
                    <a:pt x="73692" y="8511"/>
                    <a:pt x="92546" y="4919"/>
                  </a:cubicBezTo>
                  <a:cubicBezTo>
                    <a:pt x="109144" y="1855"/>
                    <a:pt x="126160" y="-1431"/>
                    <a:pt x="143064" y="658"/>
                  </a:cubicBezTo>
                  <a:cubicBezTo>
                    <a:pt x="145347" y="769"/>
                    <a:pt x="148773" y="2969"/>
                    <a:pt x="146601" y="5364"/>
                  </a:cubicBezTo>
                  <a:cubicBezTo>
                    <a:pt x="144763" y="7007"/>
                    <a:pt x="141978" y="7063"/>
                    <a:pt x="139638" y="7314"/>
                  </a:cubicBezTo>
                  <a:cubicBezTo>
                    <a:pt x="132621" y="7871"/>
                    <a:pt x="124628" y="9012"/>
                    <a:pt x="118139" y="10405"/>
                  </a:cubicBezTo>
                  <a:cubicBezTo>
                    <a:pt x="83189" y="19428"/>
                    <a:pt x="46150" y="21795"/>
                    <a:pt x="13845" y="38866"/>
                  </a:cubicBezTo>
                  <a:cubicBezTo>
                    <a:pt x="39188" y="47137"/>
                    <a:pt x="70573" y="30400"/>
                    <a:pt x="96139" y="26891"/>
                  </a:cubicBezTo>
                  <a:cubicBezTo>
                    <a:pt x="99703" y="26390"/>
                    <a:pt x="104103" y="26112"/>
                    <a:pt x="106972" y="28590"/>
                  </a:cubicBezTo>
                  <a:cubicBezTo>
                    <a:pt x="110063" y="31514"/>
                    <a:pt x="108559" y="36973"/>
                    <a:pt x="104465" y="38059"/>
                  </a:cubicBezTo>
                  <a:cubicBezTo>
                    <a:pt x="77285" y="42682"/>
                    <a:pt x="50856" y="54991"/>
                    <a:pt x="22868" y="538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5607284" y="3812891"/>
              <a:ext cx="25253" cy="64277"/>
            </a:xfrm>
            <a:custGeom>
              <a:rect b="b" l="l" r="r" t="t"/>
              <a:pathLst>
                <a:path extrusionOk="0" h="128554" w="50505">
                  <a:moveTo>
                    <a:pt x="11715" y="128489"/>
                  </a:moveTo>
                  <a:cubicBezTo>
                    <a:pt x="-10007" y="122195"/>
                    <a:pt x="4697" y="78862"/>
                    <a:pt x="6981" y="63434"/>
                  </a:cubicBezTo>
                  <a:cubicBezTo>
                    <a:pt x="8151" y="57725"/>
                    <a:pt x="9181" y="52016"/>
                    <a:pt x="10768" y="46391"/>
                  </a:cubicBezTo>
                  <a:cubicBezTo>
                    <a:pt x="13163" y="38537"/>
                    <a:pt x="24888" y="41656"/>
                    <a:pt x="22883" y="49732"/>
                  </a:cubicBezTo>
                  <a:cubicBezTo>
                    <a:pt x="20627" y="59953"/>
                    <a:pt x="18566" y="70870"/>
                    <a:pt x="16449" y="80979"/>
                  </a:cubicBezTo>
                  <a:cubicBezTo>
                    <a:pt x="14333" y="91645"/>
                    <a:pt x="11548" y="102395"/>
                    <a:pt x="13720" y="113228"/>
                  </a:cubicBezTo>
                  <a:cubicBezTo>
                    <a:pt x="21713" y="96992"/>
                    <a:pt x="25027" y="79280"/>
                    <a:pt x="29093" y="61819"/>
                  </a:cubicBezTo>
                  <a:cubicBezTo>
                    <a:pt x="30847" y="45639"/>
                    <a:pt x="48364" y="20547"/>
                    <a:pt x="31544" y="8460"/>
                  </a:cubicBezTo>
                  <a:cubicBezTo>
                    <a:pt x="24414" y="3949"/>
                    <a:pt x="31126" y="-2178"/>
                    <a:pt x="37308" y="774"/>
                  </a:cubicBezTo>
                  <a:cubicBezTo>
                    <a:pt x="57415" y="9686"/>
                    <a:pt x="49952" y="34973"/>
                    <a:pt x="44633" y="51181"/>
                  </a:cubicBezTo>
                  <a:cubicBezTo>
                    <a:pt x="39035" y="66720"/>
                    <a:pt x="32268" y="130884"/>
                    <a:pt x="11715" y="12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37"/>
            <p:cNvSpPr/>
            <p:nvPr/>
          </p:nvSpPr>
          <p:spPr>
            <a:xfrm>
              <a:off x="5165127" y="3814239"/>
              <a:ext cx="461550" cy="616192"/>
            </a:xfrm>
            <a:custGeom>
              <a:rect b="b" l="l" r="r" t="t"/>
              <a:pathLst>
                <a:path extrusionOk="0" h="1232383" w="923100">
                  <a:moveTo>
                    <a:pt x="915859" y="5793"/>
                  </a:moveTo>
                  <a:cubicBezTo>
                    <a:pt x="932680" y="17879"/>
                    <a:pt x="915163" y="42971"/>
                    <a:pt x="913408" y="59151"/>
                  </a:cubicBezTo>
                  <a:cubicBezTo>
                    <a:pt x="909343" y="76612"/>
                    <a:pt x="906029" y="94324"/>
                    <a:pt x="898036" y="110560"/>
                  </a:cubicBezTo>
                  <a:cubicBezTo>
                    <a:pt x="895891" y="99727"/>
                    <a:pt x="898676" y="88977"/>
                    <a:pt x="900793" y="78311"/>
                  </a:cubicBezTo>
                  <a:cubicBezTo>
                    <a:pt x="902937" y="68202"/>
                    <a:pt x="904970" y="57257"/>
                    <a:pt x="907226" y="47065"/>
                  </a:cubicBezTo>
                  <a:cubicBezTo>
                    <a:pt x="908006" y="43918"/>
                    <a:pt x="906725" y="41551"/>
                    <a:pt x="904720" y="40269"/>
                  </a:cubicBezTo>
                  <a:cubicBezTo>
                    <a:pt x="904358" y="39490"/>
                    <a:pt x="903745" y="38821"/>
                    <a:pt x="902937" y="38348"/>
                  </a:cubicBezTo>
                  <a:cubicBezTo>
                    <a:pt x="900737" y="36955"/>
                    <a:pt x="897757" y="37986"/>
                    <a:pt x="896476" y="40130"/>
                  </a:cubicBezTo>
                  <a:cubicBezTo>
                    <a:pt x="894248" y="43054"/>
                    <a:pt x="891909" y="45923"/>
                    <a:pt x="889625" y="48819"/>
                  </a:cubicBezTo>
                  <a:cubicBezTo>
                    <a:pt x="875952" y="65779"/>
                    <a:pt x="866706" y="85747"/>
                    <a:pt x="852809" y="102567"/>
                  </a:cubicBezTo>
                  <a:cubicBezTo>
                    <a:pt x="821591" y="141417"/>
                    <a:pt x="791375" y="181241"/>
                    <a:pt x="763832" y="222791"/>
                  </a:cubicBezTo>
                  <a:cubicBezTo>
                    <a:pt x="737014" y="264258"/>
                    <a:pt x="709750" y="304806"/>
                    <a:pt x="682291" y="345995"/>
                  </a:cubicBezTo>
                  <a:cubicBezTo>
                    <a:pt x="668450" y="365767"/>
                    <a:pt x="655667" y="385930"/>
                    <a:pt x="641158" y="405340"/>
                  </a:cubicBezTo>
                  <a:cubicBezTo>
                    <a:pt x="618656" y="433050"/>
                    <a:pt x="596767" y="461345"/>
                    <a:pt x="573346" y="488302"/>
                  </a:cubicBezTo>
                  <a:cubicBezTo>
                    <a:pt x="535945" y="535311"/>
                    <a:pt x="497653" y="581652"/>
                    <a:pt x="459333" y="627909"/>
                  </a:cubicBezTo>
                  <a:cubicBezTo>
                    <a:pt x="445547" y="646066"/>
                    <a:pt x="431539" y="664057"/>
                    <a:pt x="417364" y="681936"/>
                  </a:cubicBezTo>
                  <a:cubicBezTo>
                    <a:pt x="403579" y="700399"/>
                    <a:pt x="390267" y="719225"/>
                    <a:pt x="375257" y="736742"/>
                  </a:cubicBezTo>
                  <a:cubicBezTo>
                    <a:pt x="353702" y="763700"/>
                    <a:pt x="333790" y="792022"/>
                    <a:pt x="312374" y="819119"/>
                  </a:cubicBezTo>
                  <a:cubicBezTo>
                    <a:pt x="292351" y="846968"/>
                    <a:pt x="271854" y="874455"/>
                    <a:pt x="251552" y="902081"/>
                  </a:cubicBezTo>
                  <a:cubicBezTo>
                    <a:pt x="230582" y="931434"/>
                    <a:pt x="206715" y="958503"/>
                    <a:pt x="187110" y="988858"/>
                  </a:cubicBezTo>
                  <a:cubicBezTo>
                    <a:pt x="155613" y="1032971"/>
                    <a:pt x="120077" y="1074048"/>
                    <a:pt x="87717" y="1117520"/>
                  </a:cubicBezTo>
                  <a:cubicBezTo>
                    <a:pt x="73486" y="1136875"/>
                    <a:pt x="54660" y="1152999"/>
                    <a:pt x="43632" y="1174582"/>
                  </a:cubicBezTo>
                  <a:cubicBezTo>
                    <a:pt x="41070" y="1180319"/>
                    <a:pt x="35333" y="1187031"/>
                    <a:pt x="38536" y="1193436"/>
                  </a:cubicBezTo>
                  <a:cubicBezTo>
                    <a:pt x="38035" y="1197446"/>
                    <a:pt x="41293" y="1201902"/>
                    <a:pt x="46529" y="1200621"/>
                  </a:cubicBezTo>
                  <a:cubicBezTo>
                    <a:pt x="60592" y="1196360"/>
                    <a:pt x="75157" y="1194411"/>
                    <a:pt x="89499" y="1191180"/>
                  </a:cubicBezTo>
                  <a:cubicBezTo>
                    <a:pt x="104482" y="1188590"/>
                    <a:pt x="120105" y="1183076"/>
                    <a:pt x="135144" y="1179846"/>
                  </a:cubicBezTo>
                  <a:cubicBezTo>
                    <a:pt x="140296" y="1179344"/>
                    <a:pt x="157228" y="1175306"/>
                    <a:pt x="157061" y="1184162"/>
                  </a:cubicBezTo>
                  <a:cubicBezTo>
                    <a:pt x="147676" y="1195692"/>
                    <a:pt x="130493" y="1196639"/>
                    <a:pt x="117098" y="1200955"/>
                  </a:cubicBezTo>
                  <a:cubicBezTo>
                    <a:pt x="108353" y="1203211"/>
                    <a:pt x="100054" y="1206720"/>
                    <a:pt x="91644" y="1209922"/>
                  </a:cubicBezTo>
                  <a:cubicBezTo>
                    <a:pt x="83317" y="1212568"/>
                    <a:pt x="74739" y="1214434"/>
                    <a:pt x="66441" y="1217302"/>
                  </a:cubicBezTo>
                  <a:cubicBezTo>
                    <a:pt x="52683" y="1221313"/>
                    <a:pt x="39733" y="1226910"/>
                    <a:pt x="25725" y="1230224"/>
                  </a:cubicBezTo>
                  <a:cubicBezTo>
                    <a:pt x="10882" y="1232564"/>
                    <a:pt x="801" y="1237047"/>
                    <a:pt x="104" y="1217442"/>
                  </a:cubicBezTo>
                  <a:cubicBezTo>
                    <a:pt x="-341" y="1199340"/>
                    <a:pt x="745" y="1181238"/>
                    <a:pt x="1358" y="1163164"/>
                  </a:cubicBezTo>
                  <a:cubicBezTo>
                    <a:pt x="3307" y="1131584"/>
                    <a:pt x="2137" y="1099279"/>
                    <a:pt x="10047" y="1068450"/>
                  </a:cubicBezTo>
                  <a:cubicBezTo>
                    <a:pt x="11495" y="1063744"/>
                    <a:pt x="15588" y="1057979"/>
                    <a:pt x="20935" y="1061404"/>
                  </a:cubicBezTo>
                  <a:cubicBezTo>
                    <a:pt x="23275" y="1065331"/>
                    <a:pt x="21715" y="1070873"/>
                    <a:pt x="22049" y="1075385"/>
                  </a:cubicBezTo>
                  <a:cubicBezTo>
                    <a:pt x="23804" y="1081567"/>
                    <a:pt x="8320" y="1176671"/>
                    <a:pt x="20629" y="1164724"/>
                  </a:cubicBezTo>
                  <a:cubicBezTo>
                    <a:pt x="25642" y="1166896"/>
                    <a:pt x="29207" y="1161688"/>
                    <a:pt x="31518" y="1157678"/>
                  </a:cubicBezTo>
                  <a:cubicBezTo>
                    <a:pt x="39371" y="1146399"/>
                    <a:pt x="47308" y="1135232"/>
                    <a:pt x="55050" y="1123897"/>
                  </a:cubicBezTo>
                  <a:cubicBezTo>
                    <a:pt x="77218" y="1093013"/>
                    <a:pt x="100973" y="1063298"/>
                    <a:pt x="122723" y="1032107"/>
                  </a:cubicBezTo>
                  <a:cubicBezTo>
                    <a:pt x="165165" y="974906"/>
                    <a:pt x="206994" y="917286"/>
                    <a:pt x="248795" y="859611"/>
                  </a:cubicBezTo>
                  <a:cubicBezTo>
                    <a:pt x="272578" y="825051"/>
                    <a:pt x="299007" y="792440"/>
                    <a:pt x="322929" y="758019"/>
                  </a:cubicBezTo>
                  <a:cubicBezTo>
                    <a:pt x="348856" y="724739"/>
                    <a:pt x="373697" y="690680"/>
                    <a:pt x="400766" y="658292"/>
                  </a:cubicBezTo>
                  <a:cubicBezTo>
                    <a:pt x="434575" y="615488"/>
                    <a:pt x="467882" y="572295"/>
                    <a:pt x="501746" y="529546"/>
                  </a:cubicBezTo>
                  <a:cubicBezTo>
                    <a:pt x="533661" y="485852"/>
                    <a:pt x="567442" y="443605"/>
                    <a:pt x="600610" y="400857"/>
                  </a:cubicBezTo>
                  <a:cubicBezTo>
                    <a:pt x="618739" y="376266"/>
                    <a:pt x="636284" y="351230"/>
                    <a:pt x="655305" y="327308"/>
                  </a:cubicBezTo>
                  <a:cubicBezTo>
                    <a:pt x="680759" y="293137"/>
                    <a:pt x="704765" y="257908"/>
                    <a:pt x="730191" y="223738"/>
                  </a:cubicBezTo>
                  <a:cubicBezTo>
                    <a:pt x="745034" y="204327"/>
                    <a:pt x="760045" y="185056"/>
                    <a:pt x="774192" y="165172"/>
                  </a:cubicBezTo>
                  <a:cubicBezTo>
                    <a:pt x="795970" y="135568"/>
                    <a:pt x="820672" y="108109"/>
                    <a:pt x="839804" y="76584"/>
                  </a:cubicBezTo>
                  <a:cubicBezTo>
                    <a:pt x="849495" y="61992"/>
                    <a:pt x="856847" y="45366"/>
                    <a:pt x="868795" y="32472"/>
                  </a:cubicBezTo>
                  <a:cubicBezTo>
                    <a:pt x="871524" y="31859"/>
                    <a:pt x="874253" y="31330"/>
                    <a:pt x="876982" y="30857"/>
                  </a:cubicBezTo>
                  <a:cubicBezTo>
                    <a:pt x="881048" y="29770"/>
                    <a:pt x="882580" y="24312"/>
                    <a:pt x="879489" y="21388"/>
                  </a:cubicBezTo>
                  <a:cubicBezTo>
                    <a:pt x="876592" y="18909"/>
                    <a:pt x="872192" y="19188"/>
                    <a:pt x="868655" y="19689"/>
                  </a:cubicBezTo>
                  <a:cubicBezTo>
                    <a:pt x="843090" y="23198"/>
                    <a:pt x="811704" y="39907"/>
                    <a:pt x="786390" y="31664"/>
                  </a:cubicBezTo>
                  <a:cubicBezTo>
                    <a:pt x="818694" y="14593"/>
                    <a:pt x="855733" y="12226"/>
                    <a:pt x="890684" y="3203"/>
                  </a:cubicBezTo>
                  <a:cubicBezTo>
                    <a:pt x="897173" y="1810"/>
                    <a:pt x="905165" y="668"/>
                    <a:pt x="912183" y="111"/>
                  </a:cubicBezTo>
                  <a:cubicBezTo>
                    <a:pt x="912517" y="84"/>
                    <a:pt x="912852" y="56"/>
                    <a:pt x="913213" y="0"/>
                  </a:cubicBezTo>
                  <a:cubicBezTo>
                    <a:pt x="912267" y="1615"/>
                    <a:pt x="912796" y="3843"/>
                    <a:pt x="915859" y="57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37"/>
            <p:cNvSpPr/>
            <p:nvPr/>
          </p:nvSpPr>
          <p:spPr>
            <a:xfrm>
              <a:off x="5573723" y="3826008"/>
              <a:ext cx="29832" cy="37178"/>
            </a:xfrm>
            <a:custGeom>
              <a:rect b="b" l="l" r="r" t="t"/>
              <a:pathLst>
                <a:path extrusionOk="0" h="74355" w="59665">
                  <a:moveTo>
                    <a:pt x="1194" y="74046"/>
                  </a:moveTo>
                  <a:cubicBezTo>
                    <a:pt x="-3011" y="71261"/>
                    <a:pt x="5121" y="64243"/>
                    <a:pt x="6625" y="61152"/>
                  </a:cubicBezTo>
                  <a:cubicBezTo>
                    <a:pt x="10134" y="56473"/>
                    <a:pt x="13894" y="51405"/>
                    <a:pt x="16846" y="46642"/>
                  </a:cubicBezTo>
                  <a:cubicBezTo>
                    <a:pt x="24671" y="34110"/>
                    <a:pt x="34920" y="23611"/>
                    <a:pt x="44221" y="12221"/>
                  </a:cubicBezTo>
                  <a:cubicBezTo>
                    <a:pt x="47674" y="8350"/>
                    <a:pt x="51740" y="5036"/>
                    <a:pt x="55221" y="1221"/>
                  </a:cubicBezTo>
                  <a:cubicBezTo>
                    <a:pt x="55917" y="552"/>
                    <a:pt x="56892" y="302"/>
                    <a:pt x="57783" y="552"/>
                  </a:cubicBezTo>
                  <a:cubicBezTo>
                    <a:pt x="58786" y="-701"/>
                    <a:pt x="59983" y="385"/>
                    <a:pt x="59315" y="1750"/>
                  </a:cubicBezTo>
                  <a:cubicBezTo>
                    <a:pt x="60178" y="3198"/>
                    <a:pt x="59315" y="4869"/>
                    <a:pt x="58173" y="5899"/>
                  </a:cubicBezTo>
                  <a:cubicBezTo>
                    <a:pt x="56001" y="8267"/>
                    <a:pt x="53745" y="10522"/>
                    <a:pt x="51573" y="12890"/>
                  </a:cubicBezTo>
                  <a:cubicBezTo>
                    <a:pt x="45613" y="20659"/>
                    <a:pt x="40044" y="28708"/>
                    <a:pt x="33638" y="36171"/>
                  </a:cubicBezTo>
                  <a:cubicBezTo>
                    <a:pt x="31104" y="38956"/>
                    <a:pt x="29294" y="42994"/>
                    <a:pt x="25813" y="44637"/>
                  </a:cubicBezTo>
                  <a:cubicBezTo>
                    <a:pt x="20355" y="52658"/>
                    <a:pt x="14729" y="60372"/>
                    <a:pt x="8686" y="67947"/>
                  </a:cubicBezTo>
                  <a:cubicBezTo>
                    <a:pt x="6486" y="70008"/>
                    <a:pt x="5010" y="75744"/>
                    <a:pt x="1194" y="740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37"/>
            <p:cNvSpPr/>
            <p:nvPr/>
          </p:nvSpPr>
          <p:spPr>
            <a:xfrm>
              <a:off x="5614548" y="3810589"/>
              <a:ext cx="17489" cy="10446"/>
            </a:xfrm>
            <a:custGeom>
              <a:rect b="b" l="l" r="r" t="t"/>
              <a:pathLst>
                <a:path extrusionOk="0" h="20891" w="34979">
                  <a:moveTo>
                    <a:pt x="29631" y="20836"/>
                  </a:moveTo>
                  <a:cubicBezTo>
                    <a:pt x="27292" y="20641"/>
                    <a:pt x="26150" y="18525"/>
                    <a:pt x="24785" y="16937"/>
                  </a:cubicBezTo>
                  <a:cubicBezTo>
                    <a:pt x="16459" y="4154"/>
                    <a:pt x="1587" y="16659"/>
                    <a:pt x="0" y="5742"/>
                  </a:cubicBezTo>
                  <a:cubicBezTo>
                    <a:pt x="139" y="395"/>
                    <a:pt x="5709" y="478"/>
                    <a:pt x="9636" y="1091"/>
                  </a:cubicBezTo>
                  <a:cubicBezTo>
                    <a:pt x="14621" y="1592"/>
                    <a:pt x="19689" y="-1555"/>
                    <a:pt x="24563" y="1035"/>
                  </a:cubicBezTo>
                  <a:cubicBezTo>
                    <a:pt x="29548" y="3208"/>
                    <a:pt x="32416" y="8165"/>
                    <a:pt x="34031" y="13122"/>
                  </a:cubicBezTo>
                  <a:cubicBezTo>
                    <a:pt x="36510" y="16408"/>
                    <a:pt x="33808" y="21476"/>
                    <a:pt x="29631" y="208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5" name="Google Shape;1655;p37"/>
          <p:cNvGrpSpPr/>
          <p:nvPr/>
        </p:nvGrpSpPr>
        <p:grpSpPr>
          <a:xfrm>
            <a:off x="3519093" y="3898563"/>
            <a:ext cx="1237705" cy="460226"/>
            <a:chOff x="3519093" y="3898563"/>
            <a:chExt cx="1237705" cy="460226"/>
          </a:xfrm>
        </p:grpSpPr>
        <p:grpSp>
          <p:nvGrpSpPr>
            <p:cNvPr id="1656" name="Google Shape;1656;p37"/>
            <p:cNvGrpSpPr/>
            <p:nvPr/>
          </p:nvGrpSpPr>
          <p:grpSpPr>
            <a:xfrm>
              <a:off x="3519093" y="3898563"/>
              <a:ext cx="1237705" cy="460226"/>
              <a:chOff x="7038186" y="7797126"/>
              <a:chExt cx="2475410" cy="920452"/>
            </a:xfrm>
          </p:grpSpPr>
          <p:sp>
            <p:nvSpPr>
              <p:cNvPr id="1657" name="Google Shape;1657;p37"/>
              <p:cNvSpPr/>
              <p:nvPr/>
            </p:nvSpPr>
            <p:spPr>
              <a:xfrm>
                <a:off x="7038186" y="8177148"/>
                <a:ext cx="474493" cy="517461"/>
              </a:xfrm>
              <a:custGeom>
                <a:rect b="b" l="l" r="r" t="t"/>
                <a:pathLst>
                  <a:path extrusionOk="0" h="517461" w="474493">
                    <a:moveTo>
                      <a:pt x="457897" y="454613"/>
                    </a:moveTo>
                    <a:cubicBezTo>
                      <a:pt x="451065" y="446329"/>
                      <a:pt x="447550" y="436011"/>
                      <a:pt x="445074" y="425742"/>
                    </a:cubicBezTo>
                    <a:cubicBezTo>
                      <a:pt x="436311" y="369142"/>
                      <a:pt x="443837" y="311252"/>
                      <a:pt x="447649" y="254453"/>
                    </a:cubicBezTo>
                    <a:cubicBezTo>
                      <a:pt x="451015" y="203359"/>
                      <a:pt x="455867" y="152513"/>
                      <a:pt x="463937" y="101964"/>
                    </a:cubicBezTo>
                    <a:cubicBezTo>
                      <a:pt x="466611" y="84553"/>
                      <a:pt x="470126" y="67290"/>
                      <a:pt x="471364" y="49680"/>
                    </a:cubicBezTo>
                    <a:cubicBezTo>
                      <a:pt x="472007" y="42140"/>
                      <a:pt x="472453" y="33855"/>
                      <a:pt x="468245" y="27208"/>
                    </a:cubicBezTo>
                    <a:cubicBezTo>
                      <a:pt x="457105" y="11582"/>
                      <a:pt x="437450" y="4786"/>
                      <a:pt x="419379" y="967"/>
                    </a:cubicBezTo>
                    <a:cubicBezTo>
                      <a:pt x="389525" y="-6325"/>
                      <a:pt x="379524" y="30185"/>
                      <a:pt x="372939" y="52259"/>
                    </a:cubicBezTo>
                    <a:cubicBezTo>
                      <a:pt x="361206" y="22049"/>
                      <a:pt x="330857" y="6671"/>
                      <a:pt x="300112" y="3149"/>
                    </a:cubicBezTo>
                    <a:cubicBezTo>
                      <a:pt x="271396" y="-1117"/>
                      <a:pt x="241790" y="-1563"/>
                      <a:pt x="213322" y="5034"/>
                    </a:cubicBezTo>
                    <a:cubicBezTo>
                      <a:pt x="170546" y="14509"/>
                      <a:pt x="132969" y="41644"/>
                      <a:pt x="101976" y="71854"/>
                    </a:cubicBezTo>
                    <a:cubicBezTo>
                      <a:pt x="77172" y="99137"/>
                      <a:pt x="57665" y="130637"/>
                      <a:pt x="38109" y="161888"/>
                    </a:cubicBezTo>
                    <a:cubicBezTo>
                      <a:pt x="8948" y="211445"/>
                      <a:pt x="-656" y="270228"/>
                      <a:pt x="136" y="327126"/>
                    </a:cubicBezTo>
                    <a:cubicBezTo>
                      <a:pt x="-1349" y="364082"/>
                      <a:pt x="9394" y="400443"/>
                      <a:pt x="30138" y="431000"/>
                    </a:cubicBezTo>
                    <a:cubicBezTo>
                      <a:pt x="62171" y="479813"/>
                      <a:pt x="92916" y="516075"/>
                      <a:pt x="155644" y="516769"/>
                    </a:cubicBezTo>
                    <a:cubicBezTo>
                      <a:pt x="213570" y="521333"/>
                      <a:pt x="258177" y="503227"/>
                      <a:pt x="301696" y="466022"/>
                    </a:cubicBezTo>
                    <a:cubicBezTo>
                      <a:pt x="322539" y="450644"/>
                      <a:pt x="339818" y="430058"/>
                      <a:pt x="351799" y="407041"/>
                    </a:cubicBezTo>
                    <a:cubicBezTo>
                      <a:pt x="349373" y="442559"/>
                      <a:pt x="352888" y="479366"/>
                      <a:pt x="383039" y="502879"/>
                    </a:cubicBezTo>
                    <a:cubicBezTo>
                      <a:pt x="413289" y="525599"/>
                      <a:pt x="426459" y="517712"/>
                      <a:pt x="454778" y="498365"/>
                    </a:cubicBezTo>
                    <a:cubicBezTo>
                      <a:pt x="463046" y="492611"/>
                      <a:pt x="477503" y="487253"/>
                      <a:pt x="473938" y="474654"/>
                    </a:cubicBezTo>
                    <a:cubicBezTo>
                      <a:pt x="471562" y="466022"/>
                      <a:pt x="463492" y="461062"/>
                      <a:pt x="457897" y="454613"/>
                    </a:cubicBezTo>
                    <a:close/>
                    <a:moveTo>
                      <a:pt x="329223" y="242448"/>
                    </a:moveTo>
                    <a:cubicBezTo>
                      <a:pt x="317489" y="290814"/>
                      <a:pt x="302884" y="341065"/>
                      <a:pt x="267881" y="378071"/>
                    </a:cubicBezTo>
                    <a:cubicBezTo>
                      <a:pt x="245008" y="406942"/>
                      <a:pt x="215500" y="425097"/>
                      <a:pt x="178121" y="428123"/>
                    </a:cubicBezTo>
                    <a:cubicBezTo>
                      <a:pt x="89351" y="432389"/>
                      <a:pt x="104551" y="312442"/>
                      <a:pt x="113858" y="253610"/>
                    </a:cubicBezTo>
                    <a:cubicBezTo>
                      <a:pt x="119651" y="221663"/>
                      <a:pt x="134949" y="192842"/>
                      <a:pt x="153069" y="166303"/>
                    </a:cubicBezTo>
                    <a:cubicBezTo>
                      <a:pt x="186340" y="112530"/>
                      <a:pt x="236245" y="72498"/>
                      <a:pt x="302290" y="93928"/>
                    </a:cubicBezTo>
                    <a:cubicBezTo>
                      <a:pt x="326104" y="108860"/>
                      <a:pt x="331203" y="118682"/>
                      <a:pt x="333283" y="146808"/>
                    </a:cubicBezTo>
                    <a:cubicBezTo>
                      <a:pt x="338283" y="178605"/>
                      <a:pt x="335659" y="211048"/>
                      <a:pt x="329223" y="2424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p37"/>
              <p:cNvSpPr/>
              <p:nvPr/>
            </p:nvSpPr>
            <p:spPr>
              <a:xfrm>
                <a:off x="7532326" y="8042034"/>
                <a:ext cx="162170" cy="243042"/>
              </a:xfrm>
              <a:custGeom>
                <a:rect b="b" l="l" r="r" t="t"/>
                <a:pathLst>
                  <a:path extrusionOk="0" h="243042" w="162170">
                    <a:moveTo>
                      <a:pt x="147932" y="212226"/>
                    </a:moveTo>
                    <a:cubicBezTo>
                      <a:pt x="154714" y="186977"/>
                      <a:pt x="120900" y="185588"/>
                      <a:pt x="104215" y="181570"/>
                    </a:cubicBezTo>
                    <a:cubicBezTo>
                      <a:pt x="116939" y="162918"/>
                      <a:pt x="133178" y="146747"/>
                      <a:pt x="143822" y="126607"/>
                    </a:cubicBezTo>
                    <a:cubicBezTo>
                      <a:pt x="156101" y="103341"/>
                      <a:pt x="163428" y="76802"/>
                      <a:pt x="161992" y="50362"/>
                    </a:cubicBezTo>
                    <a:cubicBezTo>
                      <a:pt x="160655" y="21045"/>
                      <a:pt x="128524" y="-7081"/>
                      <a:pt x="99314" y="1600"/>
                    </a:cubicBezTo>
                    <a:cubicBezTo>
                      <a:pt x="95501" y="2592"/>
                      <a:pt x="90402" y="1451"/>
                      <a:pt x="87679" y="4824"/>
                    </a:cubicBezTo>
                    <a:cubicBezTo>
                      <a:pt x="54953" y="7056"/>
                      <a:pt x="24654" y="27692"/>
                      <a:pt x="7573" y="55273"/>
                    </a:cubicBezTo>
                    <a:cubicBezTo>
                      <a:pt x="3662" y="63359"/>
                      <a:pt x="-2576" y="72536"/>
                      <a:pt x="1137" y="81763"/>
                    </a:cubicBezTo>
                    <a:cubicBezTo>
                      <a:pt x="8365" y="95851"/>
                      <a:pt x="25644" y="104631"/>
                      <a:pt x="41140" y="104482"/>
                    </a:cubicBezTo>
                    <a:cubicBezTo>
                      <a:pt x="58518" y="100911"/>
                      <a:pt x="64212" y="80076"/>
                      <a:pt x="78965" y="71990"/>
                    </a:cubicBezTo>
                    <a:cubicBezTo>
                      <a:pt x="85946" y="67228"/>
                      <a:pt x="95353" y="70304"/>
                      <a:pt x="97878" y="78439"/>
                    </a:cubicBezTo>
                    <a:cubicBezTo>
                      <a:pt x="100403" y="86971"/>
                      <a:pt x="96640" y="95851"/>
                      <a:pt x="93174" y="103589"/>
                    </a:cubicBezTo>
                    <a:cubicBezTo>
                      <a:pt x="79559" y="132311"/>
                      <a:pt x="44458" y="139107"/>
                      <a:pt x="24505" y="161678"/>
                    </a:cubicBezTo>
                    <a:cubicBezTo>
                      <a:pt x="17128" y="171946"/>
                      <a:pt x="17970" y="185538"/>
                      <a:pt x="16534" y="197593"/>
                    </a:cubicBezTo>
                    <a:cubicBezTo>
                      <a:pt x="15544" y="208208"/>
                      <a:pt x="13514" y="221255"/>
                      <a:pt x="24555" y="227307"/>
                    </a:cubicBezTo>
                    <a:cubicBezTo>
                      <a:pt x="38170" y="235095"/>
                      <a:pt x="54458" y="236434"/>
                      <a:pt x="69806" y="237873"/>
                    </a:cubicBezTo>
                    <a:cubicBezTo>
                      <a:pt x="87927" y="240254"/>
                      <a:pt x="105601" y="241543"/>
                      <a:pt x="123920" y="242982"/>
                    </a:cubicBezTo>
                    <a:cubicBezTo>
                      <a:pt x="140555" y="244272"/>
                      <a:pt x="144119" y="224529"/>
                      <a:pt x="147932" y="2122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9" name="Google Shape;1659;p37"/>
              <p:cNvSpPr/>
              <p:nvPr/>
            </p:nvSpPr>
            <p:spPr>
              <a:xfrm>
                <a:off x="7642385" y="8232740"/>
                <a:ext cx="347075" cy="379683"/>
              </a:xfrm>
              <a:custGeom>
                <a:rect b="b" l="l" r="r" t="t"/>
                <a:pathLst>
                  <a:path extrusionOk="0" h="379683" w="347075">
                    <a:moveTo>
                      <a:pt x="339235" y="162847"/>
                    </a:moveTo>
                    <a:cubicBezTo>
                      <a:pt x="334036" y="159623"/>
                      <a:pt x="327749" y="159375"/>
                      <a:pt x="321807" y="158581"/>
                    </a:cubicBezTo>
                    <a:cubicBezTo>
                      <a:pt x="300518" y="156001"/>
                      <a:pt x="279131" y="154067"/>
                      <a:pt x="258139" y="149354"/>
                    </a:cubicBezTo>
                    <a:cubicBezTo>
                      <a:pt x="253287" y="113390"/>
                      <a:pt x="260119" y="77872"/>
                      <a:pt x="262248" y="41412"/>
                    </a:cubicBezTo>
                    <a:cubicBezTo>
                      <a:pt x="262347" y="32780"/>
                      <a:pt x="265565" y="23107"/>
                      <a:pt x="260911" y="15220"/>
                    </a:cubicBezTo>
                    <a:cubicBezTo>
                      <a:pt x="250019" y="-3531"/>
                      <a:pt x="194371" y="-257"/>
                      <a:pt x="174221" y="1132"/>
                    </a:cubicBezTo>
                    <a:cubicBezTo>
                      <a:pt x="164368" y="3314"/>
                      <a:pt x="163477" y="18345"/>
                      <a:pt x="172785" y="21917"/>
                    </a:cubicBezTo>
                    <a:cubicBezTo>
                      <a:pt x="164715" y="62643"/>
                      <a:pt x="161843" y="104114"/>
                      <a:pt x="156694" y="145237"/>
                    </a:cubicBezTo>
                    <a:cubicBezTo>
                      <a:pt x="151942" y="150842"/>
                      <a:pt x="142188" y="149453"/>
                      <a:pt x="135406" y="150644"/>
                    </a:cubicBezTo>
                    <a:cubicBezTo>
                      <a:pt x="124712" y="151190"/>
                      <a:pt x="114018" y="151487"/>
                      <a:pt x="103324" y="150842"/>
                    </a:cubicBezTo>
                    <a:cubicBezTo>
                      <a:pt x="82035" y="149404"/>
                      <a:pt x="60399" y="148957"/>
                      <a:pt x="38219" y="146775"/>
                    </a:cubicBezTo>
                    <a:cubicBezTo>
                      <a:pt x="18960" y="144046"/>
                      <a:pt x="7573" y="147965"/>
                      <a:pt x="3513" y="168552"/>
                    </a:cubicBezTo>
                    <a:cubicBezTo>
                      <a:pt x="1137" y="180606"/>
                      <a:pt x="592" y="192908"/>
                      <a:pt x="196" y="205210"/>
                    </a:cubicBezTo>
                    <a:cubicBezTo>
                      <a:pt x="-497" y="212751"/>
                      <a:pt x="444" y="221035"/>
                      <a:pt x="6335" y="226442"/>
                    </a:cubicBezTo>
                    <a:cubicBezTo>
                      <a:pt x="33219" y="248913"/>
                      <a:pt x="104363" y="241572"/>
                      <a:pt x="140059" y="244002"/>
                    </a:cubicBezTo>
                    <a:cubicBezTo>
                      <a:pt x="143624" y="279520"/>
                      <a:pt x="135851" y="316080"/>
                      <a:pt x="137584" y="352342"/>
                    </a:cubicBezTo>
                    <a:cubicBezTo>
                      <a:pt x="134514" y="372978"/>
                      <a:pt x="154467" y="377641"/>
                      <a:pt x="170706" y="378732"/>
                    </a:cubicBezTo>
                    <a:cubicBezTo>
                      <a:pt x="189469" y="379278"/>
                      <a:pt x="209818" y="381659"/>
                      <a:pt x="227839" y="375904"/>
                    </a:cubicBezTo>
                    <a:cubicBezTo>
                      <a:pt x="244870" y="362759"/>
                      <a:pt x="241108" y="330862"/>
                      <a:pt x="243187" y="311218"/>
                    </a:cubicBezTo>
                    <a:cubicBezTo>
                      <a:pt x="244128" y="293608"/>
                      <a:pt x="244920" y="276048"/>
                      <a:pt x="247395" y="258090"/>
                    </a:cubicBezTo>
                    <a:cubicBezTo>
                      <a:pt x="273932" y="254221"/>
                      <a:pt x="300964" y="253080"/>
                      <a:pt x="327649" y="250550"/>
                    </a:cubicBezTo>
                    <a:cubicBezTo>
                      <a:pt x="344978" y="248169"/>
                      <a:pt x="344780" y="227136"/>
                      <a:pt x="345671" y="213544"/>
                    </a:cubicBezTo>
                    <a:cubicBezTo>
                      <a:pt x="346364" y="203822"/>
                      <a:pt x="346711" y="194099"/>
                      <a:pt x="346958" y="184376"/>
                    </a:cubicBezTo>
                    <a:cubicBezTo>
                      <a:pt x="347453" y="176489"/>
                      <a:pt x="346661" y="167312"/>
                      <a:pt x="339235" y="1628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0" name="Google Shape;1660;p37"/>
              <p:cNvSpPr/>
              <p:nvPr/>
            </p:nvSpPr>
            <p:spPr>
              <a:xfrm>
                <a:off x="8079190" y="7797126"/>
                <a:ext cx="392687" cy="920452"/>
              </a:xfrm>
              <a:custGeom>
                <a:rect b="b" l="l" r="r" t="t"/>
                <a:pathLst>
                  <a:path extrusionOk="0" h="920452" w="392687">
                    <a:moveTo>
                      <a:pt x="191464" y="460904"/>
                    </a:moveTo>
                    <a:cubicBezTo>
                      <a:pt x="175324" y="456489"/>
                      <a:pt x="159184" y="452123"/>
                      <a:pt x="143044" y="447857"/>
                    </a:cubicBezTo>
                    <a:cubicBezTo>
                      <a:pt x="137598" y="443542"/>
                      <a:pt x="139083" y="434216"/>
                      <a:pt x="137846" y="427916"/>
                    </a:cubicBezTo>
                    <a:cubicBezTo>
                      <a:pt x="137747" y="374441"/>
                      <a:pt x="158144" y="323247"/>
                      <a:pt x="160669" y="269871"/>
                    </a:cubicBezTo>
                    <a:cubicBezTo>
                      <a:pt x="166759" y="205830"/>
                      <a:pt x="168541" y="143227"/>
                      <a:pt x="174829" y="78839"/>
                    </a:cubicBezTo>
                    <a:cubicBezTo>
                      <a:pt x="176116" y="57806"/>
                      <a:pt x="187503" y="29431"/>
                      <a:pt x="166907" y="14599"/>
                    </a:cubicBezTo>
                    <a:cubicBezTo>
                      <a:pt x="143391" y="-1572"/>
                      <a:pt x="96852" y="-8021"/>
                      <a:pt x="75860" y="14897"/>
                    </a:cubicBezTo>
                    <a:cubicBezTo>
                      <a:pt x="72989" y="21147"/>
                      <a:pt x="68582" y="32606"/>
                      <a:pt x="76702" y="36525"/>
                    </a:cubicBezTo>
                    <a:cubicBezTo>
                      <a:pt x="55264" y="161730"/>
                      <a:pt x="47491" y="288771"/>
                      <a:pt x="39124" y="415366"/>
                    </a:cubicBezTo>
                    <a:cubicBezTo>
                      <a:pt x="33183" y="473057"/>
                      <a:pt x="25410" y="530550"/>
                      <a:pt x="20806" y="588391"/>
                    </a:cubicBezTo>
                    <a:cubicBezTo>
                      <a:pt x="14172" y="665032"/>
                      <a:pt x="5260" y="741574"/>
                      <a:pt x="408" y="818364"/>
                    </a:cubicBezTo>
                    <a:cubicBezTo>
                      <a:pt x="-37" y="832651"/>
                      <a:pt x="-186" y="846937"/>
                      <a:pt x="309" y="861223"/>
                    </a:cubicBezTo>
                    <a:cubicBezTo>
                      <a:pt x="507" y="870946"/>
                      <a:pt x="755" y="881413"/>
                      <a:pt x="7637" y="889003"/>
                    </a:cubicBezTo>
                    <a:cubicBezTo>
                      <a:pt x="33084" y="913359"/>
                      <a:pt x="71206" y="918469"/>
                      <a:pt x="105021" y="920453"/>
                    </a:cubicBezTo>
                    <a:cubicBezTo>
                      <a:pt x="189187" y="920155"/>
                      <a:pt x="286571" y="888904"/>
                      <a:pt x="337714" y="818414"/>
                    </a:cubicBezTo>
                    <a:cubicBezTo>
                      <a:pt x="359597" y="786914"/>
                      <a:pt x="375489" y="751545"/>
                      <a:pt x="382718" y="713795"/>
                    </a:cubicBezTo>
                    <a:cubicBezTo>
                      <a:pt x="399452" y="654913"/>
                      <a:pt x="397669" y="585663"/>
                      <a:pt x="357567" y="536503"/>
                    </a:cubicBezTo>
                    <a:cubicBezTo>
                      <a:pt x="318504" y="484566"/>
                      <a:pt x="249885" y="477224"/>
                      <a:pt x="191464" y="460904"/>
                    </a:cubicBezTo>
                    <a:close/>
                    <a:moveTo>
                      <a:pt x="142896" y="566515"/>
                    </a:moveTo>
                    <a:cubicBezTo>
                      <a:pt x="146906" y="566763"/>
                      <a:pt x="151015" y="564779"/>
                      <a:pt x="153045" y="561157"/>
                    </a:cubicBezTo>
                    <a:cubicBezTo>
                      <a:pt x="153243" y="560760"/>
                      <a:pt x="153441" y="560413"/>
                      <a:pt x="153639" y="560066"/>
                    </a:cubicBezTo>
                    <a:cubicBezTo>
                      <a:pt x="200376" y="558528"/>
                      <a:pt x="246964" y="580008"/>
                      <a:pt x="276273" y="616666"/>
                    </a:cubicBezTo>
                    <a:cubicBezTo>
                      <a:pt x="293849" y="642114"/>
                      <a:pt x="305484" y="670290"/>
                      <a:pt x="298008" y="701840"/>
                    </a:cubicBezTo>
                    <a:cubicBezTo>
                      <a:pt x="293403" y="725551"/>
                      <a:pt x="278352" y="744650"/>
                      <a:pt x="260034" y="759531"/>
                    </a:cubicBezTo>
                    <a:cubicBezTo>
                      <a:pt x="238201" y="780267"/>
                      <a:pt x="211515" y="797232"/>
                      <a:pt x="180819" y="799414"/>
                    </a:cubicBezTo>
                    <a:cubicBezTo>
                      <a:pt x="163937" y="798571"/>
                      <a:pt x="144925" y="798621"/>
                      <a:pt x="130320" y="789295"/>
                    </a:cubicBezTo>
                    <a:cubicBezTo>
                      <a:pt x="124330" y="782697"/>
                      <a:pt x="127449" y="772032"/>
                      <a:pt x="127053" y="763847"/>
                    </a:cubicBezTo>
                    <a:cubicBezTo>
                      <a:pt x="128340" y="735721"/>
                      <a:pt x="131508" y="707842"/>
                      <a:pt x="133142" y="679368"/>
                    </a:cubicBezTo>
                    <a:cubicBezTo>
                      <a:pt x="133142" y="679467"/>
                      <a:pt x="133142" y="679517"/>
                      <a:pt x="133142" y="679616"/>
                    </a:cubicBezTo>
                    <a:cubicBezTo>
                      <a:pt x="133142" y="679864"/>
                      <a:pt x="133093" y="680063"/>
                      <a:pt x="133093" y="680311"/>
                    </a:cubicBezTo>
                    <a:cubicBezTo>
                      <a:pt x="137053" y="642461"/>
                      <a:pt x="141806" y="604662"/>
                      <a:pt x="142896" y="5665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1" name="Google Shape;1661;p37"/>
              <p:cNvSpPr/>
              <p:nvPr/>
            </p:nvSpPr>
            <p:spPr>
              <a:xfrm>
                <a:off x="8401628" y="8030062"/>
                <a:ext cx="158045" cy="233124"/>
              </a:xfrm>
              <a:custGeom>
                <a:rect b="b" l="l" r="r" t="t"/>
                <a:pathLst>
                  <a:path extrusionOk="0" h="233124" w="158045">
                    <a:moveTo>
                      <a:pt x="95480" y="2162"/>
                    </a:moveTo>
                    <a:cubicBezTo>
                      <a:pt x="55625" y="-7461"/>
                      <a:pt x="20177" y="25427"/>
                      <a:pt x="9433" y="61888"/>
                    </a:cubicBezTo>
                    <a:cubicBezTo>
                      <a:pt x="5868" y="72503"/>
                      <a:pt x="-2746" y="83169"/>
                      <a:pt x="868" y="94826"/>
                    </a:cubicBezTo>
                    <a:cubicBezTo>
                      <a:pt x="7255" y="111990"/>
                      <a:pt x="34237" y="115958"/>
                      <a:pt x="48446" y="106781"/>
                    </a:cubicBezTo>
                    <a:cubicBezTo>
                      <a:pt x="64190" y="96909"/>
                      <a:pt x="70032" y="79101"/>
                      <a:pt x="82063" y="65558"/>
                    </a:cubicBezTo>
                    <a:cubicBezTo>
                      <a:pt x="90083" y="69973"/>
                      <a:pt x="87757" y="82226"/>
                      <a:pt x="85331" y="89568"/>
                    </a:cubicBezTo>
                    <a:cubicBezTo>
                      <a:pt x="73597" y="134659"/>
                      <a:pt x="15770" y="157032"/>
                      <a:pt x="14434" y="205298"/>
                    </a:cubicBezTo>
                    <a:cubicBezTo>
                      <a:pt x="17998" y="221420"/>
                      <a:pt x="38000" y="223553"/>
                      <a:pt x="51714" y="224297"/>
                    </a:cubicBezTo>
                    <a:cubicBezTo>
                      <a:pt x="77360" y="225835"/>
                      <a:pt x="102659" y="230548"/>
                      <a:pt x="128156" y="233078"/>
                    </a:cubicBezTo>
                    <a:cubicBezTo>
                      <a:pt x="149197" y="234417"/>
                      <a:pt x="154693" y="206786"/>
                      <a:pt x="154396" y="190367"/>
                    </a:cubicBezTo>
                    <a:cubicBezTo>
                      <a:pt x="150188" y="170475"/>
                      <a:pt x="124344" y="173104"/>
                      <a:pt x="109194" y="167300"/>
                    </a:cubicBezTo>
                    <a:cubicBezTo>
                      <a:pt x="111867" y="154403"/>
                      <a:pt x="119838" y="143489"/>
                      <a:pt x="126324" y="132278"/>
                    </a:cubicBezTo>
                    <a:cubicBezTo>
                      <a:pt x="140137" y="108864"/>
                      <a:pt x="154000" y="84210"/>
                      <a:pt x="157317" y="56828"/>
                    </a:cubicBezTo>
                    <a:cubicBezTo>
                      <a:pt x="163605" y="22897"/>
                      <a:pt x="128007" y="-8652"/>
                      <a:pt x="95480" y="21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2" name="Google Shape;1662;p37"/>
              <p:cNvSpPr/>
              <p:nvPr/>
            </p:nvSpPr>
            <p:spPr>
              <a:xfrm>
                <a:off x="8623091" y="8295040"/>
                <a:ext cx="291992" cy="106525"/>
              </a:xfrm>
              <a:custGeom>
                <a:rect b="b" l="l" r="r" t="t"/>
                <a:pathLst>
                  <a:path extrusionOk="0" h="106525" w="291992">
                    <a:moveTo>
                      <a:pt x="48339" y="103921"/>
                    </a:moveTo>
                    <a:cubicBezTo>
                      <a:pt x="88837" y="106203"/>
                      <a:pt x="129237" y="102433"/>
                      <a:pt x="169686" y="102581"/>
                    </a:cubicBezTo>
                    <a:cubicBezTo>
                      <a:pt x="201025" y="105806"/>
                      <a:pt x="232760" y="104665"/>
                      <a:pt x="264198" y="106500"/>
                    </a:cubicBezTo>
                    <a:cubicBezTo>
                      <a:pt x="289052" y="107592"/>
                      <a:pt x="286973" y="72917"/>
                      <a:pt x="289993" y="55654"/>
                    </a:cubicBezTo>
                    <a:cubicBezTo>
                      <a:pt x="289943" y="42806"/>
                      <a:pt x="297865" y="23559"/>
                      <a:pt x="282517" y="16912"/>
                    </a:cubicBezTo>
                    <a:cubicBezTo>
                      <a:pt x="265139" y="10166"/>
                      <a:pt x="245633" y="13142"/>
                      <a:pt x="227413" y="11058"/>
                    </a:cubicBezTo>
                    <a:cubicBezTo>
                      <a:pt x="194985" y="7834"/>
                      <a:pt x="163695" y="8578"/>
                      <a:pt x="131069" y="5949"/>
                    </a:cubicBezTo>
                    <a:cubicBezTo>
                      <a:pt x="100323" y="3171"/>
                      <a:pt x="69529" y="-450"/>
                      <a:pt x="38586" y="46"/>
                    </a:cubicBezTo>
                    <a:cubicBezTo>
                      <a:pt x="31159" y="96"/>
                      <a:pt x="23832" y="542"/>
                      <a:pt x="16603" y="2377"/>
                    </a:cubicBezTo>
                    <a:cubicBezTo>
                      <a:pt x="8929" y="4213"/>
                      <a:pt x="6008" y="14630"/>
                      <a:pt x="11454" y="20236"/>
                    </a:cubicBezTo>
                    <a:cubicBezTo>
                      <a:pt x="7197" y="23609"/>
                      <a:pt x="7890" y="30454"/>
                      <a:pt x="6850" y="35415"/>
                    </a:cubicBezTo>
                    <a:cubicBezTo>
                      <a:pt x="5117" y="49751"/>
                      <a:pt x="3038" y="64087"/>
                      <a:pt x="463" y="78324"/>
                    </a:cubicBezTo>
                    <a:cubicBezTo>
                      <a:pt x="-4438" y="104962"/>
                      <a:pt x="30763" y="102978"/>
                      <a:pt x="48339" y="1039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3" name="Google Shape;1663;p37"/>
              <p:cNvSpPr/>
              <p:nvPr/>
            </p:nvSpPr>
            <p:spPr>
              <a:xfrm>
                <a:off x="8608787" y="8455473"/>
                <a:ext cx="328635" cy="102727"/>
              </a:xfrm>
              <a:custGeom>
                <a:rect b="b" l="l" r="r" t="t"/>
                <a:pathLst>
                  <a:path extrusionOk="0" h="102727" w="328635">
                    <a:moveTo>
                      <a:pt x="267561" y="6239"/>
                    </a:moveTo>
                    <a:cubicBezTo>
                      <a:pt x="212259" y="4502"/>
                      <a:pt x="156908" y="6685"/>
                      <a:pt x="101606" y="5147"/>
                    </a:cubicBezTo>
                    <a:cubicBezTo>
                      <a:pt x="83090" y="3312"/>
                      <a:pt x="61058" y="1923"/>
                      <a:pt x="41700" y="1030"/>
                    </a:cubicBezTo>
                    <a:cubicBezTo>
                      <a:pt x="35413" y="881"/>
                      <a:pt x="28036" y="-1748"/>
                      <a:pt x="22441" y="2022"/>
                    </a:cubicBezTo>
                    <a:cubicBezTo>
                      <a:pt x="13777" y="-3633"/>
                      <a:pt x="2737" y="6586"/>
                      <a:pt x="7391" y="15713"/>
                    </a:cubicBezTo>
                    <a:cubicBezTo>
                      <a:pt x="4767" y="34514"/>
                      <a:pt x="2093" y="53364"/>
                      <a:pt x="608" y="72314"/>
                    </a:cubicBezTo>
                    <a:cubicBezTo>
                      <a:pt x="-2412" y="85459"/>
                      <a:pt x="6153" y="96174"/>
                      <a:pt x="19025" y="98506"/>
                    </a:cubicBezTo>
                    <a:cubicBezTo>
                      <a:pt x="75267" y="105996"/>
                      <a:pt x="132649" y="100887"/>
                      <a:pt x="189287" y="102524"/>
                    </a:cubicBezTo>
                    <a:cubicBezTo>
                      <a:pt x="225874" y="102424"/>
                      <a:pt x="262511" y="101928"/>
                      <a:pt x="299197" y="102226"/>
                    </a:cubicBezTo>
                    <a:cubicBezTo>
                      <a:pt x="317961" y="104806"/>
                      <a:pt x="325190" y="84120"/>
                      <a:pt x="326823" y="68990"/>
                    </a:cubicBezTo>
                    <a:cubicBezTo>
                      <a:pt x="333507" y="9661"/>
                      <a:pt x="323407" y="9165"/>
                      <a:pt x="267561" y="62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4" name="Google Shape;1664;p37"/>
              <p:cNvSpPr/>
              <p:nvPr/>
            </p:nvSpPr>
            <p:spPr>
              <a:xfrm>
                <a:off x="9028017" y="8205600"/>
                <a:ext cx="326248" cy="448264"/>
              </a:xfrm>
              <a:custGeom>
                <a:rect b="b" l="l" r="r" t="t"/>
                <a:pathLst>
                  <a:path extrusionOk="0" h="448264" w="326248">
                    <a:moveTo>
                      <a:pt x="272277" y="255071"/>
                    </a:moveTo>
                    <a:cubicBezTo>
                      <a:pt x="231432" y="248126"/>
                      <a:pt x="232175" y="303784"/>
                      <a:pt x="215094" y="327396"/>
                    </a:cubicBezTo>
                    <a:cubicBezTo>
                      <a:pt x="199004" y="341186"/>
                      <a:pt x="164001" y="342526"/>
                      <a:pt x="149643" y="325313"/>
                    </a:cubicBezTo>
                    <a:cubicBezTo>
                      <a:pt x="131275" y="301204"/>
                      <a:pt x="117264" y="272036"/>
                      <a:pt x="113898" y="241727"/>
                    </a:cubicBezTo>
                    <a:cubicBezTo>
                      <a:pt x="112561" y="203232"/>
                      <a:pt x="122215" y="163597"/>
                      <a:pt x="140533" y="129816"/>
                    </a:cubicBezTo>
                    <a:cubicBezTo>
                      <a:pt x="153010" y="107493"/>
                      <a:pt x="172516" y="101838"/>
                      <a:pt x="196231" y="109924"/>
                    </a:cubicBezTo>
                    <a:cubicBezTo>
                      <a:pt x="213411" y="115083"/>
                      <a:pt x="227125" y="130312"/>
                      <a:pt x="246136" y="128377"/>
                    </a:cubicBezTo>
                    <a:cubicBezTo>
                      <a:pt x="260544" y="127633"/>
                      <a:pt x="274208" y="122325"/>
                      <a:pt x="287328" y="116670"/>
                    </a:cubicBezTo>
                    <a:cubicBezTo>
                      <a:pt x="295596" y="113098"/>
                      <a:pt x="305300" y="109775"/>
                      <a:pt x="310894" y="102284"/>
                    </a:cubicBezTo>
                    <a:cubicBezTo>
                      <a:pt x="327084" y="75547"/>
                      <a:pt x="306290" y="37598"/>
                      <a:pt x="276832" y="31447"/>
                    </a:cubicBezTo>
                    <a:cubicBezTo>
                      <a:pt x="260296" y="16466"/>
                      <a:pt x="238710" y="8132"/>
                      <a:pt x="217174" y="3469"/>
                    </a:cubicBezTo>
                    <a:cubicBezTo>
                      <a:pt x="87955" y="-25649"/>
                      <a:pt x="720" y="134925"/>
                      <a:pt x="76" y="245745"/>
                    </a:cubicBezTo>
                    <a:cubicBezTo>
                      <a:pt x="-1162" y="290340"/>
                      <a:pt x="12701" y="334341"/>
                      <a:pt x="41812" y="368371"/>
                    </a:cubicBezTo>
                    <a:cubicBezTo>
                      <a:pt x="73251" y="418373"/>
                      <a:pt x="130929" y="446450"/>
                      <a:pt x="189052" y="448236"/>
                    </a:cubicBezTo>
                    <a:cubicBezTo>
                      <a:pt x="227471" y="449179"/>
                      <a:pt x="262375" y="426955"/>
                      <a:pt x="286982" y="398928"/>
                    </a:cubicBezTo>
                    <a:cubicBezTo>
                      <a:pt x="304607" y="377746"/>
                      <a:pt x="314360" y="351108"/>
                      <a:pt x="320796" y="324568"/>
                    </a:cubicBezTo>
                    <a:cubicBezTo>
                      <a:pt x="335352" y="272036"/>
                      <a:pt x="321291" y="265041"/>
                      <a:pt x="272277" y="2550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5" name="Google Shape;1665;p37"/>
              <p:cNvSpPr/>
              <p:nvPr/>
            </p:nvSpPr>
            <p:spPr>
              <a:xfrm>
                <a:off x="9330692" y="8016135"/>
                <a:ext cx="182904" cy="229681"/>
              </a:xfrm>
              <a:custGeom>
                <a:rect b="b" l="l" r="r" t="t"/>
                <a:pathLst>
                  <a:path extrusionOk="0" h="229681" w="182904">
                    <a:moveTo>
                      <a:pt x="182393" y="183658"/>
                    </a:moveTo>
                    <a:cubicBezTo>
                      <a:pt x="174670" y="165254"/>
                      <a:pt x="147836" y="167685"/>
                      <a:pt x="131795" y="161037"/>
                    </a:cubicBezTo>
                    <a:cubicBezTo>
                      <a:pt x="144172" y="110241"/>
                      <a:pt x="201751" y="47093"/>
                      <a:pt x="131052" y="11277"/>
                    </a:cubicBezTo>
                    <a:cubicBezTo>
                      <a:pt x="106248" y="-2662"/>
                      <a:pt x="75602" y="-2761"/>
                      <a:pt x="49065" y="5969"/>
                    </a:cubicBezTo>
                    <a:cubicBezTo>
                      <a:pt x="22875" y="16833"/>
                      <a:pt x="9656" y="44414"/>
                      <a:pt x="2428" y="70308"/>
                    </a:cubicBezTo>
                    <a:cubicBezTo>
                      <a:pt x="-4306" y="84495"/>
                      <a:pt x="3814" y="97591"/>
                      <a:pt x="16389" y="104784"/>
                    </a:cubicBezTo>
                    <a:cubicBezTo>
                      <a:pt x="24410" y="109894"/>
                      <a:pt x="33272" y="115400"/>
                      <a:pt x="43174" y="114705"/>
                    </a:cubicBezTo>
                    <a:cubicBezTo>
                      <a:pt x="70602" y="111680"/>
                      <a:pt x="72433" y="75368"/>
                      <a:pt x="95010" y="64951"/>
                    </a:cubicBezTo>
                    <a:cubicBezTo>
                      <a:pt x="105308" y="94665"/>
                      <a:pt x="80157" y="122940"/>
                      <a:pt x="63819" y="145560"/>
                    </a:cubicBezTo>
                    <a:cubicBezTo>
                      <a:pt x="52085" y="163319"/>
                      <a:pt x="35945" y="181078"/>
                      <a:pt x="40055" y="204046"/>
                    </a:cubicBezTo>
                    <a:cubicBezTo>
                      <a:pt x="39708" y="224831"/>
                      <a:pt x="57036" y="228303"/>
                      <a:pt x="74117" y="228749"/>
                    </a:cubicBezTo>
                    <a:cubicBezTo>
                      <a:pt x="96990" y="230039"/>
                      <a:pt x="119913" y="229444"/>
                      <a:pt x="142786" y="229593"/>
                    </a:cubicBezTo>
                    <a:cubicBezTo>
                      <a:pt x="153232" y="229890"/>
                      <a:pt x="165412" y="229990"/>
                      <a:pt x="171996" y="220416"/>
                    </a:cubicBezTo>
                    <a:cubicBezTo>
                      <a:pt x="178730" y="209850"/>
                      <a:pt x="184720" y="196357"/>
                      <a:pt x="182393" y="183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6" name="Google Shape;1666;p37"/>
            <p:cNvGrpSpPr/>
            <p:nvPr/>
          </p:nvGrpSpPr>
          <p:grpSpPr>
            <a:xfrm>
              <a:off x="3519093" y="3898563"/>
              <a:ext cx="1237705" cy="460226"/>
              <a:chOff x="7038186" y="7797126"/>
              <a:chExt cx="2475410" cy="920452"/>
            </a:xfrm>
          </p:grpSpPr>
          <p:sp>
            <p:nvSpPr>
              <p:cNvPr id="1667" name="Google Shape;1667;p37"/>
              <p:cNvSpPr/>
              <p:nvPr/>
            </p:nvSpPr>
            <p:spPr>
              <a:xfrm>
                <a:off x="7038186" y="8177148"/>
                <a:ext cx="474493" cy="517461"/>
              </a:xfrm>
              <a:custGeom>
                <a:rect b="b" l="l" r="r" t="t"/>
                <a:pathLst>
                  <a:path extrusionOk="0" h="517461" w="474493">
                    <a:moveTo>
                      <a:pt x="155644" y="516769"/>
                    </a:moveTo>
                    <a:cubicBezTo>
                      <a:pt x="92916" y="516075"/>
                      <a:pt x="62171" y="479813"/>
                      <a:pt x="30138" y="431000"/>
                    </a:cubicBezTo>
                    <a:cubicBezTo>
                      <a:pt x="9394" y="400443"/>
                      <a:pt x="-1349" y="364082"/>
                      <a:pt x="136" y="327126"/>
                    </a:cubicBezTo>
                    <a:cubicBezTo>
                      <a:pt x="-656" y="270228"/>
                      <a:pt x="8948" y="211445"/>
                      <a:pt x="38109" y="161888"/>
                    </a:cubicBezTo>
                    <a:cubicBezTo>
                      <a:pt x="57665" y="130637"/>
                      <a:pt x="77172" y="99137"/>
                      <a:pt x="101976" y="71854"/>
                    </a:cubicBezTo>
                    <a:cubicBezTo>
                      <a:pt x="132969" y="41644"/>
                      <a:pt x="170546" y="14509"/>
                      <a:pt x="213322" y="5034"/>
                    </a:cubicBezTo>
                    <a:cubicBezTo>
                      <a:pt x="241790" y="-1563"/>
                      <a:pt x="271396" y="-1117"/>
                      <a:pt x="300112" y="3149"/>
                    </a:cubicBezTo>
                    <a:cubicBezTo>
                      <a:pt x="330857" y="6671"/>
                      <a:pt x="361206" y="22049"/>
                      <a:pt x="372939" y="52259"/>
                    </a:cubicBezTo>
                    <a:cubicBezTo>
                      <a:pt x="379524" y="30185"/>
                      <a:pt x="389525" y="-6325"/>
                      <a:pt x="419379" y="967"/>
                    </a:cubicBezTo>
                    <a:cubicBezTo>
                      <a:pt x="437450" y="4786"/>
                      <a:pt x="457105" y="11582"/>
                      <a:pt x="468245" y="27208"/>
                    </a:cubicBezTo>
                    <a:cubicBezTo>
                      <a:pt x="472453" y="33855"/>
                      <a:pt x="472007" y="42140"/>
                      <a:pt x="471364" y="49680"/>
                    </a:cubicBezTo>
                    <a:cubicBezTo>
                      <a:pt x="470126" y="67290"/>
                      <a:pt x="466611" y="84553"/>
                      <a:pt x="463937" y="101964"/>
                    </a:cubicBezTo>
                    <a:cubicBezTo>
                      <a:pt x="455867" y="152513"/>
                      <a:pt x="451015" y="203359"/>
                      <a:pt x="447649" y="254453"/>
                    </a:cubicBezTo>
                    <a:cubicBezTo>
                      <a:pt x="443837" y="311252"/>
                      <a:pt x="436311" y="369142"/>
                      <a:pt x="445074" y="425742"/>
                    </a:cubicBezTo>
                    <a:cubicBezTo>
                      <a:pt x="447550" y="436011"/>
                      <a:pt x="451065" y="446329"/>
                      <a:pt x="457897" y="454613"/>
                    </a:cubicBezTo>
                    <a:cubicBezTo>
                      <a:pt x="463492" y="461062"/>
                      <a:pt x="471562" y="466022"/>
                      <a:pt x="473938" y="474654"/>
                    </a:cubicBezTo>
                    <a:cubicBezTo>
                      <a:pt x="477503" y="487253"/>
                      <a:pt x="463046" y="492611"/>
                      <a:pt x="454778" y="498365"/>
                    </a:cubicBezTo>
                    <a:cubicBezTo>
                      <a:pt x="426459" y="517712"/>
                      <a:pt x="413289" y="525599"/>
                      <a:pt x="383039" y="502879"/>
                    </a:cubicBezTo>
                    <a:cubicBezTo>
                      <a:pt x="352888" y="479366"/>
                      <a:pt x="349373" y="442559"/>
                      <a:pt x="351799" y="407041"/>
                    </a:cubicBezTo>
                    <a:cubicBezTo>
                      <a:pt x="339818" y="430058"/>
                      <a:pt x="322539" y="450644"/>
                      <a:pt x="301696" y="466022"/>
                    </a:cubicBezTo>
                    <a:cubicBezTo>
                      <a:pt x="258177" y="503227"/>
                      <a:pt x="213570" y="521333"/>
                      <a:pt x="155644" y="516769"/>
                    </a:cubicBezTo>
                    <a:close/>
                    <a:moveTo>
                      <a:pt x="172725" y="495240"/>
                    </a:moveTo>
                    <a:cubicBezTo>
                      <a:pt x="202282" y="495190"/>
                      <a:pt x="232829" y="488047"/>
                      <a:pt x="257633" y="471429"/>
                    </a:cubicBezTo>
                    <a:cubicBezTo>
                      <a:pt x="275704" y="457490"/>
                      <a:pt x="295606" y="445386"/>
                      <a:pt x="310707" y="428074"/>
                    </a:cubicBezTo>
                    <a:cubicBezTo>
                      <a:pt x="332491" y="404709"/>
                      <a:pt x="342739" y="373507"/>
                      <a:pt x="356205" y="345579"/>
                    </a:cubicBezTo>
                    <a:cubicBezTo>
                      <a:pt x="361453" y="340122"/>
                      <a:pt x="371355" y="342007"/>
                      <a:pt x="374128" y="349101"/>
                    </a:cubicBezTo>
                    <a:cubicBezTo>
                      <a:pt x="376405" y="354607"/>
                      <a:pt x="375365" y="360709"/>
                      <a:pt x="375217" y="366513"/>
                    </a:cubicBezTo>
                    <a:cubicBezTo>
                      <a:pt x="374227" y="390770"/>
                      <a:pt x="373187" y="415077"/>
                      <a:pt x="373831" y="439384"/>
                    </a:cubicBezTo>
                    <a:cubicBezTo>
                      <a:pt x="374375" y="447718"/>
                      <a:pt x="375811" y="456051"/>
                      <a:pt x="379871" y="463443"/>
                    </a:cubicBezTo>
                    <a:cubicBezTo>
                      <a:pt x="386703" y="478523"/>
                      <a:pt x="399526" y="490528"/>
                      <a:pt x="415468" y="495190"/>
                    </a:cubicBezTo>
                    <a:cubicBezTo>
                      <a:pt x="427647" y="491668"/>
                      <a:pt x="437549" y="482591"/>
                      <a:pt x="448441" y="476340"/>
                    </a:cubicBezTo>
                    <a:cubicBezTo>
                      <a:pt x="407843" y="440723"/>
                      <a:pt x="420320" y="354806"/>
                      <a:pt x="421854" y="304952"/>
                    </a:cubicBezTo>
                    <a:cubicBezTo>
                      <a:pt x="426063" y="253957"/>
                      <a:pt x="428241" y="202764"/>
                      <a:pt x="434925" y="152066"/>
                    </a:cubicBezTo>
                    <a:cubicBezTo>
                      <a:pt x="438490" y="114812"/>
                      <a:pt x="447352" y="78104"/>
                      <a:pt x="449926" y="40751"/>
                    </a:cubicBezTo>
                    <a:cubicBezTo>
                      <a:pt x="444728" y="29341"/>
                      <a:pt x="428390" y="26365"/>
                      <a:pt x="417201" y="22992"/>
                    </a:cubicBezTo>
                    <a:cubicBezTo>
                      <a:pt x="405962" y="18180"/>
                      <a:pt x="402496" y="35790"/>
                      <a:pt x="399130" y="42586"/>
                    </a:cubicBezTo>
                    <a:cubicBezTo>
                      <a:pt x="394129" y="52557"/>
                      <a:pt x="394080" y="74681"/>
                      <a:pt x="381356" y="77013"/>
                    </a:cubicBezTo>
                    <a:cubicBezTo>
                      <a:pt x="379722" y="81229"/>
                      <a:pt x="376059" y="78798"/>
                      <a:pt x="374870" y="75673"/>
                    </a:cubicBezTo>
                    <a:cubicBezTo>
                      <a:pt x="371900" y="73937"/>
                      <a:pt x="369870" y="70713"/>
                      <a:pt x="369622" y="67240"/>
                    </a:cubicBezTo>
                    <a:cubicBezTo>
                      <a:pt x="361453" y="55236"/>
                      <a:pt x="354176" y="42636"/>
                      <a:pt x="342046" y="34351"/>
                    </a:cubicBezTo>
                    <a:cubicBezTo>
                      <a:pt x="302439" y="12078"/>
                      <a:pt x="239463" y="15352"/>
                      <a:pt x="197578" y="30333"/>
                    </a:cubicBezTo>
                    <a:cubicBezTo>
                      <a:pt x="168467" y="42884"/>
                      <a:pt x="141138" y="62627"/>
                      <a:pt x="118710" y="84553"/>
                    </a:cubicBezTo>
                    <a:cubicBezTo>
                      <a:pt x="94253" y="111637"/>
                      <a:pt x="74845" y="143137"/>
                      <a:pt x="55784" y="174191"/>
                    </a:cubicBezTo>
                    <a:cubicBezTo>
                      <a:pt x="21326" y="232031"/>
                      <a:pt x="4691" y="354409"/>
                      <a:pt x="44149" y="412001"/>
                    </a:cubicBezTo>
                    <a:cubicBezTo>
                      <a:pt x="79746" y="466965"/>
                      <a:pt x="102323" y="497423"/>
                      <a:pt x="172725" y="4952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8" name="Google Shape;1668;p37"/>
              <p:cNvSpPr/>
              <p:nvPr/>
            </p:nvSpPr>
            <p:spPr>
              <a:xfrm>
                <a:off x="7122718" y="8245384"/>
                <a:ext cx="273296" cy="382111"/>
              </a:xfrm>
              <a:custGeom>
                <a:rect b="b" l="l" r="r" t="t"/>
                <a:pathLst>
                  <a:path extrusionOk="0" h="382111" w="273296">
                    <a:moveTo>
                      <a:pt x="88589" y="382111"/>
                    </a:moveTo>
                    <a:cubicBezTo>
                      <a:pt x="-18400" y="381119"/>
                      <a:pt x="-5528" y="240139"/>
                      <a:pt x="11107" y="166821"/>
                    </a:cubicBezTo>
                    <a:cubicBezTo>
                      <a:pt x="19623" y="131849"/>
                      <a:pt x="39377" y="101143"/>
                      <a:pt x="60121" y="72223"/>
                    </a:cubicBezTo>
                    <a:cubicBezTo>
                      <a:pt x="93639" y="18450"/>
                      <a:pt x="160823" y="-18109"/>
                      <a:pt x="222610" y="9372"/>
                    </a:cubicBezTo>
                    <a:cubicBezTo>
                      <a:pt x="233057" y="6694"/>
                      <a:pt x="242859" y="15771"/>
                      <a:pt x="250038" y="22319"/>
                    </a:cubicBezTo>
                    <a:cubicBezTo>
                      <a:pt x="264841" y="36606"/>
                      <a:pt x="268753" y="56944"/>
                      <a:pt x="270287" y="76638"/>
                    </a:cubicBezTo>
                    <a:cubicBezTo>
                      <a:pt x="272020" y="90329"/>
                      <a:pt x="273704" y="104020"/>
                      <a:pt x="273208" y="117811"/>
                    </a:cubicBezTo>
                    <a:cubicBezTo>
                      <a:pt x="272664" y="166821"/>
                      <a:pt x="258752" y="214790"/>
                      <a:pt x="241126" y="260130"/>
                    </a:cubicBezTo>
                    <a:cubicBezTo>
                      <a:pt x="223947" y="299865"/>
                      <a:pt x="195628" y="335531"/>
                      <a:pt x="160575" y="360880"/>
                    </a:cubicBezTo>
                    <a:cubicBezTo>
                      <a:pt x="138989" y="373827"/>
                      <a:pt x="113740" y="381367"/>
                      <a:pt x="88589" y="382111"/>
                    </a:cubicBezTo>
                    <a:close/>
                    <a:moveTo>
                      <a:pt x="93589" y="359888"/>
                    </a:moveTo>
                    <a:cubicBezTo>
                      <a:pt x="130969" y="356862"/>
                      <a:pt x="160476" y="338706"/>
                      <a:pt x="183349" y="309835"/>
                    </a:cubicBezTo>
                    <a:cubicBezTo>
                      <a:pt x="218352" y="272829"/>
                      <a:pt x="232957" y="222578"/>
                      <a:pt x="244691" y="174213"/>
                    </a:cubicBezTo>
                    <a:cubicBezTo>
                      <a:pt x="251127" y="142812"/>
                      <a:pt x="253751" y="110370"/>
                      <a:pt x="248751" y="78573"/>
                    </a:cubicBezTo>
                    <a:cubicBezTo>
                      <a:pt x="246672" y="50446"/>
                      <a:pt x="241572" y="40624"/>
                      <a:pt x="217758" y="25693"/>
                    </a:cubicBezTo>
                    <a:cubicBezTo>
                      <a:pt x="151713" y="4263"/>
                      <a:pt x="101808" y="44295"/>
                      <a:pt x="68538" y="98068"/>
                    </a:cubicBezTo>
                    <a:cubicBezTo>
                      <a:pt x="50417" y="124607"/>
                      <a:pt x="35119" y="153428"/>
                      <a:pt x="29326" y="185374"/>
                    </a:cubicBezTo>
                    <a:cubicBezTo>
                      <a:pt x="20019" y="244207"/>
                      <a:pt x="4819" y="364154"/>
                      <a:pt x="93589" y="359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9" name="Google Shape;1669;p37"/>
              <p:cNvSpPr/>
              <p:nvPr/>
            </p:nvSpPr>
            <p:spPr>
              <a:xfrm>
                <a:off x="7532326" y="8042034"/>
                <a:ext cx="162170" cy="243042"/>
              </a:xfrm>
              <a:custGeom>
                <a:rect b="b" l="l" r="r" t="t"/>
                <a:pathLst>
                  <a:path extrusionOk="0" h="243042" w="162170">
                    <a:moveTo>
                      <a:pt x="123920" y="242982"/>
                    </a:moveTo>
                    <a:cubicBezTo>
                      <a:pt x="105601" y="241543"/>
                      <a:pt x="87927" y="240254"/>
                      <a:pt x="69806" y="237873"/>
                    </a:cubicBezTo>
                    <a:cubicBezTo>
                      <a:pt x="54458" y="236434"/>
                      <a:pt x="38170" y="235095"/>
                      <a:pt x="24555" y="227307"/>
                    </a:cubicBezTo>
                    <a:cubicBezTo>
                      <a:pt x="13514" y="221255"/>
                      <a:pt x="15544" y="208208"/>
                      <a:pt x="16534" y="197593"/>
                    </a:cubicBezTo>
                    <a:cubicBezTo>
                      <a:pt x="17970" y="185538"/>
                      <a:pt x="17128" y="171946"/>
                      <a:pt x="24505" y="161678"/>
                    </a:cubicBezTo>
                    <a:cubicBezTo>
                      <a:pt x="44458" y="139107"/>
                      <a:pt x="79559" y="132311"/>
                      <a:pt x="93174" y="103589"/>
                    </a:cubicBezTo>
                    <a:cubicBezTo>
                      <a:pt x="96640" y="95851"/>
                      <a:pt x="100403" y="86971"/>
                      <a:pt x="97878" y="78439"/>
                    </a:cubicBezTo>
                    <a:cubicBezTo>
                      <a:pt x="95353" y="70304"/>
                      <a:pt x="85946" y="67228"/>
                      <a:pt x="78965" y="71990"/>
                    </a:cubicBezTo>
                    <a:cubicBezTo>
                      <a:pt x="64212" y="80076"/>
                      <a:pt x="58518" y="100911"/>
                      <a:pt x="41140" y="104482"/>
                    </a:cubicBezTo>
                    <a:cubicBezTo>
                      <a:pt x="25644" y="104631"/>
                      <a:pt x="8365" y="95851"/>
                      <a:pt x="1137" y="81763"/>
                    </a:cubicBezTo>
                    <a:cubicBezTo>
                      <a:pt x="-2576" y="72536"/>
                      <a:pt x="3662" y="63359"/>
                      <a:pt x="7573" y="55273"/>
                    </a:cubicBezTo>
                    <a:cubicBezTo>
                      <a:pt x="24654" y="27692"/>
                      <a:pt x="54953" y="7056"/>
                      <a:pt x="87679" y="4824"/>
                    </a:cubicBezTo>
                    <a:cubicBezTo>
                      <a:pt x="90402" y="1451"/>
                      <a:pt x="95501" y="2592"/>
                      <a:pt x="99314" y="1600"/>
                    </a:cubicBezTo>
                    <a:cubicBezTo>
                      <a:pt x="128524" y="-7081"/>
                      <a:pt x="160655" y="21045"/>
                      <a:pt x="161992" y="50362"/>
                    </a:cubicBezTo>
                    <a:cubicBezTo>
                      <a:pt x="163428" y="76802"/>
                      <a:pt x="156101" y="103341"/>
                      <a:pt x="143822" y="126607"/>
                    </a:cubicBezTo>
                    <a:cubicBezTo>
                      <a:pt x="133178" y="146747"/>
                      <a:pt x="116939" y="162918"/>
                      <a:pt x="104215" y="181570"/>
                    </a:cubicBezTo>
                    <a:cubicBezTo>
                      <a:pt x="120900" y="185588"/>
                      <a:pt x="154714" y="186977"/>
                      <a:pt x="147932" y="212226"/>
                    </a:cubicBezTo>
                    <a:cubicBezTo>
                      <a:pt x="144119" y="224529"/>
                      <a:pt x="140555" y="244272"/>
                      <a:pt x="123920" y="242982"/>
                    </a:cubicBezTo>
                    <a:close/>
                    <a:moveTo>
                      <a:pt x="123722" y="221453"/>
                    </a:moveTo>
                    <a:cubicBezTo>
                      <a:pt x="125652" y="217336"/>
                      <a:pt x="127286" y="213070"/>
                      <a:pt x="128821" y="208754"/>
                    </a:cubicBezTo>
                    <a:cubicBezTo>
                      <a:pt x="128871" y="208655"/>
                      <a:pt x="128871" y="208556"/>
                      <a:pt x="128920" y="208456"/>
                    </a:cubicBezTo>
                    <a:cubicBezTo>
                      <a:pt x="118672" y="204934"/>
                      <a:pt x="107532" y="204835"/>
                      <a:pt x="97036" y="202057"/>
                    </a:cubicBezTo>
                    <a:cubicBezTo>
                      <a:pt x="61588" y="195112"/>
                      <a:pt x="89115" y="164059"/>
                      <a:pt x="102631" y="149078"/>
                    </a:cubicBezTo>
                    <a:cubicBezTo>
                      <a:pt x="112236" y="138314"/>
                      <a:pt x="121147" y="126855"/>
                      <a:pt x="127831" y="114007"/>
                    </a:cubicBezTo>
                    <a:cubicBezTo>
                      <a:pt x="139069" y="88063"/>
                      <a:pt x="154665" y="42177"/>
                      <a:pt x="122137" y="25857"/>
                    </a:cubicBezTo>
                    <a:cubicBezTo>
                      <a:pt x="115899" y="22583"/>
                      <a:pt x="109017" y="20896"/>
                      <a:pt x="102779" y="17622"/>
                    </a:cubicBezTo>
                    <a:cubicBezTo>
                      <a:pt x="99066" y="15489"/>
                      <a:pt x="95105" y="16085"/>
                      <a:pt x="91095" y="17027"/>
                    </a:cubicBezTo>
                    <a:cubicBezTo>
                      <a:pt x="61439" y="24865"/>
                      <a:pt x="32427" y="44906"/>
                      <a:pt x="21832" y="74719"/>
                    </a:cubicBezTo>
                    <a:cubicBezTo>
                      <a:pt x="26634" y="79233"/>
                      <a:pt x="32724" y="82308"/>
                      <a:pt x="38962" y="84243"/>
                    </a:cubicBezTo>
                    <a:cubicBezTo>
                      <a:pt x="53963" y="67327"/>
                      <a:pt x="77678" y="42078"/>
                      <a:pt x="101096" y="60135"/>
                    </a:cubicBezTo>
                    <a:cubicBezTo>
                      <a:pt x="123326" y="79382"/>
                      <a:pt x="107928" y="114255"/>
                      <a:pt x="91244" y="132162"/>
                    </a:cubicBezTo>
                    <a:cubicBezTo>
                      <a:pt x="76589" y="148632"/>
                      <a:pt x="54656" y="156916"/>
                      <a:pt x="40744" y="173831"/>
                    </a:cubicBezTo>
                    <a:cubicBezTo>
                      <a:pt x="37328" y="186134"/>
                      <a:pt x="37873" y="197444"/>
                      <a:pt x="37031" y="209349"/>
                    </a:cubicBezTo>
                    <a:cubicBezTo>
                      <a:pt x="64855" y="218774"/>
                      <a:pt x="95105" y="216889"/>
                      <a:pt x="123722" y="221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0" name="Google Shape;1670;p37"/>
              <p:cNvSpPr/>
              <p:nvPr/>
            </p:nvSpPr>
            <p:spPr>
              <a:xfrm>
                <a:off x="7642385" y="8232740"/>
                <a:ext cx="347075" cy="379683"/>
              </a:xfrm>
              <a:custGeom>
                <a:rect b="b" l="l" r="r" t="t"/>
                <a:pathLst>
                  <a:path extrusionOk="0" h="379683" w="347075">
                    <a:moveTo>
                      <a:pt x="170706" y="378732"/>
                    </a:moveTo>
                    <a:cubicBezTo>
                      <a:pt x="154467" y="377641"/>
                      <a:pt x="134514" y="372978"/>
                      <a:pt x="137584" y="352342"/>
                    </a:cubicBezTo>
                    <a:cubicBezTo>
                      <a:pt x="135851" y="316080"/>
                      <a:pt x="143624" y="279520"/>
                      <a:pt x="140059" y="244002"/>
                    </a:cubicBezTo>
                    <a:cubicBezTo>
                      <a:pt x="104363" y="241572"/>
                      <a:pt x="33219" y="248913"/>
                      <a:pt x="6335" y="226442"/>
                    </a:cubicBezTo>
                    <a:cubicBezTo>
                      <a:pt x="444" y="221035"/>
                      <a:pt x="-497" y="212751"/>
                      <a:pt x="196" y="205210"/>
                    </a:cubicBezTo>
                    <a:cubicBezTo>
                      <a:pt x="592" y="192908"/>
                      <a:pt x="1137" y="180606"/>
                      <a:pt x="3513" y="168552"/>
                    </a:cubicBezTo>
                    <a:cubicBezTo>
                      <a:pt x="7573" y="147965"/>
                      <a:pt x="18960" y="144046"/>
                      <a:pt x="38219" y="146775"/>
                    </a:cubicBezTo>
                    <a:cubicBezTo>
                      <a:pt x="60399" y="148957"/>
                      <a:pt x="82035" y="149404"/>
                      <a:pt x="103324" y="150842"/>
                    </a:cubicBezTo>
                    <a:cubicBezTo>
                      <a:pt x="114018" y="151487"/>
                      <a:pt x="124712" y="151190"/>
                      <a:pt x="135406" y="150644"/>
                    </a:cubicBezTo>
                    <a:cubicBezTo>
                      <a:pt x="142188" y="149453"/>
                      <a:pt x="151942" y="150842"/>
                      <a:pt x="156694" y="145237"/>
                    </a:cubicBezTo>
                    <a:cubicBezTo>
                      <a:pt x="161843" y="104114"/>
                      <a:pt x="164715" y="62643"/>
                      <a:pt x="172785" y="21917"/>
                    </a:cubicBezTo>
                    <a:cubicBezTo>
                      <a:pt x="163477" y="18345"/>
                      <a:pt x="164368" y="3314"/>
                      <a:pt x="174221" y="1132"/>
                    </a:cubicBezTo>
                    <a:cubicBezTo>
                      <a:pt x="194371" y="-257"/>
                      <a:pt x="250019" y="-3531"/>
                      <a:pt x="260911" y="15220"/>
                    </a:cubicBezTo>
                    <a:cubicBezTo>
                      <a:pt x="265565" y="23107"/>
                      <a:pt x="262347" y="32780"/>
                      <a:pt x="262248" y="41412"/>
                    </a:cubicBezTo>
                    <a:cubicBezTo>
                      <a:pt x="260119" y="77872"/>
                      <a:pt x="253287" y="113390"/>
                      <a:pt x="258139" y="149354"/>
                    </a:cubicBezTo>
                    <a:cubicBezTo>
                      <a:pt x="279131" y="154067"/>
                      <a:pt x="300518" y="156001"/>
                      <a:pt x="321807" y="158581"/>
                    </a:cubicBezTo>
                    <a:cubicBezTo>
                      <a:pt x="327749" y="159375"/>
                      <a:pt x="334036" y="159623"/>
                      <a:pt x="339235" y="162847"/>
                    </a:cubicBezTo>
                    <a:cubicBezTo>
                      <a:pt x="346661" y="167312"/>
                      <a:pt x="347453" y="176489"/>
                      <a:pt x="346958" y="184376"/>
                    </a:cubicBezTo>
                    <a:cubicBezTo>
                      <a:pt x="346711" y="194099"/>
                      <a:pt x="346364" y="203822"/>
                      <a:pt x="345671" y="213544"/>
                    </a:cubicBezTo>
                    <a:cubicBezTo>
                      <a:pt x="344780" y="227136"/>
                      <a:pt x="344978" y="248169"/>
                      <a:pt x="327649" y="250550"/>
                    </a:cubicBezTo>
                    <a:cubicBezTo>
                      <a:pt x="300964" y="253080"/>
                      <a:pt x="273932" y="254221"/>
                      <a:pt x="247395" y="258090"/>
                    </a:cubicBezTo>
                    <a:cubicBezTo>
                      <a:pt x="244920" y="276048"/>
                      <a:pt x="244128" y="293608"/>
                      <a:pt x="243187" y="311218"/>
                    </a:cubicBezTo>
                    <a:cubicBezTo>
                      <a:pt x="241108" y="330862"/>
                      <a:pt x="244870" y="362759"/>
                      <a:pt x="227839" y="375904"/>
                    </a:cubicBezTo>
                    <a:cubicBezTo>
                      <a:pt x="209818" y="381659"/>
                      <a:pt x="189469" y="379278"/>
                      <a:pt x="170706" y="378732"/>
                    </a:cubicBezTo>
                    <a:close/>
                    <a:moveTo>
                      <a:pt x="208580" y="357005"/>
                    </a:moveTo>
                    <a:cubicBezTo>
                      <a:pt x="211105" y="356806"/>
                      <a:pt x="213630" y="356657"/>
                      <a:pt x="216155" y="356360"/>
                    </a:cubicBezTo>
                    <a:cubicBezTo>
                      <a:pt x="223334" y="327489"/>
                      <a:pt x="220314" y="297130"/>
                      <a:pt x="224126" y="267714"/>
                    </a:cubicBezTo>
                    <a:cubicBezTo>
                      <a:pt x="225067" y="257148"/>
                      <a:pt x="225512" y="244697"/>
                      <a:pt x="236008" y="238992"/>
                    </a:cubicBezTo>
                    <a:cubicBezTo>
                      <a:pt x="243484" y="234974"/>
                      <a:pt x="252445" y="235024"/>
                      <a:pt x="260713" y="234081"/>
                    </a:cubicBezTo>
                    <a:cubicBezTo>
                      <a:pt x="281210" y="232643"/>
                      <a:pt x="301608" y="230311"/>
                      <a:pt x="322104" y="228773"/>
                    </a:cubicBezTo>
                    <a:cubicBezTo>
                      <a:pt x="324283" y="211957"/>
                      <a:pt x="324580" y="197621"/>
                      <a:pt x="324976" y="181201"/>
                    </a:cubicBezTo>
                    <a:cubicBezTo>
                      <a:pt x="306261" y="178771"/>
                      <a:pt x="287498" y="177183"/>
                      <a:pt x="268882" y="173909"/>
                    </a:cubicBezTo>
                    <a:cubicBezTo>
                      <a:pt x="258287" y="171330"/>
                      <a:pt x="243632" y="172123"/>
                      <a:pt x="238583" y="160416"/>
                    </a:cubicBezTo>
                    <a:cubicBezTo>
                      <a:pt x="227740" y="117160"/>
                      <a:pt x="239870" y="70580"/>
                      <a:pt x="241256" y="26530"/>
                    </a:cubicBezTo>
                    <a:cubicBezTo>
                      <a:pt x="221849" y="20974"/>
                      <a:pt x="201104" y="22611"/>
                      <a:pt x="181102" y="22264"/>
                    </a:cubicBezTo>
                    <a:cubicBezTo>
                      <a:pt x="182637" y="61701"/>
                      <a:pt x="176597" y="101088"/>
                      <a:pt x="175854" y="140524"/>
                    </a:cubicBezTo>
                    <a:cubicBezTo>
                      <a:pt x="178974" y="174157"/>
                      <a:pt x="137485" y="171578"/>
                      <a:pt x="114364" y="172619"/>
                    </a:cubicBezTo>
                    <a:cubicBezTo>
                      <a:pt x="85253" y="171925"/>
                      <a:pt x="55448" y="169891"/>
                      <a:pt x="26585" y="168155"/>
                    </a:cubicBezTo>
                    <a:cubicBezTo>
                      <a:pt x="22030" y="181945"/>
                      <a:pt x="22525" y="196778"/>
                      <a:pt x="22129" y="211064"/>
                    </a:cubicBezTo>
                    <a:cubicBezTo>
                      <a:pt x="47180" y="223217"/>
                      <a:pt x="76688" y="219447"/>
                      <a:pt x="103571" y="221332"/>
                    </a:cubicBezTo>
                    <a:cubicBezTo>
                      <a:pt x="117186" y="221779"/>
                      <a:pt x="130752" y="221779"/>
                      <a:pt x="144367" y="221977"/>
                    </a:cubicBezTo>
                    <a:cubicBezTo>
                      <a:pt x="151694" y="221977"/>
                      <a:pt x="157883" y="227384"/>
                      <a:pt x="160061" y="234180"/>
                    </a:cubicBezTo>
                    <a:cubicBezTo>
                      <a:pt x="166151" y="254767"/>
                      <a:pt x="162239" y="276693"/>
                      <a:pt x="161101" y="297726"/>
                    </a:cubicBezTo>
                    <a:cubicBezTo>
                      <a:pt x="159913" y="316625"/>
                      <a:pt x="159566" y="335575"/>
                      <a:pt x="159566" y="354574"/>
                    </a:cubicBezTo>
                    <a:cubicBezTo>
                      <a:pt x="175656" y="358443"/>
                      <a:pt x="192490" y="357649"/>
                      <a:pt x="208877" y="357005"/>
                    </a:cubicBezTo>
                    <a:cubicBezTo>
                      <a:pt x="208828" y="356955"/>
                      <a:pt x="208580" y="357005"/>
                      <a:pt x="208580" y="3570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1" name="Google Shape;1671;p37"/>
              <p:cNvSpPr/>
              <p:nvPr/>
            </p:nvSpPr>
            <p:spPr>
              <a:xfrm>
                <a:off x="8079190" y="7797126"/>
                <a:ext cx="392687" cy="920452"/>
              </a:xfrm>
              <a:custGeom>
                <a:rect b="b" l="l" r="r" t="t"/>
                <a:pathLst>
                  <a:path extrusionOk="0" h="920452" w="392687">
                    <a:moveTo>
                      <a:pt x="105021" y="920453"/>
                    </a:moveTo>
                    <a:cubicBezTo>
                      <a:pt x="71206" y="918469"/>
                      <a:pt x="33084" y="913359"/>
                      <a:pt x="7637" y="889003"/>
                    </a:cubicBezTo>
                    <a:cubicBezTo>
                      <a:pt x="755" y="881413"/>
                      <a:pt x="507" y="870946"/>
                      <a:pt x="309" y="861223"/>
                    </a:cubicBezTo>
                    <a:cubicBezTo>
                      <a:pt x="-186" y="846937"/>
                      <a:pt x="-37" y="832651"/>
                      <a:pt x="408" y="818364"/>
                    </a:cubicBezTo>
                    <a:cubicBezTo>
                      <a:pt x="5260" y="741574"/>
                      <a:pt x="14172" y="665032"/>
                      <a:pt x="20806" y="588391"/>
                    </a:cubicBezTo>
                    <a:cubicBezTo>
                      <a:pt x="25410" y="530550"/>
                      <a:pt x="33183" y="473057"/>
                      <a:pt x="39124" y="415366"/>
                    </a:cubicBezTo>
                    <a:cubicBezTo>
                      <a:pt x="47491" y="288771"/>
                      <a:pt x="55264" y="161730"/>
                      <a:pt x="76702" y="36525"/>
                    </a:cubicBezTo>
                    <a:cubicBezTo>
                      <a:pt x="68582" y="32606"/>
                      <a:pt x="72989" y="21147"/>
                      <a:pt x="75860" y="14897"/>
                    </a:cubicBezTo>
                    <a:cubicBezTo>
                      <a:pt x="96852" y="-8021"/>
                      <a:pt x="143391" y="-1572"/>
                      <a:pt x="166907" y="14599"/>
                    </a:cubicBezTo>
                    <a:cubicBezTo>
                      <a:pt x="187503" y="29431"/>
                      <a:pt x="176116" y="57806"/>
                      <a:pt x="174829" y="78839"/>
                    </a:cubicBezTo>
                    <a:cubicBezTo>
                      <a:pt x="168541" y="143227"/>
                      <a:pt x="166759" y="205830"/>
                      <a:pt x="160669" y="269871"/>
                    </a:cubicBezTo>
                    <a:cubicBezTo>
                      <a:pt x="158144" y="323247"/>
                      <a:pt x="137747" y="374441"/>
                      <a:pt x="137846" y="427916"/>
                    </a:cubicBezTo>
                    <a:cubicBezTo>
                      <a:pt x="139083" y="434216"/>
                      <a:pt x="137598" y="443542"/>
                      <a:pt x="143044" y="447857"/>
                    </a:cubicBezTo>
                    <a:cubicBezTo>
                      <a:pt x="159184" y="452123"/>
                      <a:pt x="175324" y="456489"/>
                      <a:pt x="191464" y="460904"/>
                    </a:cubicBezTo>
                    <a:cubicBezTo>
                      <a:pt x="249885" y="477224"/>
                      <a:pt x="318504" y="484566"/>
                      <a:pt x="357567" y="536503"/>
                    </a:cubicBezTo>
                    <a:cubicBezTo>
                      <a:pt x="397669" y="585663"/>
                      <a:pt x="399452" y="654913"/>
                      <a:pt x="382718" y="713795"/>
                    </a:cubicBezTo>
                    <a:cubicBezTo>
                      <a:pt x="375489" y="751545"/>
                      <a:pt x="359597" y="786914"/>
                      <a:pt x="337714" y="818414"/>
                    </a:cubicBezTo>
                    <a:cubicBezTo>
                      <a:pt x="286571" y="888904"/>
                      <a:pt x="189187" y="920155"/>
                      <a:pt x="105021" y="920453"/>
                    </a:cubicBezTo>
                    <a:close/>
                    <a:moveTo>
                      <a:pt x="111012" y="898577"/>
                    </a:moveTo>
                    <a:cubicBezTo>
                      <a:pt x="187850" y="895749"/>
                      <a:pt x="274243" y="868863"/>
                      <a:pt x="320782" y="804028"/>
                    </a:cubicBezTo>
                    <a:cubicBezTo>
                      <a:pt x="338259" y="777538"/>
                      <a:pt x="352963" y="748767"/>
                      <a:pt x="359052" y="717416"/>
                    </a:cubicBezTo>
                    <a:cubicBezTo>
                      <a:pt x="369152" y="679567"/>
                      <a:pt x="376331" y="638344"/>
                      <a:pt x="364696" y="600098"/>
                    </a:cubicBezTo>
                    <a:cubicBezTo>
                      <a:pt x="357765" y="568350"/>
                      <a:pt x="336922" y="541414"/>
                      <a:pt x="310930" y="522613"/>
                    </a:cubicBezTo>
                    <a:cubicBezTo>
                      <a:pt x="266421" y="497711"/>
                      <a:pt x="214486" y="491312"/>
                      <a:pt x="166115" y="476926"/>
                    </a:cubicBezTo>
                    <a:cubicBezTo>
                      <a:pt x="152104" y="471470"/>
                      <a:pt x="133439" y="472710"/>
                      <a:pt x="123686" y="459763"/>
                    </a:cubicBezTo>
                    <a:cubicBezTo>
                      <a:pt x="107398" y="429106"/>
                      <a:pt x="118785" y="391753"/>
                      <a:pt x="123983" y="359360"/>
                    </a:cubicBezTo>
                    <a:cubicBezTo>
                      <a:pt x="140123" y="290309"/>
                      <a:pt x="142202" y="219472"/>
                      <a:pt x="147450" y="149031"/>
                    </a:cubicBezTo>
                    <a:cubicBezTo>
                      <a:pt x="148738" y="111430"/>
                      <a:pt x="154332" y="74226"/>
                      <a:pt x="156709" y="36823"/>
                    </a:cubicBezTo>
                    <a:cubicBezTo>
                      <a:pt x="154184" y="28439"/>
                      <a:pt x="140668" y="26505"/>
                      <a:pt x="133984" y="24471"/>
                    </a:cubicBezTo>
                    <a:cubicBezTo>
                      <a:pt x="118388" y="20354"/>
                      <a:pt x="102298" y="22437"/>
                      <a:pt x="87940" y="29531"/>
                    </a:cubicBezTo>
                    <a:cubicBezTo>
                      <a:pt x="87198" y="30870"/>
                      <a:pt x="86802" y="32358"/>
                      <a:pt x="86010" y="33648"/>
                    </a:cubicBezTo>
                    <a:cubicBezTo>
                      <a:pt x="78435" y="143128"/>
                      <a:pt x="66701" y="252559"/>
                      <a:pt x="62443" y="362337"/>
                    </a:cubicBezTo>
                    <a:cubicBezTo>
                      <a:pt x="60314" y="440367"/>
                      <a:pt x="47442" y="517554"/>
                      <a:pt x="41847" y="595336"/>
                    </a:cubicBezTo>
                    <a:cubicBezTo>
                      <a:pt x="35708" y="664982"/>
                      <a:pt x="28629" y="734580"/>
                      <a:pt x="23083" y="804276"/>
                    </a:cubicBezTo>
                    <a:cubicBezTo>
                      <a:pt x="21846" y="825606"/>
                      <a:pt x="21499" y="846987"/>
                      <a:pt x="22638" y="868268"/>
                    </a:cubicBezTo>
                    <a:cubicBezTo>
                      <a:pt x="22291" y="872881"/>
                      <a:pt x="25113" y="876304"/>
                      <a:pt x="28975" y="878536"/>
                    </a:cubicBezTo>
                    <a:cubicBezTo>
                      <a:pt x="53581" y="894311"/>
                      <a:pt x="82791" y="897485"/>
                      <a:pt x="111012" y="8985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2" name="Google Shape;1672;p37"/>
              <p:cNvSpPr/>
              <p:nvPr/>
            </p:nvSpPr>
            <p:spPr>
              <a:xfrm>
                <a:off x="8184748" y="8334817"/>
                <a:ext cx="216667" cy="283658"/>
              </a:xfrm>
              <a:custGeom>
                <a:rect b="b" l="l" r="r" t="t"/>
                <a:pathLst>
                  <a:path extrusionOk="0" h="283658" w="216667">
                    <a:moveTo>
                      <a:pt x="70162" y="283650"/>
                    </a:moveTo>
                    <a:cubicBezTo>
                      <a:pt x="47784" y="281665"/>
                      <a:pt x="19712" y="281467"/>
                      <a:pt x="5107" y="261625"/>
                    </a:cubicBezTo>
                    <a:cubicBezTo>
                      <a:pt x="-4250" y="245007"/>
                      <a:pt x="1988" y="224718"/>
                      <a:pt x="2631" y="206661"/>
                    </a:cubicBezTo>
                    <a:cubicBezTo>
                      <a:pt x="8721" y="144803"/>
                      <a:pt x="18573" y="83490"/>
                      <a:pt x="28079" y="22078"/>
                    </a:cubicBezTo>
                    <a:cubicBezTo>
                      <a:pt x="22782" y="-13341"/>
                      <a:pt x="84668" y="3376"/>
                      <a:pt x="103581" y="7940"/>
                    </a:cubicBezTo>
                    <a:cubicBezTo>
                      <a:pt x="129276" y="15133"/>
                      <a:pt x="152347" y="30213"/>
                      <a:pt x="171854" y="48021"/>
                    </a:cubicBezTo>
                    <a:cubicBezTo>
                      <a:pt x="189578" y="62804"/>
                      <a:pt x="200024" y="84085"/>
                      <a:pt x="209679" y="104622"/>
                    </a:cubicBezTo>
                    <a:cubicBezTo>
                      <a:pt x="224729" y="143959"/>
                      <a:pt x="214927" y="192672"/>
                      <a:pt x="185518" y="222833"/>
                    </a:cubicBezTo>
                    <a:cubicBezTo>
                      <a:pt x="154625" y="254233"/>
                      <a:pt x="116304" y="284245"/>
                      <a:pt x="70162" y="283650"/>
                    </a:cubicBezTo>
                    <a:close/>
                    <a:moveTo>
                      <a:pt x="75261" y="261724"/>
                    </a:moveTo>
                    <a:cubicBezTo>
                      <a:pt x="105957" y="259541"/>
                      <a:pt x="132642" y="242576"/>
                      <a:pt x="154476" y="221841"/>
                    </a:cubicBezTo>
                    <a:cubicBezTo>
                      <a:pt x="172794" y="206959"/>
                      <a:pt x="187845" y="187861"/>
                      <a:pt x="192449" y="164149"/>
                    </a:cubicBezTo>
                    <a:cubicBezTo>
                      <a:pt x="199925" y="132600"/>
                      <a:pt x="188291" y="104423"/>
                      <a:pt x="170715" y="78976"/>
                    </a:cubicBezTo>
                    <a:cubicBezTo>
                      <a:pt x="141406" y="42317"/>
                      <a:pt x="94818" y="20837"/>
                      <a:pt x="48081" y="22375"/>
                    </a:cubicBezTo>
                    <a:cubicBezTo>
                      <a:pt x="47883" y="22722"/>
                      <a:pt x="47685" y="23070"/>
                      <a:pt x="47487" y="23467"/>
                    </a:cubicBezTo>
                    <a:cubicBezTo>
                      <a:pt x="45457" y="27088"/>
                      <a:pt x="41348" y="29072"/>
                      <a:pt x="37337" y="28824"/>
                    </a:cubicBezTo>
                    <a:cubicBezTo>
                      <a:pt x="36248" y="66971"/>
                      <a:pt x="31495" y="104771"/>
                      <a:pt x="27535" y="142620"/>
                    </a:cubicBezTo>
                    <a:cubicBezTo>
                      <a:pt x="27535" y="142372"/>
                      <a:pt x="27584" y="142174"/>
                      <a:pt x="27584" y="141925"/>
                    </a:cubicBezTo>
                    <a:cubicBezTo>
                      <a:pt x="27584" y="141826"/>
                      <a:pt x="27584" y="141777"/>
                      <a:pt x="27584" y="141677"/>
                    </a:cubicBezTo>
                    <a:cubicBezTo>
                      <a:pt x="25950" y="170151"/>
                      <a:pt x="22782" y="198030"/>
                      <a:pt x="21494" y="226156"/>
                    </a:cubicBezTo>
                    <a:cubicBezTo>
                      <a:pt x="21891" y="234341"/>
                      <a:pt x="18772" y="245007"/>
                      <a:pt x="24762" y="251604"/>
                    </a:cubicBezTo>
                    <a:cubicBezTo>
                      <a:pt x="39367" y="260930"/>
                      <a:pt x="58379" y="260880"/>
                      <a:pt x="75261" y="2617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3" name="Google Shape;1673;p37"/>
              <p:cNvSpPr/>
              <p:nvPr/>
            </p:nvSpPr>
            <p:spPr>
              <a:xfrm>
                <a:off x="8401628" y="8030062"/>
                <a:ext cx="158045" cy="233124"/>
              </a:xfrm>
              <a:custGeom>
                <a:rect b="b" l="l" r="r" t="t"/>
                <a:pathLst>
                  <a:path extrusionOk="0" h="233124" w="158045">
                    <a:moveTo>
                      <a:pt x="128156" y="233078"/>
                    </a:moveTo>
                    <a:cubicBezTo>
                      <a:pt x="102659" y="230548"/>
                      <a:pt x="77360" y="225835"/>
                      <a:pt x="51714" y="224297"/>
                    </a:cubicBezTo>
                    <a:cubicBezTo>
                      <a:pt x="38000" y="223553"/>
                      <a:pt x="17998" y="221420"/>
                      <a:pt x="14434" y="205298"/>
                    </a:cubicBezTo>
                    <a:cubicBezTo>
                      <a:pt x="15770" y="157032"/>
                      <a:pt x="73597" y="134659"/>
                      <a:pt x="85331" y="89568"/>
                    </a:cubicBezTo>
                    <a:cubicBezTo>
                      <a:pt x="87757" y="82226"/>
                      <a:pt x="90083" y="69973"/>
                      <a:pt x="82063" y="65558"/>
                    </a:cubicBezTo>
                    <a:cubicBezTo>
                      <a:pt x="70032" y="79101"/>
                      <a:pt x="64190" y="96909"/>
                      <a:pt x="48446" y="106781"/>
                    </a:cubicBezTo>
                    <a:cubicBezTo>
                      <a:pt x="34237" y="115958"/>
                      <a:pt x="7255" y="111990"/>
                      <a:pt x="868" y="94826"/>
                    </a:cubicBezTo>
                    <a:cubicBezTo>
                      <a:pt x="-2746" y="83169"/>
                      <a:pt x="5868" y="72503"/>
                      <a:pt x="9433" y="61888"/>
                    </a:cubicBezTo>
                    <a:cubicBezTo>
                      <a:pt x="20177" y="25427"/>
                      <a:pt x="55625" y="-7461"/>
                      <a:pt x="95480" y="2162"/>
                    </a:cubicBezTo>
                    <a:cubicBezTo>
                      <a:pt x="128007" y="-8652"/>
                      <a:pt x="163605" y="22897"/>
                      <a:pt x="157317" y="56828"/>
                    </a:cubicBezTo>
                    <a:cubicBezTo>
                      <a:pt x="154000" y="84210"/>
                      <a:pt x="140137" y="108864"/>
                      <a:pt x="126324" y="132278"/>
                    </a:cubicBezTo>
                    <a:cubicBezTo>
                      <a:pt x="119838" y="143489"/>
                      <a:pt x="111867" y="154403"/>
                      <a:pt x="109194" y="167300"/>
                    </a:cubicBezTo>
                    <a:cubicBezTo>
                      <a:pt x="124344" y="173104"/>
                      <a:pt x="150188" y="170475"/>
                      <a:pt x="154396" y="190367"/>
                    </a:cubicBezTo>
                    <a:cubicBezTo>
                      <a:pt x="154693" y="206786"/>
                      <a:pt x="149197" y="234417"/>
                      <a:pt x="128156" y="233078"/>
                    </a:cubicBezTo>
                    <a:close/>
                    <a:moveTo>
                      <a:pt x="72458" y="204306"/>
                    </a:moveTo>
                    <a:cubicBezTo>
                      <a:pt x="78647" y="204901"/>
                      <a:pt x="84786" y="205646"/>
                      <a:pt x="90975" y="206439"/>
                    </a:cubicBezTo>
                    <a:cubicBezTo>
                      <a:pt x="103550" y="208027"/>
                      <a:pt x="116125" y="209763"/>
                      <a:pt x="128750" y="211251"/>
                    </a:cubicBezTo>
                    <a:cubicBezTo>
                      <a:pt x="131226" y="206241"/>
                      <a:pt x="132859" y="200784"/>
                      <a:pt x="133899" y="195278"/>
                    </a:cubicBezTo>
                    <a:cubicBezTo>
                      <a:pt x="120977" y="190764"/>
                      <a:pt x="106124" y="191359"/>
                      <a:pt x="94143" y="184414"/>
                    </a:cubicBezTo>
                    <a:cubicBezTo>
                      <a:pt x="76072" y="167449"/>
                      <a:pt x="97609" y="139124"/>
                      <a:pt x="106818" y="122407"/>
                    </a:cubicBezTo>
                    <a:cubicBezTo>
                      <a:pt x="116323" y="106731"/>
                      <a:pt x="125037" y="90510"/>
                      <a:pt x="131325" y="73247"/>
                    </a:cubicBezTo>
                    <a:cubicBezTo>
                      <a:pt x="140929" y="48593"/>
                      <a:pt x="135681" y="21360"/>
                      <a:pt x="104342" y="22302"/>
                    </a:cubicBezTo>
                    <a:cubicBezTo>
                      <a:pt x="99391" y="22252"/>
                      <a:pt x="93995" y="21161"/>
                      <a:pt x="91668" y="16300"/>
                    </a:cubicBezTo>
                    <a:cubicBezTo>
                      <a:pt x="47011" y="18383"/>
                      <a:pt x="35178" y="51718"/>
                      <a:pt x="22058" y="87980"/>
                    </a:cubicBezTo>
                    <a:cubicBezTo>
                      <a:pt x="53546" y="102961"/>
                      <a:pt x="55477" y="38176"/>
                      <a:pt x="87955" y="49833"/>
                    </a:cubicBezTo>
                    <a:cubicBezTo>
                      <a:pt x="114194" y="62979"/>
                      <a:pt x="102659" y="97902"/>
                      <a:pt x="91866" y="118141"/>
                    </a:cubicBezTo>
                    <a:cubicBezTo>
                      <a:pt x="77063" y="148053"/>
                      <a:pt x="43743" y="166506"/>
                      <a:pt x="36317" y="200139"/>
                    </a:cubicBezTo>
                    <a:cubicBezTo>
                      <a:pt x="48347" y="204306"/>
                      <a:pt x="60229" y="202421"/>
                      <a:pt x="72458" y="204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4" name="Google Shape;1674;p37"/>
              <p:cNvSpPr/>
              <p:nvPr/>
            </p:nvSpPr>
            <p:spPr>
              <a:xfrm>
                <a:off x="8623091" y="8295040"/>
                <a:ext cx="291992" cy="106525"/>
              </a:xfrm>
              <a:custGeom>
                <a:rect b="b" l="l" r="r" t="t"/>
                <a:pathLst>
                  <a:path extrusionOk="0" h="106525" w="291992">
                    <a:moveTo>
                      <a:pt x="264198" y="106500"/>
                    </a:moveTo>
                    <a:cubicBezTo>
                      <a:pt x="232760" y="104665"/>
                      <a:pt x="201025" y="105806"/>
                      <a:pt x="169686" y="102581"/>
                    </a:cubicBezTo>
                    <a:cubicBezTo>
                      <a:pt x="129237" y="102433"/>
                      <a:pt x="88837" y="106203"/>
                      <a:pt x="48339" y="103921"/>
                    </a:cubicBezTo>
                    <a:cubicBezTo>
                      <a:pt x="30763" y="102978"/>
                      <a:pt x="-4438" y="104962"/>
                      <a:pt x="463" y="78324"/>
                    </a:cubicBezTo>
                    <a:cubicBezTo>
                      <a:pt x="3038" y="64087"/>
                      <a:pt x="5117" y="49751"/>
                      <a:pt x="6850" y="35415"/>
                    </a:cubicBezTo>
                    <a:cubicBezTo>
                      <a:pt x="7890" y="30454"/>
                      <a:pt x="7197" y="23609"/>
                      <a:pt x="11454" y="20236"/>
                    </a:cubicBezTo>
                    <a:cubicBezTo>
                      <a:pt x="6008" y="14630"/>
                      <a:pt x="8929" y="4213"/>
                      <a:pt x="16603" y="2377"/>
                    </a:cubicBezTo>
                    <a:cubicBezTo>
                      <a:pt x="23832" y="542"/>
                      <a:pt x="31159" y="96"/>
                      <a:pt x="38586" y="46"/>
                    </a:cubicBezTo>
                    <a:cubicBezTo>
                      <a:pt x="69529" y="-450"/>
                      <a:pt x="100323" y="3171"/>
                      <a:pt x="131069" y="5949"/>
                    </a:cubicBezTo>
                    <a:cubicBezTo>
                      <a:pt x="163695" y="8578"/>
                      <a:pt x="194985" y="7834"/>
                      <a:pt x="227413" y="11058"/>
                    </a:cubicBezTo>
                    <a:cubicBezTo>
                      <a:pt x="245633" y="13142"/>
                      <a:pt x="265139" y="10166"/>
                      <a:pt x="282517" y="16912"/>
                    </a:cubicBezTo>
                    <a:cubicBezTo>
                      <a:pt x="297865" y="23559"/>
                      <a:pt x="289943" y="42806"/>
                      <a:pt x="289993" y="55654"/>
                    </a:cubicBezTo>
                    <a:cubicBezTo>
                      <a:pt x="286973" y="72917"/>
                      <a:pt x="289052" y="107592"/>
                      <a:pt x="264198" y="106500"/>
                    </a:cubicBezTo>
                    <a:close/>
                    <a:moveTo>
                      <a:pt x="226423" y="83334"/>
                    </a:moveTo>
                    <a:cubicBezTo>
                      <a:pt x="238652" y="83384"/>
                      <a:pt x="250880" y="83830"/>
                      <a:pt x="263060" y="84376"/>
                    </a:cubicBezTo>
                    <a:cubicBezTo>
                      <a:pt x="267516" y="68601"/>
                      <a:pt x="268110" y="52033"/>
                      <a:pt x="269644" y="35762"/>
                    </a:cubicBezTo>
                    <a:cubicBezTo>
                      <a:pt x="226770" y="32042"/>
                      <a:pt x="182459" y="30752"/>
                      <a:pt x="140129" y="28569"/>
                    </a:cubicBezTo>
                    <a:cubicBezTo>
                      <a:pt x="98491" y="25345"/>
                      <a:pt x="57300" y="19888"/>
                      <a:pt x="16108" y="23212"/>
                    </a:cubicBezTo>
                    <a:cubicBezTo>
                      <a:pt x="20069" y="41913"/>
                      <a:pt x="17198" y="61756"/>
                      <a:pt x="17098" y="80804"/>
                    </a:cubicBezTo>
                    <a:cubicBezTo>
                      <a:pt x="33734" y="85368"/>
                      <a:pt x="51903" y="82888"/>
                      <a:pt x="69034" y="83632"/>
                    </a:cubicBezTo>
                    <a:cubicBezTo>
                      <a:pt x="97798" y="84078"/>
                      <a:pt x="126563" y="82243"/>
                      <a:pt x="155031" y="80904"/>
                    </a:cubicBezTo>
                    <a:cubicBezTo>
                      <a:pt x="178845" y="80656"/>
                      <a:pt x="202560" y="83930"/>
                      <a:pt x="226423" y="83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5" name="Google Shape;1675;p37"/>
              <p:cNvSpPr/>
              <p:nvPr/>
            </p:nvSpPr>
            <p:spPr>
              <a:xfrm>
                <a:off x="8608787" y="8455473"/>
                <a:ext cx="328635" cy="102727"/>
              </a:xfrm>
              <a:custGeom>
                <a:rect b="b" l="l" r="r" t="t"/>
                <a:pathLst>
                  <a:path extrusionOk="0" h="102727" w="328635">
                    <a:moveTo>
                      <a:pt x="189287" y="102524"/>
                    </a:moveTo>
                    <a:cubicBezTo>
                      <a:pt x="132649" y="100887"/>
                      <a:pt x="75267" y="105996"/>
                      <a:pt x="19025" y="98506"/>
                    </a:cubicBezTo>
                    <a:cubicBezTo>
                      <a:pt x="6153" y="96174"/>
                      <a:pt x="-2412" y="85459"/>
                      <a:pt x="608" y="72314"/>
                    </a:cubicBezTo>
                    <a:cubicBezTo>
                      <a:pt x="2093" y="53364"/>
                      <a:pt x="4767" y="34514"/>
                      <a:pt x="7391" y="15713"/>
                    </a:cubicBezTo>
                    <a:cubicBezTo>
                      <a:pt x="2737" y="6586"/>
                      <a:pt x="13777" y="-3633"/>
                      <a:pt x="22441" y="2022"/>
                    </a:cubicBezTo>
                    <a:cubicBezTo>
                      <a:pt x="28036" y="-1748"/>
                      <a:pt x="35413" y="881"/>
                      <a:pt x="41700" y="1030"/>
                    </a:cubicBezTo>
                    <a:cubicBezTo>
                      <a:pt x="61058" y="1923"/>
                      <a:pt x="83090" y="3312"/>
                      <a:pt x="101606" y="5147"/>
                    </a:cubicBezTo>
                    <a:cubicBezTo>
                      <a:pt x="156908" y="6685"/>
                      <a:pt x="212259" y="4502"/>
                      <a:pt x="267561" y="6239"/>
                    </a:cubicBezTo>
                    <a:cubicBezTo>
                      <a:pt x="323407" y="9165"/>
                      <a:pt x="333507" y="9661"/>
                      <a:pt x="326823" y="68990"/>
                    </a:cubicBezTo>
                    <a:cubicBezTo>
                      <a:pt x="325190" y="84120"/>
                      <a:pt x="317961" y="104806"/>
                      <a:pt x="299197" y="102226"/>
                    </a:cubicBezTo>
                    <a:cubicBezTo>
                      <a:pt x="262511" y="101928"/>
                      <a:pt x="225874" y="102424"/>
                      <a:pt x="189287" y="102524"/>
                    </a:cubicBezTo>
                    <a:close/>
                    <a:moveTo>
                      <a:pt x="89922" y="81044"/>
                    </a:moveTo>
                    <a:cubicBezTo>
                      <a:pt x="160324" y="81144"/>
                      <a:pt x="230627" y="80499"/>
                      <a:pt x="301029" y="80251"/>
                    </a:cubicBezTo>
                    <a:cubicBezTo>
                      <a:pt x="307663" y="65716"/>
                      <a:pt x="305732" y="48850"/>
                      <a:pt x="306129" y="33224"/>
                    </a:cubicBezTo>
                    <a:cubicBezTo>
                      <a:pt x="282018" y="25783"/>
                      <a:pt x="255679" y="28859"/>
                      <a:pt x="230677" y="27718"/>
                    </a:cubicBezTo>
                    <a:cubicBezTo>
                      <a:pt x="212012" y="27619"/>
                      <a:pt x="193347" y="27668"/>
                      <a:pt x="174731" y="27668"/>
                    </a:cubicBezTo>
                    <a:cubicBezTo>
                      <a:pt x="141313" y="27569"/>
                      <a:pt x="105963" y="28661"/>
                      <a:pt x="73039" y="24742"/>
                    </a:cubicBezTo>
                    <a:cubicBezTo>
                      <a:pt x="56503" y="22658"/>
                      <a:pt x="38532" y="25387"/>
                      <a:pt x="22689" y="20029"/>
                    </a:cubicBezTo>
                    <a:cubicBezTo>
                      <a:pt x="22540" y="20128"/>
                      <a:pt x="22441" y="20178"/>
                      <a:pt x="22293" y="20277"/>
                    </a:cubicBezTo>
                    <a:cubicBezTo>
                      <a:pt x="21550" y="20724"/>
                      <a:pt x="20807" y="21021"/>
                      <a:pt x="20015" y="21269"/>
                    </a:cubicBezTo>
                    <a:cubicBezTo>
                      <a:pt x="18084" y="39673"/>
                      <a:pt x="17292" y="58672"/>
                      <a:pt x="18976" y="77026"/>
                    </a:cubicBezTo>
                    <a:cubicBezTo>
                      <a:pt x="41799" y="83277"/>
                      <a:pt x="66405" y="80151"/>
                      <a:pt x="89922" y="810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6" name="Google Shape;1676;p37"/>
              <p:cNvSpPr/>
              <p:nvPr/>
            </p:nvSpPr>
            <p:spPr>
              <a:xfrm>
                <a:off x="9028017" y="8205600"/>
                <a:ext cx="326248" cy="448264"/>
              </a:xfrm>
              <a:custGeom>
                <a:rect b="b" l="l" r="r" t="t"/>
                <a:pathLst>
                  <a:path extrusionOk="0" h="448264" w="326248">
                    <a:moveTo>
                      <a:pt x="189052" y="448236"/>
                    </a:moveTo>
                    <a:cubicBezTo>
                      <a:pt x="130929" y="446450"/>
                      <a:pt x="73251" y="418373"/>
                      <a:pt x="41812" y="368371"/>
                    </a:cubicBezTo>
                    <a:cubicBezTo>
                      <a:pt x="12701" y="334341"/>
                      <a:pt x="-1162" y="290340"/>
                      <a:pt x="76" y="245745"/>
                    </a:cubicBezTo>
                    <a:cubicBezTo>
                      <a:pt x="720" y="134925"/>
                      <a:pt x="87955" y="-25649"/>
                      <a:pt x="217174" y="3469"/>
                    </a:cubicBezTo>
                    <a:cubicBezTo>
                      <a:pt x="238710" y="8132"/>
                      <a:pt x="260296" y="16466"/>
                      <a:pt x="276832" y="31447"/>
                    </a:cubicBezTo>
                    <a:cubicBezTo>
                      <a:pt x="306290" y="37598"/>
                      <a:pt x="327084" y="75547"/>
                      <a:pt x="310894" y="102284"/>
                    </a:cubicBezTo>
                    <a:cubicBezTo>
                      <a:pt x="305300" y="109775"/>
                      <a:pt x="295596" y="113098"/>
                      <a:pt x="287328" y="116670"/>
                    </a:cubicBezTo>
                    <a:cubicBezTo>
                      <a:pt x="274208" y="122325"/>
                      <a:pt x="260544" y="127633"/>
                      <a:pt x="246136" y="128377"/>
                    </a:cubicBezTo>
                    <a:cubicBezTo>
                      <a:pt x="227125" y="130312"/>
                      <a:pt x="213411" y="115083"/>
                      <a:pt x="196231" y="109924"/>
                    </a:cubicBezTo>
                    <a:cubicBezTo>
                      <a:pt x="172516" y="101838"/>
                      <a:pt x="153010" y="107493"/>
                      <a:pt x="140533" y="129816"/>
                    </a:cubicBezTo>
                    <a:cubicBezTo>
                      <a:pt x="122215" y="163597"/>
                      <a:pt x="112561" y="203232"/>
                      <a:pt x="113898" y="241727"/>
                    </a:cubicBezTo>
                    <a:cubicBezTo>
                      <a:pt x="117264" y="272036"/>
                      <a:pt x="131275" y="301204"/>
                      <a:pt x="149643" y="325313"/>
                    </a:cubicBezTo>
                    <a:cubicBezTo>
                      <a:pt x="164001" y="342526"/>
                      <a:pt x="199004" y="341186"/>
                      <a:pt x="215094" y="327396"/>
                    </a:cubicBezTo>
                    <a:cubicBezTo>
                      <a:pt x="232175" y="303784"/>
                      <a:pt x="231432" y="248126"/>
                      <a:pt x="272277" y="255071"/>
                    </a:cubicBezTo>
                    <a:cubicBezTo>
                      <a:pt x="321291" y="265041"/>
                      <a:pt x="335352" y="272036"/>
                      <a:pt x="320796" y="324568"/>
                    </a:cubicBezTo>
                    <a:cubicBezTo>
                      <a:pt x="314360" y="351108"/>
                      <a:pt x="304607" y="377746"/>
                      <a:pt x="286982" y="398928"/>
                    </a:cubicBezTo>
                    <a:cubicBezTo>
                      <a:pt x="262375" y="426955"/>
                      <a:pt x="227471" y="449179"/>
                      <a:pt x="189052" y="448236"/>
                    </a:cubicBezTo>
                    <a:close/>
                    <a:moveTo>
                      <a:pt x="193954" y="426112"/>
                    </a:moveTo>
                    <a:cubicBezTo>
                      <a:pt x="227125" y="424475"/>
                      <a:pt x="257028" y="402896"/>
                      <a:pt x="276238" y="376754"/>
                    </a:cubicBezTo>
                    <a:cubicBezTo>
                      <a:pt x="292477" y="350463"/>
                      <a:pt x="302626" y="319112"/>
                      <a:pt x="304112" y="288257"/>
                    </a:cubicBezTo>
                    <a:cubicBezTo>
                      <a:pt x="292428" y="280866"/>
                      <a:pt x="277426" y="278187"/>
                      <a:pt x="264059" y="276451"/>
                    </a:cubicBezTo>
                    <a:cubicBezTo>
                      <a:pt x="245790" y="293317"/>
                      <a:pt x="248315" y="323229"/>
                      <a:pt x="231878" y="341732"/>
                    </a:cubicBezTo>
                    <a:cubicBezTo>
                      <a:pt x="214649" y="359888"/>
                      <a:pt x="186181" y="362219"/>
                      <a:pt x="162813" y="358003"/>
                    </a:cubicBezTo>
                    <a:cubicBezTo>
                      <a:pt x="122859" y="347883"/>
                      <a:pt x="102808" y="291878"/>
                      <a:pt x="93450" y="255715"/>
                    </a:cubicBezTo>
                    <a:cubicBezTo>
                      <a:pt x="85826" y="209135"/>
                      <a:pt x="105778" y="111858"/>
                      <a:pt x="151277" y="89436"/>
                    </a:cubicBezTo>
                    <a:cubicBezTo>
                      <a:pt x="172071" y="80805"/>
                      <a:pt x="195786" y="84377"/>
                      <a:pt x="215589" y="93951"/>
                    </a:cubicBezTo>
                    <a:cubicBezTo>
                      <a:pt x="227571" y="99705"/>
                      <a:pt x="238611" y="110072"/>
                      <a:pt x="252820" y="105360"/>
                    </a:cubicBezTo>
                    <a:cubicBezTo>
                      <a:pt x="266336" y="102284"/>
                      <a:pt x="276981" y="97373"/>
                      <a:pt x="289209" y="91718"/>
                    </a:cubicBezTo>
                    <a:cubicBezTo>
                      <a:pt x="291338" y="90528"/>
                      <a:pt x="293913" y="89486"/>
                      <a:pt x="294111" y="86708"/>
                    </a:cubicBezTo>
                    <a:cubicBezTo>
                      <a:pt x="295745" y="72769"/>
                      <a:pt x="287972" y="58730"/>
                      <a:pt x="275099" y="53075"/>
                    </a:cubicBezTo>
                    <a:cubicBezTo>
                      <a:pt x="268564" y="49652"/>
                      <a:pt x="257821" y="47222"/>
                      <a:pt x="259603" y="37697"/>
                    </a:cubicBezTo>
                    <a:cubicBezTo>
                      <a:pt x="120235" y="-39241"/>
                      <a:pt x="16414" y="136016"/>
                      <a:pt x="22009" y="258791"/>
                    </a:cubicBezTo>
                    <a:cubicBezTo>
                      <a:pt x="23544" y="280270"/>
                      <a:pt x="27603" y="301849"/>
                      <a:pt x="36614" y="321543"/>
                    </a:cubicBezTo>
                    <a:cubicBezTo>
                      <a:pt x="43347" y="334043"/>
                      <a:pt x="52209" y="345204"/>
                      <a:pt x="60428" y="356763"/>
                    </a:cubicBezTo>
                    <a:cubicBezTo>
                      <a:pt x="88846" y="401557"/>
                      <a:pt x="141722" y="426161"/>
                      <a:pt x="193954" y="426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37"/>
              <p:cNvSpPr/>
              <p:nvPr/>
            </p:nvSpPr>
            <p:spPr>
              <a:xfrm>
                <a:off x="9330692" y="8016135"/>
                <a:ext cx="182904" cy="229681"/>
              </a:xfrm>
              <a:custGeom>
                <a:rect b="b" l="l" r="r" t="t"/>
                <a:pathLst>
                  <a:path extrusionOk="0" h="229681" w="182904">
                    <a:moveTo>
                      <a:pt x="142786" y="229593"/>
                    </a:moveTo>
                    <a:cubicBezTo>
                      <a:pt x="119913" y="229444"/>
                      <a:pt x="96990" y="230039"/>
                      <a:pt x="74117" y="228749"/>
                    </a:cubicBezTo>
                    <a:cubicBezTo>
                      <a:pt x="57036" y="228303"/>
                      <a:pt x="39708" y="224831"/>
                      <a:pt x="40055" y="204046"/>
                    </a:cubicBezTo>
                    <a:cubicBezTo>
                      <a:pt x="35945" y="181078"/>
                      <a:pt x="52085" y="163319"/>
                      <a:pt x="63819" y="145560"/>
                    </a:cubicBezTo>
                    <a:cubicBezTo>
                      <a:pt x="80157" y="122940"/>
                      <a:pt x="105308" y="94665"/>
                      <a:pt x="95010" y="64951"/>
                    </a:cubicBezTo>
                    <a:cubicBezTo>
                      <a:pt x="72433" y="75368"/>
                      <a:pt x="70602" y="111680"/>
                      <a:pt x="43174" y="114705"/>
                    </a:cubicBezTo>
                    <a:cubicBezTo>
                      <a:pt x="33272" y="115400"/>
                      <a:pt x="24410" y="109894"/>
                      <a:pt x="16389" y="104784"/>
                    </a:cubicBezTo>
                    <a:cubicBezTo>
                      <a:pt x="3814" y="97591"/>
                      <a:pt x="-4306" y="84495"/>
                      <a:pt x="2428" y="70308"/>
                    </a:cubicBezTo>
                    <a:cubicBezTo>
                      <a:pt x="9656" y="44414"/>
                      <a:pt x="22875" y="16833"/>
                      <a:pt x="49065" y="5969"/>
                    </a:cubicBezTo>
                    <a:cubicBezTo>
                      <a:pt x="75602" y="-2761"/>
                      <a:pt x="106248" y="-2662"/>
                      <a:pt x="131052" y="11277"/>
                    </a:cubicBezTo>
                    <a:cubicBezTo>
                      <a:pt x="201751" y="47093"/>
                      <a:pt x="144172" y="110241"/>
                      <a:pt x="131795" y="161037"/>
                    </a:cubicBezTo>
                    <a:lnTo>
                      <a:pt x="131795" y="161037"/>
                    </a:lnTo>
                    <a:cubicBezTo>
                      <a:pt x="147836" y="167685"/>
                      <a:pt x="174670" y="165254"/>
                      <a:pt x="182393" y="183658"/>
                    </a:cubicBezTo>
                    <a:cubicBezTo>
                      <a:pt x="184720" y="196357"/>
                      <a:pt x="178730" y="209850"/>
                      <a:pt x="171996" y="220416"/>
                    </a:cubicBezTo>
                    <a:cubicBezTo>
                      <a:pt x="165412" y="229990"/>
                      <a:pt x="153232" y="229890"/>
                      <a:pt x="142786" y="229593"/>
                    </a:cubicBezTo>
                    <a:close/>
                    <a:moveTo>
                      <a:pt x="79761" y="207072"/>
                    </a:moveTo>
                    <a:cubicBezTo>
                      <a:pt x="104614" y="207518"/>
                      <a:pt x="129567" y="208064"/>
                      <a:pt x="154371" y="207171"/>
                    </a:cubicBezTo>
                    <a:lnTo>
                      <a:pt x="154371" y="207171"/>
                    </a:lnTo>
                    <a:cubicBezTo>
                      <a:pt x="157738" y="202657"/>
                      <a:pt x="159074" y="196952"/>
                      <a:pt x="160609" y="191644"/>
                    </a:cubicBezTo>
                    <a:cubicBezTo>
                      <a:pt x="125408" y="181078"/>
                      <a:pt x="96445" y="184154"/>
                      <a:pt x="115804" y="136780"/>
                    </a:cubicBezTo>
                    <a:cubicBezTo>
                      <a:pt x="135261" y="90200"/>
                      <a:pt x="173135" y="40941"/>
                      <a:pt x="100159" y="23083"/>
                    </a:cubicBezTo>
                    <a:cubicBezTo>
                      <a:pt x="89019" y="21198"/>
                      <a:pt x="77681" y="21099"/>
                      <a:pt x="66393" y="21893"/>
                    </a:cubicBezTo>
                    <a:cubicBezTo>
                      <a:pt x="63918" y="22042"/>
                      <a:pt x="61641" y="21049"/>
                      <a:pt x="59858" y="19412"/>
                    </a:cubicBezTo>
                    <a:cubicBezTo>
                      <a:pt x="35747" y="29929"/>
                      <a:pt x="26390" y="56964"/>
                      <a:pt x="20994" y="80825"/>
                    </a:cubicBezTo>
                    <a:cubicBezTo>
                      <a:pt x="25746" y="86083"/>
                      <a:pt x="32381" y="89555"/>
                      <a:pt x="38817" y="92383"/>
                    </a:cubicBezTo>
                    <a:cubicBezTo>
                      <a:pt x="40352" y="93028"/>
                      <a:pt x="41985" y="93226"/>
                      <a:pt x="43322" y="92085"/>
                    </a:cubicBezTo>
                    <a:cubicBezTo>
                      <a:pt x="58026" y="77551"/>
                      <a:pt x="65007" y="53690"/>
                      <a:pt x="87336" y="48134"/>
                    </a:cubicBezTo>
                    <a:cubicBezTo>
                      <a:pt x="117982" y="41388"/>
                      <a:pt x="116794" y="83950"/>
                      <a:pt x="110159" y="103346"/>
                    </a:cubicBezTo>
                    <a:cubicBezTo>
                      <a:pt x="103327" y="129438"/>
                      <a:pt x="83623" y="148934"/>
                      <a:pt x="70849" y="172000"/>
                    </a:cubicBezTo>
                    <a:cubicBezTo>
                      <a:pt x="63571" y="181773"/>
                      <a:pt x="59165" y="192934"/>
                      <a:pt x="62235" y="205187"/>
                    </a:cubicBezTo>
                    <a:cubicBezTo>
                      <a:pt x="67978" y="206526"/>
                      <a:pt x="73919" y="206675"/>
                      <a:pt x="79761" y="2070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8" name="Google Shape;1678;p37"/>
              <p:cNvSpPr/>
              <p:nvPr/>
            </p:nvSpPr>
            <p:spPr>
              <a:xfrm>
                <a:off x="7059452" y="8195544"/>
                <a:ext cx="428660" cy="476954"/>
              </a:xfrm>
              <a:custGeom>
                <a:rect b="b" l="l" r="r" t="t"/>
                <a:pathLst>
                  <a:path extrusionOk="0" h="476954" w="428660">
                    <a:moveTo>
                      <a:pt x="336475" y="167650"/>
                    </a:moveTo>
                    <a:cubicBezTo>
                      <a:pt x="337019" y="153860"/>
                      <a:pt x="335336" y="140169"/>
                      <a:pt x="333554" y="126478"/>
                    </a:cubicBezTo>
                    <a:cubicBezTo>
                      <a:pt x="332068" y="106784"/>
                      <a:pt x="328108" y="86446"/>
                      <a:pt x="313305" y="72159"/>
                    </a:cubicBezTo>
                    <a:cubicBezTo>
                      <a:pt x="306076" y="65661"/>
                      <a:pt x="296273" y="56533"/>
                      <a:pt x="285876" y="59212"/>
                    </a:cubicBezTo>
                    <a:cubicBezTo>
                      <a:pt x="224089" y="31730"/>
                      <a:pt x="156905" y="68290"/>
                      <a:pt x="123388" y="122063"/>
                    </a:cubicBezTo>
                    <a:cubicBezTo>
                      <a:pt x="102693" y="150983"/>
                      <a:pt x="82889" y="181689"/>
                      <a:pt x="74374" y="216661"/>
                    </a:cubicBezTo>
                    <a:cubicBezTo>
                      <a:pt x="57738" y="289979"/>
                      <a:pt x="44866" y="430959"/>
                      <a:pt x="151855" y="431951"/>
                    </a:cubicBezTo>
                    <a:cubicBezTo>
                      <a:pt x="177006" y="431207"/>
                      <a:pt x="202206" y="423667"/>
                      <a:pt x="223792" y="410719"/>
                    </a:cubicBezTo>
                    <a:cubicBezTo>
                      <a:pt x="258844" y="385371"/>
                      <a:pt x="287164" y="349704"/>
                      <a:pt x="304343" y="309970"/>
                    </a:cubicBezTo>
                    <a:cubicBezTo>
                      <a:pt x="321969" y="264630"/>
                      <a:pt x="335930" y="216661"/>
                      <a:pt x="336475" y="167650"/>
                    </a:cubicBezTo>
                    <a:close/>
                    <a:moveTo>
                      <a:pt x="428661" y="22355"/>
                    </a:moveTo>
                    <a:cubicBezTo>
                      <a:pt x="426086" y="59708"/>
                      <a:pt x="417274" y="96367"/>
                      <a:pt x="413660" y="133670"/>
                    </a:cubicBezTo>
                    <a:cubicBezTo>
                      <a:pt x="406976" y="184368"/>
                      <a:pt x="404797" y="235561"/>
                      <a:pt x="400589" y="286556"/>
                    </a:cubicBezTo>
                    <a:cubicBezTo>
                      <a:pt x="399005" y="336459"/>
                      <a:pt x="386578" y="422327"/>
                      <a:pt x="427176" y="457944"/>
                    </a:cubicBezTo>
                    <a:cubicBezTo>
                      <a:pt x="416234" y="464195"/>
                      <a:pt x="406382" y="473272"/>
                      <a:pt x="394202" y="476794"/>
                    </a:cubicBezTo>
                    <a:cubicBezTo>
                      <a:pt x="378260" y="472132"/>
                      <a:pt x="365438" y="460177"/>
                      <a:pt x="358605" y="445047"/>
                    </a:cubicBezTo>
                    <a:cubicBezTo>
                      <a:pt x="354546" y="437655"/>
                      <a:pt x="353110" y="429322"/>
                      <a:pt x="352565" y="420988"/>
                    </a:cubicBezTo>
                    <a:cubicBezTo>
                      <a:pt x="351922" y="396731"/>
                      <a:pt x="352961" y="372374"/>
                      <a:pt x="353952" y="348117"/>
                    </a:cubicBezTo>
                    <a:cubicBezTo>
                      <a:pt x="354100" y="342313"/>
                      <a:pt x="355140" y="336261"/>
                      <a:pt x="352862" y="330705"/>
                    </a:cubicBezTo>
                    <a:cubicBezTo>
                      <a:pt x="350090" y="323611"/>
                      <a:pt x="340188" y="321726"/>
                      <a:pt x="334940" y="327183"/>
                    </a:cubicBezTo>
                    <a:cubicBezTo>
                      <a:pt x="321474" y="355111"/>
                      <a:pt x="311225" y="386313"/>
                      <a:pt x="289441" y="409678"/>
                    </a:cubicBezTo>
                    <a:cubicBezTo>
                      <a:pt x="274291" y="426990"/>
                      <a:pt x="254438" y="439094"/>
                      <a:pt x="236318" y="453033"/>
                    </a:cubicBezTo>
                    <a:cubicBezTo>
                      <a:pt x="211514" y="469651"/>
                      <a:pt x="181016" y="476794"/>
                      <a:pt x="151459" y="476844"/>
                    </a:cubicBezTo>
                    <a:cubicBezTo>
                      <a:pt x="81057" y="479027"/>
                      <a:pt x="58481" y="448618"/>
                      <a:pt x="22884" y="393655"/>
                    </a:cubicBezTo>
                    <a:cubicBezTo>
                      <a:pt x="-16575" y="336063"/>
                      <a:pt x="60" y="213734"/>
                      <a:pt x="34519" y="155844"/>
                    </a:cubicBezTo>
                    <a:cubicBezTo>
                      <a:pt x="53580" y="124841"/>
                      <a:pt x="72987" y="93341"/>
                      <a:pt x="97445" y="66206"/>
                    </a:cubicBezTo>
                    <a:cubicBezTo>
                      <a:pt x="119872" y="44281"/>
                      <a:pt x="147251" y="24537"/>
                      <a:pt x="176313" y="11987"/>
                    </a:cubicBezTo>
                    <a:cubicBezTo>
                      <a:pt x="218197" y="-2994"/>
                      <a:pt x="281173" y="-6318"/>
                      <a:pt x="320780" y="15956"/>
                    </a:cubicBezTo>
                    <a:cubicBezTo>
                      <a:pt x="332960" y="24240"/>
                      <a:pt x="340188" y="36840"/>
                      <a:pt x="348357" y="48844"/>
                    </a:cubicBezTo>
                    <a:cubicBezTo>
                      <a:pt x="348555" y="52317"/>
                      <a:pt x="350634" y="55541"/>
                      <a:pt x="353605" y="57327"/>
                    </a:cubicBezTo>
                    <a:cubicBezTo>
                      <a:pt x="354793" y="60402"/>
                      <a:pt x="358506" y="62883"/>
                      <a:pt x="360091" y="58666"/>
                    </a:cubicBezTo>
                    <a:cubicBezTo>
                      <a:pt x="372864" y="56384"/>
                      <a:pt x="372914" y="34211"/>
                      <a:pt x="377864" y="24240"/>
                    </a:cubicBezTo>
                    <a:cubicBezTo>
                      <a:pt x="381231" y="17394"/>
                      <a:pt x="384647" y="-166"/>
                      <a:pt x="395935" y="4645"/>
                    </a:cubicBezTo>
                    <a:cubicBezTo>
                      <a:pt x="407124" y="8019"/>
                      <a:pt x="423462" y="10995"/>
                      <a:pt x="428661" y="223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9" name="Google Shape;1679;p37"/>
              <p:cNvSpPr/>
              <p:nvPr/>
            </p:nvSpPr>
            <p:spPr>
              <a:xfrm>
                <a:off x="7554306" y="8058335"/>
                <a:ext cx="119765" cy="205201"/>
              </a:xfrm>
              <a:custGeom>
                <a:rect b="b" l="l" r="r" t="t"/>
                <a:pathLst>
                  <a:path extrusionOk="0" h="205201" w="119765">
                    <a:moveTo>
                      <a:pt x="106940" y="192155"/>
                    </a:moveTo>
                    <a:cubicBezTo>
                      <a:pt x="106890" y="192254"/>
                      <a:pt x="106890" y="192353"/>
                      <a:pt x="106841" y="192502"/>
                    </a:cubicBezTo>
                    <a:cubicBezTo>
                      <a:pt x="105306" y="196768"/>
                      <a:pt x="103722" y="201084"/>
                      <a:pt x="101741" y="205201"/>
                    </a:cubicBezTo>
                    <a:cubicBezTo>
                      <a:pt x="73125" y="200637"/>
                      <a:pt x="42875" y="202522"/>
                      <a:pt x="15199" y="193197"/>
                    </a:cubicBezTo>
                    <a:cubicBezTo>
                      <a:pt x="16041" y="181291"/>
                      <a:pt x="15496" y="169981"/>
                      <a:pt x="18912" y="157679"/>
                    </a:cubicBezTo>
                    <a:cubicBezTo>
                      <a:pt x="32825" y="140763"/>
                      <a:pt x="54757" y="132479"/>
                      <a:pt x="69412" y="116010"/>
                    </a:cubicBezTo>
                    <a:cubicBezTo>
                      <a:pt x="86047" y="98102"/>
                      <a:pt x="101494" y="63229"/>
                      <a:pt x="79264" y="43982"/>
                    </a:cubicBezTo>
                    <a:cubicBezTo>
                      <a:pt x="55846" y="25925"/>
                      <a:pt x="32082" y="51175"/>
                      <a:pt x="17130" y="68090"/>
                    </a:cubicBezTo>
                    <a:cubicBezTo>
                      <a:pt x="10892" y="66106"/>
                      <a:pt x="4802" y="63031"/>
                      <a:pt x="0" y="58566"/>
                    </a:cubicBezTo>
                    <a:cubicBezTo>
                      <a:pt x="10595" y="28753"/>
                      <a:pt x="39607" y="8712"/>
                      <a:pt x="69263" y="874"/>
                    </a:cubicBezTo>
                    <a:cubicBezTo>
                      <a:pt x="73224" y="-68"/>
                      <a:pt x="77234" y="-713"/>
                      <a:pt x="80947" y="1470"/>
                    </a:cubicBezTo>
                    <a:cubicBezTo>
                      <a:pt x="87186" y="4694"/>
                      <a:pt x="94067" y="6430"/>
                      <a:pt x="100305" y="9704"/>
                    </a:cubicBezTo>
                    <a:cubicBezTo>
                      <a:pt x="132833" y="26025"/>
                      <a:pt x="117238" y="71910"/>
                      <a:pt x="105999" y="97854"/>
                    </a:cubicBezTo>
                    <a:cubicBezTo>
                      <a:pt x="99266" y="110702"/>
                      <a:pt x="90404" y="122161"/>
                      <a:pt x="80799" y="132925"/>
                    </a:cubicBezTo>
                    <a:cubicBezTo>
                      <a:pt x="67283" y="147906"/>
                      <a:pt x="39706" y="178960"/>
                      <a:pt x="75204" y="185904"/>
                    </a:cubicBezTo>
                    <a:cubicBezTo>
                      <a:pt x="85552" y="188534"/>
                      <a:pt x="96691" y="188633"/>
                      <a:pt x="106940" y="1921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0" name="Google Shape;1680;p37"/>
              <p:cNvSpPr/>
              <p:nvPr/>
            </p:nvSpPr>
            <p:spPr>
              <a:xfrm>
                <a:off x="7664513" y="8254905"/>
                <a:ext cx="302896" cy="335324"/>
              </a:xfrm>
              <a:custGeom>
                <a:rect b="b" l="l" r="r" t="t"/>
                <a:pathLst>
                  <a:path extrusionOk="0" h="335324" w="302896">
                    <a:moveTo>
                      <a:pt x="302897" y="159037"/>
                    </a:moveTo>
                    <a:cubicBezTo>
                      <a:pt x="302451" y="175506"/>
                      <a:pt x="302154" y="189792"/>
                      <a:pt x="299976" y="206609"/>
                    </a:cubicBezTo>
                    <a:cubicBezTo>
                      <a:pt x="279479" y="208146"/>
                      <a:pt x="259081" y="210428"/>
                      <a:pt x="238584" y="211867"/>
                    </a:cubicBezTo>
                    <a:cubicBezTo>
                      <a:pt x="230316" y="212809"/>
                      <a:pt x="221355" y="212760"/>
                      <a:pt x="213879" y="216778"/>
                    </a:cubicBezTo>
                    <a:cubicBezTo>
                      <a:pt x="203383" y="222483"/>
                      <a:pt x="202987" y="234934"/>
                      <a:pt x="202047" y="245500"/>
                    </a:cubicBezTo>
                    <a:cubicBezTo>
                      <a:pt x="198235" y="274916"/>
                      <a:pt x="201255" y="305275"/>
                      <a:pt x="194026" y="334145"/>
                    </a:cubicBezTo>
                    <a:cubicBezTo>
                      <a:pt x="191600" y="334443"/>
                      <a:pt x="189174" y="334592"/>
                      <a:pt x="186748" y="334790"/>
                    </a:cubicBezTo>
                    <a:cubicBezTo>
                      <a:pt x="170361" y="335435"/>
                      <a:pt x="153528" y="336229"/>
                      <a:pt x="137437" y="332310"/>
                    </a:cubicBezTo>
                    <a:cubicBezTo>
                      <a:pt x="137437" y="313361"/>
                      <a:pt x="137784" y="294411"/>
                      <a:pt x="138972" y="275462"/>
                    </a:cubicBezTo>
                    <a:cubicBezTo>
                      <a:pt x="140111" y="254429"/>
                      <a:pt x="144072" y="232503"/>
                      <a:pt x="137982" y="211916"/>
                    </a:cubicBezTo>
                    <a:cubicBezTo>
                      <a:pt x="135804" y="205120"/>
                      <a:pt x="129565" y="199713"/>
                      <a:pt x="122238" y="199713"/>
                    </a:cubicBezTo>
                    <a:cubicBezTo>
                      <a:pt x="108623" y="199515"/>
                      <a:pt x="95058" y="199515"/>
                      <a:pt x="81443" y="199069"/>
                    </a:cubicBezTo>
                    <a:cubicBezTo>
                      <a:pt x="54559" y="197184"/>
                      <a:pt x="25052" y="200954"/>
                      <a:pt x="0" y="188800"/>
                    </a:cubicBezTo>
                    <a:cubicBezTo>
                      <a:pt x="396" y="174514"/>
                      <a:pt x="-99" y="159681"/>
                      <a:pt x="4456" y="145891"/>
                    </a:cubicBezTo>
                    <a:cubicBezTo>
                      <a:pt x="33320" y="147677"/>
                      <a:pt x="63124" y="149711"/>
                      <a:pt x="92235" y="150356"/>
                    </a:cubicBezTo>
                    <a:cubicBezTo>
                      <a:pt x="115356" y="149314"/>
                      <a:pt x="156845" y="151893"/>
                      <a:pt x="153726" y="118261"/>
                    </a:cubicBezTo>
                    <a:cubicBezTo>
                      <a:pt x="154518" y="78824"/>
                      <a:pt x="160509" y="39437"/>
                      <a:pt x="158974" y="0"/>
                    </a:cubicBezTo>
                    <a:cubicBezTo>
                      <a:pt x="178975" y="347"/>
                      <a:pt x="199720" y="-1339"/>
                      <a:pt x="219127" y="4266"/>
                    </a:cubicBezTo>
                    <a:cubicBezTo>
                      <a:pt x="217741" y="48267"/>
                      <a:pt x="205611" y="94896"/>
                      <a:pt x="216454" y="138152"/>
                    </a:cubicBezTo>
                    <a:cubicBezTo>
                      <a:pt x="221504" y="149859"/>
                      <a:pt x="236208" y="149066"/>
                      <a:pt x="246753" y="151645"/>
                    </a:cubicBezTo>
                    <a:cubicBezTo>
                      <a:pt x="265369" y="154969"/>
                      <a:pt x="284133" y="156606"/>
                      <a:pt x="302897" y="1590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1" name="Google Shape;1681;p37"/>
              <p:cNvSpPr/>
              <p:nvPr/>
            </p:nvSpPr>
            <p:spPr>
              <a:xfrm>
                <a:off x="8101135" y="7819451"/>
                <a:ext cx="348794" cy="876251"/>
              </a:xfrm>
              <a:custGeom>
                <a:rect b="b" l="l" r="r" t="t"/>
                <a:pathLst>
                  <a:path extrusionOk="0" h="876251" w="348794">
                    <a:moveTo>
                      <a:pt x="269131" y="738198"/>
                    </a:moveTo>
                    <a:cubicBezTo>
                      <a:pt x="298540" y="708038"/>
                      <a:pt x="308392" y="659325"/>
                      <a:pt x="293292" y="619987"/>
                    </a:cubicBezTo>
                    <a:cubicBezTo>
                      <a:pt x="283637" y="599451"/>
                      <a:pt x="273191" y="578170"/>
                      <a:pt x="255467" y="563387"/>
                    </a:cubicBezTo>
                    <a:cubicBezTo>
                      <a:pt x="235960" y="545579"/>
                      <a:pt x="212889" y="530498"/>
                      <a:pt x="187194" y="523306"/>
                    </a:cubicBezTo>
                    <a:cubicBezTo>
                      <a:pt x="168281" y="518742"/>
                      <a:pt x="106345" y="502074"/>
                      <a:pt x="111692" y="537493"/>
                    </a:cubicBezTo>
                    <a:cubicBezTo>
                      <a:pt x="102186" y="598855"/>
                      <a:pt x="92285" y="660218"/>
                      <a:pt x="86245" y="722027"/>
                    </a:cubicBezTo>
                    <a:cubicBezTo>
                      <a:pt x="85601" y="740083"/>
                      <a:pt x="79363" y="760372"/>
                      <a:pt x="88720" y="776990"/>
                    </a:cubicBezTo>
                    <a:cubicBezTo>
                      <a:pt x="103325" y="796833"/>
                      <a:pt x="131397" y="797081"/>
                      <a:pt x="153775" y="799015"/>
                    </a:cubicBezTo>
                    <a:cubicBezTo>
                      <a:pt x="199918" y="799611"/>
                      <a:pt x="238238" y="769599"/>
                      <a:pt x="269131" y="738198"/>
                    </a:cubicBezTo>
                    <a:close/>
                    <a:moveTo>
                      <a:pt x="342801" y="577773"/>
                    </a:moveTo>
                    <a:cubicBezTo>
                      <a:pt x="354436" y="616019"/>
                      <a:pt x="347257" y="657242"/>
                      <a:pt x="337157" y="695091"/>
                    </a:cubicBezTo>
                    <a:cubicBezTo>
                      <a:pt x="331018" y="726442"/>
                      <a:pt x="316313" y="755213"/>
                      <a:pt x="298837" y="781703"/>
                    </a:cubicBezTo>
                    <a:cubicBezTo>
                      <a:pt x="252298" y="846538"/>
                      <a:pt x="165855" y="873424"/>
                      <a:pt x="89067" y="876252"/>
                    </a:cubicBezTo>
                    <a:cubicBezTo>
                      <a:pt x="60797" y="875160"/>
                      <a:pt x="31636" y="871986"/>
                      <a:pt x="7030" y="856161"/>
                    </a:cubicBezTo>
                    <a:cubicBezTo>
                      <a:pt x="3168" y="853979"/>
                      <a:pt x="346" y="850506"/>
                      <a:pt x="693" y="845893"/>
                    </a:cubicBezTo>
                    <a:cubicBezTo>
                      <a:pt x="-446" y="824562"/>
                      <a:pt x="-99" y="803232"/>
                      <a:pt x="1138" y="781901"/>
                    </a:cubicBezTo>
                    <a:cubicBezTo>
                      <a:pt x="6683" y="712205"/>
                      <a:pt x="13714" y="642608"/>
                      <a:pt x="19902" y="572961"/>
                    </a:cubicBezTo>
                    <a:cubicBezTo>
                      <a:pt x="25447" y="495129"/>
                      <a:pt x="38369" y="417943"/>
                      <a:pt x="40498" y="339962"/>
                    </a:cubicBezTo>
                    <a:cubicBezTo>
                      <a:pt x="44756" y="230135"/>
                      <a:pt x="56490" y="120754"/>
                      <a:pt x="64064" y="11273"/>
                    </a:cubicBezTo>
                    <a:cubicBezTo>
                      <a:pt x="64857" y="9984"/>
                      <a:pt x="65253" y="8495"/>
                      <a:pt x="65995" y="7156"/>
                    </a:cubicBezTo>
                    <a:cubicBezTo>
                      <a:pt x="80353" y="62"/>
                      <a:pt x="96443" y="-2021"/>
                      <a:pt x="112039" y="2096"/>
                    </a:cubicBezTo>
                    <a:cubicBezTo>
                      <a:pt x="118723" y="4130"/>
                      <a:pt x="132239" y="6065"/>
                      <a:pt x="134764" y="14448"/>
                    </a:cubicBezTo>
                    <a:cubicBezTo>
                      <a:pt x="132338" y="51851"/>
                      <a:pt x="126793" y="89055"/>
                      <a:pt x="125505" y="126657"/>
                    </a:cubicBezTo>
                    <a:cubicBezTo>
                      <a:pt x="120257" y="197097"/>
                      <a:pt x="118227" y="267934"/>
                      <a:pt x="102038" y="336986"/>
                    </a:cubicBezTo>
                    <a:cubicBezTo>
                      <a:pt x="96839" y="369378"/>
                      <a:pt x="85452" y="406732"/>
                      <a:pt x="101741" y="437388"/>
                    </a:cubicBezTo>
                    <a:cubicBezTo>
                      <a:pt x="111494" y="450286"/>
                      <a:pt x="130159" y="449095"/>
                      <a:pt x="144170" y="454552"/>
                    </a:cubicBezTo>
                    <a:cubicBezTo>
                      <a:pt x="192491" y="468987"/>
                      <a:pt x="244426" y="475386"/>
                      <a:pt x="288984" y="500239"/>
                    </a:cubicBezTo>
                    <a:cubicBezTo>
                      <a:pt x="315026" y="519089"/>
                      <a:pt x="335870" y="546075"/>
                      <a:pt x="342801" y="5777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2" name="Google Shape;1682;p37"/>
              <p:cNvSpPr/>
              <p:nvPr/>
            </p:nvSpPr>
            <p:spPr>
              <a:xfrm>
                <a:off x="8423587" y="8046312"/>
                <a:ext cx="113651" cy="195000"/>
              </a:xfrm>
              <a:custGeom>
                <a:rect b="b" l="l" r="r" t="t"/>
                <a:pathLst>
                  <a:path extrusionOk="0" h="195000" w="113651">
                    <a:moveTo>
                      <a:pt x="82334" y="6052"/>
                    </a:moveTo>
                    <a:cubicBezTo>
                      <a:pt x="113673" y="5060"/>
                      <a:pt x="118921" y="32343"/>
                      <a:pt x="109316" y="56997"/>
                    </a:cubicBezTo>
                    <a:cubicBezTo>
                      <a:pt x="103078" y="74260"/>
                      <a:pt x="94365" y="90481"/>
                      <a:pt x="84809" y="106157"/>
                    </a:cubicBezTo>
                    <a:cubicBezTo>
                      <a:pt x="75650" y="122874"/>
                      <a:pt x="54114" y="151199"/>
                      <a:pt x="72135" y="168164"/>
                    </a:cubicBezTo>
                    <a:cubicBezTo>
                      <a:pt x="84116" y="175109"/>
                      <a:pt x="98969" y="174514"/>
                      <a:pt x="111891" y="179028"/>
                    </a:cubicBezTo>
                    <a:cubicBezTo>
                      <a:pt x="110901" y="184534"/>
                      <a:pt x="109217" y="189941"/>
                      <a:pt x="106791" y="195001"/>
                    </a:cubicBezTo>
                    <a:cubicBezTo>
                      <a:pt x="94166" y="193513"/>
                      <a:pt x="81641" y="191776"/>
                      <a:pt x="69016" y="190189"/>
                    </a:cubicBezTo>
                    <a:cubicBezTo>
                      <a:pt x="62877" y="189395"/>
                      <a:pt x="56688" y="188651"/>
                      <a:pt x="50499" y="188056"/>
                    </a:cubicBezTo>
                    <a:cubicBezTo>
                      <a:pt x="38271" y="186221"/>
                      <a:pt x="26388" y="188056"/>
                      <a:pt x="14259" y="183840"/>
                    </a:cubicBezTo>
                    <a:cubicBezTo>
                      <a:pt x="21685" y="150256"/>
                      <a:pt x="55054" y="131753"/>
                      <a:pt x="69808" y="101841"/>
                    </a:cubicBezTo>
                    <a:cubicBezTo>
                      <a:pt x="80601" y="81602"/>
                      <a:pt x="92137" y="46679"/>
                      <a:pt x="65897" y="33534"/>
                    </a:cubicBezTo>
                    <a:cubicBezTo>
                      <a:pt x="33419" y="21926"/>
                      <a:pt x="31488" y="86662"/>
                      <a:pt x="0" y="71681"/>
                    </a:cubicBezTo>
                    <a:cubicBezTo>
                      <a:pt x="13120" y="35419"/>
                      <a:pt x="24953" y="2083"/>
                      <a:pt x="69610" y="0"/>
                    </a:cubicBezTo>
                    <a:cubicBezTo>
                      <a:pt x="71986" y="4911"/>
                      <a:pt x="77383" y="6002"/>
                      <a:pt x="82334" y="60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3" name="Google Shape;1683;p37"/>
              <p:cNvSpPr/>
              <p:nvPr/>
            </p:nvSpPr>
            <p:spPr>
              <a:xfrm>
                <a:off x="8639199" y="8317215"/>
                <a:ext cx="253536" cy="62250"/>
              </a:xfrm>
              <a:custGeom>
                <a:rect b="b" l="l" r="r" t="t"/>
                <a:pathLst>
                  <a:path extrusionOk="0" h="62250" w="253536">
                    <a:moveTo>
                      <a:pt x="253536" y="13636"/>
                    </a:moveTo>
                    <a:cubicBezTo>
                      <a:pt x="252001" y="29907"/>
                      <a:pt x="251407" y="46475"/>
                      <a:pt x="246952" y="62250"/>
                    </a:cubicBezTo>
                    <a:cubicBezTo>
                      <a:pt x="234772" y="61655"/>
                      <a:pt x="222543" y="61258"/>
                      <a:pt x="210315" y="61159"/>
                    </a:cubicBezTo>
                    <a:cubicBezTo>
                      <a:pt x="186451" y="61754"/>
                      <a:pt x="162736" y="58480"/>
                      <a:pt x="138923" y="58728"/>
                    </a:cubicBezTo>
                    <a:cubicBezTo>
                      <a:pt x="110455" y="60067"/>
                      <a:pt x="81690" y="61903"/>
                      <a:pt x="52925" y="61456"/>
                    </a:cubicBezTo>
                    <a:cubicBezTo>
                      <a:pt x="35746" y="60712"/>
                      <a:pt x="17576" y="63242"/>
                      <a:pt x="990" y="58629"/>
                    </a:cubicBezTo>
                    <a:cubicBezTo>
                      <a:pt x="1089" y="39580"/>
                      <a:pt x="3961" y="19738"/>
                      <a:pt x="0" y="1036"/>
                    </a:cubicBezTo>
                    <a:cubicBezTo>
                      <a:pt x="41192" y="-2287"/>
                      <a:pt x="82383" y="3170"/>
                      <a:pt x="124020" y="6344"/>
                    </a:cubicBezTo>
                    <a:cubicBezTo>
                      <a:pt x="166301" y="8626"/>
                      <a:pt x="210612" y="9866"/>
                      <a:pt x="253536" y="13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4" name="Google Shape;1684;p37"/>
              <p:cNvSpPr/>
              <p:nvPr/>
            </p:nvSpPr>
            <p:spPr>
              <a:xfrm>
                <a:off x="8626793" y="8475502"/>
                <a:ext cx="288072" cy="61030"/>
              </a:xfrm>
              <a:custGeom>
                <a:rect b="b" l="l" r="r" t="t"/>
                <a:pathLst>
                  <a:path extrusionOk="0" h="61030" w="288072">
                    <a:moveTo>
                      <a:pt x="288073" y="13195"/>
                    </a:moveTo>
                    <a:cubicBezTo>
                      <a:pt x="287677" y="28821"/>
                      <a:pt x="289608" y="45637"/>
                      <a:pt x="282973" y="60172"/>
                    </a:cubicBezTo>
                    <a:cubicBezTo>
                      <a:pt x="212621" y="60420"/>
                      <a:pt x="142268" y="61065"/>
                      <a:pt x="71867" y="61015"/>
                    </a:cubicBezTo>
                    <a:cubicBezTo>
                      <a:pt x="48350" y="60122"/>
                      <a:pt x="23744" y="63248"/>
                      <a:pt x="920" y="56997"/>
                    </a:cubicBezTo>
                    <a:cubicBezTo>
                      <a:pt x="-763" y="38643"/>
                      <a:pt x="29" y="19644"/>
                      <a:pt x="1960" y="1240"/>
                    </a:cubicBezTo>
                    <a:cubicBezTo>
                      <a:pt x="2752" y="992"/>
                      <a:pt x="3494" y="694"/>
                      <a:pt x="4237" y="248"/>
                    </a:cubicBezTo>
                    <a:cubicBezTo>
                      <a:pt x="4386" y="198"/>
                      <a:pt x="4534" y="99"/>
                      <a:pt x="4633" y="0"/>
                    </a:cubicBezTo>
                    <a:cubicBezTo>
                      <a:pt x="20427" y="5357"/>
                      <a:pt x="38398" y="2629"/>
                      <a:pt x="54934" y="4713"/>
                    </a:cubicBezTo>
                    <a:cubicBezTo>
                      <a:pt x="87858" y="8582"/>
                      <a:pt x="123208" y="7540"/>
                      <a:pt x="156626" y="7639"/>
                    </a:cubicBezTo>
                    <a:cubicBezTo>
                      <a:pt x="175291" y="7639"/>
                      <a:pt x="193956" y="7639"/>
                      <a:pt x="212571" y="7689"/>
                    </a:cubicBezTo>
                    <a:cubicBezTo>
                      <a:pt x="237623" y="8830"/>
                      <a:pt x="263962" y="5705"/>
                      <a:pt x="288073" y="131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37"/>
              <p:cNvSpPr/>
              <p:nvPr/>
            </p:nvSpPr>
            <p:spPr>
              <a:xfrm>
                <a:off x="9049810" y="8224377"/>
                <a:ext cx="282318" cy="407334"/>
              </a:xfrm>
              <a:custGeom>
                <a:rect b="b" l="l" r="r" t="t"/>
                <a:pathLst>
                  <a:path extrusionOk="0" h="407334" w="282318">
                    <a:moveTo>
                      <a:pt x="253356" y="34298"/>
                    </a:moveTo>
                    <a:cubicBezTo>
                      <a:pt x="266228" y="39953"/>
                      <a:pt x="274001" y="54041"/>
                      <a:pt x="272367" y="67930"/>
                    </a:cubicBezTo>
                    <a:cubicBezTo>
                      <a:pt x="272170" y="70708"/>
                      <a:pt x="269595" y="71750"/>
                      <a:pt x="267417" y="72941"/>
                    </a:cubicBezTo>
                    <a:cubicBezTo>
                      <a:pt x="255237" y="78596"/>
                      <a:pt x="244593" y="83507"/>
                      <a:pt x="231027" y="86582"/>
                    </a:cubicBezTo>
                    <a:cubicBezTo>
                      <a:pt x="216818" y="91295"/>
                      <a:pt x="205778" y="80927"/>
                      <a:pt x="193796" y="75173"/>
                    </a:cubicBezTo>
                    <a:cubicBezTo>
                      <a:pt x="173993" y="65599"/>
                      <a:pt x="150229" y="62027"/>
                      <a:pt x="129484" y="70659"/>
                    </a:cubicBezTo>
                    <a:cubicBezTo>
                      <a:pt x="84035" y="93081"/>
                      <a:pt x="64033" y="190358"/>
                      <a:pt x="71658" y="236938"/>
                    </a:cubicBezTo>
                    <a:cubicBezTo>
                      <a:pt x="81015" y="273101"/>
                      <a:pt x="101066" y="329106"/>
                      <a:pt x="141020" y="339225"/>
                    </a:cubicBezTo>
                    <a:cubicBezTo>
                      <a:pt x="164388" y="343442"/>
                      <a:pt x="192905" y="341110"/>
                      <a:pt x="210085" y="322954"/>
                    </a:cubicBezTo>
                    <a:cubicBezTo>
                      <a:pt x="226522" y="304451"/>
                      <a:pt x="223997" y="274539"/>
                      <a:pt x="242266" y="257723"/>
                    </a:cubicBezTo>
                    <a:cubicBezTo>
                      <a:pt x="255633" y="259409"/>
                      <a:pt x="270635" y="262088"/>
                      <a:pt x="282319" y="269479"/>
                    </a:cubicBezTo>
                    <a:cubicBezTo>
                      <a:pt x="280834" y="300384"/>
                      <a:pt x="270684" y="331685"/>
                      <a:pt x="254445" y="357976"/>
                    </a:cubicBezTo>
                    <a:cubicBezTo>
                      <a:pt x="235236" y="384168"/>
                      <a:pt x="205332" y="405747"/>
                      <a:pt x="172161" y="407334"/>
                    </a:cubicBezTo>
                    <a:cubicBezTo>
                      <a:pt x="119929" y="407334"/>
                      <a:pt x="67103" y="382779"/>
                      <a:pt x="38684" y="337935"/>
                    </a:cubicBezTo>
                    <a:cubicBezTo>
                      <a:pt x="30416" y="326427"/>
                      <a:pt x="21604" y="315216"/>
                      <a:pt x="14821" y="302715"/>
                    </a:cubicBezTo>
                    <a:cubicBezTo>
                      <a:pt x="5810" y="283071"/>
                      <a:pt x="1751" y="261443"/>
                      <a:pt x="216" y="239964"/>
                    </a:cubicBezTo>
                    <a:cubicBezTo>
                      <a:pt x="-5379" y="117189"/>
                      <a:pt x="98442" y="-58069"/>
                      <a:pt x="237810" y="18870"/>
                    </a:cubicBezTo>
                    <a:cubicBezTo>
                      <a:pt x="236077" y="28444"/>
                      <a:pt x="246821" y="30875"/>
                      <a:pt x="253356" y="342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37"/>
              <p:cNvSpPr/>
              <p:nvPr/>
            </p:nvSpPr>
            <p:spPr>
              <a:xfrm>
                <a:off x="9351685" y="8035548"/>
                <a:ext cx="139665" cy="188166"/>
              </a:xfrm>
              <a:custGeom>
                <a:rect b="b" l="l" r="r" t="t"/>
                <a:pathLst>
                  <a:path extrusionOk="0" h="188166" w="139665">
                    <a:moveTo>
                      <a:pt x="139665" y="172182"/>
                    </a:moveTo>
                    <a:cubicBezTo>
                      <a:pt x="138130" y="177490"/>
                      <a:pt x="136794" y="183244"/>
                      <a:pt x="133427" y="187709"/>
                    </a:cubicBezTo>
                    <a:lnTo>
                      <a:pt x="133427" y="187709"/>
                    </a:lnTo>
                    <a:cubicBezTo>
                      <a:pt x="108623" y="188552"/>
                      <a:pt x="83670" y="188056"/>
                      <a:pt x="58767" y="187610"/>
                    </a:cubicBezTo>
                    <a:cubicBezTo>
                      <a:pt x="52925" y="187213"/>
                      <a:pt x="46984" y="187064"/>
                      <a:pt x="41241" y="185774"/>
                    </a:cubicBezTo>
                    <a:cubicBezTo>
                      <a:pt x="38171" y="173472"/>
                      <a:pt x="42578" y="162311"/>
                      <a:pt x="49856" y="152588"/>
                    </a:cubicBezTo>
                    <a:cubicBezTo>
                      <a:pt x="62629" y="129521"/>
                      <a:pt x="82383" y="110026"/>
                      <a:pt x="89166" y="83933"/>
                    </a:cubicBezTo>
                    <a:cubicBezTo>
                      <a:pt x="95800" y="64537"/>
                      <a:pt x="97038" y="21975"/>
                      <a:pt x="66342" y="28722"/>
                    </a:cubicBezTo>
                    <a:cubicBezTo>
                      <a:pt x="44014" y="34278"/>
                      <a:pt x="37033" y="58138"/>
                      <a:pt x="22329" y="72673"/>
                    </a:cubicBezTo>
                    <a:cubicBezTo>
                      <a:pt x="20992" y="73814"/>
                      <a:pt x="19358" y="73615"/>
                      <a:pt x="17823" y="72970"/>
                    </a:cubicBezTo>
                    <a:cubicBezTo>
                      <a:pt x="11387" y="70143"/>
                      <a:pt x="4753" y="66720"/>
                      <a:pt x="0" y="61462"/>
                    </a:cubicBezTo>
                    <a:cubicBezTo>
                      <a:pt x="5347" y="37552"/>
                      <a:pt x="14754" y="10566"/>
                      <a:pt x="38865" y="0"/>
                    </a:cubicBezTo>
                    <a:cubicBezTo>
                      <a:pt x="40647" y="1637"/>
                      <a:pt x="42974" y="2629"/>
                      <a:pt x="45400" y="2480"/>
                    </a:cubicBezTo>
                    <a:cubicBezTo>
                      <a:pt x="56688" y="1637"/>
                      <a:pt x="68025" y="1786"/>
                      <a:pt x="79165" y="3671"/>
                    </a:cubicBezTo>
                    <a:cubicBezTo>
                      <a:pt x="152191" y="21479"/>
                      <a:pt x="114267" y="70788"/>
                      <a:pt x="94810" y="117368"/>
                    </a:cubicBezTo>
                    <a:cubicBezTo>
                      <a:pt x="75452" y="164741"/>
                      <a:pt x="104464" y="161666"/>
                      <a:pt x="139665" y="1721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87" name="Google Shape;1687;p37"/>
          <p:cNvGrpSpPr/>
          <p:nvPr/>
        </p:nvGrpSpPr>
        <p:grpSpPr>
          <a:xfrm>
            <a:off x="3608491" y="2708453"/>
            <a:ext cx="488593" cy="499380"/>
            <a:chOff x="3608491" y="2708453"/>
            <a:chExt cx="488593" cy="499380"/>
          </a:xfrm>
        </p:grpSpPr>
        <p:grpSp>
          <p:nvGrpSpPr>
            <p:cNvPr id="1688" name="Google Shape;1688;p37"/>
            <p:cNvGrpSpPr/>
            <p:nvPr/>
          </p:nvGrpSpPr>
          <p:grpSpPr>
            <a:xfrm>
              <a:off x="3608491" y="2708453"/>
              <a:ext cx="488593" cy="499380"/>
              <a:chOff x="7216983" y="5416906"/>
              <a:chExt cx="977186" cy="998760"/>
            </a:xfrm>
          </p:grpSpPr>
          <p:sp>
            <p:nvSpPr>
              <p:cNvPr id="1689" name="Google Shape;1689;p37"/>
              <p:cNvSpPr/>
              <p:nvPr/>
            </p:nvSpPr>
            <p:spPr>
              <a:xfrm>
                <a:off x="7216983" y="5808652"/>
                <a:ext cx="977186" cy="222157"/>
              </a:xfrm>
              <a:custGeom>
                <a:rect b="b" l="l" r="r" t="t"/>
                <a:pathLst>
                  <a:path extrusionOk="0" h="222157" w="977186">
                    <a:moveTo>
                      <a:pt x="976300" y="18743"/>
                    </a:moveTo>
                    <a:cubicBezTo>
                      <a:pt x="972224" y="8336"/>
                      <a:pt x="959778" y="7976"/>
                      <a:pt x="950188" y="7976"/>
                    </a:cubicBezTo>
                    <a:cubicBezTo>
                      <a:pt x="935203" y="8196"/>
                      <a:pt x="920179" y="9095"/>
                      <a:pt x="905175" y="9075"/>
                    </a:cubicBezTo>
                    <a:cubicBezTo>
                      <a:pt x="874967" y="9634"/>
                      <a:pt x="844819" y="8076"/>
                      <a:pt x="814651" y="6518"/>
                    </a:cubicBezTo>
                    <a:cubicBezTo>
                      <a:pt x="763545" y="5340"/>
                      <a:pt x="712459" y="5120"/>
                      <a:pt x="661353" y="4561"/>
                    </a:cubicBezTo>
                    <a:cubicBezTo>
                      <a:pt x="537524" y="-533"/>
                      <a:pt x="413576" y="-1272"/>
                      <a:pt x="289687" y="1904"/>
                    </a:cubicBezTo>
                    <a:cubicBezTo>
                      <a:pt x="247971" y="1704"/>
                      <a:pt x="206275" y="1724"/>
                      <a:pt x="164719" y="5799"/>
                    </a:cubicBezTo>
                    <a:cubicBezTo>
                      <a:pt x="137688" y="6938"/>
                      <a:pt x="109018" y="9335"/>
                      <a:pt x="81927" y="12591"/>
                    </a:cubicBezTo>
                    <a:cubicBezTo>
                      <a:pt x="63786" y="13549"/>
                      <a:pt x="45605" y="13370"/>
                      <a:pt x="27464" y="14468"/>
                    </a:cubicBezTo>
                    <a:cubicBezTo>
                      <a:pt x="21870" y="15008"/>
                      <a:pt x="15697" y="14408"/>
                      <a:pt x="10522" y="16825"/>
                    </a:cubicBezTo>
                    <a:cubicBezTo>
                      <a:pt x="4469" y="20681"/>
                      <a:pt x="-3863" y="34044"/>
                      <a:pt x="1991" y="40975"/>
                    </a:cubicBezTo>
                    <a:cubicBezTo>
                      <a:pt x="-1425" y="94728"/>
                      <a:pt x="1691" y="148621"/>
                      <a:pt x="892" y="202434"/>
                    </a:cubicBezTo>
                    <a:cubicBezTo>
                      <a:pt x="153" y="216117"/>
                      <a:pt x="15657" y="219074"/>
                      <a:pt x="26305" y="219953"/>
                    </a:cubicBezTo>
                    <a:cubicBezTo>
                      <a:pt x="42368" y="221650"/>
                      <a:pt x="58531" y="221930"/>
                      <a:pt x="74674" y="222150"/>
                    </a:cubicBezTo>
                    <a:cubicBezTo>
                      <a:pt x="199702" y="222450"/>
                      <a:pt x="324530" y="213441"/>
                      <a:pt x="449537" y="216557"/>
                    </a:cubicBezTo>
                    <a:cubicBezTo>
                      <a:pt x="554906" y="217476"/>
                      <a:pt x="660215" y="216976"/>
                      <a:pt x="765583" y="217096"/>
                    </a:cubicBezTo>
                    <a:cubicBezTo>
                      <a:pt x="806859" y="217156"/>
                      <a:pt x="848136" y="217576"/>
                      <a:pt x="889412" y="216876"/>
                    </a:cubicBezTo>
                    <a:cubicBezTo>
                      <a:pt x="904416" y="216617"/>
                      <a:pt x="919400" y="216757"/>
                      <a:pt x="934404" y="216337"/>
                    </a:cubicBezTo>
                    <a:cubicBezTo>
                      <a:pt x="939299" y="215958"/>
                      <a:pt x="944614" y="216797"/>
                      <a:pt x="949109" y="214459"/>
                    </a:cubicBezTo>
                    <a:cubicBezTo>
                      <a:pt x="972644" y="199338"/>
                      <a:pt x="967649" y="103857"/>
                      <a:pt x="972364" y="73755"/>
                    </a:cubicBezTo>
                    <a:cubicBezTo>
                      <a:pt x="973803" y="59013"/>
                      <a:pt x="975641" y="44331"/>
                      <a:pt x="976779" y="29550"/>
                    </a:cubicBezTo>
                    <a:cubicBezTo>
                      <a:pt x="977059" y="26014"/>
                      <a:pt x="977738" y="22099"/>
                      <a:pt x="976300" y="187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37"/>
              <p:cNvSpPr/>
              <p:nvPr/>
            </p:nvSpPr>
            <p:spPr>
              <a:xfrm>
                <a:off x="7602929" y="5416906"/>
                <a:ext cx="228686" cy="243304"/>
              </a:xfrm>
              <a:custGeom>
                <a:rect b="b" l="l" r="r" t="t"/>
                <a:pathLst>
                  <a:path extrusionOk="0" h="243304" w="228686">
                    <a:moveTo>
                      <a:pt x="19878" y="181873"/>
                    </a:moveTo>
                    <a:cubicBezTo>
                      <a:pt x="39497" y="222702"/>
                      <a:pt x="85129" y="242897"/>
                      <a:pt x="128802" y="243256"/>
                    </a:cubicBezTo>
                    <a:cubicBezTo>
                      <a:pt x="176912" y="244894"/>
                      <a:pt x="217069" y="204165"/>
                      <a:pt x="225440" y="158562"/>
                    </a:cubicBezTo>
                    <a:cubicBezTo>
                      <a:pt x="230475" y="123086"/>
                      <a:pt x="231893" y="84054"/>
                      <a:pt x="212774" y="52274"/>
                    </a:cubicBezTo>
                    <a:cubicBezTo>
                      <a:pt x="194153" y="19814"/>
                      <a:pt x="156773" y="-720"/>
                      <a:pt x="119452" y="79"/>
                    </a:cubicBezTo>
                    <a:cubicBezTo>
                      <a:pt x="112560" y="-241"/>
                      <a:pt x="105687" y="379"/>
                      <a:pt x="99094" y="2516"/>
                    </a:cubicBezTo>
                    <a:cubicBezTo>
                      <a:pt x="94918" y="3874"/>
                      <a:pt x="89584" y="3834"/>
                      <a:pt x="86727" y="7610"/>
                    </a:cubicBezTo>
                    <a:cubicBezTo>
                      <a:pt x="28109" y="17238"/>
                      <a:pt x="-3557" y="67535"/>
                      <a:pt x="318" y="124744"/>
                    </a:cubicBezTo>
                    <a:cubicBezTo>
                      <a:pt x="2176" y="145039"/>
                      <a:pt x="10787" y="163895"/>
                      <a:pt x="19878" y="1818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37"/>
              <p:cNvSpPr/>
              <p:nvPr/>
            </p:nvSpPr>
            <p:spPr>
              <a:xfrm>
                <a:off x="7603336" y="6169858"/>
                <a:ext cx="240208" cy="245808"/>
              </a:xfrm>
              <a:custGeom>
                <a:rect b="b" l="l" r="r" t="t"/>
                <a:pathLst>
                  <a:path extrusionOk="0" h="245808" w="240208">
                    <a:moveTo>
                      <a:pt x="218200" y="50747"/>
                    </a:moveTo>
                    <a:cubicBezTo>
                      <a:pt x="207811" y="29554"/>
                      <a:pt x="187213" y="17289"/>
                      <a:pt x="165936" y="8979"/>
                    </a:cubicBezTo>
                    <a:cubicBezTo>
                      <a:pt x="160062" y="6243"/>
                      <a:pt x="153968" y="4145"/>
                      <a:pt x="148095" y="1409"/>
                    </a:cubicBezTo>
                    <a:cubicBezTo>
                      <a:pt x="144898" y="-69"/>
                      <a:pt x="141062" y="1129"/>
                      <a:pt x="138924" y="3766"/>
                    </a:cubicBezTo>
                    <a:cubicBezTo>
                      <a:pt x="121323" y="530"/>
                      <a:pt x="102643" y="-2127"/>
                      <a:pt x="85081" y="2448"/>
                    </a:cubicBezTo>
                    <a:cubicBezTo>
                      <a:pt x="56472" y="10737"/>
                      <a:pt x="32217" y="30572"/>
                      <a:pt x="16933" y="55961"/>
                    </a:cubicBezTo>
                    <a:cubicBezTo>
                      <a:pt x="5825" y="71781"/>
                      <a:pt x="111" y="90298"/>
                      <a:pt x="431" y="109614"/>
                    </a:cubicBezTo>
                    <a:cubicBezTo>
                      <a:pt x="-328" y="124056"/>
                      <a:pt x="-468" y="138798"/>
                      <a:pt x="3308" y="152840"/>
                    </a:cubicBezTo>
                    <a:cubicBezTo>
                      <a:pt x="10420" y="175392"/>
                      <a:pt x="22128" y="197804"/>
                      <a:pt x="40169" y="213485"/>
                    </a:cubicBezTo>
                    <a:cubicBezTo>
                      <a:pt x="59688" y="229006"/>
                      <a:pt x="82444" y="242768"/>
                      <a:pt x="107697" y="245465"/>
                    </a:cubicBezTo>
                    <a:cubicBezTo>
                      <a:pt x="145897" y="247882"/>
                      <a:pt x="187633" y="237815"/>
                      <a:pt x="211887" y="206254"/>
                    </a:cubicBezTo>
                    <a:cubicBezTo>
                      <a:pt x="236221" y="177310"/>
                      <a:pt x="243254" y="137200"/>
                      <a:pt x="239078" y="100406"/>
                    </a:cubicBezTo>
                    <a:cubicBezTo>
                      <a:pt x="235762" y="82628"/>
                      <a:pt x="227351" y="66188"/>
                      <a:pt x="218200" y="507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2" name="Google Shape;1692;p37"/>
            <p:cNvSpPr/>
            <p:nvPr/>
          </p:nvSpPr>
          <p:spPr>
            <a:xfrm>
              <a:off x="3608491" y="2904326"/>
              <a:ext cx="488593" cy="111078"/>
            </a:xfrm>
            <a:custGeom>
              <a:rect b="b" l="l" r="r" t="t"/>
              <a:pathLst>
                <a:path extrusionOk="0" h="222157" w="977186">
                  <a:moveTo>
                    <a:pt x="74674" y="222150"/>
                  </a:moveTo>
                  <a:cubicBezTo>
                    <a:pt x="58531" y="221930"/>
                    <a:pt x="42368" y="221650"/>
                    <a:pt x="26305" y="219953"/>
                  </a:cubicBezTo>
                  <a:cubicBezTo>
                    <a:pt x="15657" y="219074"/>
                    <a:pt x="153" y="216117"/>
                    <a:pt x="892" y="202434"/>
                  </a:cubicBezTo>
                  <a:cubicBezTo>
                    <a:pt x="1691" y="148621"/>
                    <a:pt x="-1425" y="94728"/>
                    <a:pt x="1991" y="40975"/>
                  </a:cubicBezTo>
                  <a:cubicBezTo>
                    <a:pt x="-3863" y="34044"/>
                    <a:pt x="4469" y="20681"/>
                    <a:pt x="10522" y="16825"/>
                  </a:cubicBezTo>
                  <a:cubicBezTo>
                    <a:pt x="15697" y="14408"/>
                    <a:pt x="21870" y="15008"/>
                    <a:pt x="27464" y="14468"/>
                  </a:cubicBezTo>
                  <a:cubicBezTo>
                    <a:pt x="45605" y="13370"/>
                    <a:pt x="63786" y="13549"/>
                    <a:pt x="81927" y="12591"/>
                  </a:cubicBezTo>
                  <a:cubicBezTo>
                    <a:pt x="109018" y="9335"/>
                    <a:pt x="137688" y="6938"/>
                    <a:pt x="164719" y="5799"/>
                  </a:cubicBezTo>
                  <a:cubicBezTo>
                    <a:pt x="206275" y="1724"/>
                    <a:pt x="247971" y="1704"/>
                    <a:pt x="289687" y="1904"/>
                  </a:cubicBezTo>
                  <a:cubicBezTo>
                    <a:pt x="413576" y="-1272"/>
                    <a:pt x="537524" y="-533"/>
                    <a:pt x="661353" y="4561"/>
                  </a:cubicBezTo>
                  <a:cubicBezTo>
                    <a:pt x="712459" y="5120"/>
                    <a:pt x="763545" y="5340"/>
                    <a:pt x="814651" y="6518"/>
                  </a:cubicBezTo>
                  <a:cubicBezTo>
                    <a:pt x="844819" y="8076"/>
                    <a:pt x="874967" y="9634"/>
                    <a:pt x="905175" y="9075"/>
                  </a:cubicBezTo>
                  <a:cubicBezTo>
                    <a:pt x="920179" y="9095"/>
                    <a:pt x="935203" y="8196"/>
                    <a:pt x="950188" y="7976"/>
                  </a:cubicBezTo>
                  <a:cubicBezTo>
                    <a:pt x="959778" y="7976"/>
                    <a:pt x="972224" y="8336"/>
                    <a:pt x="976300" y="18743"/>
                  </a:cubicBezTo>
                  <a:cubicBezTo>
                    <a:pt x="977738" y="22099"/>
                    <a:pt x="977059" y="26014"/>
                    <a:pt x="976779" y="29550"/>
                  </a:cubicBezTo>
                  <a:cubicBezTo>
                    <a:pt x="975641" y="44331"/>
                    <a:pt x="973803" y="59013"/>
                    <a:pt x="972364" y="73755"/>
                  </a:cubicBezTo>
                  <a:cubicBezTo>
                    <a:pt x="967649" y="103857"/>
                    <a:pt x="972644" y="199338"/>
                    <a:pt x="949109" y="214459"/>
                  </a:cubicBezTo>
                  <a:cubicBezTo>
                    <a:pt x="944614" y="216797"/>
                    <a:pt x="939299" y="215958"/>
                    <a:pt x="934404" y="216337"/>
                  </a:cubicBezTo>
                  <a:cubicBezTo>
                    <a:pt x="919400" y="216757"/>
                    <a:pt x="904416" y="216617"/>
                    <a:pt x="889412" y="216876"/>
                  </a:cubicBezTo>
                  <a:cubicBezTo>
                    <a:pt x="848136" y="217576"/>
                    <a:pt x="806859" y="217156"/>
                    <a:pt x="765583" y="217096"/>
                  </a:cubicBezTo>
                  <a:cubicBezTo>
                    <a:pt x="660215" y="216976"/>
                    <a:pt x="554906" y="217476"/>
                    <a:pt x="449537" y="216557"/>
                  </a:cubicBezTo>
                  <a:cubicBezTo>
                    <a:pt x="324530" y="213441"/>
                    <a:pt x="199702" y="222450"/>
                    <a:pt x="74674" y="222150"/>
                  </a:cubicBezTo>
                  <a:close/>
                  <a:moveTo>
                    <a:pt x="101766" y="206749"/>
                  </a:moveTo>
                  <a:cubicBezTo>
                    <a:pt x="163860" y="206449"/>
                    <a:pt x="225914" y="203453"/>
                    <a:pt x="287949" y="201396"/>
                  </a:cubicBezTo>
                  <a:cubicBezTo>
                    <a:pt x="505898" y="199039"/>
                    <a:pt x="723907" y="203973"/>
                    <a:pt x="941836" y="200397"/>
                  </a:cubicBezTo>
                  <a:cubicBezTo>
                    <a:pt x="953184" y="175528"/>
                    <a:pt x="950987" y="146584"/>
                    <a:pt x="953864" y="120017"/>
                  </a:cubicBezTo>
                  <a:cubicBezTo>
                    <a:pt x="954843" y="88097"/>
                    <a:pt x="958539" y="56416"/>
                    <a:pt x="961516" y="24656"/>
                  </a:cubicBezTo>
                  <a:cubicBezTo>
                    <a:pt x="940218" y="22079"/>
                    <a:pt x="918421" y="25694"/>
                    <a:pt x="896944" y="24815"/>
                  </a:cubicBezTo>
                  <a:cubicBezTo>
                    <a:pt x="866256" y="25215"/>
                    <a:pt x="835629" y="22938"/>
                    <a:pt x="804981" y="21899"/>
                  </a:cubicBezTo>
                  <a:cubicBezTo>
                    <a:pt x="692660" y="21380"/>
                    <a:pt x="580399" y="17185"/>
                    <a:pt x="468098" y="15527"/>
                  </a:cubicBezTo>
                  <a:cubicBezTo>
                    <a:pt x="405744" y="14588"/>
                    <a:pt x="343430" y="17225"/>
                    <a:pt x="281056" y="17604"/>
                  </a:cubicBezTo>
                  <a:cubicBezTo>
                    <a:pt x="253905" y="17864"/>
                    <a:pt x="226673" y="16965"/>
                    <a:pt x="199562" y="18883"/>
                  </a:cubicBezTo>
                  <a:cubicBezTo>
                    <a:pt x="166597" y="22059"/>
                    <a:pt x="133212" y="21979"/>
                    <a:pt x="100367" y="26453"/>
                  </a:cubicBezTo>
                  <a:cubicBezTo>
                    <a:pt x="73076" y="30209"/>
                    <a:pt x="45365" y="28131"/>
                    <a:pt x="18014" y="30908"/>
                  </a:cubicBezTo>
                  <a:cubicBezTo>
                    <a:pt x="15617" y="34543"/>
                    <a:pt x="15177" y="39517"/>
                    <a:pt x="11341" y="42054"/>
                  </a:cubicBezTo>
                  <a:cubicBezTo>
                    <a:pt x="13879" y="95428"/>
                    <a:pt x="14758" y="148861"/>
                    <a:pt x="15996" y="202275"/>
                  </a:cubicBezTo>
                  <a:cubicBezTo>
                    <a:pt x="43927" y="208527"/>
                    <a:pt x="73276" y="205910"/>
                    <a:pt x="101766" y="2067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37"/>
            <p:cNvSpPr/>
            <p:nvPr/>
          </p:nvSpPr>
          <p:spPr>
            <a:xfrm>
              <a:off x="3801464" y="2708453"/>
              <a:ext cx="114343" cy="121652"/>
            </a:xfrm>
            <a:custGeom>
              <a:rect b="b" l="l" r="r" t="t"/>
              <a:pathLst>
                <a:path extrusionOk="0" h="243304" w="228686">
                  <a:moveTo>
                    <a:pt x="128802" y="243256"/>
                  </a:moveTo>
                  <a:cubicBezTo>
                    <a:pt x="85129" y="242897"/>
                    <a:pt x="39497" y="222702"/>
                    <a:pt x="19878" y="181873"/>
                  </a:cubicBezTo>
                  <a:cubicBezTo>
                    <a:pt x="10787" y="163895"/>
                    <a:pt x="2176" y="145039"/>
                    <a:pt x="318" y="124744"/>
                  </a:cubicBezTo>
                  <a:cubicBezTo>
                    <a:pt x="-3557" y="67535"/>
                    <a:pt x="28109" y="17238"/>
                    <a:pt x="86727" y="7610"/>
                  </a:cubicBezTo>
                  <a:cubicBezTo>
                    <a:pt x="89584" y="3834"/>
                    <a:pt x="94918" y="3874"/>
                    <a:pt x="99094" y="2516"/>
                  </a:cubicBezTo>
                  <a:cubicBezTo>
                    <a:pt x="105687" y="379"/>
                    <a:pt x="112560" y="-241"/>
                    <a:pt x="119452" y="79"/>
                  </a:cubicBezTo>
                  <a:cubicBezTo>
                    <a:pt x="156773" y="-720"/>
                    <a:pt x="194153" y="19814"/>
                    <a:pt x="212774" y="52274"/>
                  </a:cubicBezTo>
                  <a:cubicBezTo>
                    <a:pt x="231893" y="84054"/>
                    <a:pt x="230475" y="123086"/>
                    <a:pt x="225440" y="158562"/>
                  </a:cubicBezTo>
                  <a:cubicBezTo>
                    <a:pt x="217069" y="204165"/>
                    <a:pt x="176912" y="244894"/>
                    <a:pt x="128802" y="243256"/>
                  </a:cubicBezTo>
                  <a:close/>
                  <a:moveTo>
                    <a:pt x="130880" y="227716"/>
                  </a:moveTo>
                  <a:cubicBezTo>
                    <a:pt x="167941" y="227816"/>
                    <a:pt x="198369" y="198112"/>
                    <a:pt x="208079" y="163835"/>
                  </a:cubicBezTo>
                  <a:cubicBezTo>
                    <a:pt x="213173" y="144779"/>
                    <a:pt x="212913" y="125263"/>
                    <a:pt x="212574" y="105727"/>
                  </a:cubicBezTo>
                  <a:cubicBezTo>
                    <a:pt x="211415" y="65398"/>
                    <a:pt x="183085" y="28444"/>
                    <a:pt x="143747" y="18476"/>
                  </a:cubicBezTo>
                  <a:cubicBezTo>
                    <a:pt x="142868" y="19335"/>
                    <a:pt x="141509" y="19275"/>
                    <a:pt x="141529" y="17937"/>
                  </a:cubicBezTo>
                  <a:cubicBezTo>
                    <a:pt x="128882" y="16379"/>
                    <a:pt x="115457" y="15959"/>
                    <a:pt x="102870" y="17737"/>
                  </a:cubicBezTo>
                  <a:cubicBezTo>
                    <a:pt x="98594" y="18396"/>
                    <a:pt x="93979" y="21332"/>
                    <a:pt x="89764" y="19295"/>
                  </a:cubicBezTo>
                  <a:cubicBezTo>
                    <a:pt x="38718" y="29223"/>
                    <a:pt x="12366" y="71969"/>
                    <a:pt x="15203" y="122147"/>
                  </a:cubicBezTo>
                  <a:cubicBezTo>
                    <a:pt x="18060" y="146577"/>
                    <a:pt x="29368" y="169987"/>
                    <a:pt x="43253" y="190063"/>
                  </a:cubicBezTo>
                  <a:cubicBezTo>
                    <a:pt x="63691" y="216729"/>
                    <a:pt x="98375" y="227356"/>
                    <a:pt x="130880" y="227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37"/>
            <p:cNvSpPr/>
            <p:nvPr/>
          </p:nvSpPr>
          <p:spPr>
            <a:xfrm>
              <a:off x="3801668" y="3084929"/>
              <a:ext cx="120104" cy="122904"/>
            </a:xfrm>
            <a:custGeom>
              <a:rect b="b" l="l" r="r" t="t"/>
              <a:pathLst>
                <a:path extrusionOk="0" h="245808" w="240208">
                  <a:moveTo>
                    <a:pt x="107697" y="245465"/>
                  </a:moveTo>
                  <a:cubicBezTo>
                    <a:pt x="82444" y="242768"/>
                    <a:pt x="59688" y="229006"/>
                    <a:pt x="40169" y="213485"/>
                  </a:cubicBezTo>
                  <a:cubicBezTo>
                    <a:pt x="22128" y="197804"/>
                    <a:pt x="10420" y="175392"/>
                    <a:pt x="3308" y="152840"/>
                  </a:cubicBezTo>
                  <a:cubicBezTo>
                    <a:pt x="-468" y="138798"/>
                    <a:pt x="-328" y="124056"/>
                    <a:pt x="431" y="109614"/>
                  </a:cubicBezTo>
                  <a:cubicBezTo>
                    <a:pt x="111" y="90298"/>
                    <a:pt x="5825" y="71781"/>
                    <a:pt x="16933" y="55961"/>
                  </a:cubicBezTo>
                  <a:cubicBezTo>
                    <a:pt x="32217" y="30572"/>
                    <a:pt x="56472" y="10737"/>
                    <a:pt x="85081" y="2448"/>
                  </a:cubicBezTo>
                  <a:cubicBezTo>
                    <a:pt x="102643" y="-2127"/>
                    <a:pt x="121323" y="530"/>
                    <a:pt x="138924" y="3766"/>
                  </a:cubicBezTo>
                  <a:cubicBezTo>
                    <a:pt x="141062" y="1129"/>
                    <a:pt x="144898" y="-69"/>
                    <a:pt x="148095" y="1409"/>
                  </a:cubicBezTo>
                  <a:cubicBezTo>
                    <a:pt x="153968" y="4145"/>
                    <a:pt x="160062" y="6243"/>
                    <a:pt x="165936" y="8979"/>
                  </a:cubicBezTo>
                  <a:cubicBezTo>
                    <a:pt x="187213" y="17289"/>
                    <a:pt x="207811" y="29554"/>
                    <a:pt x="218200" y="50747"/>
                  </a:cubicBezTo>
                  <a:cubicBezTo>
                    <a:pt x="227351" y="66188"/>
                    <a:pt x="235762" y="82628"/>
                    <a:pt x="239078" y="100406"/>
                  </a:cubicBezTo>
                  <a:cubicBezTo>
                    <a:pt x="243254" y="137200"/>
                    <a:pt x="236221" y="177310"/>
                    <a:pt x="211887" y="206254"/>
                  </a:cubicBezTo>
                  <a:cubicBezTo>
                    <a:pt x="187633" y="237815"/>
                    <a:pt x="145897" y="247882"/>
                    <a:pt x="107697" y="245465"/>
                  </a:cubicBezTo>
                  <a:close/>
                  <a:moveTo>
                    <a:pt x="117986" y="230324"/>
                  </a:moveTo>
                  <a:cubicBezTo>
                    <a:pt x="148154" y="229944"/>
                    <a:pt x="180241" y="221595"/>
                    <a:pt x="199240" y="196965"/>
                  </a:cubicBezTo>
                  <a:cubicBezTo>
                    <a:pt x="225992" y="164506"/>
                    <a:pt x="233324" y="112211"/>
                    <a:pt x="213565" y="74698"/>
                  </a:cubicBezTo>
                  <a:cubicBezTo>
                    <a:pt x="195684" y="36545"/>
                    <a:pt x="181140" y="31871"/>
                    <a:pt x="144119" y="16810"/>
                  </a:cubicBezTo>
                  <a:cubicBezTo>
                    <a:pt x="94112" y="2967"/>
                    <a:pt x="53115" y="22463"/>
                    <a:pt x="27562" y="66608"/>
                  </a:cubicBezTo>
                  <a:cubicBezTo>
                    <a:pt x="20250" y="77654"/>
                    <a:pt x="15675" y="91716"/>
                    <a:pt x="15795" y="104640"/>
                  </a:cubicBezTo>
                  <a:cubicBezTo>
                    <a:pt x="15155" y="121240"/>
                    <a:pt x="13976" y="138398"/>
                    <a:pt x="19810" y="154279"/>
                  </a:cubicBezTo>
                  <a:cubicBezTo>
                    <a:pt x="27482" y="173195"/>
                    <a:pt x="37372" y="192551"/>
                    <a:pt x="54254" y="204816"/>
                  </a:cubicBezTo>
                  <a:cubicBezTo>
                    <a:pt x="72774" y="218459"/>
                    <a:pt x="94311" y="230743"/>
                    <a:pt x="117986" y="2303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37"/>
            <p:cNvSpPr/>
            <p:nvPr/>
          </p:nvSpPr>
          <p:spPr>
            <a:xfrm>
              <a:off x="3808964" y="2716747"/>
              <a:ext cx="98861" cy="105564"/>
            </a:xfrm>
            <a:custGeom>
              <a:rect b="b" l="l" r="r" t="t"/>
              <a:pathLst>
                <a:path extrusionOk="0" h="211128" w="197722">
                  <a:moveTo>
                    <a:pt x="197576" y="89160"/>
                  </a:moveTo>
                  <a:cubicBezTo>
                    <a:pt x="197895" y="108676"/>
                    <a:pt x="198155" y="128212"/>
                    <a:pt x="193081" y="147248"/>
                  </a:cubicBezTo>
                  <a:cubicBezTo>
                    <a:pt x="183391" y="181545"/>
                    <a:pt x="152943" y="211248"/>
                    <a:pt x="115882" y="211129"/>
                  </a:cubicBezTo>
                  <a:cubicBezTo>
                    <a:pt x="83377" y="210769"/>
                    <a:pt x="48713" y="200142"/>
                    <a:pt x="28255" y="173475"/>
                  </a:cubicBezTo>
                  <a:cubicBezTo>
                    <a:pt x="14350" y="153400"/>
                    <a:pt x="3062" y="130010"/>
                    <a:pt x="205" y="105580"/>
                  </a:cubicBezTo>
                  <a:cubicBezTo>
                    <a:pt x="-2612" y="55382"/>
                    <a:pt x="23720" y="12656"/>
                    <a:pt x="74786" y="2728"/>
                  </a:cubicBezTo>
                  <a:cubicBezTo>
                    <a:pt x="79001" y="4765"/>
                    <a:pt x="83616" y="1849"/>
                    <a:pt x="87892" y="1170"/>
                  </a:cubicBezTo>
                  <a:cubicBezTo>
                    <a:pt x="100479" y="-628"/>
                    <a:pt x="113924" y="-188"/>
                    <a:pt x="126571" y="1370"/>
                  </a:cubicBezTo>
                  <a:cubicBezTo>
                    <a:pt x="126531" y="2708"/>
                    <a:pt x="127910" y="2768"/>
                    <a:pt x="128769" y="1909"/>
                  </a:cubicBezTo>
                  <a:cubicBezTo>
                    <a:pt x="168087" y="11857"/>
                    <a:pt x="196417" y="48811"/>
                    <a:pt x="197576" y="891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37"/>
            <p:cNvSpPr/>
            <p:nvPr/>
          </p:nvSpPr>
          <p:spPr>
            <a:xfrm>
              <a:off x="3614172" y="2911999"/>
              <a:ext cx="475077" cy="95701"/>
            </a:xfrm>
            <a:custGeom>
              <a:rect b="b" l="l" r="r" t="t"/>
              <a:pathLst>
                <a:path extrusionOk="0" h="191402" w="950154">
                  <a:moveTo>
                    <a:pt x="950154" y="9310"/>
                  </a:moveTo>
                  <a:cubicBezTo>
                    <a:pt x="947198" y="41070"/>
                    <a:pt x="943481" y="72751"/>
                    <a:pt x="942502" y="104671"/>
                  </a:cubicBezTo>
                  <a:cubicBezTo>
                    <a:pt x="939646" y="131258"/>
                    <a:pt x="941843" y="160182"/>
                    <a:pt x="930495" y="185051"/>
                  </a:cubicBezTo>
                  <a:cubicBezTo>
                    <a:pt x="712546" y="188626"/>
                    <a:pt x="494537" y="183672"/>
                    <a:pt x="276607" y="186050"/>
                  </a:cubicBezTo>
                  <a:cubicBezTo>
                    <a:pt x="214573" y="188107"/>
                    <a:pt x="152499" y="191083"/>
                    <a:pt x="90424" y="191403"/>
                  </a:cubicBezTo>
                  <a:cubicBezTo>
                    <a:pt x="61934" y="190564"/>
                    <a:pt x="32586" y="193181"/>
                    <a:pt x="4655" y="186928"/>
                  </a:cubicBezTo>
                  <a:cubicBezTo>
                    <a:pt x="3396" y="133515"/>
                    <a:pt x="2517" y="80081"/>
                    <a:pt x="0" y="26708"/>
                  </a:cubicBezTo>
                  <a:cubicBezTo>
                    <a:pt x="3856" y="24171"/>
                    <a:pt x="4295" y="19197"/>
                    <a:pt x="6673" y="15562"/>
                  </a:cubicBezTo>
                  <a:cubicBezTo>
                    <a:pt x="34044" y="12785"/>
                    <a:pt x="61735" y="14863"/>
                    <a:pt x="89026" y="11127"/>
                  </a:cubicBezTo>
                  <a:cubicBezTo>
                    <a:pt x="121871" y="6653"/>
                    <a:pt x="155236" y="6753"/>
                    <a:pt x="188221" y="3557"/>
                  </a:cubicBezTo>
                  <a:cubicBezTo>
                    <a:pt x="215332" y="1619"/>
                    <a:pt x="242563" y="2538"/>
                    <a:pt x="269715" y="2278"/>
                  </a:cubicBezTo>
                  <a:cubicBezTo>
                    <a:pt x="332069" y="1899"/>
                    <a:pt x="394383" y="-738"/>
                    <a:pt x="456757" y="201"/>
                  </a:cubicBezTo>
                  <a:cubicBezTo>
                    <a:pt x="569058" y="1839"/>
                    <a:pt x="681299" y="6054"/>
                    <a:pt x="793640" y="6573"/>
                  </a:cubicBezTo>
                  <a:cubicBezTo>
                    <a:pt x="824308" y="7592"/>
                    <a:pt x="854915" y="9889"/>
                    <a:pt x="885603" y="9489"/>
                  </a:cubicBezTo>
                  <a:cubicBezTo>
                    <a:pt x="907060" y="10328"/>
                    <a:pt x="928837" y="6733"/>
                    <a:pt x="950154" y="9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37"/>
            <p:cNvSpPr/>
            <p:nvPr/>
          </p:nvSpPr>
          <p:spPr>
            <a:xfrm>
              <a:off x="3809291" y="3091134"/>
              <a:ext cx="104769" cy="108962"/>
            </a:xfrm>
            <a:custGeom>
              <a:rect b="b" l="l" r="r" t="t"/>
              <a:pathLst>
                <a:path extrusionOk="0" h="217924" w="209538">
                  <a:moveTo>
                    <a:pt x="198319" y="62288"/>
                  </a:moveTo>
                  <a:cubicBezTo>
                    <a:pt x="218078" y="99801"/>
                    <a:pt x="210766" y="152096"/>
                    <a:pt x="184014" y="184556"/>
                  </a:cubicBezTo>
                  <a:cubicBezTo>
                    <a:pt x="165015" y="209185"/>
                    <a:pt x="132909" y="217535"/>
                    <a:pt x="102760" y="217914"/>
                  </a:cubicBezTo>
                  <a:cubicBezTo>
                    <a:pt x="79086" y="218334"/>
                    <a:pt x="57548" y="206049"/>
                    <a:pt x="39008" y="192386"/>
                  </a:cubicBezTo>
                  <a:cubicBezTo>
                    <a:pt x="22126" y="180121"/>
                    <a:pt x="12216" y="160765"/>
                    <a:pt x="4564" y="141849"/>
                  </a:cubicBezTo>
                  <a:cubicBezTo>
                    <a:pt x="-1269" y="125969"/>
                    <a:pt x="-91" y="108810"/>
                    <a:pt x="549" y="92231"/>
                  </a:cubicBezTo>
                  <a:cubicBezTo>
                    <a:pt x="429" y="79307"/>
                    <a:pt x="5004" y="65244"/>
                    <a:pt x="12316" y="54198"/>
                  </a:cubicBezTo>
                  <a:cubicBezTo>
                    <a:pt x="37869" y="10053"/>
                    <a:pt x="78866" y="-9463"/>
                    <a:pt x="128873" y="4400"/>
                  </a:cubicBezTo>
                  <a:cubicBezTo>
                    <a:pt x="165894" y="19441"/>
                    <a:pt x="180438" y="24115"/>
                    <a:pt x="198319" y="62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8" name="Google Shape;1698;p37"/>
          <p:cNvGrpSpPr/>
          <p:nvPr/>
        </p:nvGrpSpPr>
        <p:grpSpPr>
          <a:xfrm>
            <a:off x="2634957" y="2706401"/>
            <a:ext cx="544031" cy="503453"/>
            <a:chOff x="2634957" y="2706401"/>
            <a:chExt cx="544031" cy="503453"/>
          </a:xfrm>
        </p:grpSpPr>
        <p:sp>
          <p:nvSpPr>
            <p:cNvPr id="1699" name="Google Shape;1699;p37"/>
            <p:cNvSpPr/>
            <p:nvPr/>
          </p:nvSpPr>
          <p:spPr>
            <a:xfrm>
              <a:off x="2634957" y="2706401"/>
              <a:ext cx="544031" cy="503453"/>
            </a:xfrm>
            <a:custGeom>
              <a:rect b="b" l="l" r="r" t="t"/>
              <a:pathLst>
                <a:path extrusionOk="0" h="1006905" w="1088062">
                  <a:moveTo>
                    <a:pt x="1087585" y="132399"/>
                  </a:moveTo>
                  <a:cubicBezTo>
                    <a:pt x="1086823" y="131181"/>
                    <a:pt x="1085866" y="130681"/>
                    <a:pt x="1084821" y="130616"/>
                  </a:cubicBezTo>
                  <a:cubicBezTo>
                    <a:pt x="1084778" y="130442"/>
                    <a:pt x="1084756" y="130268"/>
                    <a:pt x="1084712" y="130094"/>
                  </a:cubicBezTo>
                  <a:cubicBezTo>
                    <a:pt x="1081949" y="120764"/>
                    <a:pt x="1072222" y="115958"/>
                    <a:pt x="1065041" y="110260"/>
                  </a:cubicBezTo>
                  <a:cubicBezTo>
                    <a:pt x="1049003" y="98951"/>
                    <a:pt x="1035599" y="84532"/>
                    <a:pt x="1020127" y="72549"/>
                  </a:cubicBezTo>
                  <a:cubicBezTo>
                    <a:pt x="1008158" y="62762"/>
                    <a:pt x="995320" y="54150"/>
                    <a:pt x="982677" y="45299"/>
                  </a:cubicBezTo>
                  <a:cubicBezTo>
                    <a:pt x="971296" y="37578"/>
                    <a:pt x="961395" y="27944"/>
                    <a:pt x="950340" y="19810"/>
                  </a:cubicBezTo>
                  <a:cubicBezTo>
                    <a:pt x="950123" y="19658"/>
                    <a:pt x="949905" y="19506"/>
                    <a:pt x="949687" y="19354"/>
                  </a:cubicBezTo>
                  <a:cubicBezTo>
                    <a:pt x="949557" y="14700"/>
                    <a:pt x="943573" y="10807"/>
                    <a:pt x="939329" y="14308"/>
                  </a:cubicBezTo>
                  <a:cubicBezTo>
                    <a:pt x="922247" y="28879"/>
                    <a:pt x="906188" y="44777"/>
                    <a:pt x="888039" y="58783"/>
                  </a:cubicBezTo>
                  <a:cubicBezTo>
                    <a:pt x="869739" y="75050"/>
                    <a:pt x="851764" y="91665"/>
                    <a:pt x="833659" y="108150"/>
                  </a:cubicBezTo>
                  <a:cubicBezTo>
                    <a:pt x="815685" y="125375"/>
                    <a:pt x="798690" y="143621"/>
                    <a:pt x="780346" y="160454"/>
                  </a:cubicBezTo>
                  <a:cubicBezTo>
                    <a:pt x="740219" y="201927"/>
                    <a:pt x="701180" y="244444"/>
                    <a:pt x="660009" y="284917"/>
                  </a:cubicBezTo>
                  <a:cubicBezTo>
                    <a:pt x="648323" y="296117"/>
                    <a:pt x="637334" y="308057"/>
                    <a:pt x="625409" y="318996"/>
                  </a:cubicBezTo>
                  <a:cubicBezTo>
                    <a:pt x="611265" y="330174"/>
                    <a:pt x="596337" y="341266"/>
                    <a:pt x="579581" y="348116"/>
                  </a:cubicBezTo>
                  <a:cubicBezTo>
                    <a:pt x="552620" y="328543"/>
                    <a:pt x="527051" y="305578"/>
                    <a:pt x="503158" y="281981"/>
                  </a:cubicBezTo>
                  <a:cubicBezTo>
                    <a:pt x="446906" y="223218"/>
                    <a:pt x="381885" y="174133"/>
                    <a:pt x="318801" y="123091"/>
                  </a:cubicBezTo>
                  <a:cubicBezTo>
                    <a:pt x="292601" y="102605"/>
                    <a:pt x="268447" y="79639"/>
                    <a:pt x="242399" y="58978"/>
                  </a:cubicBezTo>
                  <a:cubicBezTo>
                    <a:pt x="228842" y="49409"/>
                    <a:pt x="216178" y="38731"/>
                    <a:pt x="203230" y="28379"/>
                  </a:cubicBezTo>
                  <a:cubicBezTo>
                    <a:pt x="193677" y="21115"/>
                    <a:pt x="184211" y="13721"/>
                    <a:pt x="174985" y="6044"/>
                  </a:cubicBezTo>
                  <a:cubicBezTo>
                    <a:pt x="173026" y="4522"/>
                    <a:pt x="167847" y="-24"/>
                    <a:pt x="164909" y="520"/>
                  </a:cubicBezTo>
                  <a:cubicBezTo>
                    <a:pt x="163691" y="-67"/>
                    <a:pt x="162255" y="-219"/>
                    <a:pt x="160862" y="390"/>
                  </a:cubicBezTo>
                  <a:cubicBezTo>
                    <a:pt x="156814" y="1738"/>
                    <a:pt x="154725" y="5739"/>
                    <a:pt x="152179" y="8871"/>
                  </a:cubicBezTo>
                  <a:cubicBezTo>
                    <a:pt x="136947" y="29184"/>
                    <a:pt x="114555" y="42885"/>
                    <a:pt x="97038" y="61110"/>
                  </a:cubicBezTo>
                  <a:cubicBezTo>
                    <a:pt x="86484" y="71527"/>
                    <a:pt x="77083" y="83031"/>
                    <a:pt x="66551" y="93449"/>
                  </a:cubicBezTo>
                  <a:cubicBezTo>
                    <a:pt x="55867" y="104192"/>
                    <a:pt x="44007" y="113913"/>
                    <a:pt x="34802" y="126005"/>
                  </a:cubicBezTo>
                  <a:cubicBezTo>
                    <a:pt x="33888" y="125918"/>
                    <a:pt x="32953" y="128354"/>
                    <a:pt x="33845" y="128833"/>
                  </a:cubicBezTo>
                  <a:cubicBezTo>
                    <a:pt x="33932" y="128898"/>
                    <a:pt x="34041" y="128920"/>
                    <a:pt x="34128" y="128963"/>
                  </a:cubicBezTo>
                  <a:cubicBezTo>
                    <a:pt x="29623" y="133726"/>
                    <a:pt x="39524" y="141512"/>
                    <a:pt x="42658" y="145578"/>
                  </a:cubicBezTo>
                  <a:cubicBezTo>
                    <a:pt x="52167" y="155626"/>
                    <a:pt x="62112" y="165260"/>
                    <a:pt x="71817" y="175090"/>
                  </a:cubicBezTo>
                  <a:cubicBezTo>
                    <a:pt x="94949" y="200013"/>
                    <a:pt x="122824" y="219499"/>
                    <a:pt x="148437" y="241639"/>
                  </a:cubicBezTo>
                  <a:cubicBezTo>
                    <a:pt x="173004" y="263430"/>
                    <a:pt x="194830" y="287984"/>
                    <a:pt x="218093" y="311123"/>
                  </a:cubicBezTo>
                  <a:cubicBezTo>
                    <a:pt x="236415" y="329131"/>
                    <a:pt x="255608" y="344615"/>
                    <a:pt x="274496" y="362405"/>
                  </a:cubicBezTo>
                  <a:cubicBezTo>
                    <a:pt x="298890" y="384936"/>
                    <a:pt x="321739" y="409098"/>
                    <a:pt x="346633" y="431063"/>
                  </a:cubicBezTo>
                  <a:cubicBezTo>
                    <a:pt x="370592" y="450027"/>
                    <a:pt x="391025" y="472623"/>
                    <a:pt x="412873" y="493849"/>
                  </a:cubicBezTo>
                  <a:cubicBezTo>
                    <a:pt x="397053" y="519142"/>
                    <a:pt x="372332" y="537171"/>
                    <a:pt x="352138" y="558766"/>
                  </a:cubicBezTo>
                  <a:cubicBezTo>
                    <a:pt x="334839" y="577361"/>
                    <a:pt x="316407" y="594824"/>
                    <a:pt x="297519" y="611810"/>
                  </a:cubicBezTo>
                  <a:cubicBezTo>
                    <a:pt x="268055" y="641300"/>
                    <a:pt x="237198" y="669333"/>
                    <a:pt x="207539" y="698627"/>
                  </a:cubicBezTo>
                  <a:cubicBezTo>
                    <a:pt x="177357" y="726834"/>
                    <a:pt x="148545" y="756433"/>
                    <a:pt x="118233" y="784488"/>
                  </a:cubicBezTo>
                  <a:cubicBezTo>
                    <a:pt x="99649" y="801864"/>
                    <a:pt x="82893" y="821068"/>
                    <a:pt x="63983" y="838118"/>
                  </a:cubicBezTo>
                  <a:cubicBezTo>
                    <a:pt x="52254" y="848840"/>
                    <a:pt x="40068" y="859148"/>
                    <a:pt x="29732" y="871305"/>
                  </a:cubicBezTo>
                  <a:cubicBezTo>
                    <a:pt x="21855" y="879787"/>
                    <a:pt x="12585" y="888138"/>
                    <a:pt x="4859" y="897185"/>
                  </a:cubicBezTo>
                  <a:cubicBezTo>
                    <a:pt x="1508" y="896315"/>
                    <a:pt x="-1560" y="900817"/>
                    <a:pt x="877" y="903623"/>
                  </a:cubicBezTo>
                  <a:cubicBezTo>
                    <a:pt x="660" y="905776"/>
                    <a:pt x="1487" y="908016"/>
                    <a:pt x="3271" y="909386"/>
                  </a:cubicBezTo>
                  <a:cubicBezTo>
                    <a:pt x="5208" y="910582"/>
                    <a:pt x="6948" y="910821"/>
                    <a:pt x="8537" y="910430"/>
                  </a:cubicBezTo>
                  <a:cubicBezTo>
                    <a:pt x="31233" y="930112"/>
                    <a:pt x="55736" y="947793"/>
                    <a:pt x="81022" y="963951"/>
                  </a:cubicBezTo>
                  <a:cubicBezTo>
                    <a:pt x="104567" y="977043"/>
                    <a:pt x="127350" y="989940"/>
                    <a:pt x="149351" y="1005772"/>
                  </a:cubicBezTo>
                  <a:cubicBezTo>
                    <a:pt x="151265" y="1006860"/>
                    <a:pt x="153093" y="1006860"/>
                    <a:pt x="154617" y="1006207"/>
                  </a:cubicBezTo>
                  <a:cubicBezTo>
                    <a:pt x="155074" y="1006403"/>
                    <a:pt x="155574" y="1006577"/>
                    <a:pt x="156075" y="1006708"/>
                  </a:cubicBezTo>
                  <a:cubicBezTo>
                    <a:pt x="162342" y="1008012"/>
                    <a:pt x="166998" y="1002597"/>
                    <a:pt x="171133" y="998748"/>
                  </a:cubicBezTo>
                  <a:cubicBezTo>
                    <a:pt x="177531" y="993006"/>
                    <a:pt x="183580" y="986917"/>
                    <a:pt x="190065" y="981263"/>
                  </a:cubicBezTo>
                  <a:cubicBezTo>
                    <a:pt x="196049" y="975934"/>
                    <a:pt x="202273" y="970410"/>
                    <a:pt x="207626" y="964234"/>
                  </a:cubicBezTo>
                  <a:cubicBezTo>
                    <a:pt x="213001" y="959558"/>
                    <a:pt x="218354" y="954904"/>
                    <a:pt x="223729" y="950228"/>
                  </a:cubicBezTo>
                  <a:cubicBezTo>
                    <a:pt x="277913" y="907211"/>
                    <a:pt x="325416" y="862758"/>
                    <a:pt x="373747" y="813304"/>
                  </a:cubicBezTo>
                  <a:cubicBezTo>
                    <a:pt x="422121" y="765654"/>
                    <a:pt x="469820" y="717352"/>
                    <a:pt x="517629" y="669137"/>
                  </a:cubicBezTo>
                  <a:cubicBezTo>
                    <a:pt x="528748" y="657219"/>
                    <a:pt x="539912" y="645301"/>
                    <a:pt x="551488" y="633884"/>
                  </a:cubicBezTo>
                  <a:cubicBezTo>
                    <a:pt x="555993" y="635384"/>
                    <a:pt x="560410" y="637081"/>
                    <a:pt x="564414" y="639799"/>
                  </a:cubicBezTo>
                  <a:cubicBezTo>
                    <a:pt x="573336" y="646389"/>
                    <a:pt x="580169" y="655371"/>
                    <a:pt x="589156" y="661917"/>
                  </a:cubicBezTo>
                  <a:cubicBezTo>
                    <a:pt x="598339" y="668876"/>
                    <a:pt x="607935" y="675335"/>
                    <a:pt x="616836" y="682686"/>
                  </a:cubicBezTo>
                  <a:cubicBezTo>
                    <a:pt x="647605" y="709805"/>
                    <a:pt x="678658" y="736729"/>
                    <a:pt x="708796" y="764719"/>
                  </a:cubicBezTo>
                  <a:cubicBezTo>
                    <a:pt x="720634" y="775375"/>
                    <a:pt x="733060" y="785401"/>
                    <a:pt x="745071" y="795884"/>
                  </a:cubicBezTo>
                  <a:cubicBezTo>
                    <a:pt x="759695" y="808954"/>
                    <a:pt x="773317" y="823112"/>
                    <a:pt x="788723" y="835291"/>
                  </a:cubicBezTo>
                  <a:cubicBezTo>
                    <a:pt x="826217" y="863280"/>
                    <a:pt x="860947" y="894706"/>
                    <a:pt x="898180" y="923022"/>
                  </a:cubicBezTo>
                  <a:cubicBezTo>
                    <a:pt x="899007" y="923805"/>
                    <a:pt x="899877" y="924327"/>
                    <a:pt x="900748" y="924631"/>
                  </a:cubicBezTo>
                  <a:cubicBezTo>
                    <a:pt x="903990" y="926936"/>
                    <a:pt x="907254" y="929220"/>
                    <a:pt x="910344" y="931721"/>
                  </a:cubicBezTo>
                  <a:cubicBezTo>
                    <a:pt x="918243" y="938724"/>
                    <a:pt x="923923" y="948315"/>
                    <a:pt x="933454" y="953360"/>
                  </a:cubicBezTo>
                  <a:cubicBezTo>
                    <a:pt x="940243" y="957383"/>
                    <a:pt x="947533" y="954926"/>
                    <a:pt x="953038" y="949989"/>
                  </a:cubicBezTo>
                  <a:cubicBezTo>
                    <a:pt x="960807" y="943834"/>
                    <a:pt x="967183" y="937767"/>
                    <a:pt x="975321" y="931329"/>
                  </a:cubicBezTo>
                  <a:cubicBezTo>
                    <a:pt x="985897" y="921804"/>
                    <a:pt x="997583" y="913627"/>
                    <a:pt x="1008594" y="904645"/>
                  </a:cubicBezTo>
                  <a:cubicBezTo>
                    <a:pt x="1018669" y="895619"/>
                    <a:pt x="1027373" y="886855"/>
                    <a:pt x="1038297" y="878395"/>
                  </a:cubicBezTo>
                  <a:cubicBezTo>
                    <a:pt x="1044325" y="873328"/>
                    <a:pt x="1049221" y="868804"/>
                    <a:pt x="1055466" y="863498"/>
                  </a:cubicBezTo>
                  <a:cubicBezTo>
                    <a:pt x="1064192" y="856256"/>
                    <a:pt x="1078489" y="845556"/>
                    <a:pt x="1071721" y="832812"/>
                  </a:cubicBezTo>
                  <a:cubicBezTo>
                    <a:pt x="1065998" y="825787"/>
                    <a:pt x="1058708" y="820046"/>
                    <a:pt x="1052267" y="813630"/>
                  </a:cubicBezTo>
                  <a:cubicBezTo>
                    <a:pt x="1020518" y="783444"/>
                    <a:pt x="988900" y="753127"/>
                    <a:pt x="955084" y="725225"/>
                  </a:cubicBezTo>
                  <a:cubicBezTo>
                    <a:pt x="925751" y="700171"/>
                    <a:pt x="897375" y="673726"/>
                    <a:pt x="866823" y="649433"/>
                  </a:cubicBezTo>
                  <a:cubicBezTo>
                    <a:pt x="863907" y="646606"/>
                    <a:pt x="861034" y="643757"/>
                    <a:pt x="858053" y="640995"/>
                  </a:cubicBezTo>
                  <a:cubicBezTo>
                    <a:pt x="815097" y="600609"/>
                    <a:pt x="770031" y="562116"/>
                    <a:pt x="726618" y="522165"/>
                  </a:cubicBezTo>
                  <a:cubicBezTo>
                    <a:pt x="738696" y="506115"/>
                    <a:pt x="749924" y="489217"/>
                    <a:pt x="762872" y="473776"/>
                  </a:cubicBezTo>
                  <a:cubicBezTo>
                    <a:pt x="778648" y="453681"/>
                    <a:pt x="797732" y="435934"/>
                    <a:pt x="816425" y="418427"/>
                  </a:cubicBezTo>
                  <a:cubicBezTo>
                    <a:pt x="884971" y="345137"/>
                    <a:pt x="959871" y="275826"/>
                    <a:pt x="1025523" y="200535"/>
                  </a:cubicBezTo>
                  <a:cubicBezTo>
                    <a:pt x="1042627" y="181158"/>
                    <a:pt x="1062016" y="163934"/>
                    <a:pt x="1080186" y="145600"/>
                  </a:cubicBezTo>
                  <a:cubicBezTo>
                    <a:pt x="1083124" y="141903"/>
                    <a:pt x="1089913" y="137814"/>
                    <a:pt x="1087585" y="1323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37"/>
            <p:cNvSpPr/>
            <p:nvPr/>
          </p:nvSpPr>
          <p:spPr>
            <a:xfrm>
              <a:off x="2634957" y="2706401"/>
              <a:ext cx="544031" cy="503453"/>
            </a:xfrm>
            <a:custGeom>
              <a:rect b="b" l="l" r="r" t="t"/>
              <a:pathLst>
                <a:path extrusionOk="0" h="1006905" w="1088062">
                  <a:moveTo>
                    <a:pt x="1087585" y="132399"/>
                  </a:moveTo>
                  <a:cubicBezTo>
                    <a:pt x="1086823" y="131181"/>
                    <a:pt x="1085866" y="130681"/>
                    <a:pt x="1084821" y="130616"/>
                  </a:cubicBezTo>
                  <a:cubicBezTo>
                    <a:pt x="1084778" y="130442"/>
                    <a:pt x="1084756" y="130268"/>
                    <a:pt x="1084712" y="130094"/>
                  </a:cubicBezTo>
                  <a:cubicBezTo>
                    <a:pt x="1081949" y="120764"/>
                    <a:pt x="1072222" y="115958"/>
                    <a:pt x="1065041" y="110260"/>
                  </a:cubicBezTo>
                  <a:cubicBezTo>
                    <a:pt x="1049003" y="98951"/>
                    <a:pt x="1035599" y="84532"/>
                    <a:pt x="1020127" y="72549"/>
                  </a:cubicBezTo>
                  <a:cubicBezTo>
                    <a:pt x="1008158" y="62762"/>
                    <a:pt x="995320" y="54150"/>
                    <a:pt x="982677" y="45299"/>
                  </a:cubicBezTo>
                  <a:cubicBezTo>
                    <a:pt x="971296" y="37578"/>
                    <a:pt x="961395" y="27944"/>
                    <a:pt x="950340" y="19810"/>
                  </a:cubicBezTo>
                  <a:cubicBezTo>
                    <a:pt x="950123" y="19658"/>
                    <a:pt x="949905" y="19506"/>
                    <a:pt x="949687" y="19354"/>
                  </a:cubicBezTo>
                  <a:cubicBezTo>
                    <a:pt x="949557" y="14700"/>
                    <a:pt x="943573" y="10807"/>
                    <a:pt x="939329" y="14308"/>
                  </a:cubicBezTo>
                  <a:cubicBezTo>
                    <a:pt x="922247" y="28879"/>
                    <a:pt x="906188" y="44777"/>
                    <a:pt x="888039" y="58783"/>
                  </a:cubicBezTo>
                  <a:cubicBezTo>
                    <a:pt x="869739" y="75050"/>
                    <a:pt x="851764" y="91665"/>
                    <a:pt x="833659" y="108150"/>
                  </a:cubicBezTo>
                  <a:cubicBezTo>
                    <a:pt x="815685" y="125375"/>
                    <a:pt x="798690" y="143621"/>
                    <a:pt x="780346" y="160454"/>
                  </a:cubicBezTo>
                  <a:cubicBezTo>
                    <a:pt x="740219" y="201927"/>
                    <a:pt x="701180" y="244444"/>
                    <a:pt x="660009" y="284917"/>
                  </a:cubicBezTo>
                  <a:cubicBezTo>
                    <a:pt x="648323" y="296117"/>
                    <a:pt x="637334" y="308057"/>
                    <a:pt x="625409" y="318996"/>
                  </a:cubicBezTo>
                  <a:cubicBezTo>
                    <a:pt x="611265" y="330174"/>
                    <a:pt x="596337" y="341266"/>
                    <a:pt x="579581" y="348116"/>
                  </a:cubicBezTo>
                  <a:cubicBezTo>
                    <a:pt x="552620" y="328543"/>
                    <a:pt x="527051" y="305578"/>
                    <a:pt x="503158" y="281981"/>
                  </a:cubicBezTo>
                  <a:cubicBezTo>
                    <a:pt x="446906" y="223218"/>
                    <a:pt x="381885" y="174133"/>
                    <a:pt x="318801" y="123091"/>
                  </a:cubicBezTo>
                  <a:cubicBezTo>
                    <a:pt x="292601" y="102605"/>
                    <a:pt x="268447" y="79639"/>
                    <a:pt x="242399" y="58978"/>
                  </a:cubicBezTo>
                  <a:cubicBezTo>
                    <a:pt x="228842" y="49409"/>
                    <a:pt x="216178" y="38731"/>
                    <a:pt x="203230" y="28379"/>
                  </a:cubicBezTo>
                  <a:cubicBezTo>
                    <a:pt x="193677" y="21115"/>
                    <a:pt x="184211" y="13721"/>
                    <a:pt x="174985" y="6044"/>
                  </a:cubicBezTo>
                  <a:cubicBezTo>
                    <a:pt x="173026" y="4522"/>
                    <a:pt x="167847" y="-24"/>
                    <a:pt x="164909" y="520"/>
                  </a:cubicBezTo>
                  <a:cubicBezTo>
                    <a:pt x="163691" y="-67"/>
                    <a:pt x="162255" y="-219"/>
                    <a:pt x="160862" y="390"/>
                  </a:cubicBezTo>
                  <a:cubicBezTo>
                    <a:pt x="156814" y="1738"/>
                    <a:pt x="154725" y="5739"/>
                    <a:pt x="152179" y="8871"/>
                  </a:cubicBezTo>
                  <a:cubicBezTo>
                    <a:pt x="136947" y="29184"/>
                    <a:pt x="114555" y="42885"/>
                    <a:pt x="97038" y="61110"/>
                  </a:cubicBezTo>
                  <a:cubicBezTo>
                    <a:pt x="86484" y="71527"/>
                    <a:pt x="77083" y="83031"/>
                    <a:pt x="66551" y="93449"/>
                  </a:cubicBezTo>
                  <a:cubicBezTo>
                    <a:pt x="55867" y="104192"/>
                    <a:pt x="44007" y="113913"/>
                    <a:pt x="34802" y="126005"/>
                  </a:cubicBezTo>
                  <a:cubicBezTo>
                    <a:pt x="33888" y="125918"/>
                    <a:pt x="32953" y="128354"/>
                    <a:pt x="33845" y="128833"/>
                  </a:cubicBezTo>
                  <a:cubicBezTo>
                    <a:pt x="33932" y="128898"/>
                    <a:pt x="34041" y="128920"/>
                    <a:pt x="34128" y="128963"/>
                  </a:cubicBezTo>
                  <a:cubicBezTo>
                    <a:pt x="29623" y="133726"/>
                    <a:pt x="39524" y="141512"/>
                    <a:pt x="42658" y="145578"/>
                  </a:cubicBezTo>
                  <a:cubicBezTo>
                    <a:pt x="52167" y="155626"/>
                    <a:pt x="62112" y="165260"/>
                    <a:pt x="71817" y="175090"/>
                  </a:cubicBezTo>
                  <a:cubicBezTo>
                    <a:pt x="94949" y="200013"/>
                    <a:pt x="122824" y="219499"/>
                    <a:pt x="148437" y="241639"/>
                  </a:cubicBezTo>
                  <a:cubicBezTo>
                    <a:pt x="173004" y="263430"/>
                    <a:pt x="194830" y="287984"/>
                    <a:pt x="218093" y="311123"/>
                  </a:cubicBezTo>
                  <a:cubicBezTo>
                    <a:pt x="236415" y="329131"/>
                    <a:pt x="255608" y="344615"/>
                    <a:pt x="274496" y="362405"/>
                  </a:cubicBezTo>
                  <a:cubicBezTo>
                    <a:pt x="298890" y="384936"/>
                    <a:pt x="321739" y="409098"/>
                    <a:pt x="346633" y="431063"/>
                  </a:cubicBezTo>
                  <a:cubicBezTo>
                    <a:pt x="370592" y="450027"/>
                    <a:pt x="391025" y="472623"/>
                    <a:pt x="412873" y="493849"/>
                  </a:cubicBezTo>
                  <a:cubicBezTo>
                    <a:pt x="397053" y="519142"/>
                    <a:pt x="372332" y="537171"/>
                    <a:pt x="352138" y="558766"/>
                  </a:cubicBezTo>
                  <a:cubicBezTo>
                    <a:pt x="334839" y="577361"/>
                    <a:pt x="316407" y="594824"/>
                    <a:pt x="297519" y="611810"/>
                  </a:cubicBezTo>
                  <a:cubicBezTo>
                    <a:pt x="268055" y="641300"/>
                    <a:pt x="237198" y="669333"/>
                    <a:pt x="207539" y="698627"/>
                  </a:cubicBezTo>
                  <a:cubicBezTo>
                    <a:pt x="177357" y="726834"/>
                    <a:pt x="148545" y="756433"/>
                    <a:pt x="118233" y="784488"/>
                  </a:cubicBezTo>
                  <a:cubicBezTo>
                    <a:pt x="99649" y="801864"/>
                    <a:pt x="82893" y="821068"/>
                    <a:pt x="63983" y="838118"/>
                  </a:cubicBezTo>
                  <a:cubicBezTo>
                    <a:pt x="52254" y="848840"/>
                    <a:pt x="40068" y="859148"/>
                    <a:pt x="29732" y="871305"/>
                  </a:cubicBezTo>
                  <a:cubicBezTo>
                    <a:pt x="21855" y="879787"/>
                    <a:pt x="12585" y="888138"/>
                    <a:pt x="4859" y="897185"/>
                  </a:cubicBezTo>
                  <a:cubicBezTo>
                    <a:pt x="1508" y="896315"/>
                    <a:pt x="-1560" y="900817"/>
                    <a:pt x="877" y="903623"/>
                  </a:cubicBezTo>
                  <a:cubicBezTo>
                    <a:pt x="660" y="905776"/>
                    <a:pt x="1487" y="908016"/>
                    <a:pt x="3271" y="909386"/>
                  </a:cubicBezTo>
                  <a:cubicBezTo>
                    <a:pt x="5208" y="910582"/>
                    <a:pt x="6948" y="910821"/>
                    <a:pt x="8537" y="910430"/>
                  </a:cubicBezTo>
                  <a:cubicBezTo>
                    <a:pt x="31233" y="930112"/>
                    <a:pt x="55736" y="947793"/>
                    <a:pt x="81022" y="963951"/>
                  </a:cubicBezTo>
                  <a:cubicBezTo>
                    <a:pt x="104567" y="977043"/>
                    <a:pt x="127350" y="989940"/>
                    <a:pt x="149351" y="1005772"/>
                  </a:cubicBezTo>
                  <a:cubicBezTo>
                    <a:pt x="151265" y="1006860"/>
                    <a:pt x="153093" y="1006860"/>
                    <a:pt x="154617" y="1006207"/>
                  </a:cubicBezTo>
                  <a:cubicBezTo>
                    <a:pt x="155074" y="1006403"/>
                    <a:pt x="155574" y="1006577"/>
                    <a:pt x="156075" y="1006708"/>
                  </a:cubicBezTo>
                  <a:cubicBezTo>
                    <a:pt x="162342" y="1008012"/>
                    <a:pt x="166998" y="1002597"/>
                    <a:pt x="171133" y="998748"/>
                  </a:cubicBezTo>
                  <a:cubicBezTo>
                    <a:pt x="177531" y="993006"/>
                    <a:pt x="183580" y="986917"/>
                    <a:pt x="190065" y="981263"/>
                  </a:cubicBezTo>
                  <a:cubicBezTo>
                    <a:pt x="196049" y="975934"/>
                    <a:pt x="202273" y="970410"/>
                    <a:pt x="207626" y="964234"/>
                  </a:cubicBezTo>
                  <a:cubicBezTo>
                    <a:pt x="213001" y="959558"/>
                    <a:pt x="218354" y="954904"/>
                    <a:pt x="223729" y="950228"/>
                  </a:cubicBezTo>
                  <a:cubicBezTo>
                    <a:pt x="277913" y="907211"/>
                    <a:pt x="325416" y="862758"/>
                    <a:pt x="373747" y="813304"/>
                  </a:cubicBezTo>
                  <a:cubicBezTo>
                    <a:pt x="422121" y="765654"/>
                    <a:pt x="469820" y="717352"/>
                    <a:pt x="517629" y="669137"/>
                  </a:cubicBezTo>
                  <a:cubicBezTo>
                    <a:pt x="528748" y="657219"/>
                    <a:pt x="539912" y="645301"/>
                    <a:pt x="551488" y="633884"/>
                  </a:cubicBezTo>
                  <a:cubicBezTo>
                    <a:pt x="555993" y="635384"/>
                    <a:pt x="560410" y="637081"/>
                    <a:pt x="564414" y="639799"/>
                  </a:cubicBezTo>
                  <a:cubicBezTo>
                    <a:pt x="573336" y="646389"/>
                    <a:pt x="580169" y="655371"/>
                    <a:pt x="589156" y="661917"/>
                  </a:cubicBezTo>
                  <a:cubicBezTo>
                    <a:pt x="598339" y="668876"/>
                    <a:pt x="607935" y="675335"/>
                    <a:pt x="616836" y="682686"/>
                  </a:cubicBezTo>
                  <a:cubicBezTo>
                    <a:pt x="647605" y="709805"/>
                    <a:pt x="678658" y="736729"/>
                    <a:pt x="708796" y="764719"/>
                  </a:cubicBezTo>
                  <a:cubicBezTo>
                    <a:pt x="720634" y="775375"/>
                    <a:pt x="733060" y="785401"/>
                    <a:pt x="745071" y="795884"/>
                  </a:cubicBezTo>
                  <a:cubicBezTo>
                    <a:pt x="759695" y="808954"/>
                    <a:pt x="773317" y="823112"/>
                    <a:pt x="788723" y="835291"/>
                  </a:cubicBezTo>
                  <a:cubicBezTo>
                    <a:pt x="826217" y="863280"/>
                    <a:pt x="860947" y="894706"/>
                    <a:pt x="898180" y="923022"/>
                  </a:cubicBezTo>
                  <a:cubicBezTo>
                    <a:pt x="899007" y="923805"/>
                    <a:pt x="899877" y="924327"/>
                    <a:pt x="900748" y="924631"/>
                  </a:cubicBezTo>
                  <a:cubicBezTo>
                    <a:pt x="903990" y="926936"/>
                    <a:pt x="907254" y="929220"/>
                    <a:pt x="910344" y="931721"/>
                  </a:cubicBezTo>
                  <a:cubicBezTo>
                    <a:pt x="918243" y="938724"/>
                    <a:pt x="923923" y="948315"/>
                    <a:pt x="933454" y="953360"/>
                  </a:cubicBezTo>
                  <a:cubicBezTo>
                    <a:pt x="940243" y="957383"/>
                    <a:pt x="947533" y="954926"/>
                    <a:pt x="953038" y="949989"/>
                  </a:cubicBezTo>
                  <a:cubicBezTo>
                    <a:pt x="960807" y="943834"/>
                    <a:pt x="967183" y="937767"/>
                    <a:pt x="975321" y="931329"/>
                  </a:cubicBezTo>
                  <a:cubicBezTo>
                    <a:pt x="985897" y="921804"/>
                    <a:pt x="997583" y="913627"/>
                    <a:pt x="1008594" y="904645"/>
                  </a:cubicBezTo>
                  <a:cubicBezTo>
                    <a:pt x="1018669" y="895619"/>
                    <a:pt x="1027373" y="886855"/>
                    <a:pt x="1038297" y="878395"/>
                  </a:cubicBezTo>
                  <a:cubicBezTo>
                    <a:pt x="1044325" y="873328"/>
                    <a:pt x="1049221" y="868804"/>
                    <a:pt x="1055466" y="863498"/>
                  </a:cubicBezTo>
                  <a:cubicBezTo>
                    <a:pt x="1064192" y="856256"/>
                    <a:pt x="1078489" y="845556"/>
                    <a:pt x="1071721" y="832812"/>
                  </a:cubicBezTo>
                  <a:cubicBezTo>
                    <a:pt x="1065998" y="825787"/>
                    <a:pt x="1058708" y="820046"/>
                    <a:pt x="1052267" y="813630"/>
                  </a:cubicBezTo>
                  <a:cubicBezTo>
                    <a:pt x="1020518" y="783444"/>
                    <a:pt x="988900" y="753127"/>
                    <a:pt x="955084" y="725225"/>
                  </a:cubicBezTo>
                  <a:cubicBezTo>
                    <a:pt x="925751" y="700171"/>
                    <a:pt x="897375" y="673726"/>
                    <a:pt x="866823" y="649433"/>
                  </a:cubicBezTo>
                  <a:cubicBezTo>
                    <a:pt x="863907" y="646606"/>
                    <a:pt x="861034" y="643757"/>
                    <a:pt x="858053" y="640995"/>
                  </a:cubicBezTo>
                  <a:cubicBezTo>
                    <a:pt x="815097" y="600609"/>
                    <a:pt x="770031" y="562116"/>
                    <a:pt x="726618" y="522165"/>
                  </a:cubicBezTo>
                  <a:cubicBezTo>
                    <a:pt x="738696" y="506115"/>
                    <a:pt x="749924" y="489217"/>
                    <a:pt x="762872" y="473776"/>
                  </a:cubicBezTo>
                  <a:cubicBezTo>
                    <a:pt x="778648" y="453681"/>
                    <a:pt x="797732" y="435934"/>
                    <a:pt x="816425" y="418427"/>
                  </a:cubicBezTo>
                  <a:cubicBezTo>
                    <a:pt x="884971" y="345137"/>
                    <a:pt x="959871" y="275826"/>
                    <a:pt x="1025523" y="200535"/>
                  </a:cubicBezTo>
                  <a:cubicBezTo>
                    <a:pt x="1042627" y="181158"/>
                    <a:pt x="1062016" y="163934"/>
                    <a:pt x="1080186" y="145600"/>
                  </a:cubicBezTo>
                  <a:cubicBezTo>
                    <a:pt x="1083124" y="141903"/>
                    <a:pt x="1089913" y="137814"/>
                    <a:pt x="1087585" y="132399"/>
                  </a:cubicBezTo>
                  <a:close/>
                  <a:moveTo>
                    <a:pt x="995581" y="217433"/>
                  </a:moveTo>
                  <a:cubicBezTo>
                    <a:pt x="933476" y="282416"/>
                    <a:pt x="868977" y="345028"/>
                    <a:pt x="807024" y="410120"/>
                  </a:cubicBezTo>
                  <a:cubicBezTo>
                    <a:pt x="790899" y="425430"/>
                    <a:pt x="774231" y="440284"/>
                    <a:pt x="760043" y="457508"/>
                  </a:cubicBezTo>
                  <a:cubicBezTo>
                    <a:pt x="746007" y="473123"/>
                    <a:pt x="734409" y="490609"/>
                    <a:pt x="721766" y="507289"/>
                  </a:cubicBezTo>
                  <a:cubicBezTo>
                    <a:pt x="707991" y="520599"/>
                    <a:pt x="712604" y="536953"/>
                    <a:pt x="725966" y="548436"/>
                  </a:cubicBezTo>
                  <a:cubicBezTo>
                    <a:pt x="728838" y="550828"/>
                    <a:pt x="732015" y="552764"/>
                    <a:pt x="735083" y="554830"/>
                  </a:cubicBezTo>
                  <a:cubicBezTo>
                    <a:pt x="735105" y="554852"/>
                    <a:pt x="735149" y="554895"/>
                    <a:pt x="735170" y="554917"/>
                  </a:cubicBezTo>
                  <a:cubicBezTo>
                    <a:pt x="756648" y="573272"/>
                    <a:pt x="776363" y="593541"/>
                    <a:pt x="798102" y="611614"/>
                  </a:cubicBezTo>
                  <a:cubicBezTo>
                    <a:pt x="818187" y="628729"/>
                    <a:pt x="840079" y="643496"/>
                    <a:pt x="860904" y="659677"/>
                  </a:cubicBezTo>
                  <a:cubicBezTo>
                    <a:pt x="885537" y="679706"/>
                    <a:pt x="908407" y="701041"/>
                    <a:pt x="932496" y="721919"/>
                  </a:cubicBezTo>
                  <a:cubicBezTo>
                    <a:pt x="932453" y="721897"/>
                    <a:pt x="932431" y="721854"/>
                    <a:pt x="932388" y="721832"/>
                  </a:cubicBezTo>
                  <a:cubicBezTo>
                    <a:pt x="946793" y="734620"/>
                    <a:pt x="961960" y="747364"/>
                    <a:pt x="976975" y="760522"/>
                  </a:cubicBezTo>
                  <a:cubicBezTo>
                    <a:pt x="1005460" y="785945"/>
                    <a:pt x="1033074" y="813086"/>
                    <a:pt x="1060797" y="839423"/>
                  </a:cubicBezTo>
                  <a:cubicBezTo>
                    <a:pt x="1058273" y="846143"/>
                    <a:pt x="1051353" y="849840"/>
                    <a:pt x="1046327" y="854581"/>
                  </a:cubicBezTo>
                  <a:cubicBezTo>
                    <a:pt x="1037688" y="862236"/>
                    <a:pt x="1028809" y="869826"/>
                    <a:pt x="1019626" y="877286"/>
                  </a:cubicBezTo>
                  <a:cubicBezTo>
                    <a:pt x="1007157" y="888943"/>
                    <a:pt x="994493" y="900295"/>
                    <a:pt x="980566" y="910277"/>
                  </a:cubicBezTo>
                  <a:cubicBezTo>
                    <a:pt x="967357" y="920934"/>
                    <a:pt x="955084" y="932460"/>
                    <a:pt x="941418" y="942595"/>
                  </a:cubicBezTo>
                  <a:cubicBezTo>
                    <a:pt x="931604" y="939246"/>
                    <a:pt x="926664" y="928154"/>
                    <a:pt x="918635" y="921978"/>
                  </a:cubicBezTo>
                  <a:cubicBezTo>
                    <a:pt x="912498" y="916954"/>
                    <a:pt x="905709" y="912800"/>
                    <a:pt x="899572" y="907755"/>
                  </a:cubicBezTo>
                  <a:cubicBezTo>
                    <a:pt x="899377" y="907603"/>
                    <a:pt x="899137" y="907515"/>
                    <a:pt x="898941" y="907385"/>
                  </a:cubicBezTo>
                  <a:cubicBezTo>
                    <a:pt x="885950" y="897077"/>
                    <a:pt x="872654" y="887160"/>
                    <a:pt x="860012" y="876394"/>
                  </a:cubicBezTo>
                  <a:cubicBezTo>
                    <a:pt x="839121" y="858191"/>
                    <a:pt x="817339" y="841119"/>
                    <a:pt x="795295" y="824330"/>
                  </a:cubicBezTo>
                  <a:cubicBezTo>
                    <a:pt x="782108" y="813739"/>
                    <a:pt x="770183" y="801669"/>
                    <a:pt x="757693" y="790316"/>
                  </a:cubicBezTo>
                  <a:cubicBezTo>
                    <a:pt x="725748" y="763610"/>
                    <a:pt x="695609" y="734946"/>
                    <a:pt x="663904" y="707957"/>
                  </a:cubicBezTo>
                  <a:cubicBezTo>
                    <a:pt x="642840" y="688971"/>
                    <a:pt x="621558" y="669354"/>
                    <a:pt x="597752" y="653435"/>
                  </a:cubicBezTo>
                  <a:cubicBezTo>
                    <a:pt x="584521" y="644083"/>
                    <a:pt x="574946" y="629143"/>
                    <a:pt x="558408" y="625206"/>
                  </a:cubicBezTo>
                  <a:cubicBezTo>
                    <a:pt x="556319" y="624336"/>
                    <a:pt x="552816" y="623793"/>
                    <a:pt x="549900" y="624162"/>
                  </a:cubicBezTo>
                  <a:cubicBezTo>
                    <a:pt x="546897" y="622596"/>
                    <a:pt x="543154" y="624184"/>
                    <a:pt x="540847" y="626663"/>
                  </a:cubicBezTo>
                  <a:cubicBezTo>
                    <a:pt x="497261" y="671486"/>
                    <a:pt x="453717" y="716395"/>
                    <a:pt x="409282" y="760413"/>
                  </a:cubicBezTo>
                  <a:cubicBezTo>
                    <a:pt x="361691" y="808062"/>
                    <a:pt x="314601" y="856169"/>
                    <a:pt x="264769" y="901513"/>
                  </a:cubicBezTo>
                  <a:cubicBezTo>
                    <a:pt x="249667" y="914540"/>
                    <a:pt x="233608" y="927524"/>
                    <a:pt x="218071" y="940899"/>
                  </a:cubicBezTo>
                  <a:cubicBezTo>
                    <a:pt x="217744" y="941007"/>
                    <a:pt x="217440" y="941181"/>
                    <a:pt x="217179" y="941420"/>
                  </a:cubicBezTo>
                  <a:cubicBezTo>
                    <a:pt x="216743" y="941921"/>
                    <a:pt x="216243" y="942356"/>
                    <a:pt x="215808" y="942856"/>
                  </a:cubicBezTo>
                  <a:cubicBezTo>
                    <a:pt x="211260" y="946792"/>
                    <a:pt x="206755" y="950772"/>
                    <a:pt x="202360" y="954795"/>
                  </a:cubicBezTo>
                  <a:cubicBezTo>
                    <a:pt x="199378" y="956992"/>
                    <a:pt x="196354" y="959123"/>
                    <a:pt x="193220" y="961168"/>
                  </a:cubicBezTo>
                  <a:cubicBezTo>
                    <a:pt x="181513" y="971759"/>
                    <a:pt x="169980" y="982633"/>
                    <a:pt x="159034" y="994072"/>
                  </a:cubicBezTo>
                  <a:cubicBezTo>
                    <a:pt x="158272" y="995029"/>
                    <a:pt x="157402" y="995573"/>
                    <a:pt x="156466" y="995855"/>
                  </a:cubicBezTo>
                  <a:cubicBezTo>
                    <a:pt x="156183" y="995616"/>
                    <a:pt x="155922" y="995399"/>
                    <a:pt x="155574" y="995181"/>
                  </a:cubicBezTo>
                  <a:cubicBezTo>
                    <a:pt x="136098" y="982176"/>
                    <a:pt x="116318" y="969714"/>
                    <a:pt x="95340" y="959188"/>
                  </a:cubicBezTo>
                  <a:cubicBezTo>
                    <a:pt x="67313" y="943421"/>
                    <a:pt x="41069" y="924392"/>
                    <a:pt x="15413" y="904971"/>
                  </a:cubicBezTo>
                  <a:cubicBezTo>
                    <a:pt x="17220" y="902753"/>
                    <a:pt x="18895" y="900360"/>
                    <a:pt x="20592" y="898708"/>
                  </a:cubicBezTo>
                  <a:cubicBezTo>
                    <a:pt x="27142" y="891748"/>
                    <a:pt x="34498" y="885572"/>
                    <a:pt x="40678" y="878221"/>
                  </a:cubicBezTo>
                  <a:cubicBezTo>
                    <a:pt x="55431" y="861562"/>
                    <a:pt x="74298" y="847143"/>
                    <a:pt x="89944" y="831028"/>
                  </a:cubicBezTo>
                  <a:cubicBezTo>
                    <a:pt x="101847" y="818936"/>
                    <a:pt x="113467" y="806584"/>
                    <a:pt x="125805" y="794948"/>
                  </a:cubicBezTo>
                  <a:cubicBezTo>
                    <a:pt x="168348" y="755215"/>
                    <a:pt x="209171" y="713677"/>
                    <a:pt x="251648" y="673878"/>
                  </a:cubicBezTo>
                  <a:cubicBezTo>
                    <a:pt x="270318" y="657284"/>
                    <a:pt x="287400" y="639060"/>
                    <a:pt x="305484" y="621835"/>
                  </a:cubicBezTo>
                  <a:cubicBezTo>
                    <a:pt x="324328" y="604850"/>
                    <a:pt x="342847" y="587495"/>
                    <a:pt x="360125" y="568901"/>
                  </a:cubicBezTo>
                  <a:cubicBezTo>
                    <a:pt x="379753" y="547958"/>
                    <a:pt x="402928" y="530168"/>
                    <a:pt x="419771" y="506745"/>
                  </a:cubicBezTo>
                  <a:cubicBezTo>
                    <a:pt x="429672" y="493740"/>
                    <a:pt x="426995" y="488434"/>
                    <a:pt x="415375" y="478843"/>
                  </a:cubicBezTo>
                  <a:cubicBezTo>
                    <a:pt x="395377" y="457943"/>
                    <a:pt x="374748" y="437739"/>
                    <a:pt x="352247" y="419515"/>
                  </a:cubicBezTo>
                  <a:cubicBezTo>
                    <a:pt x="327157" y="396853"/>
                    <a:pt x="303634" y="372561"/>
                    <a:pt x="278631" y="349813"/>
                  </a:cubicBezTo>
                  <a:cubicBezTo>
                    <a:pt x="261266" y="333719"/>
                    <a:pt x="242726" y="318909"/>
                    <a:pt x="225861" y="302272"/>
                  </a:cubicBezTo>
                  <a:cubicBezTo>
                    <a:pt x="204514" y="281307"/>
                    <a:pt x="184472" y="259015"/>
                    <a:pt x="162146" y="239051"/>
                  </a:cubicBezTo>
                  <a:cubicBezTo>
                    <a:pt x="143606" y="221739"/>
                    <a:pt x="122498" y="207560"/>
                    <a:pt x="103283" y="191053"/>
                  </a:cubicBezTo>
                  <a:cubicBezTo>
                    <a:pt x="81892" y="171350"/>
                    <a:pt x="60610" y="151450"/>
                    <a:pt x="40199" y="130746"/>
                  </a:cubicBezTo>
                  <a:cubicBezTo>
                    <a:pt x="40090" y="129441"/>
                    <a:pt x="39241" y="128485"/>
                    <a:pt x="38175" y="128006"/>
                  </a:cubicBezTo>
                  <a:cubicBezTo>
                    <a:pt x="41961" y="126071"/>
                    <a:pt x="45356" y="123374"/>
                    <a:pt x="48816" y="120873"/>
                  </a:cubicBezTo>
                  <a:cubicBezTo>
                    <a:pt x="66747" y="107237"/>
                    <a:pt x="82458" y="91100"/>
                    <a:pt x="97821" y="74724"/>
                  </a:cubicBezTo>
                  <a:cubicBezTo>
                    <a:pt x="116100" y="55020"/>
                    <a:pt x="139536" y="40993"/>
                    <a:pt x="157663" y="21180"/>
                  </a:cubicBezTo>
                  <a:cubicBezTo>
                    <a:pt x="160579" y="17135"/>
                    <a:pt x="165018" y="13525"/>
                    <a:pt x="166911" y="8871"/>
                  </a:cubicBezTo>
                  <a:cubicBezTo>
                    <a:pt x="167325" y="9306"/>
                    <a:pt x="167738" y="9719"/>
                    <a:pt x="168130" y="10176"/>
                  </a:cubicBezTo>
                  <a:cubicBezTo>
                    <a:pt x="176900" y="19375"/>
                    <a:pt x="186692" y="27509"/>
                    <a:pt x="196462" y="35621"/>
                  </a:cubicBezTo>
                  <a:cubicBezTo>
                    <a:pt x="210846" y="48170"/>
                    <a:pt x="225469" y="60501"/>
                    <a:pt x="240658" y="72114"/>
                  </a:cubicBezTo>
                  <a:cubicBezTo>
                    <a:pt x="301980" y="128093"/>
                    <a:pt x="369047" y="177200"/>
                    <a:pt x="431674" y="231657"/>
                  </a:cubicBezTo>
                  <a:cubicBezTo>
                    <a:pt x="474368" y="268128"/>
                    <a:pt x="511013" y="311797"/>
                    <a:pt x="555797" y="345942"/>
                  </a:cubicBezTo>
                  <a:cubicBezTo>
                    <a:pt x="562651" y="350617"/>
                    <a:pt x="568135" y="358099"/>
                    <a:pt x="576165" y="360621"/>
                  </a:cubicBezTo>
                  <a:cubicBezTo>
                    <a:pt x="586980" y="362057"/>
                    <a:pt x="596468" y="353858"/>
                    <a:pt x="605477" y="348921"/>
                  </a:cubicBezTo>
                  <a:cubicBezTo>
                    <a:pt x="621166" y="339243"/>
                    <a:pt x="635876" y="328065"/>
                    <a:pt x="648410" y="314516"/>
                  </a:cubicBezTo>
                  <a:cubicBezTo>
                    <a:pt x="677809" y="285504"/>
                    <a:pt x="706729" y="256036"/>
                    <a:pt x="735323" y="226220"/>
                  </a:cubicBezTo>
                  <a:cubicBezTo>
                    <a:pt x="752840" y="208865"/>
                    <a:pt x="768856" y="190118"/>
                    <a:pt x="786221" y="172589"/>
                  </a:cubicBezTo>
                  <a:cubicBezTo>
                    <a:pt x="804413" y="155648"/>
                    <a:pt x="821734" y="137814"/>
                    <a:pt x="839404" y="120329"/>
                  </a:cubicBezTo>
                  <a:cubicBezTo>
                    <a:pt x="857030" y="103822"/>
                    <a:pt x="875157" y="87859"/>
                    <a:pt x="892892" y="71462"/>
                  </a:cubicBezTo>
                  <a:cubicBezTo>
                    <a:pt x="910975" y="57195"/>
                    <a:pt x="927818" y="41537"/>
                    <a:pt x="945031" y="26269"/>
                  </a:cubicBezTo>
                  <a:cubicBezTo>
                    <a:pt x="963549" y="45560"/>
                    <a:pt x="985941" y="60327"/>
                    <a:pt x="1006874" y="76768"/>
                  </a:cubicBezTo>
                  <a:cubicBezTo>
                    <a:pt x="1022172" y="88621"/>
                    <a:pt x="1035468" y="102735"/>
                    <a:pt x="1050505" y="114849"/>
                  </a:cubicBezTo>
                  <a:cubicBezTo>
                    <a:pt x="1058491" y="121156"/>
                    <a:pt x="1067086" y="126636"/>
                    <a:pt x="1073984" y="134182"/>
                  </a:cubicBezTo>
                  <a:cubicBezTo>
                    <a:pt x="1074050" y="134400"/>
                    <a:pt x="1074289" y="134770"/>
                    <a:pt x="1074550" y="135118"/>
                  </a:cubicBezTo>
                  <a:cubicBezTo>
                    <a:pt x="1074985" y="135748"/>
                    <a:pt x="1075508" y="136227"/>
                    <a:pt x="1076073" y="136575"/>
                  </a:cubicBezTo>
                  <a:cubicBezTo>
                    <a:pt x="1072940" y="139467"/>
                    <a:pt x="1069785" y="142338"/>
                    <a:pt x="1066629" y="145209"/>
                  </a:cubicBezTo>
                  <a:cubicBezTo>
                    <a:pt x="1041148" y="167761"/>
                    <a:pt x="1017733" y="191575"/>
                    <a:pt x="995581" y="217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37"/>
            <p:cNvSpPr/>
            <p:nvPr/>
          </p:nvSpPr>
          <p:spPr>
            <a:xfrm>
              <a:off x="2642653" y="2710890"/>
              <a:ext cx="530363" cy="493459"/>
            </a:xfrm>
            <a:custGeom>
              <a:rect b="b" l="l" r="r" t="t"/>
              <a:pathLst>
                <a:path extrusionOk="0" h="986918" w="1060725">
                  <a:moveTo>
                    <a:pt x="1059159" y="126181"/>
                  </a:moveTo>
                  <a:cubicBezTo>
                    <a:pt x="1059616" y="126812"/>
                    <a:pt x="1060138" y="127312"/>
                    <a:pt x="1060725" y="127638"/>
                  </a:cubicBezTo>
                  <a:cubicBezTo>
                    <a:pt x="1057570" y="130531"/>
                    <a:pt x="1054415" y="133402"/>
                    <a:pt x="1051238" y="136250"/>
                  </a:cubicBezTo>
                  <a:cubicBezTo>
                    <a:pt x="1025778" y="158760"/>
                    <a:pt x="1002341" y="182573"/>
                    <a:pt x="980189" y="208432"/>
                  </a:cubicBezTo>
                  <a:cubicBezTo>
                    <a:pt x="918106" y="273414"/>
                    <a:pt x="853585" y="336027"/>
                    <a:pt x="791633" y="401118"/>
                  </a:cubicBezTo>
                  <a:cubicBezTo>
                    <a:pt x="775508" y="416450"/>
                    <a:pt x="758817" y="431282"/>
                    <a:pt x="744651" y="448507"/>
                  </a:cubicBezTo>
                  <a:cubicBezTo>
                    <a:pt x="730616" y="464122"/>
                    <a:pt x="719039" y="481607"/>
                    <a:pt x="706374" y="498288"/>
                  </a:cubicBezTo>
                  <a:cubicBezTo>
                    <a:pt x="692600" y="511619"/>
                    <a:pt x="697235" y="527952"/>
                    <a:pt x="710574" y="539435"/>
                  </a:cubicBezTo>
                  <a:cubicBezTo>
                    <a:pt x="713446" y="541805"/>
                    <a:pt x="716602" y="543741"/>
                    <a:pt x="719670" y="545807"/>
                  </a:cubicBezTo>
                  <a:cubicBezTo>
                    <a:pt x="719713" y="545850"/>
                    <a:pt x="719735" y="545894"/>
                    <a:pt x="719779" y="545937"/>
                  </a:cubicBezTo>
                  <a:cubicBezTo>
                    <a:pt x="741235" y="564292"/>
                    <a:pt x="760972" y="584561"/>
                    <a:pt x="782711" y="602634"/>
                  </a:cubicBezTo>
                  <a:cubicBezTo>
                    <a:pt x="802796" y="619749"/>
                    <a:pt x="824687" y="634516"/>
                    <a:pt x="845512" y="650697"/>
                  </a:cubicBezTo>
                  <a:cubicBezTo>
                    <a:pt x="870123" y="670683"/>
                    <a:pt x="892950" y="691996"/>
                    <a:pt x="916996" y="712852"/>
                  </a:cubicBezTo>
                  <a:cubicBezTo>
                    <a:pt x="917018" y="712874"/>
                    <a:pt x="917018" y="712874"/>
                    <a:pt x="917039" y="712896"/>
                  </a:cubicBezTo>
                  <a:cubicBezTo>
                    <a:pt x="931423" y="725662"/>
                    <a:pt x="946590" y="738406"/>
                    <a:pt x="961584" y="751542"/>
                  </a:cubicBezTo>
                  <a:cubicBezTo>
                    <a:pt x="990068" y="776965"/>
                    <a:pt x="1017683" y="804106"/>
                    <a:pt x="1045384" y="830443"/>
                  </a:cubicBezTo>
                  <a:cubicBezTo>
                    <a:pt x="1042860" y="837163"/>
                    <a:pt x="1035940" y="840860"/>
                    <a:pt x="1030935" y="845601"/>
                  </a:cubicBezTo>
                  <a:cubicBezTo>
                    <a:pt x="1022296" y="853256"/>
                    <a:pt x="1013418" y="860847"/>
                    <a:pt x="1004235" y="868306"/>
                  </a:cubicBezTo>
                  <a:cubicBezTo>
                    <a:pt x="991744" y="879963"/>
                    <a:pt x="979079" y="891315"/>
                    <a:pt x="965174" y="901298"/>
                  </a:cubicBezTo>
                  <a:cubicBezTo>
                    <a:pt x="951965" y="911954"/>
                    <a:pt x="939692" y="923480"/>
                    <a:pt x="926027" y="933615"/>
                  </a:cubicBezTo>
                  <a:cubicBezTo>
                    <a:pt x="916234" y="930266"/>
                    <a:pt x="911273" y="919174"/>
                    <a:pt x="903243" y="912998"/>
                  </a:cubicBezTo>
                  <a:cubicBezTo>
                    <a:pt x="897107" y="907974"/>
                    <a:pt x="890317" y="903820"/>
                    <a:pt x="884181" y="898775"/>
                  </a:cubicBezTo>
                  <a:cubicBezTo>
                    <a:pt x="883898" y="898557"/>
                    <a:pt x="883615" y="898340"/>
                    <a:pt x="883310" y="898209"/>
                  </a:cubicBezTo>
                  <a:lnTo>
                    <a:pt x="883289" y="898188"/>
                  </a:lnTo>
                  <a:cubicBezTo>
                    <a:pt x="870385" y="887966"/>
                    <a:pt x="857132" y="878114"/>
                    <a:pt x="844598" y="867436"/>
                  </a:cubicBezTo>
                  <a:cubicBezTo>
                    <a:pt x="823686" y="849233"/>
                    <a:pt x="801925" y="832139"/>
                    <a:pt x="779882" y="815372"/>
                  </a:cubicBezTo>
                  <a:cubicBezTo>
                    <a:pt x="766695" y="804780"/>
                    <a:pt x="754770" y="792710"/>
                    <a:pt x="742279" y="781358"/>
                  </a:cubicBezTo>
                  <a:cubicBezTo>
                    <a:pt x="710335" y="754652"/>
                    <a:pt x="680196" y="725988"/>
                    <a:pt x="648491" y="698999"/>
                  </a:cubicBezTo>
                  <a:cubicBezTo>
                    <a:pt x="627426" y="680013"/>
                    <a:pt x="606144" y="660396"/>
                    <a:pt x="582338" y="644477"/>
                  </a:cubicBezTo>
                  <a:cubicBezTo>
                    <a:pt x="569086" y="635125"/>
                    <a:pt x="559533" y="620184"/>
                    <a:pt x="542995" y="616248"/>
                  </a:cubicBezTo>
                  <a:cubicBezTo>
                    <a:pt x="540906" y="615378"/>
                    <a:pt x="537424" y="614813"/>
                    <a:pt x="534508" y="615182"/>
                  </a:cubicBezTo>
                  <a:cubicBezTo>
                    <a:pt x="531505" y="613595"/>
                    <a:pt x="527741" y="615226"/>
                    <a:pt x="525434" y="617727"/>
                  </a:cubicBezTo>
                  <a:cubicBezTo>
                    <a:pt x="481847" y="662549"/>
                    <a:pt x="438304" y="707459"/>
                    <a:pt x="393869" y="751476"/>
                  </a:cubicBezTo>
                  <a:cubicBezTo>
                    <a:pt x="346278" y="799104"/>
                    <a:pt x="299166" y="847232"/>
                    <a:pt x="249356" y="892577"/>
                  </a:cubicBezTo>
                  <a:cubicBezTo>
                    <a:pt x="234254" y="905625"/>
                    <a:pt x="218195" y="918587"/>
                    <a:pt x="202657" y="931962"/>
                  </a:cubicBezTo>
                  <a:cubicBezTo>
                    <a:pt x="202331" y="932071"/>
                    <a:pt x="202026" y="932245"/>
                    <a:pt x="201765" y="932484"/>
                  </a:cubicBezTo>
                  <a:cubicBezTo>
                    <a:pt x="201482" y="932832"/>
                    <a:pt x="201199" y="933136"/>
                    <a:pt x="200895" y="933463"/>
                  </a:cubicBezTo>
                  <a:cubicBezTo>
                    <a:pt x="196042" y="937660"/>
                    <a:pt x="191233" y="941923"/>
                    <a:pt x="186554" y="946229"/>
                  </a:cubicBezTo>
                  <a:cubicBezTo>
                    <a:pt x="183704" y="948317"/>
                    <a:pt x="180788" y="950296"/>
                    <a:pt x="177807" y="952231"/>
                  </a:cubicBezTo>
                  <a:cubicBezTo>
                    <a:pt x="166643" y="962322"/>
                    <a:pt x="155611" y="972696"/>
                    <a:pt x="145122" y="983570"/>
                  </a:cubicBezTo>
                  <a:cubicBezTo>
                    <a:pt x="144883" y="983722"/>
                    <a:pt x="144665" y="983874"/>
                    <a:pt x="144426" y="984027"/>
                  </a:cubicBezTo>
                  <a:cubicBezTo>
                    <a:pt x="143316" y="984875"/>
                    <a:pt x="141989" y="985723"/>
                    <a:pt x="141162" y="986897"/>
                  </a:cubicBezTo>
                  <a:cubicBezTo>
                    <a:pt x="141140" y="986919"/>
                    <a:pt x="141118" y="986919"/>
                    <a:pt x="141096" y="986919"/>
                  </a:cubicBezTo>
                  <a:cubicBezTo>
                    <a:pt x="140813" y="986680"/>
                    <a:pt x="140509" y="986462"/>
                    <a:pt x="140161" y="986245"/>
                  </a:cubicBezTo>
                  <a:cubicBezTo>
                    <a:pt x="120685" y="973240"/>
                    <a:pt x="100904" y="960778"/>
                    <a:pt x="79927" y="950252"/>
                  </a:cubicBezTo>
                  <a:cubicBezTo>
                    <a:pt x="51899" y="934485"/>
                    <a:pt x="25656" y="915455"/>
                    <a:pt x="0" y="896056"/>
                  </a:cubicBezTo>
                  <a:cubicBezTo>
                    <a:pt x="1806" y="893838"/>
                    <a:pt x="3482" y="891446"/>
                    <a:pt x="5179" y="889793"/>
                  </a:cubicBezTo>
                  <a:cubicBezTo>
                    <a:pt x="11729" y="882834"/>
                    <a:pt x="19084" y="876657"/>
                    <a:pt x="25264" y="869306"/>
                  </a:cubicBezTo>
                  <a:cubicBezTo>
                    <a:pt x="40018" y="852648"/>
                    <a:pt x="58884" y="838229"/>
                    <a:pt x="74530" y="822114"/>
                  </a:cubicBezTo>
                  <a:cubicBezTo>
                    <a:pt x="86434" y="810022"/>
                    <a:pt x="98054" y="797691"/>
                    <a:pt x="110392" y="786034"/>
                  </a:cubicBezTo>
                  <a:cubicBezTo>
                    <a:pt x="152934" y="746300"/>
                    <a:pt x="193757" y="704762"/>
                    <a:pt x="236234" y="664963"/>
                  </a:cubicBezTo>
                  <a:cubicBezTo>
                    <a:pt x="254905" y="648370"/>
                    <a:pt x="271987" y="630145"/>
                    <a:pt x="290070" y="612921"/>
                  </a:cubicBezTo>
                  <a:cubicBezTo>
                    <a:pt x="308915" y="595936"/>
                    <a:pt x="327433" y="578602"/>
                    <a:pt x="344711" y="559986"/>
                  </a:cubicBezTo>
                  <a:cubicBezTo>
                    <a:pt x="364339" y="539043"/>
                    <a:pt x="387515" y="521253"/>
                    <a:pt x="404357" y="497831"/>
                  </a:cubicBezTo>
                  <a:cubicBezTo>
                    <a:pt x="414258" y="484826"/>
                    <a:pt x="411560" y="479541"/>
                    <a:pt x="399962" y="469928"/>
                  </a:cubicBezTo>
                  <a:cubicBezTo>
                    <a:pt x="379964" y="449029"/>
                    <a:pt x="359334" y="428825"/>
                    <a:pt x="336812" y="410600"/>
                  </a:cubicBezTo>
                  <a:cubicBezTo>
                    <a:pt x="311722" y="387939"/>
                    <a:pt x="288199" y="363646"/>
                    <a:pt x="263196" y="340876"/>
                  </a:cubicBezTo>
                  <a:cubicBezTo>
                    <a:pt x="245831" y="324783"/>
                    <a:pt x="227291" y="309973"/>
                    <a:pt x="210426" y="293335"/>
                  </a:cubicBezTo>
                  <a:cubicBezTo>
                    <a:pt x="189079" y="272371"/>
                    <a:pt x="169037" y="250079"/>
                    <a:pt x="146711" y="230114"/>
                  </a:cubicBezTo>
                  <a:cubicBezTo>
                    <a:pt x="128171" y="212803"/>
                    <a:pt x="107063" y="198623"/>
                    <a:pt x="87870" y="182139"/>
                  </a:cubicBezTo>
                  <a:cubicBezTo>
                    <a:pt x="66479" y="162435"/>
                    <a:pt x="45197" y="142514"/>
                    <a:pt x="24785" y="121832"/>
                  </a:cubicBezTo>
                  <a:cubicBezTo>
                    <a:pt x="24677" y="120549"/>
                    <a:pt x="23893" y="119592"/>
                    <a:pt x="22827" y="119135"/>
                  </a:cubicBezTo>
                  <a:cubicBezTo>
                    <a:pt x="26613" y="117199"/>
                    <a:pt x="29943" y="114459"/>
                    <a:pt x="33381" y="111980"/>
                  </a:cubicBezTo>
                  <a:cubicBezTo>
                    <a:pt x="51312" y="98322"/>
                    <a:pt x="67023" y="82207"/>
                    <a:pt x="82386" y="65831"/>
                  </a:cubicBezTo>
                  <a:cubicBezTo>
                    <a:pt x="100665" y="46127"/>
                    <a:pt x="124101" y="32100"/>
                    <a:pt x="142228" y="12288"/>
                  </a:cubicBezTo>
                  <a:cubicBezTo>
                    <a:pt x="145166" y="8242"/>
                    <a:pt x="149605" y="4654"/>
                    <a:pt x="151520" y="0"/>
                  </a:cubicBezTo>
                  <a:cubicBezTo>
                    <a:pt x="151933" y="413"/>
                    <a:pt x="152325" y="826"/>
                    <a:pt x="152695" y="1261"/>
                  </a:cubicBezTo>
                  <a:cubicBezTo>
                    <a:pt x="161464" y="10461"/>
                    <a:pt x="171235" y="18594"/>
                    <a:pt x="181027" y="26706"/>
                  </a:cubicBezTo>
                  <a:cubicBezTo>
                    <a:pt x="195411" y="39233"/>
                    <a:pt x="210034" y="51586"/>
                    <a:pt x="225223" y="63199"/>
                  </a:cubicBezTo>
                  <a:cubicBezTo>
                    <a:pt x="286545" y="119178"/>
                    <a:pt x="353611" y="168285"/>
                    <a:pt x="416239" y="222742"/>
                  </a:cubicBezTo>
                  <a:cubicBezTo>
                    <a:pt x="458911" y="259213"/>
                    <a:pt x="495556" y="302861"/>
                    <a:pt x="540362" y="337027"/>
                  </a:cubicBezTo>
                  <a:cubicBezTo>
                    <a:pt x="547216" y="341703"/>
                    <a:pt x="552700" y="349162"/>
                    <a:pt x="560730" y="351707"/>
                  </a:cubicBezTo>
                  <a:cubicBezTo>
                    <a:pt x="571567" y="353142"/>
                    <a:pt x="581032" y="344943"/>
                    <a:pt x="590041" y="340006"/>
                  </a:cubicBezTo>
                  <a:cubicBezTo>
                    <a:pt x="605731" y="330329"/>
                    <a:pt x="620441" y="319150"/>
                    <a:pt x="632975" y="305601"/>
                  </a:cubicBezTo>
                  <a:cubicBezTo>
                    <a:pt x="662374" y="276590"/>
                    <a:pt x="691294" y="247121"/>
                    <a:pt x="719888" y="217305"/>
                  </a:cubicBezTo>
                  <a:cubicBezTo>
                    <a:pt x="737405" y="199950"/>
                    <a:pt x="753421" y="181203"/>
                    <a:pt x="770786" y="163675"/>
                  </a:cubicBezTo>
                  <a:cubicBezTo>
                    <a:pt x="788978" y="146733"/>
                    <a:pt x="806277" y="128900"/>
                    <a:pt x="823969" y="111414"/>
                  </a:cubicBezTo>
                  <a:cubicBezTo>
                    <a:pt x="841595" y="94908"/>
                    <a:pt x="859722" y="78945"/>
                    <a:pt x="877457" y="62547"/>
                  </a:cubicBezTo>
                  <a:cubicBezTo>
                    <a:pt x="895518" y="48280"/>
                    <a:pt x="912339" y="32644"/>
                    <a:pt x="929530" y="17398"/>
                  </a:cubicBezTo>
                  <a:cubicBezTo>
                    <a:pt x="948070" y="36689"/>
                    <a:pt x="970505" y="51412"/>
                    <a:pt x="991439" y="67875"/>
                  </a:cubicBezTo>
                  <a:cubicBezTo>
                    <a:pt x="1006715" y="79728"/>
                    <a:pt x="1020033" y="93820"/>
                    <a:pt x="1035069" y="105956"/>
                  </a:cubicBezTo>
                  <a:cubicBezTo>
                    <a:pt x="1043056" y="112263"/>
                    <a:pt x="1051651" y="117743"/>
                    <a:pt x="1058549" y="125290"/>
                  </a:cubicBezTo>
                  <a:cubicBezTo>
                    <a:pt x="1058658" y="125464"/>
                    <a:pt x="1058919" y="125833"/>
                    <a:pt x="1059159" y="126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2" name="Google Shape;1702;p37"/>
          <p:cNvGrpSpPr/>
          <p:nvPr/>
        </p:nvGrpSpPr>
        <p:grpSpPr>
          <a:xfrm>
            <a:off x="1776523" y="2882085"/>
            <a:ext cx="428947" cy="152464"/>
            <a:chOff x="1776523" y="2882085"/>
            <a:chExt cx="428947" cy="152464"/>
          </a:xfrm>
        </p:grpSpPr>
        <p:sp>
          <p:nvSpPr>
            <p:cNvPr id="1703" name="Google Shape;1703;p37"/>
            <p:cNvSpPr/>
            <p:nvPr/>
          </p:nvSpPr>
          <p:spPr>
            <a:xfrm>
              <a:off x="1776523" y="2882085"/>
              <a:ext cx="428947" cy="152464"/>
            </a:xfrm>
            <a:custGeom>
              <a:rect b="b" l="l" r="r" t="t"/>
              <a:pathLst>
                <a:path extrusionOk="0" h="304928" w="857895">
                  <a:moveTo>
                    <a:pt x="7818" y="64837"/>
                  </a:moveTo>
                  <a:cubicBezTo>
                    <a:pt x="3168" y="64854"/>
                    <a:pt x="2482" y="69941"/>
                    <a:pt x="2739" y="73584"/>
                  </a:cubicBezTo>
                  <a:cubicBezTo>
                    <a:pt x="2585" y="79289"/>
                    <a:pt x="2568" y="84994"/>
                    <a:pt x="2516" y="90699"/>
                  </a:cubicBezTo>
                  <a:cubicBezTo>
                    <a:pt x="2310" y="116853"/>
                    <a:pt x="2053" y="143007"/>
                    <a:pt x="1830" y="169162"/>
                  </a:cubicBezTo>
                  <a:cubicBezTo>
                    <a:pt x="1555" y="205128"/>
                    <a:pt x="1624" y="241129"/>
                    <a:pt x="697" y="277095"/>
                  </a:cubicBezTo>
                  <a:cubicBezTo>
                    <a:pt x="972" y="285464"/>
                    <a:pt x="-3043" y="296582"/>
                    <a:pt x="5587" y="301961"/>
                  </a:cubicBezTo>
                  <a:cubicBezTo>
                    <a:pt x="18627" y="307855"/>
                    <a:pt x="33709" y="303078"/>
                    <a:pt x="47589" y="303490"/>
                  </a:cubicBezTo>
                  <a:cubicBezTo>
                    <a:pt x="84170" y="303129"/>
                    <a:pt x="120492" y="299056"/>
                    <a:pt x="156935" y="296513"/>
                  </a:cubicBezTo>
                  <a:cubicBezTo>
                    <a:pt x="213453" y="294296"/>
                    <a:pt x="269885" y="286564"/>
                    <a:pt x="326316" y="282422"/>
                  </a:cubicBezTo>
                  <a:cubicBezTo>
                    <a:pt x="385476" y="278779"/>
                    <a:pt x="446128" y="272146"/>
                    <a:pt x="505734" y="272593"/>
                  </a:cubicBezTo>
                  <a:cubicBezTo>
                    <a:pt x="598609" y="271820"/>
                    <a:pt x="689013" y="262111"/>
                    <a:pt x="781184" y="254275"/>
                  </a:cubicBezTo>
                  <a:cubicBezTo>
                    <a:pt x="792560" y="253553"/>
                    <a:pt x="805668" y="252694"/>
                    <a:pt x="817250" y="251852"/>
                  </a:cubicBezTo>
                  <a:cubicBezTo>
                    <a:pt x="825245" y="251370"/>
                    <a:pt x="833326" y="250975"/>
                    <a:pt x="841425" y="250718"/>
                  </a:cubicBezTo>
                  <a:cubicBezTo>
                    <a:pt x="845697" y="250803"/>
                    <a:pt x="850038" y="249308"/>
                    <a:pt x="852646" y="245786"/>
                  </a:cubicBezTo>
                  <a:cubicBezTo>
                    <a:pt x="864399" y="227055"/>
                    <a:pt x="853195" y="166103"/>
                    <a:pt x="850038" y="142543"/>
                  </a:cubicBezTo>
                  <a:cubicBezTo>
                    <a:pt x="847396" y="125084"/>
                    <a:pt x="846606" y="107436"/>
                    <a:pt x="843415" y="90063"/>
                  </a:cubicBezTo>
                  <a:cubicBezTo>
                    <a:pt x="838971" y="65748"/>
                    <a:pt x="838937" y="40882"/>
                    <a:pt x="838148" y="16223"/>
                  </a:cubicBezTo>
                  <a:cubicBezTo>
                    <a:pt x="838954" y="-8230"/>
                    <a:pt x="808551" y="1582"/>
                    <a:pt x="793555" y="3902"/>
                  </a:cubicBezTo>
                  <a:cubicBezTo>
                    <a:pt x="766720" y="9745"/>
                    <a:pt x="739199" y="9951"/>
                    <a:pt x="711884" y="11188"/>
                  </a:cubicBezTo>
                  <a:cubicBezTo>
                    <a:pt x="675064" y="12855"/>
                    <a:pt x="638483" y="17546"/>
                    <a:pt x="601715" y="19952"/>
                  </a:cubicBezTo>
                  <a:cubicBezTo>
                    <a:pt x="574005" y="21636"/>
                    <a:pt x="545763" y="21567"/>
                    <a:pt x="517899" y="21687"/>
                  </a:cubicBezTo>
                  <a:cubicBezTo>
                    <a:pt x="472792" y="21756"/>
                    <a:pt x="428147" y="29403"/>
                    <a:pt x="383074" y="30744"/>
                  </a:cubicBezTo>
                  <a:cubicBezTo>
                    <a:pt x="321169" y="32324"/>
                    <a:pt x="255386" y="35452"/>
                    <a:pt x="193396" y="38700"/>
                  </a:cubicBezTo>
                  <a:cubicBezTo>
                    <a:pt x="163078" y="40831"/>
                    <a:pt x="131473" y="39576"/>
                    <a:pt x="101018" y="41346"/>
                  </a:cubicBezTo>
                  <a:cubicBezTo>
                    <a:pt x="85885" y="43821"/>
                    <a:pt x="71250" y="48581"/>
                    <a:pt x="55894" y="50007"/>
                  </a:cubicBezTo>
                  <a:cubicBezTo>
                    <a:pt x="42202" y="51743"/>
                    <a:pt x="29848" y="51983"/>
                    <a:pt x="15642" y="5298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37"/>
            <p:cNvSpPr/>
            <p:nvPr/>
          </p:nvSpPr>
          <p:spPr>
            <a:xfrm>
              <a:off x="1776523" y="2882085"/>
              <a:ext cx="428947" cy="152464"/>
            </a:xfrm>
            <a:custGeom>
              <a:rect b="b" l="l" r="r" t="t"/>
              <a:pathLst>
                <a:path extrusionOk="0" h="304928" w="857895">
                  <a:moveTo>
                    <a:pt x="5587" y="301961"/>
                  </a:moveTo>
                  <a:cubicBezTo>
                    <a:pt x="-3043" y="296582"/>
                    <a:pt x="972" y="285464"/>
                    <a:pt x="697" y="277095"/>
                  </a:cubicBezTo>
                  <a:cubicBezTo>
                    <a:pt x="1624" y="241129"/>
                    <a:pt x="1555" y="205128"/>
                    <a:pt x="1830" y="169162"/>
                  </a:cubicBezTo>
                  <a:cubicBezTo>
                    <a:pt x="2053" y="143007"/>
                    <a:pt x="2310" y="116853"/>
                    <a:pt x="2516" y="90699"/>
                  </a:cubicBezTo>
                  <a:cubicBezTo>
                    <a:pt x="2568" y="84994"/>
                    <a:pt x="2585" y="79289"/>
                    <a:pt x="2739" y="73584"/>
                  </a:cubicBezTo>
                  <a:cubicBezTo>
                    <a:pt x="2482" y="69941"/>
                    <a:pt x="3168" y="64854"/>
                    <a:pt x="7818" y="64837"/>
                  </a:cubicBezTo>
                  <a:cubicBezTo>
                    <a:pt x="15590" y="65713"/>
                    <a:pt x="12124" y="76161"/>
                    <a:pt x="13120" y="81505"/>
                  </a:cubicBezTo>
                  <a:cubicBezTo>
                    <a:pt x="13480" y="95648"/>
                    <a:pt x="13634" y="109808"/>
                    <a:pt x="13806" y="123950"/>
                  </a:cubicBezTo>
                  <a:cubicBezTo>
                    <a:pt x="13960" y="179146"/>
                    <a:pt x="15951" y="234393"/>
                    <a:pt x="14578" y="289588"/>
                  </a:cubicBezTo>
                  <a:cubicBezTo>
                    <a:pt x="78868" y="289210"/>
                    <a:pt x="142935" y="281632"/>
                    <a:pt x="207156" y="278350"/>
                  </a:cubicBezTo>
                  <a:cubicBezTo>
                    <a:pt x="274277" y="271510"/>
                    <a:pt x="339287" y="266218"/>
                    <a:pt x="406494" y="261372"/>
                  </a:cubicBezTo>
                  <a:cubicBezTo>
                    <a:pt x="443332" y="258279"/>
                    <a:pt x="480272" y="257557"/>
                    <a:pt x="517213" y="257316"/>
                  </a:cubicBezTo>
                  <a:cubicBezTo>
                    <a:pt x="562938" y="256491"/>
                    <a:pt x="610362" y="253106"/>
                    <a:pt x="655418" y="250460"/>
                  </a:cubicBezTo>
                  <a:cubicBezTo>
                    <a:pt x="717237" y="245012"/>
                    <a:pt x="778936" y="237847"/>
                    <a:pt x="840996" y="235595"/>
                  </a:cubicBezTo>
                  <a:cubicBezTo>
                    <a:pt x="845337" y="209183"/>
                    <a:pt x="839863" y="181912"/>
                    <a:pt x="836758" y="155569"/>
                  </a:cubicBezTo>
                  <a:cubicBezTo>
                    <a:pt x="833635" y="137921"/>
                    <a:pt x="832331" y="120032"/>
                    <a:pt x="830032" y="102264"/>
                  </a:cubicBezTo>
                  <a:cubicBezTo>
                    <a:pt x="824507" y="73601"/>
                    <a:pt x="823546" y="44405"/>
                    <a:pt x="822997" y="15261"/>
                  </a:cubicBezTo>
                  <a:cubicBezTo>
                    <a:pt x="803369" y="16085"/>
                    <a:pt x="784307" y="22169"/>
                    <a:pt x="764695" y="23664"/>
                  </a:cubicBezTo>
                  <a:cubicBezTo>
                    <a:pt x="739920" y="25932"/>
                    <a:pt x="714990" y="25726"/>
                    <a:pt x="690197" y="27685"/>
                  </a:cubicBezTo>
                  <a:cubicBezTo>
                    <a:pt x="653445" y="30417"/>
                    <a:pt x="616796" y="35005"/>
                    <a:pt x="579924" y="36191"/>
                  </a:cubicBezTo>
                  <a:cubicBezTo>
                    <a:pt x="553501" y="37239"/>
                    <a:pt x="527010" y="36346"/>
                    <a:pt x="500587" y="37222"/>
                  </a:cubicBezTo>
                  <a:cubicBezTo>
                    <a:pt x="469120" y="38579"/>
                    <a:pt x="437858" y="42601"/>
                    <a:pt x="406460" y="44817"/>
                  </a:cubicBezTo>
                  <a:cubicBezTo>
                    <a:pt x="338979" y="47429"/>
                    <a:pt x="271051" y="49801"/>
                    <a:pt x="203656" y="53186"/>
                  </a:cubicBezTo>
                  <a:cubicBezTo>
                    <a:pt x="170696" y="56004"/>
                    <a:pt x="137582" y="54904"/>
                    <a:pt x="104570" y="56279"/>
                  </a:cubicBezTo>
                  <a:cubicBezTo>
                    <a:pt x="95768" y="57018"/>
                    <a:pt x="87412" y="60111"/>
                    <a:pt x="78748" y="61709"/>
                  </a:cubicBezTo>
                  <a:cubicBezTo>
                    <a:pt x="60423" y="65438"/>
                    <a:pt x="40452" y="66933"/>
                    <a:pt x="22076" y="67707"/>
                  </a:cubicBezTo>
                  <a:cubicBezTo>
                    <a:pt x="18661" y="67844"/>
                    <a:pt x="14938" y="68858"/>
                    <a:pt x="12039" y="66504"/>
                  </a:cubicBezTo>
                  <a:cubicBezTo>
                    <a:pt x="6891" y="62826"/>
                    <a:pt x="9070" y="53495"/>
                    <a:pt x="15642" y="52980"/>
                  </a:cubicBezTo>
                  <a:cubicBezTo>
                    <a:pt x="29848" y="51983"/>
                    <a:pt x="42202" y="51743"/>
                    <a:pt x="55894" y="50007"/>
                  </a:cubicBezTo>
                  <a:cubicBezTo>
                    <a:pt x="71250" y="48581"/>
                    <a:pt x="85885" y="43821"/>
                    <a:pt x="101018" y="41346"/>
                  </a:cubicBezTo>
                  <a:cubicBezTo>
                    <a:pt x="131473" y="39576"/>
                    <a:pt x="163078" y="40831"/>
                    <a:pt x="193396" y="38700"/>
                  </a:cubicBezTo>
                  <a:cubicBezTo>
                    <a:pt x="255386" y="35452"/>
                    <a:pt x="321169" y="32324"/>
                    <a:pt x="383074" y="30744"/>
                  </a:cubicBezTo>
                  <a:cubicBezTo>
                    <a:pt x="428147" y="29403"/>
                    <a:pt x="472792" y="21756"/>
                    <a:pt x="517899" y="21687"/>
                  </a:cubicBezTo>
                  <a:cubicBezTo>
                    <a:pt x="545763" y="21567"/>
                    <a:pt x="574005" y="21636"/>
                    <a:pt x="601715" y="19952"/>
                  </a:cubicBezTo>
                  <a:cubicBezTo>
                    <a:pt x="638483" y="17546"/>
                    <a:pt x="675064" y="12855"/>
                    <a:pt x="711884" y="11188"/>
                  </a:cubicBezTo>
                  <a:cubicBezTo>
                    <a:pt x="739199" y="9951"/>
                    <a:pt x="766720" y="9745"/>
                    <a:pt x="793555" y="3902"/>
                  </a:cubicBezTo>
                  <a:cubicBezTo>
                    <a:pt x="808551" y="1582"/>
                    <a:pt x="838954" y="-8230"/>
                    <a:pt x="838148" y="16223"/>
                  </a:cubicBezTo>
                  <a:cubicBezTo>
                    <a:pt x="838937" y="40882"/>
                    <a:pt x="838971" y="65748"/>
                    <a:pt x="843415" y="90063"/>
                  </a:cubicBezTo>
                  <a:cubicBezTo>
                    <a:pt x="846606" y="107436"/>
                    <a:pt x="847396" y="125084"/>
                    <a:pt x="850038" y="142543"/>
                  </a:cubicBezTo>
                  <a:cubicBezTo>
                    <a:pt x="853195" y="166103"/>
                    <a:pt x="864399" y="227055"/>
                    <a:pt x="852646" y="245786"/>
                  </a:cubicBezTo>
                  <a:cubicBezTo>
                    <a:pt x="850038" y="249308"/>
                    <a:pt x="845697" y="250803"/>
                    <a:pt x="841425" y="250718"/>
                  </a:cubicBezTo>
                  <a:cubicBezTo>
                    <a:pt x="833326" y="250975"/>
                    <a:pt x="825245" y="251370"/>
                    <a:pt x="817250" y="251852"/>
                  </a:cubicBezTo>
                  <a:cubicBezTo>
                    <a:pt x="805668" y="252694"/>
                    <a:pt x="792560" y="253553"/>
                    <a:pt x="781184" y="254275"/>
                  </a:cubicBezTo>
                  <a:cubicBezTo>
                    <a:pt x="689013" y="262111"/>
                    <a:pt x="598609" y="271820"/>
                    <a:pt x="505734" y="272593"/>
                  </a:cubicBezTo>
                  <a:cubicBezTo>
                    <a:pt x="446128" y="272146"/>
                    <a:pt x="385476" y="278779"/>
                    <a:pt x="326316" y="282422"/>
                  </a:cubicBezTo>
                  <a:cubicBezTo>
                    <a:pt x="269885" y="286564"/>
                    <a:pt x="213453" y="294296"/>
                    <a:pt x="156935" y="296513"/>
                  </a:cubicBezTo>
                  <a:cubicBezTo>
                    <a:pt x="120492" y="299056"/>
                    <a:pt x="84170" y="303129"/>
                    <a:pt x="47589" y="303490"/>
                  </a:cubicBezTo>
                  <a:cubicBezTo>
                    <a:pt x="33709" y="303078"/>
                    <a:pt x="18627" y="307855"/>
                    <a:pt x="5587" y="301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37"/>
            <p:cNvSpPr/>
            <p:nvPr/>
          </p:nvSpPr>
          <p:spPr>
            <a:xfrm>
              <a:off x="1782986" y="2889715"/>
              <a:ext cx="414828" cy="137155"/>
            </a:xfrm>
            <a:custGeom>
              <a:rect b="b" l="l" r="r" t="t"/>
              <a:pathLst>
                <a:path extrusionOk="0" h="274310" w="829656">
                  <a:moveTo>
                    <a:pt x="823816" y="140308"/>
                  </a:moveTo>
                  <a:cubicBezTo>
                    <a:pt x="826921" y="166652"/>
                    <a:pt x="832378" y="193923"/>
                    <a:pt x="828054" y="220335"/>
                  </a:cubicBezTo>
                  <a:cubicBezTo>
                    <a:pt x="766012" y="222569"/>
                    <a:pt x="704312" y="229735"/>
                    <a:pt x="642493" y="235182"/>
                  </a:cubicBezTo>
                  <a:cubicBezTo>
                    <a:pt x="597437" y="237828"/>
                    <a:pt x="550030" y="241214"/>
                    <a:pt x="504288" y="242038"/>
                  </a:cubicBezTo>
                  <a:cubicBezTo>
                    <a:pt x="467347" y="242296"/>
                    <a:pt x="430390" y="243001"/>
                    <a:pt x="393569" y="246094"/>
                  </a:cubicBezTo>
                  <a:cubicBezTo>
                    <a:pt x="326345" y="250940"/>
                    <a:pt x="261352" y="256215"/>
                    <a:pt x="194231" y="263072"/>
                  </a:cubicBezTo>
                  <a:cubicBezTo>
                    <a:pt x="130010" y="266354"/>
                    <a:pt x="65943" y="273932"/>
                    <a:pt x="1653" y="274310"/>
                  </a:cubicBezTo>
                  <a:cubicBezTo>
                    <a:pt x="3026" y="219132"/>
                    <a:pt x="1053" y="163885"/>
                    <a:pt x="881" y="108672"/>
                  </a:cubicBezTo>
                  <a:cubicBezTo>
                    <a:pt x="709" y="94513"/>
                    <a:pt x="555" y="80370"/>
                    <a:pt x="195" y="66228"/>
                  </a:cubicBezTo>
                  <a:cubicBezTo>
                    <a:pt x="-337" y="63341"/>
                    <a:pt x="435" y="58942"/>
                    <a:pt x="23" y="55384"/>
                  </a:cubicBezTo>
                  <a:cubicBezTo>
                    <a:pt x="504" y="54577"/>
                    <a:pt x="830" y="53477"/>
                    <a:pt x="1104" y="52326"/>
                  </a:cubicBezTo>
                  <a:cubicBezTo>
                    <a:pt x="3626" y="53185"/>
                    <a:pt x="6474" y="52532"/>
                    <a:pt x="9151" y="52429"/>
                  </a:cubicBezTo>
                  <a:cubicBezTo>
                    <a:pt x="27510" y="51655"/>
                    <a:pt x="47481" y="50178"/>
                    <a:pt x="65823" y="46449"/>
                  </a:cubicBezTo>
                  <a:cubicBezTo>
                    <a:pt x="74488" y="44851"/>
                    <a:pt x="82826" y="41757"/>
                    <a:pt x="91628" y="41001"/>
                  </a:cubicBezTo>
                  <a:cubicBezTo>
                    <a:pt x="124640" y="39644"/>
                    <a:pt x="157754" y="40726"/>
                    <a:pt x="190714" y="37908"/>
                  </a:cubicBezTo>
                  <a:cubicBezTo>
                    <a:pt x="258109" y="34523"/>
                    <a:pt x="326037" y="32134"/>
                    <a:pt x="393518" y="29540"/>
                  </a:cubicBezTo>
                  <a:cubicBezTo>
                    <a:pt x="424916" y="27323"/>
                    <a:pt x="456178" y="23319"/>
                    <a:pt x="487645" y="21944"/>
                  </a:cubicBezTo>
                  <a:cubicBezTo>
                    <a:pt x="514068" y="21068"/>
                    <a:pt x="540559" y="21961"/>
                    <a:pt x="566982" y="20913"/>
                  </a:cubicBezTo>
                  <a:cubicBezTo>
                    <a:pt x="603837" y="19745"/>
                    <a:pt x="640486" y="15139"/>
                    <a:pt x="677238" y="12424"/>
                  </a:cubicBezTo>
                  <a:cubicBezTo>
                    <a:pt x="702030" y="10448"/>
                    <a:pt x="726961" y="10654"/>
                    <a:pt x="751736" y="8386"/>
                  </a:cubicBezTo>
                  <a:cubicBezTo>
                    <a:pt x="771348" y="6908"/>
                    <a:pt x="790410" y="808"/>
                    <a:pt x="810038" y="0"/>
                  </a:cubicBezTo>
                  <a:cubicBezTo>
                    <a:pt x="810587" y="29144"/>
                    <a:pt x="811565" y="58323"/>
                    <a:pt x="817090" y="87003"/>
                  </a:cubicBezTo>
                  <a:cubicBezTo>
                    <a:pt x="819389" y="104789"/>
                    <a:pt x="820693" y="122660"/>
                    <a:pt x="823816" y="1403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6" name="Google Shape;1706;p37"/>
          <p:cNvGrpSpPr/>
          <p:nvPr/>
        </p:nvGrpSpPr>
        <p:grpSpPr>
          <a:xfrm>
            <a:off x="849630" y="2695595"/>
            <a:ext cx="497454" cy="525081"/>
            <a:chOff x="849630" y="2695595"/>
            <a:chExt cx="497454" cy="525081"/>
          </a:xfrm>
        </p:grpSpPr>
        <p:sp>
          <p:nvSpPr>
            <p:cNvPr id="1707" name="Google Shape;1707;p37"/>
            <p:cNvSpPr/>
            <p:nvPr/>
          </p:nvSpPr>
          <p:spPr>
            <a:xfrm>
              <a:off x="849630" y="2695595"/>
              <a:ext cx="497454" cy="525081"/>
            </a:xfrm>
            <a:custGeom>
              <a:rect b="b" l="l" r="r" t="t"/>
              <a:pathLst>
                <a:path extrusionOk="0" h="1050161" w="994908">
                  <a:moveTo>
                    <a:pt x="990312" y="414055"/>
                  </a:moveTo>
                  <a:cubicBezTo>
                    <a:pt x="986891" y="412206"/>
                    <a:pt x="982820" y="412416"/>
                    <a:pt x="979042" y="412458"/>
                  </a:cubicBezTo>
                  <a:cubicBezTo>
                    <a:pt x="971697" y="412605"/>
                    <a:pt x="964373" y="412521"/>
                    <a:pt x="957027" y="411975"/>
                  </a:cubicBezTo>
                  <a:cubicBezTo>
                    <a:pt x="909493" y="407754"/>
                    <a:pt x="862169" y="403238"/>
                    <a:pt x="814404" y="401621"/>
                  </a:cubicBezTo>
                  <a:cubicBezTo>
                    <a:pt x="779041" y="397967"/>
                    <a:pt x="743511" y="396349"/>
                    <a:pt x="708128" y="392905"/>
                  </a:cubicBezTo>
                  <a:cubicBezTo>
                    <a:pt x="679062" y="392002"/>
                    <a:pt x="649912" y="391330"/>
                    <a:pt x="620867" y="391435"/>
                  </a:cubicBezTo>
                  <a:cubicBezTo>
                    <a:pt x="616690" y="338697"/>
                    <a:pt x="620762" y="285750"/>
                    <a:pt x="625022" y="233076"/>
                  </a:cubicBezTo>
                  <a:cubicBezTo>
                    <a:pt x="627519" y="188109"/>
                    <a:pt x="629072" y="143101"/>
                    <a:pt x="629177" y="98071"/>
                  </a:cubicBezTo>
                  <a:cubicBezTo>
                    <a:pt x="629261" y="76523"/>
                    <a:pt x="629429" y="54953"/>
                    <a:pt x="630940" y="33447"/>
                  </a:cubicBezTo>
                  <a:cubicBezTo>
                    <a:pt x="631423" y="27377"/>
                    <a:pt x="632011" y="21307"/>
                    <a:pt x="632367" y="15237"/>
                  </a:cubicBezTo>
                  <a:cubicBezTo>
                    <a:pt x="632934" y="10785"/>
                    <a:pt x="632745" y="5555"/>
                    <a:pt x="628800" y="2636"/>
                  </a:cubicBezTo>
                  <a:cubicBezTo>
                    <a:pt x="618915" y="-3539"/>
                    <a:pt x="606869" y="2867"/>
                    <a:pt x="596397" y="4400"/>
                  </a:cubicBezTo>
                  <a:cubicBezTo>
                    <a:pt x="571654" y="8159"/>
                    <a:pt x="546974" y="13368"/>
                    <a:pt x="521853" y="13494"/>
                  </a:cubicBezTo>
                  <a:cubicBezTo>
                    <a:pt x="504224" y="13830"/>
                    <a:pt x="486700" y="16077"/>
                    <a:pt x="469156" y="17506"/>
                  </a:cubicBezTo>
                  <a:cubicBezTo>
                    <a:pt x="460824" y="18010"/>
                    <a:pt x="452472" y="18451"/>
                    <a:pt x="444140" y="18850"/>
                  </a:cubicBezTo>
                  <a:cubicBezTo>
                    <a:pt x="439040" y="18220"/>
                    <a:pt x="434276" y="20803"/>
                    <a:pt x="432199" y="25529"/>
                  </a:cubicBezTo>
                  <a:cubicBezTo>
                    <a:pt x="427582" y="35148"/>
                    <a:pt x="429219" y="46279"/>
                    <a:pt x="428799" y="56633"/>
                  </a:cubicBezTo>
                  <a:cubicBezTo>
                    <a:pt x="428799" y="74359"/>
                    <a:pt x="429554" y="92065"/>
                    <a:pt x="431044" y="109728"/>
                  </a:cubicBezTo>
                  <a:cubicBezTo>
                    <a:pt x="432975" y="138081"/>
                    <a:pt x="430184" y="168409"/>
                    <a:pt x="432828" y="197056"/>
                  </a:cubicBezTo>
                  <a:cubicBezTo>
                    <a:pt x="434780" y="227279"/>
                    <a:pt x="430583" y="257733"/>
                    <a:pt x="429093" y="288207"/>
                  </a:cubicBezTo>
                  <a:cubicBezTo>
                    <a:pt x="427351" y="327398"/>
                    <a:pt x="425357" y="366043"/>
                    <a:pt x="421496" y="405191"/>
                  </a:cubicBezTo>
                  <a:cubicBezTo>
                    <a:pt x="391968" y="407943"/>
                    <a:pt x="362503" y="411723"/>
                    <a:pt x="332891" y="413613"/>
                  </a:cubicBezTo>
                  <a:cubicBezTo>
                    <a:pt x="308085" y="414811"/>
                    <a:pt x="283237" y="414349"/>
                    <a:pt x="258410" y="414433"/>
                  </a:cubicBezTo>
                  <a:cubicBezTo>
                    <a:pt x="225713" y="414769"/>
                    <a:pt x="193100" y="412437"/>
                    <a:pt x="160424" y="411261"/>
                  </a:cubicBezTo>
                  <a:cubicBezTo>
                    <a:pt x="113016" y="410064"/>
                    <a:pt x="65608" y="407922"/>
                    <a:pt x="18220" y="406956"/>
                  </a:cubicBezTo>
                  <a:cubicBezTo>
                    <a:pt x="3509" y="406305"/>
                    <a:pt x="5880" y="437283"/>
                    <a:pt x="4852" y="447512"/>
                  </a:cubicBezTo>
                  <a:cubicBezTo>
                    <a:pt x="4306" y="466687"/>
                    <a:pt x="2355" y="485799"/>
                    <a:pt x="2438" y="504996"/>
                  </a:cubicBezTo>
                  <a:cubicBezTo>
                    <a:pt x="2145" y="532509"/>
                    <a:pt x="1683" y="560043"/>
                    <a:pt x="235" y="587515"/>
                  </a:cubicBezTo>
                  <a:cubicBezTo>
                    <a:pt x="46" y="590014"/>
                    <a:pt x="-584" y="594508"/>
                    <a:pt x="1536" y="596819"/>
                  </a:cubicBezTo>
                  <a:cubicBezTo>
                    <a:pt x="12176" y="609357"/>
                    <a:pt x="60655" y="599045"/>
                    <a:pt x="77864" y="599171"/>
                  </a:cubicBezTo>
                  <a:cubicBezTo>
                    <a:pt x="109154" y="596000"/>
                    <a:pt x="140613" y="594886"/>
                    <a:pt x="172030" y="593584"/>
                  </a:cubicBezTo>
                  <a:cubicBezTo>
                    <a:pt x="215115" y="590875"/>
                    <a:pt x="258221" y="593689"/>
                    <a:pt x="301327" y="593353"/>
                  </a:cubicBezTo>
                  <a:cubicBezTo>
                    <a:pt x="340110" y="593185"/>
                    <a:pt x="378935" y="592240"/>
                    <a:pt x="417739" y="592408"/>
                  </a:cubicBezTo>
                  <a:cubicBezTo>
                    <a:pt x="420006" y="608790"/>
                    <a:pt x="418662" y="625445"/>
                    <a:pt x="417802" y="641890"/>
                  </a:cubicBezTo>
                  <a:cubicBezTo>
                    <a:pt x="416669" y="663103"/>
                    <a:pt x="416417" y="684336"/>
                    <a:pt x="415766" y="705570"/>
                  </a:cubicBezTo>
                  <a:cubicBezTo>
                    <a:pt x="414591" y="758769"/>
                    <a:pt x="414150" y="811969"/>
                    <a:pt x="411884" y="865147"/>
                  </a:cubicBezTo>
                  <a:cubicBezTo>
                    <a:pt x="409680" y="916393"/>
                    <a:pt x="409806" y="967787"/>
                    <a:pt x="405189" y="1018907"/>
                  </a:cubicBezTo>
                  <a:cubicBezTo>
                    <a:pt x="403636" y="1039363"/>
                    <a:pt x="398683" y="1049928"/>
                    <a:pt x="424895" y="1050159"/>
                  </a:cubicBezTo>
                  <a:cubicBezTo>
                    <a:pt x="437844" y="1050264"/>
                    <a:pt x="450625" y="1047533"/>
                    <a:pt x="463510" y="1046777"/>
                  </a:cubicBezTo>
                  <a:cubicBezTo>
                    <a:pt x="482629" y="1045853"/>
                    <a:pt x="501811" y="1046231"/>
                    <a:pt x="520950" y="1046189"/>
                  </a:cubicBezTo>
                  <a:cubicBezTo>
                    <a:pt x="545651" y="1046525"/>
                    <a:pt x="570122" y="1049486"/>
                    <a:pt x="594907" y="1048121"/>
                  </a:cubicBezTo>
                  <a:cubicBezTo>
                    <a:pt x="609093" y="1046168"/>
                    <a:pt x="603826" y="1013908"/>
                    <a:pt x="605526" y="1002819"/>
                  </a:cubicBezTo>
                  <a:cubicBezTo>
                    <a:pt x="609933" y="971063"/>
                    <a:pt x="611108" y="939076"/>
                    <a:pt x="612178" y="907089"/>
                  </a:cubicBezTo>
                  <a:cubicBezTo>
                    <a:pt x="615158" y="849311"/>
                    <a:pt x="619251" y="790651"/>
                    <a:pt x="622000" y="732558"/>
                  </a:cubicBezTo>
                  <a:cubicBezTo>
                    <a:pt x="624162" y="686815"/>
                    <a:pt x="625379" y="641449"/>
                    <a:pt x="630017" y="595748"/>
                  </a:cubicBezTo>
                  <a:cubicBezTo>
                    <a:pt x="639419" y="594508"/>
                    <a:pt x="649156" y="594823"/>
                    <a:pt x="658474" y="596441"/>
                  </a:cubicBezTo>
                  <a:cubicBezTo>
                    <a:pt x="672095" y="597260"/>
                    <a:pt x="685757" y="596861"/>
                    <a:pt x="699377" y="596021"/>
                  </a:cubicBezTo>
                  <a:cubicBezTo>
                    <a:pt x="749870" y="593290"/>
                    <a:pt x="800427" y="597197"/>
                    <a:pt x="850941" y="595349"/>
                  </a:cubicBezTo>
                  <a:cubicBezTo>
                    <a:pt x="881182" y="595664"/>
                    <a:pt x="911487" y="595769"/>
                    <a:pt x="941749" y="595832"/>
                  </a:cubicBezTo>
                  <a:cubicBezTo>
                    <a:pt x="950102" y="595958"/>
                    <a:pt x="958455" y="595664"/>
                    <a:pt x="966786" y="596063"/>
                  </a:cubicBezTo>
                  <a:cubicBezTo>
                    <a:pt x="969179" y="596294"/>
                    <a:pt x="971550" y="595643"/>
                    <a:pt x="973376" y="594067"/>
                  </a:cubicBezTo>
                  <a:cubicBezTo>
                    <a:pt x="981225" y="585519"/>
                    <a:pt x="977510" y="572078"/>
                    <a:pt x="979987" y="561492"/>
                  </a:cubicBezTo>
                  <a:cubicBezTo>
                    <a:pt x="985464" y="531501"/>
                    <a:pt x="987731" y="501110"/>
                    <a:pt x="990018" y="470740"/>
                  </a:cubicBezTo>
                  <a:cubicBezTo>
                    <a:pt x="990963" y="460869"/>
                    <a:pt x="991907" y="450998"/>
                    <a:pt x="992851" y="441148"/>
                  </a:cubicBezTo>
                  <a:cubicBezTo>
                    <a:pt x="992516" y="432516"/>
                    <a:pt x="999105" y="419956"/>
                    <a:pt x="990312" y="4140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08" name="Google Shape;1708;p37"/>
            <p:cNvGrpSpPr/>
            <p:nvPr/>
          </p:nvGrpSpPr>
          <p:grpSpPr>
            <a:xfrm>
              <a:off x="849630" y="2695595"/>
              <a:ext cx="497454" cy="525081"/>
              <a:chOff x="1699261" y="5391189"/>
              <a:chExt cx="994908" cy="1050161"/>
            </a:xfrm>
          </p:grpSpPr>
          <p:sp>
            <p:nvSpPr>
              <p:cNvPr id="1709" name="Google Shape;1709;p37"/>
              <p:cNvSpPr/>
              <p:nvPr/>
            </p:nvSpPr>
            <p:spPr>
              <a:xfrm>
                <a:off x="1699261" y="5391189"/>
                <a:ext cx="994908" cy="1050161"/>
              </a:xfrm>
              <a:custGeom>
                <a:rect b="b" l="l" r="r" t="t"/>
                <a:pathLst>
                  <a:path extrusionOk="0" h="1050161" w="994908">
                    <a:moveTo>
                      <a:pt x="424895" y="1050159"/>
                    </a:moveTo>
                    <a:cubicBezTo>
                      <a:pt x="398683" y="1049928"/>
                      <a:pt x="403636" y="1039363"/>
                      <a:pt x="405189" y="1018907"/>
                    </a:cubicBezTo>
                    <a:cubicBezTo>
                      <a:pt x="409806" y="967787"/>
                      <a:pt x="409680" y="916393"/>
                      <a:pt x="411884" y="865147"/>
                    </a:cubicBezTo>
                    <a:cubicBezTo>
                      <a:pt x="414150" y="811969"/>
                      <a:pt x="414591" y="758769"/>
                      <a:pt x="415766" y="705570"/>
                    </a:cubicBezTo>
                    <a:cubicBezTo>
                      <a:pt x="416417" y="684336"/>
                      <a:pt x="416669" y="663103"/>
                      <a:pt x="417802" y="641890"/>
                    </a:cubicBezTo>
                    <a:cubicBezTo>
                      <a:pt x="418662" y="625445"/>
                      <a:pt x="420006" y="608790"/>
                      <a:pt x="417739" y="592408"/>
                    </a:cubicBezTo>
                    <a:cubicBezTo>
                      <a:pt x="378935" y="592240"/>
                      <a:pt x="340110" y="593185"/>
                      <a:pt x="301327" y="593353"/>
                    </a:cubicBezTo>
                    <a:cubicBezTo>
                      <a:pt x="258221" y="593689"/>
                      <a:pt x="215115" y="590875"/>
                      <a:pt x="172030" y="593584"/>
                    </a:cubicBezTo>
                    <a:cubicBezTo>
                      <a:pt x="140613" y="594886"/>
                      <a:pt x="109154" y="596000"/>
                      <a:pt x="77864" y="599171"/>
                    </a:cubicBezTo>
                    <a:cubicBezTo>
                      <a:pt x="60655" y="599045"/>
                      <a:pt x="12176" y="609357"/>
                      <a:pt x="1536" y="596819"/>
                    </a:cubicBezTo>
                    <a:cubicBezTo>
                      <a:pt x="-584" y="594508"/>
                      <a:pt x="46" y="590014"/>
                      <a:pt x="235" y="587515"/>
                    </a:cubicBezTo>
                    <a:cubicBezTo>
                      <a:pt x="1683" y="560043"/>
                      <a:pt x="2145" y="532509"/>
                      <a:pt x="2438" y="504996"/>
                    </a:cubicBezTo>
                    <a:cubicBezTo>
                      <a:pt x="2355" y="485799"/>
                      <a:pt x="4306" y="466687"/>
                      <a:pt x="4852" y="447512"/>
                    </a:cubicBezTo>
                    <a:cubicBezTo>
                      <a:pt x="5880" y="437283"/>
                      <a:pt x="3509" y="406305"/>
                      <a:pt x="18220" y="406956"/>
                    </a:cubicBezTo>
                    <a:cubicBezTo>
                      <a:pt x="65608" y="407922"/>
                      <a:pt x="113016" y="410064"/>
                      <a:pt x="160424" y="411261"/>
                    </a:cubicBezTo>
                    <a:cubicBezTo>
                      <a:pt x="193100" y="412437"/>
                      <a:pt x="225713" y="414769"/>
                      <a:pt x="258410" y="414433"/>
                    </a:cubicBezTo>
                    <a:cubicBezTo>
                      <a:pt x="283237" y="414349"/>
                      <a:pt x="308085" y="414811"/>
                      <a:pt x="332891" y="413613"/>
                    </a:cubicBezTo>
                    <a:cubicBezTo>
                      <a:pt x="362503" y="411723"/>
                      <a:pt x="391968" y="407943"/>
                      <a:pt x="421496" y="405191"/>
                    </a:cubicBezTo>
                    <a:cubicBezTo>
                      <a:pt x="425357" y="366043"/>
                      <a:pt x="427351" y="327398"/>
                      <a:pt x="429093" y="288207"/>
                    </a:cubicBezTo>
                    <a:cubicBezTo>
                      <a:pt x="430583" y="257733"/>
                      <a:pt x="434780" y="227279"/>
                      <a:pt x="432828" y="197056"/>
                    </a:cubicBezTo>
                    <a:cubicBezTo>
                      <a:pt x="430184" y="168409"/>
                      <a:pt x="432975" y="138081"/>
                      <a:pt x="431044" y="109728"/>
                    </a:cubicBezTo>
                    <a:cubicBezTo>
                      <a:pt x="429554" y="92065"/>
                      <a:pt x="428799" y="74359"/>
                      <a:pt x="428799" y="56633"/>
                    </a:cubicBezTo>
                    <a:cubicBezTo>
                      <a:pt x="429219" y="46279"/>
                      <a:pt x="427582" y="35148"/>
                      <a:pt x="432199" y="25529"/>
                    </a:cubicBezTo>
                    <a:cubicBezTo>
                      <a:pt x="434276" y="20803"/>
                      <a:pt x="439040" y="18220"/>
                      <a:pt x="444140" y="18850"/>
                    </a:cubicBezTo>
                    <a:cubicBezTo>
                      <a:pt x="452472" y="18451"/>
                      <a:pt x="460824" y="18010"/>
                      <a:pt x="469156" y="17506"/>
                    </a:cubicBezTo>
                    <a:cubicBezTo>
                      <a:pt x="486700" y="16077"/>
                      <a:pt x="504224" y="13830"/>
                      <a:pt x="521853" y="13494"/>
                    </a:cubicBezTo>
                    <a:cubicBezTo>
                      <a:pt x="546974" y="13368"/>
                      <a:pt x="571654" y="8159"/>
                      <a:pt x="596397" y="4400"/>
                    </a:cubicBezTo>
                    <a:cubicBezTo>
                      <a:pt x="606869" y="2867"/>
                      <a:pt x="618915" y="-3539"/>
                      <a:pt x="628800" y="2636"/>
                    </a:cubicBezTo>
                    <a:cubicBezTo>
                      <a:pt x="632745" y="5555"/>
                      <a:pt x="632934" y="10785"/>
                      <a:pt x="632367" y="15237"/>
                    </a:cubicBezTo>
                    <a:cubicBezTo>
                      <a:pt x="632011" y="21307"/>
                      <a:pt x="631423" y="27377"/>
                      <a:pt x="630940" y="33447"/>
                    </a:cubicBezTo>
                    <a:cubicBezTo>
                      <a:pt x="629429" y="54953"/>
                      <a:pt x="629261" y="76523"/>
                      <a:pt x="629177" y="98071"/>
                    </a:cubicBezTo>
                    <a:cubicBezTo>
                      <a:pt x="629072" y="143101"/>
                      <a:pt x="627519" y="188109"/>
                      <a:pt x="625022" y="233076"/>
                    </a:cubicBezTo>
                    <a:cubicBezTo>
                      <a:pt x="620762" y="285750"/>
                      <a:pt x="616690" y="338697"/>
                      <a:pt x="620867" y="391435"/>
                    </a:cubicBezTo>
                    <a:cubicBezTo>
                      <a:pt x="649912" y="391330"/>
                      <a:pt x="679062" y="392002"/>
                      <a:pt x="708128" y="392905"/>
                    </a:cubicBezTo>
                    <a:cubicBezTo>
                      <a:pt x="743511" y="396349"/>
                      <a:pt x="779041" y="397967"/>
                      <a:pt x="814404" y="401621"/>
                    </a:cubicBezTo>
                    <a:cubicBezTo>
                      <a:pt x="862169" y="403238"/>
                      <a:pt x="909493" y="407754"/>
                      <a:pt x="957027" y="411975"/>
                    </a:cubicBezTo>
                    <a:cubicBezTo>
                      <a:pt x="964373" y="412521"/>
                      <a:pt x="971697" y="412605"/>
                      <a:pt x="979042" y="412458"/>
                    </a:cubicBezTo>
                    <a:cubicBezTo>
                      <a:pt x="982820" y="412416"/>
                      <a:pt x="986891" y="412206"/>
                      <a:pt x="990312" y="414055"/>
                    </a:cubicBezTo>
                    <a:cubicBezTo>
                      <a:pt x="999105" y="419956"/>
                      <a:pt x="992516" y="432516"/>
                      <a:pt x="992851" y="441148"/>
                    </a:cubicBezTo>
                    <a:cubicBezTo>
                      <a:pt x="991907" y="450998"/>
                      <a:pt x="990963" y="460869"/>
                      <a:pt x="990018" y="470740"/>
                    </a:cubicBezTo>
                    <a:cubicBezTo>
                      <a:pt x="987731" y="501110"/>
                      <a:pt x="985464" y="531501"/>
                      <a:pt x="979987" y="561492"/>
                    </a:cubicBezTo>
                    <a:cubicBezTo>
                      <a:pt x="977510" y="572078"/>
                      <a:pt x="981225" y="585519"/>
                      <a:pt x="973376" y="594067"/>
                    </a:cubicBezTo>
                    <a:cubicBezTo>
                      <a:pt x="971550" y="595643"/>
                      <a:pt x="969179" y="596294"/>
                      <a:pt x="966786" y="596063"/>
                    </a:cubicBezTo>
                    <a:cubicBezTo>
                      <a:pt x="958455" y="595664"/>
                      <a:pt x="950102" y="595958"/>
                      <a:pt x="941749" y="595832"/>
                    </a:cubicBezTo>
                    <a:cubicBezTo>
                      <a:pt x="911487" y="595769"/>
                      <a:pt x="881182" y="595664"/>
                      <a:pt x="850941" y="595349"/>
                    </a:cubicBezTo>
                    <a:cubicBezTo>
                      <a:pt x="800427" y="597197"/>
                      <a:pt x="749870" y="593290"/>
                      <a:pt x="699377" y="596021"/>
                    </a:cubicBezTo>
                    <a:cubicBezTo>
                      <a:pt x="685757" y="596861"/>
                      <a:pt x="672095" y="597260"/>
                      <a:pt x="658474" y="596441"/>
                    </a:cubicBezTo>
                    <a:cubicBezTo>
                      <a:pt x="649156" y="594823"/>
                      <a:pt x="639419" y="594508"/>
                      <a:pt x="630017" y="595748"/>
                    </a:cubicBezTo>
                    <a:cubicBezTo>
                      <a:pt x="625379" y="641449"/>
                      <a:pt x="624162" y="686815"/>
                      <a:pt x="622000" y="732558"/>
                    </a:cubicBezTo>
                    <a:cubicBezTo>
                      <a:pt x="619251" y="790651"/>
                      <a:pt x="615158" y="849311"/>
                      <a:pt x="612178" y="907089"/>
                    </a:cubicBezTo>
                    <a:cubicBezTo>
                      <a:pt x="611108" y="939076"/>
                      <a:pt x="609933" y="971063"/>
                      <a:pt x="605526" y="1002819"/>
                    </a:cubicBezTo>
                    <a:cubicBezTo>
                      <a:pt x="603826" y="1013908"/>
                      <a:pt x="609093" y="1046168"/>
                      <a:pt x="594907" y="1048121"/>
                    </a:cubicBezTo>
                    <a:cubicBezTo>
                      <a:pt x="570122" y="1049486"/>
                      <a:pt x="545651" y="1046525"/>
                      <a:pt x="520950" y="1046189"/>
                    </a:cubicBezTo>
                    <a:cubicBezTo>
                      <a:pt x="501811" y="1046231"/>
                      <a:pt x="482629" y="1045853"/>
                      <a:pt x="463510" y="1046777"/>
                    </a:cubicBezTo>
                    <a:cubicBezTo>
                      <a:pt x="450625" y="1047533"/>
                      <a:pt x="437844" y="1050264"/>
                      <a:pt x="424895" y="1050159"/>
                    </a:cubicBezTo>
                    <a:close/>
                    <a:moveTo>
                      <a:pt x="431443" y="1037200"/>
                    </a:moveTo>
                    <a:cubicBezTo>
                      <a:pt x="484350" y="1029450"/>
                      <a:pt x="538159" y="1035499"/>
                      <a:pt x="591150" y="1035436"/>
                    </a:cubicBezTo>
                    <a:cubicBezTo>
                      <a:pt x="592871" y="1022645"/>
                      <a:pt x="591884" y="1009687"/>
                      <a:pt x="593207" y="996875"/>
                    </a:cubicBezTo>
                    <a:cubicBezTo>
                      <a:pt x="595872" y="977868"/>
                      <a:pt x="597740" y="959092"/>
                      <a:pt x="597971" y="940063"/>
                    </a:cubicBezTo>
                    <a:cubicBezTo>
                      <a:pt x="602420" y="841750"/>
                      <a:pt x="609408" y="743899"/>
                      <a:pt x="613207" y="645608"/>
                    </a:cubicBezTo>
                    <a:cubicBezTo>
                      <a:pt x="614088" y="631116"/>
                      <a:pt x="615305" y="616645"/>
                      <a:pt x="616460" y="602174"/>
                    </a:cubicBezTo>
                    <a:cubicBezTo>
                      <a:pt x="617383" y="596273"/>
                      <a:pt x="616355" y="588544"/>
                      <a:pt x="622378" y="585141"/>
                    </a:cubicBezTo>
                    <a:cubicBezTo>
                      <a:pt x="634382" y="579933"/>
                      <a:pt x="648674" y="582390"/>
                      <a:pt x="661287" y="583797"/>
                    </a:cubicBezTo>
                    <a:cubicBezTo>
                      <a:pt x="677173" y="584469"/>
                      <a:pt x="693039" y="583587"/>
                      <a:pt x="708884" y="582684"/>
                    </a:cubicBezTo>
                    <a:cubicBezTo>
                      <a:pt x="736397" y="581151"/>
                      <a:pt x="763931" y="582852"/>
                      <a:pt x="791444" y="583020"/>
                    </a:cubicBezTo>
                    <a:cubicBezTo>
                      <a:pt x="849325" y="582474"/>
                      <a:pt x="907227" y="582726"/>
                      <a:pt x="965107" y="583167"/>
                    </a:cubicBezTo>
                    <a:cubicBezTo>
                      <a:pt x="966408" y="560694"/>
                      <a:pt x="971277" y="538705"/>
                      <a:pt x="973355" y="516316"/>
                    </a:cubicBezTo>
                    <a:cubicBezTo>
                      <a:pt x="976293" y="485988"/>
                      <a:pt x="977972" y="455556"/>
                      <a:pt x="981770" y="425333"/>
                    </a:cubicBezTo>
                    <a:cubicBezTo>
                      <a:pt x="949200" y="425795"/>
                      <a:pt x="916817" y="421111"/>
                      <a:pt x="884435" y="418129"/>
                    </a:cubicBezTo>
                    <a:cubicBezTo>
                      <a:pt x="860952" y="417079"/>
                      <a:pt x="838160" y="415567"/>
                      <a:pt x="814907" y="414538"/>
                    </a:cubicBezTo>
                    <a:cubicBezTo>
                      <a:pt x="790920" y="412080"/>
                      <a:pt x="767310" y="410337"/>
                      <a:pt x="743470" y="409014"/>
                    </a:cubicBezTo>
                    <a:cubicBezTo>
                      <a:pt x="724750" y="407229"/>
                      <a:pt x="706051" y="405023"/>
                      <a:pt x="687184" y="405212"/>
                    </a:cubicBezTo>
                    <a:cubicBezTo>
                      <a:pt x="664980" y="405086"/>
                      <a:pt x="642357" y="403616"/>
                      <a:pt x="620258" y="404540"/>
                    </a:cubicBezTo>
                    <a:cubicBezTo>
                      <a:pt x="617866" y="405233"/>
                      <a:pt x="615179" y="405254"/>
                      <a:pt x="613081" y="403805"/>
                    </a:cubicBezTo>
                    <a:cubicBezTo>
                      <a:pt x="606155" y="398807"/>
                      <a:pt x="608527" y="388452"/>
                      <a:pt x="607477" y="381102"/>
                    </a:cubicBezTo>
                    <a:cubicBezTo>
                      <a:pt x="606785" y="371860"/>
                      <a:pt x="606470" y="362598"/>
                      <a:pt x="606449" y="353315"/>
                    </a:cubicBezTo>
                    <a:cubicBezTo>
                      <a:pt x="605253" y="312570"/>
                      <a:pt x="609450" y="271972"/>
                      <a:pt x="612304" y="231416"/>
                    </a:cubicBezTo>
                    <a:cubicBezTo>
                      <a:pt x="613647" y="200228"/>
                      <a:pt x="615662" y="169081"/>
                      <a:pt x="615872" y="137871"/>
                    </a:cubicBezTo>
                    <a:cubicBezTo>
                      <a:pt x="616523" y="96349"/>
                      <a:pt x="615767" y="54239"/>
                      <a:pt x="619713" y="12948"/>
                    </a:cubicBezTo>
                    <a:cubicBezTo>
                      <a:pt x="592409" y="17779"/>
                      <a:pt x="565064" y="23617"/>
                      <a:pt x="537320" y="25823"/>
                    </a:cubicBezTo>
                    <a:cubicBezTo>
                      <a:pt x="505924" y="26264"/>
                      <a:pt x="474822" y="30716"/>
                      <a:pt x="443447" y="31766"/>
                    </a:cubicBezTo>
                    <a:cubicBezTo>
                      <a:pt x="439775" y="46531"/>
                      <a:pt x="442335" y="62388"/>
                      <a:pt x="441978" y="77510"/>
                    </a:cubicBezTo>
                    <a:cubicBezTo>
                      <a:pt x="442356" y="77804"/>
                      <a:pt x="442608" y="78224"/>
                      <a:pt x="442713" y="78665"/>
                    </a:cubicBezTo>
                    <a:cubicBezTo>
                      <a:pt x="442713" y="78665"/>
                      <a:pt x="442713" y="78665"/>
                      <a:pt x="442734" y="78644"/>
                    </a:cubicBezTo>
                    <a:cubicBezTo>
                      <a:pt x="445252" y="122098"/>
                      <a:pt x="444392" y="165868"/>
                      <a:pt x="444958" y="209448"/>
                    </a:cubicBezTo>
                    <a:cubicBezTo>
                      <a:pt x="443678" y="247126"/>
                      <a:pt x="441475" y="284742"/>
                      <a:pt x="439964" y="322399"/>
                    </a:cubicBezTo>
                    <a:cubicBezTo>
                      <a:pt x="438956" y="346594"/>
                      <a:pt x="437550" y="370810"/>
                      <a:pt x="435242" y="394900"/>
                    </a:cubicBezTo>
                    <a:cubicBezTo>
                      <a:pt x="433605" y="410988"/>
                      <a:pt x="436333" y="418003"/>
                      <a:pt x="416501" y="418591"/>
                    </a:cubicBezTo>
                    <a:cubicBezTo>
                      <a:pt x="387099" y="421342"/>
                      <a:pt x="357760" y="425228"/>
                      <a:pt x="328232" y="426719"/>
                    </a:cubicBezTo>
                    <a:cubicBezTo>
                      <a:pt x="284244" y="427685"/>
                      <a:pt x="240131" y="427811"/>
                      <a:pt x="196164" y="425795"/>
                    </a:cubicBezTo>
                    <a:cubicBezTo>
                      <a:pt x="137738" y="422813"/>
                      <a:pt x="78871" y="421720"/>
                      <a:pt x="20466" y="419830"/>
                    </a:cubicBezTo>
                    <a:cubicBezTo>
                      <a:pt x="12932" y="475760"/>
                      <a:pt x="16709" y="532824"/>
                      <a:pt x="12932" y="589132"/>
                    </a:cubicBezTo>
                    <a:cubicBezTo>
                      <a:pt x="31169" y="591673"/>
                      <a:pt x="49553" y="588124"/>
                      <a:pt x="67790" y="587074"/>
                    </a:cubicBezTo>
                    <a:cubicBezTo>
                      <a:pt x="89616" y="585099"/>
                      <a:pt x="111442" y="583503"/>
                      <a:pt x="133331" y="582390"/>
                    </a:cubicBezTo>
                    <a:cubicBezTo>
                      <a:pt x="165356" y="581046"/>
                      <a:pt x="197402" y="579240"/>
                      <a:pt x="229470" y="579618"/>
                    </a:cubicBezTo>
                    <a:cubicBezTo>
                      <a:pt x="256374" y="579744"/>
                      <a:pt x="283258" y="581088"/>
                      <a:pt x="310163" y="580479"/>
                    </a:cubicBezTo>
                    <a:cubicBezTo>
                      <a:pt x="345986" y="580206"/>
                      <a:pt x="381789" y="579387"/>
                      <a:pt x="417613" y="579597"/>
                    </a:cubicBezTo>
                    <a:cubicBezTo>
                      <a:pt x="431401" y="577412"/>
                      <a:pt x="431191" y="594298"/>
                      <a:pt x="431611" y="603833"/>
                    </a:cubicBezTo>
                    <a:cubicBezTo>
                      <a:pt x="431968" y="635463"/>
                      <a:pt x="428862" y="667030"/>
                      <a:pt x="428778" y="698660"/>
                    </a:cubicBezTo>
                    <a:cubicBezTo>
                      <a:pt x="427393" y="752216"/>
                      <a:pt x="427204" y="805794"/>
                      <a:pt x="424874" y="859329"/>
                    </a:cubicBezTo>
                    <a:cubicBezTo>
                      <a:pt x="422587" y="918410"/>
                      <a:pt x="422314" y="977616"/>
                      <a:pt x="416585" y="1036486"/>
                    </a:cubicBezTo>
                    <a:cubicBezTo>
                      <a:pt x="421454" y="1037599"/>
                      <a:pt x="426511" y="1037305"/>
                      <a:pt x="431443" y="10372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0" name="Google Shape;1710;p37"/>
              <p:cNvSpPr/>
              <p:nvPr/>
            </p:nvSpPr>
            <p:spPr>
              <a:xfrm>
                <a:off x="1712214" y="5404095"/>
                <a:ext cx="968838" cy="1024388"/>
              </a:xfrm>
              <a:custGeom>
                <a:rect b="b" l="l" r="r" t="t"/>
                <a:pathLst>
                  <a:path extrusionOk="0" h="1024388" w="968838">
                    <a:moveTo>
                      <a:pt x="871504" y="405202"/>
                    </a:moveTo>
                    <a:cubicBezTo>
                      <a:pt x="903886" y="408205"/>
                      <a:pt x="936268" y="412868"/>
                      <a:pt x="968839" y="412406"/>
                    </a:cubicBezTo>
                    <a:cubicBezTo>
                      <a:pt x="965040" y="442629"/>
                      <a:pt x="963361" y="473061"/>
                      <a:pt x="960423" y="503410"/>
                    </a:cubicBezTo>
                    <a:cubicBezTo>
                      <a:pt x="958346" y="525799"/>
                      <a:pt x="953477" y="547788"/>
                      <a:pt x="952155" y="570240"/>
                    </a:cubicBezTo>
                    <a:cubicBezTo>
                      <a:pt x="894274" y="569820"/>
                      <a:pt x="836393" y="569547"/>
                      <a:pt x="778492" y="570093"/>
                    </a:cubicBezTo>
                    <a:cubicBezTo>
                      <a:pt x="750958" y="569925"/>
                      <a:pt x="723444" y="568224"/>
                      <a:pt x="695931" y="569757"/>
                    </a:cubicBezTo>
                    <a:cubicBezTo>
                      <a:pt x="680065" y="570660"/>
                      <a:pt x="664200" y="571542"/>
                      <a:pt x="648334" y="570870"/>
                    </a:cubicBezTo>
                    <a:cubicBezTo>
                      <a:pt x="635721" y="569463"/>
                      <a:pt x="621429" y="566985"/>
                      <a:pt x="609425" y="572193"/>
                    </a:cubicBezTo>
                    <a:cubicBezTo>
                      <a:pt x="603402" y="575596"/>
                      <a:pt x="604430" y="583325"/>
                      <a:pt x="603507" y="589247"/>
                    </a:cubicBezTo>
                    <a:cubicBezTo>
                      <a:pt x="602332" y="603718"/>
                      <a:pt x="601114" y="618168"/>
                      <a:pt x="600254" y="632681"/>
                    </a:cubicBezTo>
                    <a:cubicBezTo>
                      <a:pt x="596477" y="730972"/>
                      <a:pt x="589467" y="828802"/>
                      <a:pt x="585018" y="927136"/>
                    </a:cubicBezTo>
                    <a:cubicBezTo>
                      <a:pt x="584766" y="946143"/>
                      <a:pt x="582919" y="964941"/>
                      <a:pt x="580254" y="983948"/>
                    </a:cubicBezTo>
                    <a:cubicBezTo>
                      <a:pt x="578932" y="996760"/>
                      <a:pt x="579918" y="1009718"/>
                      <a:pt x="578197" y="1022509"/>
                    </a:cubicBezTo>
                    <a:cubicBezTo>
                      <a:pt x="525207" y="1022551"/>
                      <a:pt x="471397" y="1016523"/>
                      <a:pt x="418491" y="1024273"/>
                    </a:cubicBezTo>
                    <a:cubicBezTo>
                      <a:pt x="413559" y="1024378"/>
                      <a:pt x="408501" y="1024672"/>
                      <a:pt x="403653" y="1023580"/>
                    </a:cubicBezTo>
                    <a:cubicBezTo>
                      <a:pt x="409403" y="964689"/>
                      <a:pt x="409676" y="905483"/>
                      <a:pt x="411943" y="846423"/>
                    </a:cubicBezTo>
                    <a:cubicBezTo>
                      <a:pt x="414251" y="792888"/>
                      <a:pt x="414440" y="739289"/>
                      <a:pt x="415846" y="685754"/>
                    </a:cubicBezTo>
                    <a:cubicBezTo>
                      <a:pt x="415930" y="654124"/>
                      <a:pt x="419036" y="622536"/>
                      <a:pt x="418679" y="590927"/>
                    </a:cubicBezTo>
                    <a:cubicBezTo>
                      <a:pt x="418260" y="581371"/>
                      <a:pt x="418470" y="564485"/>
                      <a:pt x="404681" y="566670"/>
                    </a:cubicBezTo>
                    <a:cubicBezTo>
                      <a:pt x="368858" y="566460"/>
                      <a:pt x="333034" y="567279"/>
                      <a:pt x="297231" y="567552"/>
                    </a:cubicBezTo>
                    <a:cubicBezTo>
                      <a:pt x="270326" y="568140"/>
                      <a:pt x="243443" y="566817"/>
                      <a:pt x="216538" y="566691"/>
                    </a:cubicBezTo>
                    <a:cubicBezTo>
                      <a:pt x="184471" y="566292"/>
                      <a:pt x="152424" y="568098"/>
                      <a:pt x="120399" y="569463"/>
                    </a:cubicBezTo>
                    <a:cubicBezTo>
                      <a:pt x="98510" y="570576"/>
                      <a:pt x="76684" y="572151"/>
                      <a:pt x="54859" y="574146"/>
                    </a:cubicBezTo>
                    <a:cubicBezTo>
                      <a:pt x="36621" y="575176"/>
                      <a:pt x="18237" y="578746"/>
                      <a:pt x="0" y="576184"/>
                    </a:cubicBezTo>
                    <a:cubicBezTo>
                      <a:pt x="3757" y="519876"/>
                      <a:pt x="-21" y="462833"/>
                      <a:pt x="7534" y="406882"/>
                    </a:cubicBezTo>
                    <a:cubicBezTo>
                      <a:pt x="65939" y="408793"/>
                      <a:pt x="124785" y="409865"/>
                      <a:pt x="183233" y="412847"/>
                    </a:cubicBezTo>
                    <a:cubicBezTo>
                      <a:pt x="227199" y="414863"/>
                      <a:pt x="271292" y="414737"/>
                      <a:pt x="315300" y="413771"/>
                    </a:cubicBezTo>
                    <a:cubicBezTo>
                      <a:pt x="344807" y="412259"/>
                      <a:pt x="374167" y="408394"/>
                      <a:pt x="403569" y="405643"/>
                    </a:cubicBezTo>
                    <a:cubicBezTo>
                      <a:pt x="423380" y="405055"/>
                      <a:pt x="420673" y="398019"/>
                      <a:pt x="422310" y="381952"/>
                    </a:cubicBezTo>
                    <a:cubicBezTo>
                      <a:pt x="424598" y="357841"/>
                      <a:pt x="426004" y="333625"/>
                      <a:pt x="427032" y="309451"/>
                    </a:cubicBezTo>
                    <a:cubicBezTo>
                      <a:pt x="428543" y="271773"/>
                      <a:pt x="430747" y="234157"/>
                      <a:pt x="432027" y="196500"/>
                    </a:cubicBezTo>
                    <a:cubicBezTo>
                      <a:pt x="431481" y="152920"/>
                      <a:pt x="432321" y="109129"/>
                      <a:pt x="429802" y="65696"/>
                    </a:cubicBezTo>
                    <a:cubicBezTo>
                      <a:pt x="429781" y="65696"/>
                      <a:pt x="429781" y="65696"/>
                      <a:pt x="429781" y="65717"/>
                    </a:cubicBezTo>
                    <a:cubicBezTo>
                      <a:pt x="429676" y="65255"/>
                      <a:pt x="429424" y="64856"/>
                      <a:pt x="429047" y="64562"/>
                    </a:cubicBezTo>
                    <a:cubicBezTo>
                      <a:pt x="429403" y="49440"/>
                      <a:pt x="426843" y="33583"/>
                      <a:pt x="430516" y="18818"/>
                    </a:cubicBezTo>
                    <a:cubicBezTo>
                      <a:pt x="461869" y="17768"/>
                      <a:pt x="492992" y="13316"/>
                      <a:pt x="524388" y="12875"/>
                    </a:cubicBezTo>
                    <a:cubicBezTo>
                      <a:pt x="552111" y="10669"/>
                      <a:pt x="579456" y="4831"/>
                      <a:pt x="606760" y="0"/>
                    </a:cubicBezTo>
                    <a:cubicBezTo>
                      <a:pt x="602814" y="41312"/>
                      <a:pt x="603570" y="83401"/>
                      <a:pt x="602919" y="124944"/>
                    </a:cubicBezTo>
                    <a:cubicBezTo>
                      <a:pt x="602709" y="156175"/>
                      <a:pt x="600695" y="187301"/>
                      <a:pt x="599331" y="218489"/>
                    </a:cubicBezTo>
                    <a:cubicBezTo>
                      <a:pt x="596477" y="259024"/>
                      <a:pt x="592279" y="299643"/>
                      <a:pt x="593475" y="340388"/>
                    </a:cubicBezTo>
                    <a:cubicBezTo>
                      <a:pt x="593496" y="349650"/>
                      <a:pt x="593811" y="358912"/>
                      <a:pt x="594504" y="368154"/>
                    </a:cubicBezTo>
                    <a:cubicBezTo>
                      <a:pt x="595553" y="375504"/>
                      <a:pt x="593182" y="385859"/>
                      <a:pt x="600128" y="390878"/>
                    </a:cubicBezTo>
                    <a:cubicBezTo>
                      <a:pt x="602227" y="392327"/>
                      <a:pt x="604913" y="392327"/>
                      <a:pt x="607305" y="391613"/>
                    </a:cubicBezTo>
                    <a:cubicBezTo>
                      <a:pt x="629404" y="390689"/>
                      <a:pt x="652028" y="392159"/>
                      <a:pt x="674231" y="392285"/>
                    </a:cubicBezTo>
                    <a:cubicBezTo>
                      <a:pt x="693077" y="392096"/>
                      <a:pt x="711776" y="394302"/>
                      <a:pt x="730517" y="396087"/>
                    </a:cubicBezTo>
                    <a:cubicBezTo>
                      <a:pt x="754336" y="397410"/>
                      <a:pt x="777946" y="399132"/>
                      <a:pt x="801955" y="401611"/>
                    </a:cubicBezTo>
                    <a:cubicBezTo>
                      <a:pt x="825229" y="402640"/>
                      <a:pt x="848041" y="404152"/>
                      <a:pt x="871504" y="4052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11" name="Google Shape;1711;p37"/>
          <p:cNvGrpSpPr/>
          <p:nvPr/>
        </p:nvGrpSpPr>
        <p:grpSpPr>
          <a:xfrm>
            <a:off x="4526463" y="2610031"/>
            <a:ext cx="483837" cy="696236"/>
            <a:chOff x="4526463" y="2610031"/>
            <a:chExt cx="483837" cy="696236"/>
          </a:xfrm>
        </p:grpSpPr>
        <p:sp>
          <p:nvSpPr>
            <p:cNvPr id="1712" name="Google Shape;1712;p37"/>
            <p:cNvSpPr/>
            <p:nvPr/>
          </p:nvSpPr>
          <p:spPr>
            <a:xfrm>
              <a:off x="4526463" y="2610031"/>
              <a:ext cx="483826" cy="696236"/>
            </a:xfrm>
            <a:custGeom>
              <a:rect b="b" l="l" r="r" t="t"/>
              <a:pathLst>
                <a:path extrusionOk="0" h="1392471" w="967653">
                  <a:moveTo>
                    <a:pt x="964104" y="526873"/>
                  </a:moveTo>
                  <a:cubicBezTo>
                    <a:pt x="964940" y="365628"/>
                    <a:pt x="960090" y="204411"/>
                    <a:pt x="948050" y="43584"/>
                  </a:cubicBezTo>
                  <a:cubicBezTo>
                    <a:pt x="946573" y="31107"/>
                    <a:pt x="949890" y="7185"/>
                    <a:pt x="930882" y="9218"/>
                  </a:cubicBezTo>
                  <a:cubicBezTo>
                    <a:pt x="895625" y="9580"/>
                    <a:pt x="860424" y="8494"/>
                    <a:pt x="825196" y="7742"/>
                  </a:cubicBezTo>
                  <a:cubicBezTo>
                    <a:pt x="769538" y="7464"/>
                    <a:pt x="713963" y="6322"/>
                    <a:pt x="658389" y="3620"/>
                  </a:cubicBezTo>
                  <a:cubicBezTo>
                    <a:pt x="610619" y="4289"/>
                    <a:pt x="562904" y="7046"/>
                    <a:pt x="515189" y="3203"/>
                  </a:cubicBezTo>
                  <a:cubicBezTo>
                    <a:pt x="485674" y="1838"/>
                    <a:pt x="456103" y="2841"/>
                    <a:pt x="426560" y="2395"/>
                  </a:cubicBezTo>
                  <a:cubicBezTo>
                    <a:pt x="399804" y="2479"/>
                    <a:pt x="373104" y="-306"/>
                    <a:pt x="346348" y="28"/>
                  </a:cubicBezTo>
                  <a:cubicBezTo>
                    <a:pt x="306437" y="334"/>
                    <a:pt x="266693" y="4512"/>
                    <a:pt x="226782" y="4595"/>
                  </a:cubicBezTo>
                  <a:cubicBezTo>
                    <a:pt x="189603" y="4289"/>
                    <a:pt x="153148" y="11307"/>
                    <a:pt x="116609" y="17183"/>
                  </a:cubicBezTo>
                  <a:cubicBezTo>
                    <a:pt x="106325" y="18687"/>
                    <a:pt x="95901" y="18909"/>
                    <a:pt x="85561" y="19940"/>
                  </a:cubicBezTo>
                  <a:cubicBezTo>
                    <a:pt x="84251" y="20107"/>
                    <a:pt x="82328" y="20246"/>
                    <a:pt x="80433" y="20580"/>
                  </a:cubicBezTo>
                  <a:cubicBezTo>
                    <a:pt x="74162" y="19745"/>
                    <a:pt x="67194" y="19801"/>
                    <a:pt x="64546" y="19439"/>
                  </a:cubicBezTo>
                  <a:cubicBezTo>
                    <a:pt x="57439" y="19132"/>
                    <a:pt x="50332" y="19244"/>
                    <a:pt x="43225" y="19188"/>
                  </a:cubicBezTo>
                  <a:cubicBezTo>
                    <a:pt x="39853" y="19160"/>
                    <a:pt x="37038" y="22028"/>
                    <a:pt x="37038" y="25370"/>
                  </a:cubicBezTo>
                  <a:cubicBezTo>
                    <a:pt x="37122" y="27654"/>
                    <a:pt x="37986" y="29102"/>
                    <a:pt x="39240" y="30049"/>
                  </a:cubicBezTo>
                  <a:cubicBezTo>
                    <a:pt x="32551" y="51465"/>
                    <a:pt x="34864" y="74607"/>
                    <a:pt x="32161" y="96775"/>
                  </a:cubicBezTo>
                  <a:cubicBezTo>
                    <a:pt x="30544" y="115545"/>
                    <a:pt x="57244" y="111145"/>
                    <a:pt x="69340" y="111423"/>
                  </a:cubicBezTo>
                  <a:cubicBezTo>
                    <a:pt x="79820" y="109363"/>
                    <a:pt x="77423" y="96051"/>
                    <a:pt x="81046" y="88587"/>
                  </a:cubicBezTo>
                  <a:cubicBezTo>
                    <a:pt x="85115" y="80093"/>
                    <a:pt x="95427" y="77392"/>
                    <a:pt x="104179" y="77364"/>
                  </a:cubicBezTo>
                  <a:cubicBezTo>
                    <a:pt x="113627" y="79397"/>
                    <a:pt x="121013" y="88086"/>
                    <a:pt x="124524" y="96747"/>
                  </a:cubicBezTo>
                  <a:cubicBezTo>
                    <a:pt x="133220" y="118107"/>
                    <a:pt x="111035" y="142948"/>
                    <a:pt x="88961" y="139133"/>
                  </a:cubicBezTo>
                  <a:cubicBezTo>
                    <a:pt x="84641" y="138465"/>
                    <a:pt x="81520" y="135624"/>
                    <a:pt x="79179" y="132115"/>
                  </a:cubicBezTo>
                  <a:cubicBezTo>
                    <a:pt x="75165" y="127938"/>
                    <a:pt x="68894" y="128133"/>
                    <a:pt x="63515" y="127938"/>
                  </a:cubicBezTo>
                  <a:cubicBezTo>
                    <a:pt x="57244" y="128885"/>
                    <a:pt x="44647" y="125264"/>
                    <a:pt x="42584" y="132951"/>
                  </a:cubicBezTo>
                  <a:cubicBezTo>
                    <a:pt x="40661" y="134120"/>
                    <a:pt x="39240" y="136209"/>
                    <a:pt x="38431" y="138298"/>
                  </a:cubicBezTo>
                  <a:cubicBezTo>
                    <a:pt x="35895" y="144285"/>
                    <a:pt x="35533" y="150885"/>
                    <a:pt x="35254" y="157290"/>
                  </a:cubicBezTo>
                  <a:cubicBezTo>
                    <a:pt x="34976" y="172245"/>
                    <a:pt x="35003" y="187200"/>
                    <a:pt x="34892" y="202183"/>
                  </a:cubicBezTo>
                  <a:cubicBezTo>
                    <a:pt x="34864" y="209479"/>
                    <a:pt x="34836" y="216776"/>
                    <a:pt x="34808" y="224072"/>
                  </a:cubicBezTo>
                  <a:cubicBezTo>
                    <a:pt x="34418" y="229725"/>
                    <a:pt x="34753" y="236548"/>
                    <a:pt x="40968" y="238860"/>
                  </a:cubicBezTo>
                  <a:cubicBezTo>
                    <a:pt x="45929" y="240726"/>
                    <a:pt x="51475" y="239890"/>
                    <a:pt x="56687" y="239667"/>
                  </a:cubicBezTo>
                  <a:cubicBezTo>
                    <a:pt x="63850" y="238470"/>
                    <a:pt x="73827" y="241923"/>
                    <a:pt x="78788" y="234989"/>
                  </a:cubicBezTo>
                  <a:cubicBezTo>
                    <a:pt x="82941" y="225214"/>
                    <a:pt x="92780" y="221176"/>
                    <a:pt x="102674" y="219338"/>
                  </a:cubicBezTo>
                  <a:cubicBezTo>
                    <a:pt x="116665" y="215550"/>
                    <a:pt x="131938" y="221816"/>
                    <a:pt x="138237" y="235100"/>
                  </a:cubicBezTo>
                  <a:cubicBezTo>
                    <a:pt x="150528" y="260833"/>
                    <a:pt x="121040" y="286509"/>
                    <a:pt x="96291" y="276261"/>
                  </a:cubicBezTo>
                  <a:cubicBezTo>
                    <a:pt x="90912" y="273560"/>
                    <a:pt x="86007" y="269744"/>
                    <a:pt x="83471" y="264119"/>
                  </a:cubicBezTo>
                  <a:cubicBezTo>
                    <a:pt x="81492" y="260638"/>
                    <a:pt x="81297" y="256043"/>
                    <a:pt x="77952" y="253481"/>
                  </a:cubicBezTo>
                  <a:cubicBezTo>
                    <a:pt x="73799" y="250417"/>
                    <a:pt x="68281" y="251030"/>
                    <a:pt x="63404" y="250835"/>
                  </a:cubicBezTo>
                  <a:cubicBezTo>
                    <a:pt x="58443" y="250891"/>
                    <a:pt x="53454" y="250612"/>
                    <a:pt x="48493" y="250974"/>
                  </a:cubicBezTo>
                  <a:cubicBezTo>
                    <a:pt x="45427" y="251308"/>
                    <a:pt x="43086" y="254149"/>
                    <a:pt x="43086" y="257184"/>
                  </a:cubicBezTo>
                  <a:cubicBezTo>
                    <a:pt x="43086" y="258215"/>
                    <a:pt x="43337" y="259050"/>
                    <a:pt x="43671" y="259802"/>
                  </a:cubicBezTo>
                  <a:cubicBezTo>
                    <a:pt x="43365" y="259914"/>
                    <a:pt x="43086" y="260109"/>
                    <a:pt x="42807" y="260303"/>
                  </a:cubicBezTo>
                  <a:cubicBezTo>
                    <a:pt x="42417" y="260471"/>
                    <a:pt x="42027" y="260693"/>
                    <a:pt x="41553" y="261139"/>
                  </a:cubicBezTo>
                  <a:cubicBezTo>
                    <a:pt x="38013" y="271415"/>
                    <a:pt x="39017" y="282889"/>
                    <a:pt x="38153" y="293666"/>
                  </a:cubicBezTo>
                  <a:cubicBezTo>
                    <a:pt x="36453" y="318201"/>
                    <a:pt x="38487" y="342346"/>
                    <a:pt x="38961" y="367020"/>
                  </a:cubicBezTo>
                  <a:cubicBezTo>
                    <a:pt x="39546" y="369722"/>
                    <a:pt x="42333" y="371615"/>
                    <a:pt x="45009" y="371643"/>
                  </a:cubicBezTo>
                  <a:cubicBezTo>
                    <a:pt x="47155" y="371671"/>
                    <a:pt x="48799" y="370669"/>
                    <a:pt x="49914" y="369165"/>
                  </a:cubicBezTo>
                  <a:cubicBezTo>
                    <a:pt x="52869" y="369360"/>
                    <a:pt x="55851" y="369471"/>
                    <a:pt x="58805" y="369750"/>
                  </a:cubicBezTo>
                  <a:cubicBezTo>
                    <a:pt x="65494" y="370112"/>
                    <a:pt x="72072" y="370557"/>
                    <a:pt x="78788" y="370919"/>
                  </a:cubicBezTo>
                  <a:cubicBezTo>
                    <a:pt x="84195" y="371671"/>
                    <a:pt x="90271" y="371086"/>
                    <a:pt x="93058" y="365684"/>
                  </a:cubicBezTo>
                  <a:cubicBezTo>
                    <a:pt x="106157" y="338949"/>
                    <a:pt x="139937" y="359390"/>
                    <a:pt x="139435" y="383535"/>
                  </a:cubicBezTo>
                  <a:cubicBezTo>
                    <a:pt x="141637" y="404589"/>
                    <a:pt x="113794" y="420546"/>
                    <a:pt x="100054" y="401302"/>
                  </a:cubicBezTo>
                  <a:cubicBezTo>
                    <a:pt x="96793" y="397821"/>
                    <a:pt x="96877" y="392669"/>
                    <a:pt x="94229" y="388910"/>
                  </a:cubicBezTo>
                  <a:cubicBezTo>
                    <a:pt x="86759" y="380471"/>
                    <a:pt x="73744" y="383423"/>
                    <a:pt x="63682" y="383089"/>
                  </a:cubicBezTo>
                  <a:cubicBezTo>
                    <a:pt x="57885" y="383618"/>
                    <a:pt x="47796" y="381223"/>
                    <a:pt x="47406" y="389662"/>
                  </a:cubicBezTo>
                  <a:cubicBezTo>
                    <a:pt x="47406" y="390386"/>
                    <a:pt x="47545" y="391054"/>
                    <a:pt x="47768" y="391695"/>
                  </a:cubicBezTo>
                  <a:cubicBezTo>
                    <a:pt x="44256" y="392697"/>
                    <a:pt x="43532" y="398100"/>
                    <a:pt x="44702" y="402221"/>
                  </a:cubicBezTo>
                  <a:cubicBezTo>
                    <a:pt x="41915" y="419181"/>
                    <a:pt x="44173" y="436977"/>
                    <a:pt x="42863" y="454132"/>
                  </a:cubicBezTo>
                  <a:cubicBezTo>
                    <a:pt x="42528" y="465160"/>
                    <a:pt x="42138" y="476216"/>
                    <a:pt x="41971" y="487244"/>
                  </a:cubicBezTo>
                  <a:cubicBezTo>
                    <a:pt x="42250" y="491449"/>
                    <a:pt x="40773" y="496128"/>
                    <a:pt x="43030" y="499943"/>
                  </a:cubicBezTo>
                  <a:cubicBezTo>
                    <a:pt x="44814" y="503062"/>
                    <a:pt x="49162" y="503647"/>
                    <a:pt x="51782" y="501391"/>
                  </a:cubicBezTo>
                  <a:cubicBezTo>
                    <a:pt x="56492" y="504343"/>
                    <a:pt x="63125" y="504343"/>
                    <a:pt x="68420" y="505262"/>
                  </a:cubicBezTo>
                  <a:cubicBezTo>
                    <a:pt x="88822" y="507685"/>
                    <a:pt x="92947" y="506599"/>
                    <a:pt x="98159" y="485935"/>
                  </a:cubicBezTo>
                  <a:cubicBezTo>
                    <a:pt x="102116" y="476550"/>
                    <a:pt x="113097" y="471147"/>
                    <a:pt x="123019" y="472707"/>
                  </a:cubicBezTo>
                  <a:cubicBezTo>
                    <a:pt x="131018" y="474879"/>
                    <a:pt x="136230" y="482370"/>
                    <a:pt x="141024" y="488636"/>
                  </a:cubicBezTo>
                  <a:cubicBezTo>
                    <a:pt x="149803" y="500417"/>
                    <a:pt x="150138" y="518156"/>
                    <a:pt x="138153" y="527876"/>
                  </a:cubicBezTo>
                  <a:cubicBezTo>
                    <a:pt x="127367" y="536676"/>
                    <a:pt x="107997" y="540575"/>
                    <a:pt x="100946" y="525369"/>
                  </a:cubicBezTo>
                  <a:cubicBezTo>
                    <a:pt x="100193" y="524144"/>
                    <a:pt x="99441" y="523030"/>
                    <a:pt x="98493" y="521944"/>
                  </a:cubicBezTo>
                  <a:cubicBezTo>
                    <a:pt x="96040" y="519270"/>
                    <a:pt x="92417" y="519772"/>
                    <a:pt x="90076" y="521749"/>
                  </a:cubicBezTo>
                  <a:cubicBezTo>
                    <a:pt x="88432" y="519883"/>
                    <a:pt x="85422" y="519020"/>
                    <a:pt x="83164" y="518407"/>
                  </a:cubicBezTo>
                  <a:cubicBezTo>
                    <a:pt x="75137" y="516708"/>
                    <a:pt x="66888" y="516764"/>
                    <a:pt x="58694" y="516569"/>
                  </a:cubicBezTo>
                  <a:cubicBezTo>
                    <a:pt x="54792" y="516430"/>
                    <a:pt x="52423" y="520245"/>
                    <a:pt x="52980" y="523587"/>
                  </a:cubicBezTo>
                  <a:cubicBezTo>
                    <a:pt x="52255" y="524255"/>
                    <a:pt x="51837" y="525453"/>
                    <a:pt x="51726" y="526455"/>
                  </a:cubicBezTo>
                  <a:cubicBezTo>
                    <a:pt x="48883" y="552271"/>
                    <a:pt x="48549" y="578338"/>
                    <a:pt x="47573" y="604265"/>
                  </a:cubicBezTo>
                  <a:cubicBezTo>
                    <a:pt x="47517" y="622617"/>
                    <a:pt x="42863" y="632894"/>
                    <a:pt x="66637" y="632754"/>
                  </a:cubicBezTo>
                  <a:cubicBezTo>
                    <a:pt x="74580" y="632086"/>
                    <a:pt x="82384" y="633451"/>
                    <a:pt x="90299" y="633451"/>
                  </a:cubicBezTo>
                  <a:cubicBezTo>
                    <a:pt x="95762" y="634175"/>
                    <a:pt x="99441" y="629162"/>
                    <a:pt x="99524" y="624121"/>
                  </a:cubicBezTo>
                  <a:cubicBezTo>
                    <a:pt x="98409" y="593125"/>
                    <a:pt x="123828" y="590285"/>
                    <a:pt x="139909" y="613288"/>
                  </a:cubicBezTo>
                  <a:cubicBezTo>
                    <a:pt x="145232" y="620891"/>
                    <a:pt x="145232" y="631028"/>
                    <a:pt x="143393" y="639800"/>
                  </a:cubicBezTo>
                  <a:cubicBezTo>
                    <a:pt x="139324" y="648573"/>
                    <a:pt x="130962" y="656565"/>
                    <a:pt x="120985" y="657512"/>
                  </a:cubicBezTo>
                  <a:cubicBezTo>
                    <a:pt x="116135" y="657679"/>
                    <a:pt x="112010" y="653947"/>
                    <a:pt x="109056" y="650466"/>
                  </a:cubicBezTo>
                  <a:cubicBezTo>
                    <a:pt x="107551" y="647654"/>
                    <a:pt x="105851" y="644729"/>
                    <a:pt x="102506" y="643950"/>
                  </a:cubicBezTo>
                  <a:cubicBezTo>
                    <a:pt x="95371" y="642474"/>
                    <a:pt x="87958" y="644228"/>
                    <a:pt x="80711" y="643810"/>
                  </a:cubicBezTo>
                  <a:cubicBezTo>
                    <a:pt x="75500" y="643755"/>
                    <a:pt x="70344" y="643671"/>
                    <a:pt x="65160" y="643671"/>
                  </a:cubicBezTo>
                  <a:cubicBezTo>
                    <a:pt x="60394" y="643281"/>
                    <a:pt x="53733" y="643838"/>
                    <a:pt x="53705" y="650021"/>
                  </a:cubicBezTo>
                  <a:cubicBezTo>
                    <a:pt x="53705" y="651079"/>
                    <a:pt x="54011" y="652109"/>
                    <a:pt x="54513" y="653001"/>
                  </a:cubicBezTo>
                  <a:cubicBezTo>
                    <a:pt x="53036" y="652360"/>
                    <a:pt x="51308" y="653892"/>
                    <a:pt x="50834" y="657067"/>
                  </a:cubicBezTo>
                  <a:cubicBezTo>
                    <a:pt x="47768" y="679680"/>
                    <a:pt x="47406" y="702599"/>
                    <a:pt x="46124" y="725352"/>
                  </a:cubicBezTo>
                  <a:cubicBezTo>
                    <a:pt x="46430" y="731590"/>
                    <a:pt x="44006" y="739499"/>
                    <a:pt x="49747" y="743955"/>
                  </a:cubicBezTo>
                  <a:cubicBezTo>
                    <a:pt x="60310" y="750778"/>
                    <a:pt x="73911" y="748327"/>
                    <a:pt x="85840" y="749608"/>
                  </a:cubicBezTo>
                  <a:cubicBezTo>
                    <a:pt x="98855" y="751279"/>
                    <a:pt x="99775" y="734264"/>
                    <a:pt x="104708" y="725937"/>
                  </a:cubicBezTo>
                  <a:cubicBezTo>
                    <a:pt x="116386" y="702404"/>
                    <a:pt x="144842" y="725046"/>
                    <a:pt x="145009" y="744066"/>
                  </a:cubicBezTo>
                  <a:cubicBezTo>
                    <a:pt x="144758" y="761277"/>
                    <a:pt x="130098" y="779602"/>
                    <a:pt x="112178" y="780019"/>
                  </a:cubicBezTo>
                  <a:cubicBezTo>
                    <a:pt x="106771" y="780604"/>
                    <a:pt x="102423" y="776176"/>
                    <a:pt x="101670" y="771052"/>
                  </a:cubicBezTo>
                  <a:cubicBezTo>
                    <a:pt x="101169" y="767153"/>
                    <a:pt x="97406" y="764201"/>
                    <a:pt x="93588" y="763449"/>
                  </a:cubicBezTo>
                  <a:cubicBezTo>
                    <a:pt x="82635" y="761778"/>
                    <a:pt x="71626" y="760469"/>
                    <a:pt x="60756" y="758325"/>
                  </a:cubicBezTo>
                  <a:cubicBezTo>
                    <a:pt x="57328" y="757768"/>
                    <a:pt x="54067" y="760386"/>
                    <a:pt x="53593" y="763756"/>
                  </a:cubicBezTo>
                  <a:cubicBezTo>
                    <a:pt x="53482" y="764507"/>
                    <a:pt x="53537" y="765232"/>
                    <a:pt x="53705" y="765956"/>
                  </a:cubicBezTo>
                  <a:cubicBezTo>
                    <a:pt x="52952" y="766735"/>
                    <a:pt x="52283" y="768239"/>
                    <a:pt x="51977" y="770606"/>
                  </a:cubicBezTo>
                  <a:cubicBezTo>
                    <a:pt x="49134" y="789934"/>
                    <a:pt x="47712" y="809456"/>
                    <a:pt x="46124" y="828894"/>
                  </a:cubicBezTo>
                  <a:cubicBezTo>
                    <a:pt x="44563" y="840618"/>
                    <a:pt x="44424" y="851145"/>
                    <a:pt x="58721" y="853234"/>
                  </a:cubicBezTo>
                  <a:cubicBezTo>
                    <a:pt x="67752" y="854069"/>
                    <a:pt x="76614" y="856158"/>
                    <a:pt x="85617" y="857049"/>
                  </a:cubicBezTo>
                  <a:cubicBezTo>
                    <a:pt x="95873" y="858692"/>
                    <a:pt x="99496" y="846300"/>
                    <a:pt x="108136" y="843181"/>
                  </a:cubicBezTo>
                  <a:cubicBezTo>
                    <a:pt x="132300" y="830983"/>
                    <a:pt x="144619" y="859277"/>
                    <a:pt x="134614" y="878437"/>
                  </a:cubicBezTo>
                  <a:cubicBezTo>
                    <a:pt x="127562" y="893420"/>
                    <a:pt x="99942" y="900020"/>
                    <a:pt x="92891" y="881779"/>
                  </a:cubicBezTo>
                  <a:cubicBezTo>
                    <a:pt x="91302" y="873035"/>
                    <a:pt x="81687" y="869971"/>
                    <a:pt x="73911" y="869052"/>
                  </a:cubicBezTo>
                  <a:cubicBezTo>
                    <a:pt x="67947" y="869164"/>
                    <a:pt x="56659" y="864569"/>
                    <a:pt x="52924" y="870389"/>
                  </a:cubicBezTo>
                  <a:cubicBezTo>
                    <a:pt x="51224" y="870612"/>
                    <a:pt x="49636" y="871893"/>
                    <a:pt x="49552" y="874176"/>
                  </a:cubicBezTo>
                  <a:cubicBezTo>
                    <a:pt x="48883" y="884620"/>
                    <a:pt x="47573" y="895258"/>
                    <a:pt x="46124" y="906119"/>
                  </a:cubicBezTo>
                  <a:cubicBezTo>
                    <a:pt x="43978" y="921742"/>
                    <a:pt x="42501" y="937449"/>
                    <a:pt x="39602" y="952961"/>
                  </a:cubicBezTo>
                  <a:cubicBezTo>
                    <a:pt x="39100" y="957222"/>
                    <a:pt x="37205" y="961761"/>
                    <a:pt x="38794" y="965938"/>
                  </a:cubicBezTo>
                  <a:cubicBezTo>
                    <a:pt x="45511" y="977886"/>
                    <a:pt x="65271" y="975101"/>
                    <a:pt x="77144" y="976660"/>
                  </a:cubicBezTo>
                  <a:cubicBezTo>
                    <a:pt x="78426" y="976744"/>
                    <a:pt x="80488" y="976939"/>
                    <a:pt x="82439" y="975797"/>
                  </a:cubicBezTo>
                  <a:cubicBezTo>
                    <a:pt x="92668" y="966384"/>
                    <a:pt x="93922" y="948895"/>
                    <a:pt x="112428" y="951791"/>
                  </a:cubicBezTo>
                  <a:cubicBezTo>
                    <a:pt x="122545" y="953991"/>
                    <a:pt x="129151" y="963432"/>
                    <a:pt x="130628" y="973291"/>
                  </a:cubicBezTo>
                  <a:cubicBezTo>
                    <a:pt x="133666" y="983233"/>
                    <a:pt x="132913" y="993871"/>
                    <a:pt x="126838" y="1002588"/>
                  </a:cubicBezTo>
                  <a:cubicBezTo>
                    <a:pt x="117027" y="1017431"/>
                    <a:pt x="88153" y="1023391"/>
                    <a:pt x="88125" y="999023"/>
                  </a:cubicBezTo>
                  <a:cubicBezTo>
                    <a:pt x="88571" y="982147"/>
                    <a:pt x="62540" y="985823"/>
                    <a:pt x="51141" y="982508"/>
                  </a:cubicBezTo>
                  <a:cubicBezTo>
                    <a:pt x="47712" y="982007"/>
                    <a:pt x="44452" y="984541"/>
                    <a:pt x="43978" y="987939"/>
                  </a:cubicBezTo>
                  <a:cubicBezTo>
                    <a:pt x="43615" y="990501"/>
                    <a:pt x="44898" y="992924"/>
                    <a:pt x="46988" y="994205"/>
                  </a:cubicBezTo>
                  <a:cubicBezTo>
                    <a:pt x="46180" y="994734"/>
                    <a:pt x="45539" y="995597"/>
                    <a:pt x="45343" y="996600"/>
                  </a:cubicBezTo>
                  <a:cubicBezTo>
                    <a:pt x="41525" y="1019575"/>
                    <a:pt x="41051" y="1042968"/>
                    <a:pt x="38404" y="1066083"/>
                  </a:cubicBezTo>
                  <a:cubicBezTo>
                    <a:pt x="37763" y="1072182"/>
                    <a:pt x="36676" y="1078225"/>
                    <a:pt x="35923" y="1084296"/>
                  </a:cubicBezTo>
                  <a:cubicBezTo>
                    <a:pt x="35143" y="1088529"/>
                    <a:pt x="34976" y="1093626"/>
                    <a:pt x="38822" y="1096438"/>
                  </a:cubicBezTo>
                  <a:cubicBezTo>
                    <a:pt x="46848" y="1101841"/>
                    <a:pt x="57411" y="1100393"/>
                    <a:pt x="66637" y="1101368"/>
                  </a:cubicBezTo>
                  <a:cubicBezTo>
                    <a:pt x="71124" y="1101368"/>
                    <a:pt x="75946" y="1102732"/>
                    <a:pt x="80266" y="1101033"/>
                  </a:cubicBezTo>
                  <a:cubicBezTo>
                    <a:pt x="85004" y="1098611"/>
                    <a:pt x="85923" y="1092707"/>
                    <a:pt x="88961" y="1088724"/>
                  </a:cubicBezTo>
                  <a:cubicBezTo>
                    <a:pt x="93811" y="1081595"/>
                    <a:pt x="104290" y="1079339"/>
                    <a:pt x="112205" y="1081957"/>
                  </a:cubicBezTo>
                  <a:cubicBezTo>
                    <a:pt x="143114" y="1094238"/>
                    <a:pt x="130377" y="1144505"/>
                    <a:pt x="99580" y="1147430"/>
                  </a:cubicBezTo>
                  <a:cubicBezTo>
                    <a:pt x="87623" y="1149435"/>
                    <a:pt x="77562" y="1137989"/>
                    <a:pt x="77478" y="1126543"/>
                  </a:cubicBezTo>
                  <a:cubicBezTo>
                    <a:pt x="77451" y="1116573"/>
                    <a:pt x="65605" y="1116406"/>
                    <a:pt x="58303" y="1114735"/>
                  </a:cubicBezTo>
                  <a:cubicBezTo>
                    <a:pt x="55126" y="1114039"/>
                    <a:pt x="51949" y="1113231"/>
                    <a:pt x="48744" y="1112730"/>
                  </a:cubicBezTo>
                  <a:cubicBezTo>
                    <a:pt x="43281" y="1111950"/>
                    <a:pt x="40578" y="1117520"/>
                    <a:pt x="42110" y="1121502"/>
                  </a:cubicBezTo>
                  <a:cubicBezTo>
                    <a:pt x="41776" y="1122310"/>
                    <a:pt x="41469" y="1123396"/>
                    <a:pt x="41246" y="1124872"/>
                  </a:cubicBezTo>
                  <a:cubicBezTo>
                    <a:pt x="36146" y="1148182"/>
                    <a:pt x="32328" y="1171714"/>
                    <a:pt x="27562" y="1195107"/>
                  </a:cubicBezTo>
                  <a:cubicBezTo>
                    <a:pt x="26893" y="1202153"/>
                    <a:pt x="21793" y="1209533"/>
                    <a:pt x="24162" y="1216634"/>
                  </a:cubicBezTo>
                  <a:cubicBezTo>
                    <a:pt x="26865" y="1222622"/>
                    <a:pt x="34056" y="1224153"/>
                    <a:pt x="39964" y="1225156"/>
                  </a:cubicBezTo>
                  <a:cubicBezTo>
                    <a:pt x="45706" y="1225518"/>
                    <a:pt x="51809" y="1227829"/>
                    <a:pt x="57439" y="1225936"/>
                  </a:cubicBezTo>
                  <a:cubicBezTo>
                    <a:pt x="62818" y="1223680"/>
                    <a:pt x="65578" y="1218249"/>
                    <a:pt x="69786" y="1214545"/>
                  </a:cubicBezTo>
                  <a:cubicBezTo>
                    <a:pt x="77228" y="1208725"/>
                    <a:pt x="88041" y="1209282"/>
                    <a:pt x="96709" y="1211677"/>
                  </a:cubicBezTo>
                  <a:cubicBezTo>
                    <a:pt x="115076" y="1216968"/>
                    <a:pt x="111620" y="1248883"/>
                    <a:pt x="102590" y="1261109"/>
                  </a:cubicBezTo>
                  <a:cubicBezTo>
                    <a:pt x="95734" y="1269436"/>
                    <a:pt x="82579" y="1272388"/>
                    <a:pt x="73214" y="1266651"/>
                  </a:cubicBezTo>
                  <a:cubicBezTo>
                    <a:pt x="68281" y="1262724"/>
                    <a:pt x="64519" y="1256987"/>
                    <a:pt x="63209" y="1250777"/>
                  </a:cubicBezTo>
                  <a:cubicBezTo>
                    <a:pt x="62623" y="1247045"/>
                    <a:pt x="62372" y="1242756"/>
                    <a:pt x="59000" y="1240389"/>
                  </a:cubicBezTo>
                  <a:cubicBezTo>
                    <a:pt x="51280" y="1235516"/>
                    <a:pt x="41302" y="1236992"/>
                    <a:pt x="32579" y="1236295"/>
                  </a:cubicBezTo>
                  <a:cubicBezTo>
                    <a:pt x="25945" y="1235571"/>
                    <a:pt x="19953" y="1236825"/>
                    <a:pt x="17166" y="1243564"/>
                  </a:cubicBezTo>
                  <a:cubicBezTo>
                    <a:pt x="11480" y="1261359"/>
                    <a:pt x="10282" y="1280436"/>
                    <a:pt x="6464" y="1298733"/>
                  </a:cubicBezTo>
                  <a:cubicBezTo>
                    <a:pt x="5767" y="1304358"/>
                    <a:pt x="2060" y="1313910"/>
                    <a:pt x="6296" y="1318060"/>
                  </a:cubicBezTo>
                  <a:cubicBezTo>
                    <a:pt x="-1396" y="1318310"/>
                    <a:pt x="1113" y="1332569"/>
                    <a:pt x="26" y="1338139"/>
                  </a:cubicBezTo>
                  <a:cubicBezTo>
                    <a:pt x="-114" y="1353511"/>
                    <a:pt x="249" y="1369330"/>
                    <a:pt x="2840" y="1384507"/>
                  </a:cubicBezTo>
                  <a:cubicBezTo>
                    <a:pt x="2645" y="1385259"/>
                    <a:pt x="2562" y="1386067"/>
                    <a:pt x="2645" y="1387014"/>
                  </a:cubicBezTo>
                  <a:cubicBezTo>
                    <a:pt x="3091" y="1390244"/>
                    <a:pt x="5906" y="1392472"/>
                    <a:pt x="9056" y="1392472"/>
                  </a:cubicBezTo>
                  <a:cubicBezTo>
                    <a:pt x="13794" y="1392054"/>
                    <a:pt x="18504" y="1391469"/>
                    <a:pt x="23242" y="1391163"/>
                  </a:cubicBezTo>
                  <a:cubicBezTo>
                    <a:pt x="47016" y="1390829"/>
                    <a:pt x="70734" y="1389743"/>
                    <a:pt x="94452" y="1388545"/>
                  </a:cubicBezTo>
                  <a:cubicBezTo>
                    <a:pt x="146737" y="1387515"/>
                    <a:pt x="198856" y="1383003"/>
                    <a:pt x="251086" y="1380775"/>
                  </a:cubicBezTo>
                  <a:cubicBezTo>
                    <a:pt x="289129" y="1378353"/>
                    <a:pt x="327284" y="1379606"/>
                    <a:pt x="365356" y="1377879"/>
                  </a:cubicBezTo>
                  <a:cubicBezTo>
                    <a:pt x="424999" y="1374955"/>
                    <a:pt x="484754" y="1376208"/>
                    <a:pt x="544453" y="1374649"/>
                  </a:cubicBezTo>
                  <a:cubicBezTo>
                    <a:pt x="662430" y="1374732"/>
                    <a:pt x="780435" y="1378687"/>
                    <a:pt x="898384" y="1375150"/>
                  </a:cubicBezTo>
                  <a:cubicBezTo>
                    <a:pt x="909310" y="1374732"/>
                    <a:pt x="920179" y="1374008"/>
                    <a:pt x="931105" y="1373535"/>
                  </a:cubicBezTo>
                  <a:cubicBezTo>
                    <a:pt x="938518" y="1373145"/>
                    <a:pt x="950140" y="1374203"/>
                    <a:pt x="951757" y="1364790"/>
                  </a:cubicBezTo>
                  <a:cubicBezTo>
                    <a:pt x="955659" y="1322376"/>
                    <a:pt x="957052" y="1279127"/>
                    <a:pt x="957526" y="1236351"/>
                  </a:cubicBezTo>
                  <a:cubicBezTo>
                    <a:pt x="956188" y="1133032"/>
                    <a:pt x="961930" y="1029879"/>
                    <a:pt x="965553" y="926644"/>
                  </a:cubicBezTo>
                  <a:cubicBezTo>
                    <a:pt x="971099" y="793415"/>
                    <a:pt x="963881" y="660130"/>
                    <a:pt x="964104" y="5268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3" name="Google Shape;1713;p37"/>
            <p:cNvGrpSpPr/>
            <p:nvPr/>
          </p:nvGrpSpPr>
          <p:grpSpPr>
            <a:xfrm>
              <a:off x="4526491" y="2610031"/>
              <a:ext cx="483809" cy="696222"/>
              <a:chOff x="9052982" y="5220062"/>
              <a:chExt cx="967618" cy="1392444"/>
            </a:xfrm>
          </p:grpSpPr>
          <p:sp>
            <p:nvSpPr>
              <p:cNvPr id="1714" name="Google Shape;1714;p37"/>
              <p:cNvSpPr/>
              <p:nvPr/>
            </p:nvSpPr>
            <p:spPr>
              <a:xfrm>
                <a:off x="9055582" y="5220062"/>
                <a:ext cx="965018" cy="1392444"/>
              </a:xfrm>
              <a:custGeom>
                <a:rect b="b" l="l" r="r" t="t"/>
                <a:pathLst>
                  <a:path extrusionOk="0" h="1392444" w="965018">
                    <a:moveTo>
                      <a:pt x="45" y="1386986"/>
                    </a:moveTo>
                    <a:cubicBezTo>
                      <a:pt x="-958" y="1376765"/>
                      <a:pt x="15067" y="1379661"/>
                      <a:pt x="21561" y="1378380"/>
                    </a:cubicBezTo>
                    <a:cubicBezTo>
                      <a:pt x="39454" y="1377879"/>
                      <a:pt x="57347" y="1377879"/>
                      <a:pt x="75240" y="1376515"/>
                    </a:cubicBezTo>
                    <a:cubicBezTo>
                      <a:pt x="128669" y="1375206"/>
                      <a:pt x="181958" y="1371279"/>
                      <a:pt x="235358" y="1368773"/>
                    </a:cubicBezTo>
                    <a:cubicBezTo>
                      <a:pt x="279756" y="1365598"/>
                      <a:pt x="324294" y="1366990"/>
                      <a:pt x="368720" y="1364874"/>
                    </a:cubicBezTo>
                    <a:cubicBezTo>
                      <a:pt x="397761" y="1363203"/>
                      <a:pt x="426858" y="1363314"/>
                      <a:pt x="455955" y="1363258"/>
                    </a:cubicBezTo>
                    <a:cubicBezTo>
                      <a:pt x="500660" y="1362813"/>
                      <a:pt x="545337" y="1361198"/>
                      <a:pt x="590042" y="1362228"/>
                    </a:cubicBezTo>
                    <a:cubicBezTo>
                      <a:pt x="705594" y="1362451"/>
                      <a:pt x="821453" y="1367018"/>
                      <a:pt x="936865" y="1360334"/>
                    </a:cubicBezTo>
                    <a:cubicBezTo>
                      <a:pt x="943136" y="1288401"/>
                      <a:pt x="942189" y="1216411"/>
                      <a:pt x="942356" y="1144283"/>
                    </a:cubicBezTo>
                    <a:cubicBezTo>
                      <a:pt x="946788" y="996266"/>
                      <a:pt x="955873" y="848277"/>
                      <a:pt x="950940" y="700121"/>
                    </a:cubicBezTo>
                    <a:cubicBezTo>
                      <a:pt x="947958" y="581485"/>
                      <a:pt x="949240" y="462876"/>
                      <a:pt x="947652" y="344240"/>
                    </a:cubicBezTo>
                    <a:cubicBezTo>
                      <a:pt x="943722" y="236883"/>
                      <a:pt x="940517" y="128578"/>
                      <a:pt x="930455" y="21917"/>
                    </a:cubicBezTo>
                    <a:cubicBezTo>
                      <a:pt x="858744" y="21611"/>
                      <a:pt x="787060" y="19996"/>
                      <a:pt x="715376" y="18826"/>
                    </a:cubicBezTo>
                    <a:cubicBezTo>
                      <a:pt x="692996" y="17851"/>
                      <a:pt x="670616" y="16208"/>
                      <a:pt x="648208" y="16208"/>
                    </a:cubicBezTo>
                    <a:cubicBezTo>
                      <a:pt x="626301" y="16292"/>
                      <a:pt x="604423" y="17768"/>
                      <a:pt x="582516" y="17935"/>
                    </a:cubicBezTo>
                    <a:cubicBezTo>
                      <a:pt x="538090" y="18018"/>
                      <a:pt x="493832" y="13785"/>
                      <a:pt x="449406" y="14871"/>
                    </a:cubicBezTo>
                    <a:cubicBezTo>
                      <a:pt x="405035" y="15623"/>
                      <a:pt x="360749" y="10610"/>
                      <a:pt x="316378" y="12671"/>
                    </a:cubicBezTo>
                    <a:cubicBezTo>
                      <a:pt x="301384" y="13284"/>
                      <a:pt x="286417" y="14314"/>
                      <a:pt x="271423" y="15038"/>
                    </a:cubicBezTo>
                    <a:cubicBezTo>
                      <a:pt x="239371" y="16626"/>
                      <a:pt x="207236" y="15261"/>
                      <a:pt x="175352" y="18854"/>
                    </a:cubicBezTo>
                    <a:cubicBezTo>
                      <a:pt x="144332" y="22307"/>
                      <a:pt x="113702" y="30188"/>
                      <a:pt x="82292" y="28907"/>
                    </a:cubicBezTo>
                    <a:cubicBezTo>
                      <a:pt x="78808" y="28517"/>
                      <a:pt x="74293" y="29798"/>
                      <a:pt x="71980" y="26596"/>
                    </a:cubicBezTo>
                    <a:cubicBezTo>
                      <a:pt x="72007" y="26596"/>
                      <a:pt x="72007" y="26568"/>
                      <a:pt x="72035" y="26568"/>
                    </a:cubicBezTo>
                    <a:cubicBezTo>
                      <a:pt x="69694" y="20552"/>
                      <a:pt x="78975" y="20469"/>
                      <a:pt x="82905" y="19940"/>
                    </a:cubicBezTo>
                    <a:cubicBezTo>
                      <a:pt x="93245" y="18909"/>
                      <a:pt x="103669" y="18687"/>
                      <a:pt x="113953" y="17183"/>
                    </a:cubicBezTo>
                    <a:cubicBezTo>
                      <a:pt x="150492" y="11307"/>
                      <a:pt x="186946" y="4289"/>
                      <a:pt x="224126" y="4595"/>
                    </a:cubicBezTo>
                    <a:cubicBezTo>
                      <a:pt x="264037" y="4512"/>
                      <a:pt x="303781" y="334"/>
                      <a:pt x="343692" y="28"/>
                    </a:cubicBezTo>
                    <a:cubicBezTo>
                      <a:pt x="370448" y="-306"/>
                      <a:pt x="397148" y="2479"/>
                      <a:pt x="423904" y="2395"/>
                    </a:cubicBezTo>
                    <a:cubicBezTo>
                      <a:pt x="453447" y="2841"/>
                      <a:pt x="483018" y="1838"/>
                      <a:pt x="512533" y="3203"/>
                    </a:cubicBezTo>
                    <a:cubicBezTo>
                      <a:pt x="560248" y="7046"/>
                      <a:pt x="607963" y="4289"/>
                      <a:pt x="655733" y="3620"/>
                    </a:cubicBezTo>
                    <a:cubicBezTo>
                      <a:pt x="711307" y="6322"/>
                      <a:pt x="766882" y="7464"/>
                      <a:pt x="822540" y="7742"/>
                    </a:cubicBezTo>
                    <a:cubicBezTo>
                      <a:pt x="857768" y="8494"/>
                      <a:pt x="892969" y="9580"/>
                      <a:pt x="928226" y="9218"/>
                    </a:cubicBezTo>
                    <a:cubicBezTo>
                      <a:pt x="947233" y="7185"/>
                      <a:pt x="943917" y="31107"/>
                      <a:pt x="945394" y="43584"/>
                    </a:cubicBezTo>
                    <a:cubicBezTo>
                      <a:pt x="957434" y="204411"/>
                      <a:pt x="962284" y="365628"/>
                      <a:pt x="961448" y="526873"/>
                    </a:cubicBezTo>
                    <a:cubicBezTo>
                      <a:pt x="961225" y="660130"/>
                      <a:pt x="968443" y="793415"/>
                      <a:pt x="962953" y="926616"/>
                    </a:cubicBezTo>
                    <a:cubicBezTo>
                      <a:pt x="959329" y="1029852"/>
                      <a:pt x="953588" y="1133004"/>
                      <a:pt x="954926" y="1236323"/>
                    </a:cubicBezTo>
                    <a:cubicBezTo>
                      <a:pt x="954452" y="1279099"/>
                      <a:pt x="953058" y="1322348"/>
                      <a:pt x="949157" y="1364762"/>
                    </a:cubicBezTo>
                    <a:cubicBezTo>
                      <a:pt x="947540" y="1374175"/>
                      <a:pt x="935918" y="1373117"/>
                      <a:pt x="928504" y="1373507"/>
                    </a:cubicBezTo>
                    <a:cubicBezTo>
                      <a:pt x="917579" y="1373980"/>
                      <a:pt x="906709" y="1374704"/>
                      <a:pt x="895784" y="1375122"/>
                    </a:cubicBezTo>
                    <a:cubicBezTo>
                      <a:pt x="777835" y="1378659"/>
                      <a:pt x="659830" y="1374704"/>
                      <a:pt x="541853" y="1374621"/>
                    </a:cubicBezTo>
                    <a:cubicBezTo>
                      <a:pt x="482154" y="1376180"/>
                      <a:pt x="422399" y="1374927"/>
                      <a:pt x="362755" y="1377851"/>
                    </a:cubicBezTo>
                    <a:cubicBezTo>
                      <a:pt x="324684" y="1379578"/>
                      <a:pt x="286529" y="1378325"/>
                      <a:pt x="248485" y="1380748"/>
                    </a:cubicBezTo>
                    <a:cubicBezTo>
                      <a:pt x="196255" y="1382975"/>
                      <a:pt x="144137" y="1387487"/>
                      <a:pt x="91851" y="1388517"/>
                    </a:cubicBezTo>
                    <a:cubicBezTo>
                      <a:pt x="68133" y="1389715"/>
                      <a:pt x="44415" y="1390801"/>
                      <a:pt x="20642" y="1391135"/>
                    </a:cubicBezTo>
                    <a:cubicBezTo>
                      <a:pt x="15904" y="1391442"/>
                      <a:pt x="11193" y="1392026"/>
                      <a:pt x="6455" y="1392444"/>
                    </a:cubicBezTo>
                    <a:cubicBezTo>
                      <a:pt x="3306" y="1392444"/>
                      <a:pt x="491" y="1390216"/>
                      <a:pt x="45" y="13869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5" name="Google Shape;1715;p37"/>
              <p:cNvSpPr/>
              <p:nvPr/>
            </p:nvSpPr>
            <p:spPr>
              <a:xfrm>
                <a:off x="9089964" y="5239250"/>
                <a:ext cx="54920" cy="12425"/>
              </a:xfrm>
              <a:custGeom>
                <a:rect b="b" l="l" r="r" t="t"/>
                <a:pathLst>
                  <a:path extrusionOk="0" h="12425" w="54920">
                    <a:moveTo>
                      <a:pt x="0" y="6183"/>
                    </a:moveTo>
                    <a:cubicBezTo>
                      <a:pt x="0" y="2841"/>
                      <a:pt x="2815" y="-28"/>
                      <a:pt x="6187" y="0"/>
                    </a:cubicBezTo>
                    <a:cubicBezTo>
                      <a:pt x="13294" y="56"/>
                      <a:pt x="20401" y="-55"/>
                      <a:pt x="27508" y="251"/>
                    </a:cubicBezTo>
                    <a:cubicBezTo>
                      <a:pt x="33166" y="1003"/>
                      <a:pt x="58640" y="-139"/>
                      <a:pt x="54460" y="9664"/>
                    </a:cubicBezTo>
                    <a:cubicBezTo>
                      <a:pt x="52982" y="11530"/>
                      <a:pt x="50558" y="11669"/>
                      <a:pt x="48356" y="11725"/>
                    </a:cubicBezTo>
                    <a:cubicBezTo>
                      <a:pt x="43032" y="11780"/>
                      <a:pt x="37709" y="11808"/>
                      <a:pt x="32386" y="11892"/>
                    </a:cubicBezTo>
                    <a:cubicBezTo>
                      <a:pt x="25446" y="11975"/>
                      <a:pt x="18534" y="12198"/>
                      <a:pt x="11594" y="12282"/>
                    </a:cubicBezTo>
                    <a:cubicBezTo>
                      <a:pt x="6661" y="12671"/>
                      <a:pt x="223" y="12727"/>
                      <a:pt x="0" y="61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6" name="Google Shape;1716;p37"/>
              <p:cNvSpPr/>
              <p:nvPr/>
            </p:nvSpPr>
            <p:spPr>
              <a:xfrm>
                <a:off x="9085016" y="5247356"/>
                <a:ext cx="106457" cy="125026"/>
              </a:xfrm>
              <a:custGeom>
                <a:rect b="b" l="l" r="r" t="t"/>
                <a:pathLst>
                  <a:path extrusionOk="0" h="125026" w="106457">
                    <a:moveTo>
                      <a:pt x="41430" y="117716"/>
                    </a:moveTo>
                    <a:cubicBezTo>
                      <a:pt x="40399" y="116685"/>
                      <a:pt x="39563" y="115488"/>
                      <a:pt x="38755" y="114263"/>
                    </a:cubicBezTo>
                    <a:cubicBezTo>
                      <a:pt x="38643" y="114095"/>
                      <a:pt x="38532" y="113956"/>
                      <a:pt x="38420" y="113789"/>
                    </a:cubicBezTo>
                    <a:cubicBezTo>
                      <a:pt x="31202" y="112731"/>
                      <a:pt x="23844" y="113539"/>
                      <a:pt x="16570" y="113622"/>
                    </a:cubicBezTo>
                    <a:cubicBezTo>
                      <a:pt x="13114" y="113706"/>
                      <a:pt x="10215" y="110670"/>
                      <a:pt x="10215" y="107273"/>
                    </a:cubicBezTo>
                    <a:cubicBezTo>
                      <a:pt x="10912" y="97470"/>
                      <a:pt x="24764" y="101647"/>
                      <a:pt x="31425" y="100644"/>
                    </a:cubicBezTo>
                    <a:cubicBezTo>
                      <a:pt x="36804" y="100839"/>
                      <a:pt x="43075" y="100644"/>
                      <a:pt x="47088" y="104822"/>
                    </a:cubicBezTo>
                    <a:cubicBezTo>
                      <a:pt x="49429" y="108331"/>
                      <a:pt x="52551" y="111171"/>
                      <a:pt x="56871" y="111840"/>
                    </a:cubicBezTo>
                    <a:cubicBezTo>
                      <a:pt x="78945" y="115655"/>
                      <a:pt x="101130" y="90814"/>
                      <a:pt x="92434" y="69454"/>
                    </a:cubicBezTo>
                    <a:cubicBezTo>
                      <a:pt x="88922" y="60793"/>
                      <a:pt x="81537" y="52104"/>
                      <a:pt x="72088" y="50071"/>
                    </a:cubicBezTo>
                    <a:cubicBezTo>
                      <a:pt x="63337" y="50099"/>
                      <a:pt x="53025" y="52800"/>
                      <a:pt x="48956" y="61294"/>
                    </a:cubicBezTo>
                    <a:cubicBezTo>
                      <a:pt x="45332" y="68758"/>
                      <a:pt x="47729" y="82069"/>
                      <a:pt x="37250" y="84130"/>
                    </a:cubicBezTo>
                    <a:cubicBezTo>
                      <a:pt x="25154" y="83852"/>
                      <a:pt x="-1546" y="88252"/>
                      <a:pt x="70" y="69482"/>
                    </a:cubicBezTo>
                    <a:cubicBezTo>
                      <a:pt x="2885" y="46534"/>
                      <a:pt x="265" y="22501"/>
                      <a:pt x="7874" y="472"/>
                    </a:cubicBezTo>
                    <a:cubicBezTo>
                      <a:pt x="7874" y="472"/>
                      <a:pt x="7874" y="472"/>
                      <a:pt x="7874" y="500"/>
                    </a:cubicBezTo>
                    <a:cubicBezTo>
                      <a:pt x="10968" y="-1923"/>
                      <a:pt x="11079" y="5151"/>
                      <a:pt x="11163" y="6989"/>
                    </a:cubicBezTo>
                    <a:cubicBezTo>
                      <a:pt x="10828" y="28126"/>
                      <a:pt x="11664" y="49263"/>
                      <a:pt x="11776" y="70401"/>
                    </a:cubicBezTo>
                    <a:cubicBezTo>
                      <a:pt x="18716" y="72434"/>
                      <a:pt x="26157" y="71709"/>
                      <a:pt x="33320" y="71682"/>
                    </a:cubicBezTo>
                    <a:cubicBezTo>
                      <a:pt x="35410" y="49904"/>
                      <a:pt x="49151" y="39266"/>
                      <a:pt x="70583" y="38931"/>
                    </a:cubicBezTo>
                    <a:cubicBezTo>
                      <a:pt x="87166" y="39795"/>
                      <a:pt x="100656" y="55223"/>
                      <a:pt x="104920" y="70456"/>
                    </a:cubicBezTo>
                    <a:cubicBezTo>
                      <a:pt x="115400" y="103569"/>
                      <a:pt x="69887" y="141165"/>
                      <a:pt x="41430" y="1177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7" name="Google Shape;1717;p37"/>
              <p:cNvSpPr/>
              <p:nvPr/>
            </p:nvSpPr>
            <p:spPr>
              <a:xfrm>
                <a:off x="9087624" y="5352069"/>
                <a:ext cx="117529" cy="158977"/>
              </a:xfrm>
              <a:custGeom>
                <a:rect b="b" l="l" r="r" t="t"/>
                <a:pathLst>
                  <a:path extrusionOk="0" h="158977" w="117529">
                    <a:moveTo>
                      <a:pt x="56577" y="155784"/>
                    </a:moveTo>
                    <a:cubicBezTo>
                      <a:pt x="46265" y="151217"/>
                      <a:pt x="38182" y="142556"/>
                      <a:pt x="34894" y="131723"/>
                    </a:cubicBezTo>
                    <a:cubicBezTo>
                      <a:pt x="29821" y="131333"/>
                      <a:pt x="24693" y="131584"/>
                      <a:pt x="19620" y="131528"/>
                    </a:cubicBezTo>
                    <a:cubicBezTo>
                      <a:pt x="14827" y="131918"/>
                      <a:pt x="8444" y="131333"/>
                      <a:pt x="8388" y="125178"/>
                    </a:cubicBezTo>
                    <a:cubicBezTo>
                      <a:pt x="8388" y="122143"/>
                      <a:pt x="10730" y="119302"/>
                      <a:pt x="13795" y="118968"/>
                    </a:cubicBezTo>
                    <a:cubicBezTo>
                      <a:pt x="18756" y="118606"/>
                      <a:pt x="23745" y="118885"/>
                      <a:pt x="28706" y="118829"/>
                    </a:cubicBezTo>
                    <a:cubicBezTo>
                      <a:pt x="33584" y="119024"/>
                      <a:pt x="39102" y="118411"/>
                      <a:pt x="43255" y="121474"/>
                    </a:cubicBezTo>
                    <a:cubicBezTo>
                      <a:pt x="46599" y="124037"/>
                      <a:pt x="46794" y="128632"/>
                      <a:pt x="48773" y="132113"/>
                    </a:cubicBezTo>
                    <a:cubicBezTo>
                      <a:pt x="51309" y="137738"/>
                      <a:pt x="56215" y="141554"/>
                      <a:pt x="61594" y="144255"/>
                    </a:cubicBezTo>
                    <a:cubicBezTo>
                      <a:pt x="86343" y="154503"/>
                      <a:pt x="115830" y="128827"/>
                      <a:pt x="103539" y="103094"/>
                    </a:cubicBezTo>
                    <a:cubicBezTo>
                      <a:pt x="97241" y="89810"/>
                      <a:pt x="81967" y="83544"/>
                      <a:pt x="67976" y="87332"/>
                    </a:cubicBezTo>
                    <a:cubicBezTo>
                      <a:pt x="58082" y="89170"/>
                      <a:pt x="48244" y="93208"/>
                      <a:pt x="44091" y="102983"/>
                    </a:cubicBezTo>
                    <a:cubicBezTo>
                      <a:pt x="39130" y="109917"/>
                      <a:pt x="29152" y="106464"/>
                      <a:pt x="21989" y="107661"/>
                    </a:cubicBezTo>
                    <a:cubicBezTo>
                      <a:pt x="16778" y="107884"/>
                      <a:pt x="11231" y="108720"/>
                      <a:pt x="6270" y="106854"/>
                    </a:cubicBezTo>
                    <a:cubicBezTo>
                      <a:pt x="55" y="104542"/>
                      <a:pt x="-279" y="97719"/>
                      <a:pt x="111" y="92066"/>
                    </a:cubicBezTo>
                    <a:cubicBezTo>
                      <a:pt x="139" y="84770"/>
                      <a:pt x="167" y="77473"/>
                      <a:pt x="194" y="70177"/>
                    </a:cubicBezTo>
                    <a:cubicBezTo>
                      <a:pt x="306" y="55194"/>
                      <a:pt x="278" y="40239"/>
                      <a:pt x="557" y="25284"/>
                    </a:cubicBezTo>
                    <a:cubicBezTo>
                      <a:pt x="835" y="18879"/>
                      <a:pt x="1198" y="12279"/>
                      <a:pt x="3734" y="6292"/>
                    </a:cubicBezTo>
                    <a:cubicBezTo>
                      <a:pt x="4765" y="3562"/>
                      <a:pt x="6883" y="805"/>
                      <a:pt x="9838" y="137"/>
                    </a:cubicBezTo>
                    <a:cubicBezTo>
                      <a:pt x="14966" y="-949"/>
                      <a:pt x="22324" y="4704"/>
                      <a:pt x="14241" y="7266"/>
                    </a:cubicBezTo>
                    <a:cubicBezTo>
                      <a:pt x="11259" y="18044"/>
                      <a:pt x="12708" y="29072"/>
                      <a:pt x="12485" y="40072"/>
                    </a:cubicBezTo>
                    <a:cubicBezTo>
                      <a:pt x="12625" y="59121"/>
                      <a:pt x="12736" y="78170"/>
                      <a:pt x="12764" y="97246"/>
                    </a:cubicBezTo>
                    <a:cubicBezTo>
                      <a:pt x="20150" y="97385"/>
                      <a:pt x="27480" y="96355"/>
                      <a:pt x="34866" y="96411"/>
                    </a:cubicBezTo>
                    <a:cubicBezTo>
                      <a:pt x="42670" y="80537"/>
                      <a:pt x="61817" y="76666"/>
                      <a:pt x="78010" y="76025"/>
                    </a:cubicBezTo>
                    <a:cubicBezTo>
                      <a:pt x="94481" y="76220"/>
                      <a:pt x="110228" y="88112"/>
                      <a:pt x="115384" y="103651"/>
                    </a:cubicBezTo>
                    <a:cubicBezTo>
                      <a:pt x="127090" y="137822"/>
                      <a:pt x="88545" y="169263"/>
                      <a:pt x="56577" y="1557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8" name="Google Shape;1718;p37"/>
              <p:cNvSpPr/>
              <p:nvPr/>
            </p:nvSpPr>
            <p:spPr>
              <a:xfrm>
                <a:off x="9090441" y="5480188"/>
                <a:ext cx="13963" cy="111518"/>
              </a:xfrm>
              <a:custGeom>
                <a:rect b="b" l="l" r="r" t="t"/>
                <a:pathLst>
                  <a:path extrusionOk="0" h="111518" w="13963">
                    <a:moveTo>
                      <a:pt x="1474" y="106894"/>
                    </a:moveTo>
                    <a:cubicBezTo>
                      <a:pt x="1001" y="82220"/>
                      <a:pt x="-1034" y="58075"/>
                      <a:pt x="666" y="33540"/>
                    </a:cubicBezTo>
                    <a:cubicBezTo>
                      <a:pt x="1530" y="22763"/>
                      <a:pt x="527" y="11289"/>
                      <a:pt x="4066" y="1013"/>
                    </a:cubicBezTo>
                    <a:cubicBezTo>
                      <a:pt x="8888" y="-3526"/>
                      <a:pt x="9139" y="8504"/>
                      <a:pt x="9585" y="11206"/>
                    </a:cubicBezTo>
                    <a:cubicBezTo>
                      <a:pt x="11619" y="35713"/>
                      <a:pt x="11285" y="60331"/>
                      <a:pt x="13542" y="84838"/>
                    </a:cubicBezTo>
                    <a:cubicBezTo>
                      <a:pt x="13793" y="90881"/>
                      <a:pt x="13849" y="96925"/>
                      <a:pt x="13877" y="102996"/>
                    </a:cubicBezTo>
                    <a:cubicBezTo>
                      <a:pt x="14462" y="107062"/>
                      <a:pt x="12037" y="111601"/>
                      <a:pt x="7522" y="111517"/>
                    </a:cubicBezTo>
                    <a:cubicBezTo>
                      <a:pt x="4847" y="111490"/>
                      <a:pt x="2060" y="109596"/>
                      <a:pt x="1474" y="106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9" name="Google Shape;1719;p37"/>
              <p:cNvSpPr/>
              <p:nvPr/>
            </p:nvSpPr>
            <p:spPr>
              <a:xfrm>
                <a:off x="9093833" y="5476660"/>
                <a:ext cx="7197" cy="14916"/>
              </a:xfrm>
              <a:custGeom>
                <a:rect b="b" l="l" r="r" t="t"/>
                <a:pathLst>
                  <a:path extrusionOk="0" h="14916" w="7197">
                    <a:moveTo>
                      <a:pt x="2736" y="14679"/>
                    </a:moveTo>
                    <a:cubicBezTo>
                      <a:pt x="-1138" y="13119"/>
                      <a:pt x="-998" y="3149"/>
                      <a:pt x="3796" y="2982"/>
                    </a:cubicBezTo>
                    <a:cubicBezTo>
                      <a:pt x="3935" y="1729"/>
                      <a:pt x="4715" y="-1195"/>
                      <a:pt x="6304" y="532"/>
                    </a:cubicBezTo>
                    <a:cubicBezTo>
                      <a:pt x="6861" y="1701"/>
                      <a:pt x="6555" y="3122"/>
                      <a:pt x="6610" y="4403"/>
                    </a:cubicBezTo>
                    <a:cubicBezTo>
                      <a:pt x="7697" y="5962"/>
                      <a:pt x="6973" y="7995"/>
                      <a:pt x="6806" y="9750"/>
                    </a:cubicBezTo>
                    <a:cubicBezTo>
                      <a:pt x="6861" y="12284"/>
                      <a:pt x="6053" y="15876"/>
                      <a:pt x="2736" y="146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0" name="Google Shape;1720;p37"/>
              <p:cNvSpPr/>
              <p:nvPr/>
            </p:nvSpPr>
            <p:spPr>
              <a:xfrm>
                <a:off x="9093670" y="5560407"/>
                <a:ext cx="111596" cy="82574"/>
              </a:xfrm>
              <a:custGeom>
                <a:rect b="b" l="l" r="r" t="t"/>
                <a:pathLst>
                  <a:path extrusionOk="0" h="82574" w="111596">
                    <a:moveTo>
                      <a:pt x="72520" y="82569"/>
                    </a:moveTo>
                    <a:cubicBezTo>
                      <a:pt x="58696" y="80953"/>
                      <a:pt x="46656" y="69591"/>
                      <a:pt x="43228" y="56279"/>
                    </a:cubicBezTo>
                    <a:cubicBezTo>
                      <a:pt x="33362" y="54135"/>
                      <a:pt x="23077" y="55917"/>
                      <a:pt x="13044" y="55667"/>
                    </a:cubicBezTo>
                    <a:cubicBezTo>
                      <a:pt x="9588" y="55639"/>
                      <a:pt x="6689" y="52798"/>
                      <a:pt x="6689" y="49317"/>
                    </a:cubicBezTo>
                    <a:cubicBezTo>
                      <a:pt x="7080" y="40879"/>
                      <a:pt x="17169" y="43274"/>
                      <a:pt x="22966" y="42745"/>
                    </a:cubicBezTo>
                    <a:cubicBezTo>
                      <a:pt x="33027" y="43079"/>
                      <a:pt x="46043" y="40127"/>
                      <a:pt x="53512" y="48565"/>
                    </a:cubicBezTo>
                    <a:cubicBezTo>
                      <a:pt x="56160" y="52325"/>
                      <a:pt x="56076" y="57477"/>
                      <a:pt x="59337" y="60958"/>
                    </a:cubicBezTo>
                    <a:cubicBezTo>
                      <a:pt x="73078" y="80201"/>
                      <a:pt x="100920" y="64244"/>
                      <a:pt x="98719" y="43190"/>
                    </a:cubicBezTo>
                    <a:cubicBezTo>
                      <a:pt x="99220" y="19045"/>
                      <a:pt x="65441" y="-1396"/>
                      <a:pt x="52342" y="25339"/>
                    </a:cubicBezTo>
                    <a:cubicBezTo>
                      <a:pt x="49555" y="30742"/>
                      <a:pt x="43479" y="31327"/>
                      <a:pt x="38072" y="30575"/>
                    </a:cubicBezTo>
                    <a:cubicBezTo>
                      <a:pt x="31355" y="30213"/>
                      <a:pt x="24777" y="29767"/>
                      <a:pt x="18089" y="29405"/>
                    </a:cubicBezTo>
                    <a:cubicBezTo>
                      <a:pt x="12654" y="28904"/>
                      <a:pt x="7080" y="28960"/>
                      <a:pt x="1728" y="27957"/>
                    </a:cubicBezTo>
                    <a:cubicBezTo>
                      <a:pt x="-1923" y="26592"/>
                      <a:pt x="920" y="22164"/>
                      <a:pt x="3735" y="21607"/>
                    </a:cubicBezTo>
                    <a:cubicBezTo>
                      <a:pt x="16110" y="18377"/>
                      <a:pt x="29376" y="18823"/>
                      <a:pt x="41834" y="18154"/>
                    </a:cubicBezTo>
                    <a:cubicBezTo>
                      <a:pt x="57024" y="-10363"/>
                      <a:pt x="92726" y="-2649"/>
                      <a:pt x="106467" y="23056"/>
                    </a:cubicBezTo>
                    <a:cubicBezTo>
                      <a:pt x="120569" y="50125"/>
                      <a:pt x="104404" y="83098"/>
                      <a:pt x="72520" y="825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1" name="Google Shape;1721;p37"/>
              <p:cNvSpPr/>
              <p:nvPr/>
            </p:nvSpPr>
            <p:spPr>
              <a:xfrm>
                <a:off x="9094733" y="5615008"/>
                <a:ext cx="12603" cy="107806"/>
              </a:xfrm>
              <a:custGeom>
                <a:rect b="b" l="l" r="r" t="t"/>
                <a:pathLst>
                  <a:path extrusionOk="0" h="107806" w="12603">
                    <a:moveTo>
                      <a:pt x="1279" y="104970"/>
                    </a:moveTo>
                    <a:cubicBezTo>
                      <a:pt x="-978" y="101155"/>
                      <a:pt x="499" y="96476"/>
                      <a:pt x="220" y="92271"/>
                    </a:cubicBezTo>
                    <a:cubicBezTo>
                      <a:pt x="387" y="81243"/>
                      <a:pt x="778" y="70187"/>
                      <a:pt x="1112" y="59159"/>
                    </a:cubicBezTo>
                    <a:cubicBezTo>
                      <a:pt x="2561" y="39999"/>
                      <a:pt x="-449" y="20059"/>
                      <a:pt x="4122" y="1344"/>
                    </a:cubicBezTo>
                    <a:cubicBezTo>
                      <a:pt x="6881" y="-2332"/>
                      <a:pt x="8944" y="2403"/>
                      <a:pt x="8972" y="5160"/>
                    </a:cubicBezTo>
                    <a:cubicBezTo>
                      <a:pt x="11424" y="31393"/>
                      <a:pt x="12400" y="57766"/>
                      <a:pt x="12316" y="84111"/>
                    </a:cubicBezTo>
                    <a:cubicBezTo>
                      <a:pt x="12372" y="88790"/>
                      <a:pt x="12455" y="93441"/>
                      <a:pt x="12539" y="98091"/>
                    </a:cubicBezTo>
                    <a:cubicBezTo>
                      <a:pt x="12678" y="100709"/>
                      <a:pt x="12762" y="103522"/>
                      <a:pt x="10867" y="105583"/>
                    </a:cubicBezTo>
                    <a:cubicBezTo>
                      <a:pt x="8442" y="108813"/>
                      <a:pt x="3258" y="108451"/>
                      <a:pt x="1279" y="1049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2" name="Google Shape;1722;p37"/>
              <p:cNvSpPr/>
              <p:nvPr/>
            </p:nvSpPr>
            <p:spPr>
              <a:xfrm>
                <a:off x="9097140" y="5611574"/>
                <a:ext cx="9050" cy="15264"/>
              </a:xfrm>
              <a:custGeom>
                <a:rect b="b" l="l" r="r" t="t"/>
                <a:pathLst>
                  <a:path extrusionOk="0" h="15264" w="9050">
                    <a:moveTo>
                      <a:pt x="3081" y="14804"/>
                    </a:moveTo>
                    <a:cubicBezTo>
                      <a:pt x="-1323" y="11768"/>
                      <a:pt x="-1546" y="-1432"/>
                      <a:pt x="5979" y="128"/>
                    </a:cubicBezTo>
                    <a:cubicBezTo>
                      <a:pt x="10940" y="1715"/>
                      <a:pt x="8488" y="6394"/>
                      <a:pt x="8125" y="10042"/>
                    </a:cubicBezTo>
                    <a:cubicBezTo>
                      <a:pt x="8516" y="13189"/>
                      <a:pt x="6565" y="16503"/>
                      <a:pt x="3081" y="148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3" name="Google Shape;1723;p37"/>
              <p:cNvSpPr/>
              <p:nvPr/>
            </p:nvSpPr>
            <p:spPr>
              <a:xfrm>
                <a:off x="9101484" y="5679833"/>
                <a:ext cx="111580" cy="88657"/>
              </a:xfrm>
              <a:custGeom>
                <a:rect b="b" l="l" r="r" t="t"/>
                <a:pathLst>
                  <a:path extrusionOk="0" h="88657" w="111580">
                    <a:moveTo>
                      <a:pt x="66351" y="88658"/>
                    </a:moveTo>
                    <a:cubicBezTo>
                      <a:pt x="54338" y="88073"/>
                      <a:pt x="44639" y="79607"/>
                      <a:pt x="39818" y="68996"/>
                    </a:cubicBezTo>
                    <a:cubicBezTo>
                      <a:pt x="36947" y="63009"/>
                      <a:pt x="45503" y="57244"/>
                      <a:pt x="49991" y="62145"/>
                    </a:cubicBezTo>
                    <a:cubicBezTo>
                      <a:pt x="50938" y="63232"/>
                      <a:pt x="51691" y="64345"/>
                      <a:pt x="52443" y="65571"/>
                    </a:cubicBezTo>
                    <a:cubicBezTo>
                      <a:pt x="59494" y="80776"/>
                      <a:pt x="78865" y="76877"/>
                      <a:pt x="89651" y="68077"/>
                    </a:cubicBezTo>
                    <a:cubicBezTo>
                      <a:pt x="101635" y="58358"/>
                      <a:pt x="101301" y="40618"/>
                      <a:pt x="92521" y="28838"/>
                    </a:cubicBezTo>
                    <a:cubicBezTo>
                      <a:pt x="87728" y="22572"/>
                      <a:pt x="82516" y="15081"/>
                      <a:pt x="74517" y="12909"/>
                    </a:cubicBezTo>
                    <a:cubicBezTo>
                      <a:pt x="64595" y="11349"/>
                      <a:pt x="53614" y="16752"/>
                      <a:pt x="49656" y="26137"/>
                    </a:cubicBezTo>
                    <a:cubicBezTo>
                      <a:pt x="44444" y="46801"/>
                      <a:pt x="40319" y="47887"/>
                      <a:pt x="19918" y="45464"/>
                    </a:cubicBezTo>
                    <a:cubicBezTo>
                      <a:pt x="13424" y="44350"/>
                      <a:pt x="4868" y="44656"/>
                      <a:pt x="408" y="39142"/>
                    </a:cubicBezTo>
                    <a:cubicBezTo>
                      <a:pt x="-679" y="37332"/>
                      <a:pt x="520" y="34826"/>
                      <a:pt x="2638" y="34603"/>
                    </a:cubicBezTo>
                    <a:cubicBezTo>
                      <a:pt x="13062" y="34408"/>
                      <a:pt x="23179" y="35578"/>
                      <a:pt x="33575" y="34491"/>
                    </a:cubicBezTo>
                    <a:cubicBezTo>
                      <a:pt x="37254" y="26722"/>
                      <a:pt x="37588" y="17253"/>
                      <a:pt x="44667" y="11293"/>
                    </a:cubicBezTo>
                    <a:cubicBezTo>
                      <a:pt x="57265" y="-2798"/>
                      <a:pt x="81373" y="-4441"/>
                      <a:pt x="93943" y="10569"/>
                    </a:cubicBezTo>
                    <a:cubicBezTo>
                      <a:pt x="126412" y="41092"/>
                      <a:pt x="112226" y="87822"/>
                      <a:pt x="66351" y="88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4" name="Google Shape;1724;p37"/>
              <p:cNvSpPr/>
              <p:nvPr/>
            </p:nvSpPr>
            <p:spPr>
              <a:xfrm>
                <a:off x="9105853" y="5736600"/>
                <a:ext cx="38374" cy="11714"/>
              </a:xfrm>
              <a:custGeom>
                <a:rect b="b" l="l" r="r" t="t"/>
                <a:pathLst>
                  <a:path extrusionOk="0" h="11714" w="38374">
                    <a:moveTo>
                      <a:pt x="2227" y="10503"/>
                    </a:moveTo>
                    <a:cubicBezTo>
                      <a:pt x="-2149" y="7328"/>
                      <a:pt x="387" y="-191"/>
                      <a:pt x="5822" y="4"/>
                    </a:cubicBezTo>
                    <a:cubicBezTo>
                      <a:pt x="14016" y="199"/>
                      <a:pt x="22266" y="143"/>
                      <a:pt x="30292" y="1842"/>
                    </a:cubicBezTo>
                    <a:cubicBezTo>
                      <a:pt x="33470" y="2677"/>
                      <a:pt x="38180" y="4042"/>
                      <a:pt x="38375" y="7969"/>
                    </a:cubicBezTo>
                    <a:cubicBezTo>
                      <a:pt x="38263" y="10586"/>
                      <a:pt x="35226" y="10753"/>
                      <a:pt x="33219" y="10586"/>
                    </a:cubicBezTo>
                    <a:cubicBezTo>
                      <a:pt x="24328" y="10391"/>
                      <a:pt x="15437" y="10865"/>
                      <a:pt x="6602" y="11700"/>
                    </a:cubicBezTo>
                    <a:cubicBezTo>
                      <a:pt x="5069" y="11784"/>
                      <a:pt x="3536" y="11505"/>
                      <a:pt x="2227" y="105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5" name="Google Shape;1725;p37"/>
              <p:cNvSpPr/>
              <p:nvPr/>
            </p:nvSpPr>
            <p:spPr>
              <a:xfrm>
                <a:off x="9100151" y="5743119"/>
                <a:ext cx="109304" cy="147008"/>
              </a:xfrm>
              <a:custGeom>
                <a:rect b="b" l="l" r="r" t="t"/>
                <a:pathLst>
                  <a:path extrusionOk="0" h="147008" w="109304">
                    <a:moveTo>
                      <a:pt x="69997" y="146821"/>
                    </a:moveTo>
                    <a:cubicBezTo>
                      <a:pt x="61970" y="145372"/>
                      <a:pt x="54696" y="139858"/>
                      <a:pt x="50432" y="132980"/>
                    </a:cubicBezTo>
                    <a:cubicBezTo>
                      <a:pt x="37611" y="133509"/>
                      <a:pt x="24735" y="133620"/>
                      <a:pt x="11914" y="133091"/>
                    </a:cubicBezTo>
                    <a:cubicBezTo>
                      <a:pt x="8849" y="132729"/>
                      <a:pt x="6535" y="129972"/>
                      <a:pt x="6535" y="126936"/>
                    </a:cubicBezTo>
                    <a:cubicBezTo>
                      <a:pt x="6563" y="120754"/>
                      <a:pt x="13224" y="120197"/>
                      <a:pt x="17990" y="120587"/>
                    </a:cubicBezTo>
                    <a:cubicBezTo>
                      <a:pt x="23174" y="120587"/>
                      <a:pt x="28330" y="120670"/>
                      <a:pt x="33542" y="120726"/>
                    </a:cubicBezTo>
                    <a:cubicBezTo>
                      <a:pt x="40788" y="121144"/>
                      <a:pt x="48202" y="119389"/>
                      <a:pt x="55337" y="120865"/>
                    </a:cubicBezTo>
                    <a:cubicBezTo>
                      <a:pt x="58682" y="121645"/>
                      <a:pt x="60382" y="124569"/>
                      <a:pt x="61887" y="127382"/>
                    </a:cubicBezTo>
                    <a:cubicBezTo>
                      <a:pt x="64841" y="130863"/>
                      <a:pt x="68966" y="134595"/>
                      <a:pt x="73815" y="134428"/>
                    </a:cubicBezTo>
                    <a:cubicBezTo>
                      <a:pt x="83793" y="133481"/>
                      <a:pt x="92154" y="125488"/>
                      <a:pt x="96223" y="116716"/>
                    </a:cubicBezTo>
                    <a:cubicBezTo>
                      <a:pt x="98063" y="107944"/>
                      <a:pt x="98063" y="97807"/>
                      <a:pt x="92740" y="90204"/>
                    </a:cubicBezTo>
                    <a:cubicBezTo>
                      <a:pt x="76658" y="67201"/>
                      <a:pt x="51240" y="70041"/>
                      <a:pt x="52355" y="101037"/>
                    </a:cubicBezTo>
                    <a:cubicBezTo>
                      <a:pt x="52271" y="106078"/>
                      <a:pt x="48592" y="111090"/>
                      <a:pt x="43130" y="110366"/>
                    </a:cubicBezTo>
                    <a:cubicBezTo>
                      <a:pt x="35214" y="110366"/>
                      <a:pt x="27410" y="109002"/>
                      <a:pt x="19467" y="109670"/>
                    </a:cubicBezTo>
                    <a:cubicBezTo>
                      <a:pt x="-4306" y="109809"/>
                      <a:pt x="348" y="99533"/>
                      <a:pt x="404" y="81181"/>
                    </a:cubicBezTo>
                    <a:cubicBezTo>
                      <a:pt x="1379" y="55253"/>
                      <a:pt x="1714" y="29187"/>
                      <a:pt x="4556" y="3371"/>
                    </a:cubicBezTo>
                    <a:cubicBezTo>
                      <a:pt x="4724" y="1505"/>
                      <a:pt x="6061" y="-1141"/>
                      <a:pt x="8208" y="530"/>
                    </a:cubicBezTo>
                    <a:cubicBezTo>
                      <a:pt x="12332" y="15764"/>
                      <a:pt x="10967" y="32501"/>
                      <a:pt x="11664" y="48263"/>
                    </a:cubicBezTo>
                    <a:cubicBezTo>
                      <a:pt x="11719" y="64332"/>
                      <a:pt x="12221" y="80373"/>
                      <a:pt x="12472" y="96414"/>
                    </a:cubicBezTo>
                    <a:cubicBezTo>
                      <a:pt x="21892" y="97862"/>
                      <a:pt x="31563" y="95718"/>
                      <a:pt x="40928" y="98252"/>
                    </a:cubicBezTo>
                    <a:cubicBezTo>
                      <a:pt x="43297" y="53527"/>
                      <a:pt x="89172" y="56674"/>
                      <a:pt x="106118" y="91067"/>
                    </a:cubicBezTo>
                    <a:cubicBezTo>
                      <a:pt x="110159" y="102262"/>
                      <a:pt x="111023" y="116354"/>
                      <a:pt x="104752" y="126881"/>
                    </a:cubicBezTo>
                    <a:cubicBezTo>
                      <a:pt x="97394" y="138466"/>
                      <a:pt x="84350" y="148519"/>
                      <a:pt x="69997" y="1468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6" name="Google Shape;1726;p37"/>
              <p:cNvSpPr/>
              <p:nvPr/>
            </p:nvSpPr>
            <p:spPr>
              <a:xfrm>
                <a:off x="9098852" y="5872885"/>
                <a:ext cx="111841" cy="139789"/>
              </a:xfrm>
              <a:custGeom>
                <a:rect b="b" l="l" r="r" t="t"/>
                <a:pathLst>
                  <a:path extrusionOk="0" h="139789" w="111841">
                    <a:moveTo>
                      <a:pt x="57751" y="138475"/>
                    </a:moveTo>
                    <a:cubicBezTo>
                      <a:pt x="50700" y="136108"/>
                      <a:pt x="45683" y="129814"/>
                      <a:pt x="43815" y="122741"/>
                    </a:cubicBezTo>
                    <a:cubicBezTo>
                      <a:pt x="33531" y="121599"/>
                      <a:pt x="23330" y="119900"/>
                      <a:pt x="13158" y="118062"/>
                    </a:cubicBezTo>
                    <a:cubicBezTo>
                      <a:pt x="9730" y="117505"/>
                      <a:pt x="7221" y="114386"/>
                      <a:pt x="7723" y="110905"/>
                    </a:cubicBezTo>
                    <a:cubicBezTo>
                      <a:pt x="8197" y="107535"/>
                      <a:pt x="11457" y="104917"/>
                      <a:pt x="14886" y="105474"/>
                    </a:cubicBezTo>
                    <a:cubicBezTo>
                      <a:pt x="25755" y="107619"/>
                      <a:pt x="36764" y="108928"/>
                      <a:pt x="47717" y="110599"/>
                    </a:cubicBezTo>
                    <a:cubicBezTo>
                      <a:pt x="51536" y="111350"/>
                      <a:pt x="55298" y="114302"/>
                      <a:pt x="55800" y="118201"/>
                    </a:cubicBezTo>
                    <a:cubicBezTo>
                      <a:pt x="56552" y="123325"/>
                      <a:pt x="60900" y="127753"/>
                      <a:pt x="66307" y="127169"/>
                    </a:cubicBezTo>
                    <a:cubicBezTo>
                      <a:pt x="84228" y="126751"/>
                      <a:pt x="98888" y="108426"/>
                      <a:pt x="99139" y="91216"/>
                    </a:cubicBezTo>
                    <a:cubicBezTo>
                      <a:pt x="98972" y="72195"/>
                      <a:pt x="70516" y="49554"/>
                      <a:pt x="58838" y="73086"/>
                    </a:cubicBezTo>
                    <a:cubicBezTo>
                      <a:pt x="53905" y="81413"/>
                      <a:pt x="52985" y="98429"/>
                      <a:pt x="39969" y="96758"/>
                    </a:cubicBezTo>
                    <a:cubicBezTo>
                      <a:pt x="28041" y="95477"/>
                      <a:pt x="14440" y="97927"/>
                      <a:pt x="3877" y="91104"/>
                    </a:cubicBezTo>
                    <a:cubicBezTo>
                      <a:pt x="-1865" y="86648"/>
                      <a:pt x="560" y="78739"/>
                      <a:pt x="253" y="72501"/>
                    </a:cubicBezTo>
                    <a:cubicBezTo>
                      <a:pt x="1536" y="49749"/>
                      <a:pt x="1898" y="26829"/>
                      <a:pt x="4964" y="4216"/>
                    </a:cubicBezTo>
                    <a:cubicBezTo>
                      <a:pt x="5716" y="-908"/>
                      <a:pt x="9813" y="-1800"/>
                      <a:pt x="10705" y="3993"/>
                    </a:cubicBezTo>
                    <a:cubicBezTo>
                      <a:pt x="13269" y="29725"/>
                      <a:pt x="11680" y="55792"/>
                      <a:pt x="12489" y="81636"/>
                    </a:cubicBezTo>
                    <a:cubicBezTo>
                      <a:pt x="21491" y="84226"/>
                      <a:pt x="31106" y="83334"/>
                      <a:pt x="40387" y="84086"/>
                    </a:cubicBezTo>
                    <a:cubicBezTo>
                      <a:pt x="45822" y="69577"/>
                      <a:pt x="52846" y="51670"/>
                      <a:pt x="70739" y="50222"/>
                    </a:cubicBezTo>
                    <a:cubicBezTo>
                      <a:pt x="91614" y="48969"/>
                      <a:pt x="110120" y="69243"/>
                      <a:pt x="111764" y="89211"/>
                    </a:cubicBezTo>
                    <a:cubicBezTo>
                      <a:pt x="113492" y="116280"/>
                      <a:pt x="85761" y="146496"/>
                      <a:pt x="57751" y="138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7" name="Google Shape;1727;p37"/>
              <p:cNvSpPr/>
              <p:nvPr/>
            </p:nvSpPr>
            <p:spPr>
              <a:xfrm>
                <a:off x="9098405" y="5985290"/>
                <a:ext cx="105348" cy="140312"/>
              </a:xfrm>
              <a:custGeom>
                <a:rect b="b" l="l" r="r" t="t"/>
                <a:pathLst>
                  <a:path extrusionOk="0" h="140312" w="105348">
                    <a:moveTo>
                      <a:pt x="60316" y="140056"/>
                    </a:moveTo>
                    <a:cubicBezTo>
                      <a:pt x="48639" y="139109"/>
                      <a:pt x="37825" y="130114"/>
                      <a:pt x="34870" y="118808"/>
                    </a:cubicBezTo>
                    <a:cubicBezTo>
                      <a:pt x="27931" y="115187"/>
                      <a:pt x="19514" y="115995"/>
                      <a:pt x="11933" y="114825"/>
                    </a:cubicBezTo>
                    <a:cubicBezTo>
                      <a:pt x="8477" y="114491"/>
                      <a:pt x="6024" y="110982"/>
                      <a:pt x="6498" y="107668"/>
                    </a:cubicBezTo>
                    <a:cubicBezTo>
                      <a:pt x="8449" y="98116"/>
                      <a:pt x="21799" y="103908"/>
                      <a:pt x="28488" y="103797"/>
                    </a:cubicBezTo>
                    <a:cubicBezTo>
                      <a:pt x="36264" y="104716"/>
                      <a:pt x="45879" y="107779"/>
                      <a:pt x="47468" y="116524"/>
                    </a:cubicBezTo>
                    <a:cubicBezTo>
                      <a:pt x="54519" y="134765"/>
                      <a:pt x="82139" y="128165"/>
                      <a:pt x="89191" y="113182"/>
                    </a:cubicBezTo>
                    <a:cubicBezTo>
                      <a:pt x="99196" y="94022"/>
                      <a:pt x="86877" y="65728"/>
                      <a:pt x="62713" y="77925"/>
                    </a:cubicBezTo>
                    <a:cubicBezTo>
                      <a:pt x="54073" y="81044"/>
                      <a:pt x="50450" y="93437"/>
                      <a:pt x="40194" y="91794"/>
                    </a:cubicBezTo>
                    <a:cubicBezTo>
                      <a:pt x="31192" y="90903"/>
                      <a:pt x="22329" y="88814"/>
                      <a:pt x="13298" y="87979"/>
                    </a:cubicBezTo>
                    <a:cubicBezTo>
                      <a:pt x="-999" y="85890"/>
                      <a:pt x="-860" y="75363"/>
                      <a:pt x="701" y="63639"/>
                    </a:cubicBezTo>
                    <a:cubicBezTo>
                      <a:pt x="2290" y="44200"/>
                      <a:pt x="3711" y="24678"/>
                      <a:pt x="6554" y="5351"/>
                    </a:cubicBezTo>
                    <a:cubicBezTo>
                      <a:pt x="7641" y="-2976"/>
                      <a:pt x="12741" y="-776"/>
                      <a:pt x="13271" y="6409"/>
                    </a:cubicBezTo>
                    <a:cubicBezTo>
                      <a:pt x="14999" y="29023"/>
                      <a:pt x="12184" y="51692"/>
                      <a:pt x="12295" y="74333"/>
                    </a:cubicBezTo>
                    <a:cubicBezTo>
                      <a:pt x="14748" y="76282"/>
                      <a:pt x="18622" y="75586"/>
                      <a:pt x="21604" y="76199"/>
                    </a:cubicBezTo>
                    <a:cubicBezTo>
                      <a:pt x="28293" y="76895"/>
                      <a:pt x="34843" y="78649"/>
                      <a:pt x="41559" y="79179"/>
                    </a:cubicBezTo>
                    <a:cubicBezTo>
                      <a:pt x="53209" y="63945"/>
                      <a:pt x="77234" y="55813"/>
                      <a:pt x="93204" y="69153"/>
                    </a:cubicBezTo>
                    <a:cubicBezTo>
                      <a:pt x="107753" y="82186"/>
                      <a:pt x="108728" y="106025"/>
                      <a:pt x="98806" y="122094"/>
                    </a:cubicBezTo>
                    <a:cubicBezTo>
                      <a:pt x="90863" y="134403"/>
                      <a:pt x="74893" y="141811"/>
                      <a:pt x="60316" y="1400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8" name="Google Shape;1728;p37"/>
              <p:cNvSpPr/>
              <p:nvPr/>
            </p:nvSpPr>
            <p:spPr>
              <a:xfrm>
                <a:off x="9091153" y="6090378"/>
                <a:ext cx="107140" cy="157925"/>
              </a:xfrm>
              <a:custGeom>
                <a:rect b="b" l="l" r="r" t="t"/>
                <a:pathLst>
                  <a:path extrusionOk="0" h="157925" w="107140">
                    <a:moveTo>
                      <a:pt x="63387" y="157893"/>
                    </a:moveTo>
                    <a:cubicBezTo>
                      <a:pt x="47250" y="157754"/>
                      <a:pt x="37133" y="144358"/>
                      <a:pt x="37244" y="128930"/>
                    </a:cubicBezTo>
                    <a:cubicBezTo>
                      <a:pt x="28744" y="126702"/>
                      <a:pt x="19853" y="126396"/>
                      <a:pt x="11241" y="124753"/>
                    </a:cubicBezTo>
                    <a:cubicBezTo>
                      <a:pt x="7813" y="124251"/>
                      <a:pt x="5332" y="121049"/>
                      <a:pt x="5806" y="117596"/>
                    </a:cubicBezTo>
                    <a:cubicBezTo>
                      <a:pt x="6280" y="114198"/>
                      <a:pt x="9541" y="111664"/>
                      <a:pt x="12969" y="112165"/>
                    </a:cubicBezTo>
                    <a:cubicBezTo>
                      <a:pt x="24368" y="115479"/>
                      <a:pt x="50399" y="111803"/>
                      <a:pt x="49954" y="128679"/>
                    </a:cubicBezTo>
                    <a:cubicBezTo>
                      <a:pt x="49981" y="153047"/>
                      <a:pt x="78856" y="147087"/>
                      <a:pt x="88666" y="132244"/>
                    </a:cubicBezTo>
                    <a:cubicBezTo>
                      <a:pt x="94742" y="123527"/>
                      <a:pt x="95494" y="112889"/>
                      <a:pt x="92456" y="102947"/>
                    </a:cubicBezTo>
                    <a:cubicBezTo>
                      <a:pt x="90979" y="93089"/>
                      <a:pt x="84374" y="83648"/>
                      <a:pt x="74257" y="81448"/>
                    </a:cubicBezTo>
                    <a:cubicBezTo>
                      <a:pt x="55751" y="78551"/>
                      <a:pt x="54496" y="96041"/>
                      <a:pt x="44268" y="105453"/>
                    </a:cubicBezTo>
                    <a:cubicBezTo>
                      <a:pt x="42317" y="106595"/>
                      <a:pt x="40255" y="106400"/>
                      <a:pt x="38972" y="106317"/>
                    </a:cubicBezTo>
                    <a:cubicBezTo>
                      <a:pt x="27100" y="104757"/>
                      <a:pt x="7339" y="107542"/>
                      <a:pt x="622" y="95595"/>
                    </a:cubicBezTo>
                    <a:cubicBezTo>
                      <a:pt x="-966" y="91418"/>
                      <a:pt x="929" y="86878"/>
                      <a:pt x="1431" y="82617"/>
                    </a:cubicBezTo>
                    <a:cubicBezTo>
                      <a:pt x="4329" y="67106"/>
                      <a:pt x="5806" y="51399"/>
                      <a:pt x="7952" y="35776"/>
                    </a:cubicBezTo>
                    <a:cubicBezTo>
                      <a:pt x="9402" y="24914"/>
                      <a:pt x="10711" y="14276"/>
                      <a:pt x="11380" y="3833"/>
                    </a:cubicBezTo>
                    <a:cubicBezTo>
                      <a:pt x="11603" y="-1208"/>
                      <a:pt x="18989" y="-1347"/>
                      <a:pt x="19212" y="3833"/>
                    </a:cubicBezTo>
                    <a:cubicBezTo>
                      <a:pt x="18933" y="32768"/>
                      <a:pt x="15700" y="61703"/>
                      <a:pt x="12300" y="90443"/>
                    </a:cubicBezTo>
                    <a:cubicBezTo>
                      <a:pt x="20884" y="93284"/>
                      <a:pt x="29413" y="92977"/>
                      <a:pt x="37969" y="93618"/>
                    </a:cubicBezTo>
                    <a:cubicBezTo>
                      <a:pt x="43069" y="84985"/>
                      <a:pt x="48449" y="75042"/>
                      <a:pt x="58148" y="70949"/>
                    </a:cubicBezTo>
                    <a:cubicBezTo>
                      <a:pt x="71776" y="65295"/>
                      <a:pt x="88053" y="69835"/>
                      <a:pt x="96776" y="81726"/>
                    </a:cubicBezTo>
                    <a:cubicBezTo>
                      <a:pt x="102378" y="88159"/>
                      <a:pt x="104357" y="96570"/>
                      <a:pt x="105751" y="104785"/>
                    </a:cubicBezTo>
                    <a:cubicBezTo>
                      <a:pt x="107312" y="111330"/>
                      <a:pt x="107841" y="118013"/>
                      <a:pt x="105834" y="124502"/>
                    </a:cubicBezTo>
                    <a:cubicBezTo>
                      <a:pt x="101264" y="143634"/>
                      <a:pt x="83426" y="158728"/>
                      <a:pt x="63387" y="1578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9" name="Google Shape;1729;p37"/>
              <p:cNvSpPr/>
              <p:nvPr/>
            </p:nvSpPr>
            <p:spPr>
              <a:xfrm>
                <a:off x="9088455" y="6213699"/>
                <a:ext cx="107477" cy="166651"/>
              </a:xfrm>
              <a:custGeom>
                <a:rect b="b" l="l" r="r" t="t"/>
                <a:pathLst>
                  <a:path extrusionOk="0" h="166651" w="107477">
                    <a:moveTo>
                      <a:pt x="55049" y="166019"/>
                    </a:moveTo>
                    <a:cubicBezTo>
                      <a:pt x="40863" y="162593"/>
                      <a:pt x="30383" y="150006"/>
                      <a:pt x="29519" y="135469"/>
                    </a:cubicBezTo>
                    <a:cubicBezTo>
                      <a:pt x="23053" y="133909"/>
                      <a:pt x="17089" y="133046"/>
                      <a:pt x="10734" y="131430"/>
                    </a:cubicBezTo>
                    <a:cubicBezTo>
                      <a:pt x="3293" y="129398"/>
                      <a:pt x="5606" y="117980"/>
                      <a:pt x="13271" y="119066"/>
                    </a:cubicBezTo>
                    <a:cubicBezTo>
                      <a:pt x="16476" y="119567"/>
                      <a:pt x="19653" y="120374"/>
                      <a:pt x="22830" y="121071"/>
                    </a:cubicBezTo>
                    <a:cubicBezTo>
                      <a:pt x="30132" y="122742"/>
                      <a:pt x="41978" y="122909"/>
                      <a:pt x="42005" y="132879"/>
                    </a:cubicBezTo>
                    <a:cubicBezTo>
                      <a:pt x="42089" y="144325"/>
                      <a:pt x="52150" y="155770"/>
                      <a:pt x="64107" y="153765"/>
                    </a:cubicBezTo>
                    <a:cubicBezTo>
                      <a:pt x="94904" y="150841"/>
                      <a:pt x="107641" y="100574"/>
                      <a:pt x="76732" y="88293"/>
                    </a:cubicBezTo>
                    <a:cubicBezTo>
                      <a:pt x="68817" y="85675"/>
                      <a:pt x="58338" y="87931"/>
                      <a:pt x="53488" y="95060"/>
                    </a:cubicBezTo>
                    <a:cubicBezTo>
                      <a:pt x="50450" y="99042"/>
                      <a:pt x="49531" y="104946"/>
                      <a:pt x="44792" y="107369"/>
                    </a:cubicBezTo>
                    <a:cubicBezTo>
                      <a:pt x="40473" y="109068"/>
                      <a:pt x="35651" y="107703"/>
                      <a:pt x="31164" y="107703"/>
                    </a:cubicBezTo>
                    <a:cubicBezTo>
                      <a:pt x="21938" y="106729"/>
                      <a:pt x="11375" y="108177"/>
                      <a:pt x="3349" y="102774"/>
                    </a:cubicBezTo>
                    <a:cubicBezTo>
                      <a:pt x="-498" y="99961"/>
                      <a:pt x="-330" y="94865"/>
                      <a:pt x="450" y="90632"/>
                    </a:cubicBezTo>
                    <a:cubicBezTo>
                      <a:pt x="1203" y="84561"/>
                      <a:pt x="2290" y="78518"/>
                      <a:pt x="2931" y="72419"/>
                    </a:cubicBezTo>
                    <a:cubicBezTo>
                      <a:pt x="5578" y="49304"/>
                      <a:pt x="6052" y="25911"/>
                      <a:pt x="9870" y="2936"/>
                    </a:cubicBezTo>
                    <a:cubicBezTo>
                      <a:pt x="10344" y="457"/>
                      <a:pt x="13494" y="-1242"/>
                      <a:pt x="15222" y="1153"/>
                    </a:cubicBezTo>
                    <a:cubicBezTo>
                      <a:pt x="18260" y="8338"/>
                      <a:pt x="16559" y="16860"/>
                      <a:pt x="16615" y="24519"/>
                    </a:cubicBezTo>
                    <a:cubicBezTo>
                      <a:pt x="15863" y="47466"/>
                      <a:pt x="15222" y="70469"/>
                      <a:pt x="12379" y="93278"/>
                    </a:cubicBezTo>
                    <a:cubicBezTo>
                      <a:pt x="21325" y="95143"/>
                      <a:pt x="29742" y="94642"/>
                      <a:pt x="38689" y="95422"/>
                    </a:cubicBezTo>
                    <a:cubicBezTo>
                      <a:pt x="51398" y="65067"/>
                      <a:pt x="91950" y="69411"/>
                      <a:pt x="103879" y="98123"/>
                    </a:cubicBezTo>
                    <a:cubicBezTo>
                      <a:pt x="117535" y="129203"/>
                      <a:pt x="90389" y="172396"/>
                      <a:pt x="55049" y="1660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0" name="Google Shape;1730;p37"/>
              <p:cNvSpPr/>
              <p:nvPr/>
            </p:nvSpPr>
            <p:spPr>
              <a:xfrm>
                <a:off x="9057260" y="6339922"/>
                <a:ext cx="118280" cy="200241"/>
              </a:xfrm>
              <a:custGeom>
                <a:rect b="b" l="l" r="r" t="t"/>
                <a:pathLst>
                  <a:path extrusionOk="0" h="200241" w="118280">
                    <a:moveTo>
                      <a:pt x="7146" y="200206"/>
                    </a:moveTo>
                    <a:cubicBezTo>
                      <a:pt x="-4420" y="199286"/>
                      <a:pt x="1321" y="185947"/>
                      <a:pt x="2185" y="178845"/>
                    </a:cubicBezTo>
                    <a:cubicBezTo>
                      <a:pt x="6004" y="160549"/>
                      <a:pt x="7202" y="141472"/>
                      <a:pt x="12888" y="123677"/>
                    </a:cubicBezTo>
                    <a:cubicBezTo>
                      <a:pt x="15675" y="116937"/>
                      <a:pt x="21667" y="115684"/>
                      <a:pt x="28300" y="116408"/>
                    </a:cubicBezTo>
                    <a:cubicBezTo>
                      <a:pt x="37024" y="117104"/>
                      <a:pt x="47002" y="115628"/>
                      <a:pt x="54722" y="120502"/>
                    </a:cubicBezTo>
                    <a:cubicBezTo>
                      <a:pt x="58094" y="122869"/>
                      <a:pt x="58345" y="127158"/>
                      <a:pt x="58930" y="130890"/>
                    </a:cubicBezTo>
                    <a:cubicBezTo>
                      <a:pt x="60240" y="137100"/>
                      <a:pt x="64003" y="142837"/>
                      <a:pt x="68936" y="146764"/>
                    </a:cubicBezTo>
                    <a:cubicBezTo>
                      <a:pt x="78300" y="152500"/>
                      <a:pt x="91456" y="149548"/>
                      <a:pt x="98312" y="141222"/>
                    </a:cubicBezTo>
                    <a:cubicBezTo>
                      <a:pt x="107342" y="128996"/>
                      <a:pt x="110798" y="97081"/>
                      <a:pt x="92431" y="91790"/>
                    </a:cubicBezTo>
                    <a:cubicBezTo>
                      <a:pt x="83763" y="89395"/>
                      <a:pt x="72949" y="88838"/>
                      <a:pt x="65508" y="94658"/>
                    </a:cubicBezTo>
                    <a:cubicBezTo>
                      <a:pt x="61299" y="98362"/>
                      <a:pt x="58540" y="103793"/>
                      <a:pt x="53161" y="106048"/>
                    </a:cubicBezTo>
                    <a:cubicBezTo>
                      <a:pt x="47531" y="107942"/>
                      <a:pt x="41427" y="105631"/>
                      <a:pt x="35686" y="105269"/>
                    </a:cubicBezTo>
                    <a:cubicBezTo>
                      <a:pt x="29777" y="104266"/>
                      <a:pt x="22587" y="102734"/>
                      <a:pt x="19883" y="96747"/>
                    </a:cubicBezTo>
                    <a:cubicBezTo>
                      <a:pt x="17514" y="89645"/>
                      <a:pt x="22615" y="82266"/>
                      <a:pt x="23284" y="75220"/>
                    </a:cubicBezTo>
                    <a:cubicBezTo>
                      <a:pt x="28049" y="51827"/>
                      <a:pt x="31868" y="28294"/>
                      <a:pt x="36968" y="4985"/>
                    </a:cubicBezTo>
                    <a:cubicBezTo>
                      <a:pt x="38194" y="-3064"/>
                      <a:pt x="41846" y="-418"/>
                      <a:pt x="42096" y="6210"/>
                    </a:cubicBezTo>
                    <a:cubicBezTo>
                      <a:pt x="41121" y="34811"/>
                      <a:pt x="36996" y="63384"/>
                      <a:pt x="31422" y="91456"/>
                    </a:cubicBezTo>
                    <a:cubicBezTo>
                      <a:pt x="36912" y="93461"/>
                      <a:pt x="42877" y="93266"/>
                      <a:pt x="48590" y="94213"/>
                    </a:cubicBezTo>
                    <a:cubicBezTo>
                      <a:pt x="50876" y="92152"/>
                      <a:pt x="52659" y="89618"/>
                      <a:pt x="54805" y="87390"/>
                    </a:cubicBezTo>
                    <a:cubicBezTo>
                      <a:pt x="65341" y="76111"/>
                      <a:pt x="83150" y="75498"/>
                      <a:pt x="97085" y="79982"/>
                    </a:cubicBezTo>
                    <a:cubicBezTo>
                      <a:pt x="117598" y="86192"/>
                      <a:pt x="120497" y="110811"/>
                      <a:pt x="117041" y="128996"/>
                    </a:cubicBezTo>
                    <a:cubicBezTo>
                      <a:pt x="110324" y="171772"/>
                      <a:pt x="52409" y="174807"/>
                      <a:pt x="45998" y="130416"/>
                    </a:cubicBezTo>
                    <a:cubicBezTo>
                      <a:pt x="38891" y="129191"/>
                      <a:pt x="31645" y="129274"/>
                      <a:pt x="24454" y="129135"/>
                    </a:cubicBezTo>
                    <a:cubicBezTo>
                      <a:pt x="19214" y="149326"/>
                      <a:pt x="17291" y="170324"/>
                      <a:pt x="12944" y="190737"/>
                    </a:cubicBezTo>
                    <a:cubicBezTo>
                      <a:pt x="15870" y="194803"/>
                      <a:pt x="12080" y="200762"/>
                      <a:pt x="7146" y="2002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1" name="Google Shape;1731;p37"/>
              <p:cNvSpPr/>
              <p:nvPr/>
            </p:nvSpPr>
            <p:spPr>
              <a:xfrm>
                <a:off x="9052982" y="6517709"/>
                <a:ext cx="18010" cy="93286"/>
              </a:xfrm>
              <a:custGeom>
                <a:rect b="b" l="l" r="r" t="t"/>
                <a:pathLst>
                  <a:path extrusionOk="0" h="93286" w="18010">
                    <a:moveTo>
                      <a:pt x="3286" y="89506"/>
                    </a:moveTo>
                    <a:cubicBezTo>
                      <a:pt x="248" y="73521"/>
                      <a:pt x="-114" y="56756"/>
                      <a:pt x="25" y="40464"/>
                    </a:cubicBezTo>
                    <a:cubicBezTo>
                      <a:pt x="1168" y="34588"/>
                      <a:pt x="-1703" y="18993"/>
                      <a:pt x="7689" y="20469"/>
                    </a:cubicBezTo>
                    <a:cubicBezTo>
                      <a:pt x="9222" y="13869"/>
                      <a:pt x="9445" y="6210"/>
                      <a:pt x="13514" y="640"/>
                    </a:cubicBezTo>
                    <a:cubicBezTo>
                      <a:pt x="15660" y="-1281"/>
                      <a:pt x="17779" y="1532"/>
                      <a:pt x="17918" y="3676"/>
                    </a:cubicBezTo>
                    <a:cubicBezTo>
                      <a:pt x="18531" y="18492"/>
                      <a:pt x="15911" y="33057"/>
                      <a:pt x="15716" y="47761"/>
                    </a:cubicBezTo>
                    <a:cubicBezTo>
                      <a:pt x="14741" y="61630"/>
                      <a:pt x="16385" y="75805"/>
                      <a:pt x="14880" y="89506"/>
                    </a:cubicBezTo>
                    <a:cubicBezTo>
                      <a:pt x="13041" y="94547"/>
                      <a:pt x="5181" y="94547"/>
                      <a:pt x="3286" y="895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2" name="Google Shape;1732;p37"/>
              <p:cNvSpPr/>
              <p:nvPr/>
            </p:nvSpPr>
            <p:spPr>
              <a:xfrm>
                <a:off x="9068366" y="5232390"/>
                <a:ext cx="939566" cy="1366609"/>
              </a:xfrm>
              <a:custGeom>
                <a:rect b="b" l="l" r="r" t="t"/>
                <a:pathLst>
                  <a:path extrusionOk="0" h="1366609" w="939566">
                    <a:moveTo>
                      <a:pt x="938128" y="687821"/>
                    </a:moveTo>
                    <a:cubicBezTo>
                      <a:pt x="943089" y="835977"/>
                      <a:pt x="933976" y="983938"/>
                      <a:pt x="929544" y="1131983"/>
                    </a:cubicBezTo>
                    <a:cubicBezTo>
                      <a:pt x="929405" y="1204084"/>
                      <a:pt x="930325" y="1276101"/>
                      <a:pt x="924081" y="1348035"/>
                    </a:cubicBezTo>
                    <a:cubicBezTo>
                      <a:pt x="808669" y="1354718"/>
                      <a:pt x="692810" y="1350179"/>
                      <a:pt x="577258" y="1349928"/>
                    </a:cubicBezTo>
                    <a:cubicBezTo>
                      <a:pt x="532581" y="1348898"/>
                      <a:pt x="487876" y="1350513"/>
                      <a:pt x="443171" y="1350959"/>
                    </a:cubicBezTo>
                    <a:cubicBezTo>
                      <a:pt x="414074" y="1350987"/>
                      <a:pt x="385005" y="1350903"/>
                      <a:pt x="355936" y="1352574"/>
                    </a:cubicBezTo>
                    <a:cubicBezTo>
                      <a:pt x="311510" y="1354691"/>
                      <a:pt x="266972" y="1353298"/>
                      <a:pt x="222574" y="1356473"/>
                    </a:cubicBezTo>
                    <a:cubicBezTo>
                      <a:pt x="169201" y="1358979"/>
                      <a:pt x="115913" y="1362906"/>
                      <a:pt x="62456" y="1364215"/>
                    </a:cubicBezTo>
                    <a:cubicBezTo>
                      <a:pt x="44591" y="1365579"/>
                      <a:pt x="26698" y="1365579"/>
                      <a:pt x="8777" y="1366081"/>
                    </a:cubicBezTo>
                    <a:cubicBezTo>
                      <a:pt x="6603" y="1366498"/>
                      <a:pt x="3370" y="1366471"/>
                      <a:pt x="54" y="1366610"/>
                    </a:cubicBezTo>
                    <a:cubicBezTo>
                      <a:pt x="444" y="1355526"/>
                      <a:pt x="-448" y="1344219"/>
                      <a:pt x="332" y="1333135"/>
                    </a:cubicBezTo>
                    <a:cubicBezTo>
                      <a:pt x="444" y="1323416"/>
                      <a:pt x="1614" y="1313780"/>
                      <a:pt x="2228" y="1304089"/>
                    </a:cubicBezTo>
                    <a:cubicBezTo>
                      <a:pt x="2897" y="1302669"/>
                      <a:pt x="3064" y="1301026"/>
                      <a:pt x="2478" y="1299522"/>
                    </a:cubicBezTo>
                    <a:cubicBezTo>
                      <a:pt x="2562" y="1297795"/>
                      <a:pt x="2590" y="1296069"/>
                      <a:pt x="2590" y="1294342"/>
                    </a:cubicBezTo>
                    <a:cubicBezTo>
                      <a:pt x="6408" y="1275154"/>
                      <a:pt x="8415" y="1255548"/>
                      <a:pt x="13292" y="1236667"/>
                    </a:cubicBezTo>
                    <a:cubicBezTo>
                      <a:pt x="20483" y="1236806"/>
                      <a:pt x="27729" y="1236723"/>
                      <a:pt x="34836" y="1237948"/>
                    </a:cubicBezTo>
                    <a:cubicBezTo>
                      <a:pt x="41247" y="1282367"/>
                      <a:pt x="99162" y="1279304"/>
                      <a:pt x="105879" y="1236528"/>
                    </a:cubicBezTo>
                    <a:cubicBezTo>
                      <a:pt x="109363" y="1218370"/>
                      <a:pt x="106436" y="1193752"/>
                      <a:pt x="85924" y="1187542"/>
                    </a:cubicBezTo>
                    <a:cubicBezTo>
                      <a:pt x="71988" y="1183058"/>
                      <a:pt x="54179" y="1183671"/>
                      <a:pt x="43644" y="1194949"/>
                    </a:cubicBezTo>
                    <a:cubicBezTo>
                      <a:pt x="41498" y="1197149"/>
                      <a:pt x="39714" y="1199712"/>
                      <a:pt x="37428" y="1201745"/>
                    </a:cubicBezTo>
                    <a:cubicBezTo>
                      <a:pt x="31715" y="1200798"/>
                      <a:pt x="25751" y="1200993"/>
                      <a:pt x="20260" y="1198987"/>
                    </a:cubicBezTo>
                    <a:cubicBezTo>
                      <a:pt x="25834" y="1170944"/>
                      <a:pt x="29959" y="1142343"/>
                      <a:pt x="30935" y="1113742"/>
                    </a:cubicBezTo>
                    <a:cubicBezTo>
                      <a:pt x="30935" y="1113408"/>
                      <a:pt x="30907" y="1113074"/>
                      <a:pt x="30879" y="1112767"/>
                    </a:cubicBezTo>
                    <a:cubicBezTo>
                      <a:pt x="37205" y="1114355"/>
                      <a:pt x="43114" y="1115218"/>
                      <a:pt x="49552" y="1116778"/>
                    </a:cubicBezTo>
                    <a:cubicBezTo>
                      <a:pt x="50416" y="1131315"/>
                      <a:pt x="60896" y="1143902"/>
                      <a:pt x="75082" y="1147356"/>
                    </a:cubicBezTo>
                    <a:cubicBezTo>
                      <a:pt x="110422" y="1153761"/>
                      <a:pt x="137568" y="1110567"/>
                      <a:pt x="123911" y="1079516"/>
                    </a:cubicBezTo>
                    <a:cubicBezTo>
                      <a:pt x="111955" y="1050804"/>
                      <a:pt x="71431" y="1046459"/>
                      <a:pt x="58722" y="1076814"/>
                    </a:cubicBezTo>
                    <a:cubicBezTo>
                      <a:pt x="49775" y="1076035"/>
                      <a:pt x="41386" y="1076564"/>
                      <a:pt x="32412" y="1074698"/>
                    </a:cubicBezTo>
                    <a:cubicBezTo>
                      <a:pt x="35255" y="1051890"/>
                      <a:pt x="35896" y="1028886"/>
                      <a:pt x="36648" y="1005939"/>
                    </a:cubicBezTo>
                    <a:cubicBezTo>
                      <a:pt x="36592" y="998475"/>
                      <a:pt x="38209" y="990204"/>
                      <a:pt x="35477" y="983131"/>
                    </a:cubicBezTo>
                    <a:cubicBezTo>
                      <a:pt x="43616" y="984523"/>
                      <a:pt x="51949" y="984941"/>
                      <a:pt x="59948" y="987030"/>
                    </a:cubicBezTo>
                    <a:cubicBezTo>
                      <a:pt x="59864" y="1002430"/>
                      <a:pt x="69982" y="1015825"/>
                      <a:pt x="86119" y="1015992"/>
                    </a:cubicBezTo>
                    <a:cubicBezTo>
                      <a:pt x="106158" y="1016828"/>
                      <a:pt x="123995" y="1001706"/>
                      <a:pt x="128538" y="982546"/>
                    </a:cubicBezTo>
                    <a:cubicBezTo>
                      <a:pt x="130545" y="976057"/>
                      <a:pt x="130015" y="969346"/>
                      <a:pt x="128454" y="962829"/>
                    </a:cubicBezTo>
                    <a:cubicBezTo>
                      <a:pt x="127061" y="954641"/>
                      <a:pt x="125082" y="946203"/>
                      <a:pt x="119480" y="939770"/>
                    </a:cubicBezTo>
                    <a:cubicBezTo>
                      <a:pt x="110756" y="927879"/>
                      <a:pt x="94452" y="923339"/>
                      <a:pt x="80851" y="928993"/>
                    </a:cubicBezTo>
                    <a:cubicBezTo>
                      <a:pt x="71152" y="933086"/>
                      <a:pt x="65773" y="943028"/>
                      <a:pt x="60673" y="951661"/>
                    </a:cubicBezTo>
                    <a:cubicBezTo>
                      <a:pt x="52116" y="951021"/>
                      <a:pt x="43560" y="951327"/>
                      <a:pt x="35004" y="948487"/>
                    </a:cubicBezTo>
                    <a:cubicBezTo>
                      <a:pt x="38153" y="921724"/>
                      <a:pt x="41191" y="894738"/>
                      <a:pt x="41804" y="867781"/>
                    </a:cubicBezTo>
                    <a:cubicBezTo>
                      <a:pt x="41832" y="867781"/>
                      <a:pt x="41888" y="867781"/>
                      <a:pt x="41916" y="867781"/>
                    </a:cubicBezTo>
                    <a:cubicBezTo>
                      <a:pt x="49496" y="868922"/>
                      <a:pt x="57913" y="868143"/>
                      <a:pt x="64853" y="871763"/>
                    </a:cubicBezTo>
                    <a:cubicBezTo>
                      <a:pt x="67808" y="883070"/>
                      <a:pt x="78621" y="892093"/>
                      <a:pt x="90299" y="893012"/>
                    </a:cubicBezTo>
                    <a:cubicBezTo>
                      <a:pt x="104904" y="894738"/>
                      <a:pt x="120846" y="887358"/>
                      <a:pt x="128845" y="875021"/>
                    </a:cubicBezTo>
                    <a:cubicBezTo>
                      <a:pt x="138767" y="858925"/>
                      <a:pt x="137791" y="835114"/>
                      <a:pt x="123243" y="822081"/>
                    </a:cubicBezTo>
                    <a:cubicBezTo>
                      <a:pt x="107245" y="808741"/>
                      <a:pt x="83220" y="816873"/>
                      <a:pt x="71570" y="832106"/>
                    </a:cubicBezTo>
                    <a:cubicBezTo>
                      <a:pt x="64853" y="831605"/>
                      <a:pt x="58304" y="829823"/>
                      <a:pt x="51615" y="829126"/>
                    </a:cubicBezTo>
                    <a:cubicBezTo>
                      <a:pt x="48605" y="828542"/>
                      <a:pt x="44731" y="829210"/>
                      <a:pt x="42278" y="827288"/>
                    </a:cubicBezTo>
                    <a:cubicBezTo>
                      <a:pt x="42166" y="804647"/>
                      <a:pt x="44954" y="781950"/>
                      <a:pt x="43253" y="759365"/>
                    </a:cubicBezTo>
                    <a:cubicBezTo>
                      <a:pt x="43226" y="759086"/>
                      <a:pt x="43198" y="758780"/>
                      <a:pt x="43170" y="758529"/>
                    </a:cubicBezTo>
                    <a:cubicBezTo>
                      <a:pt x="43309" y="758557"/>
                      <a:pt x="43449" y="758585"/>
                      <a:pt x="43588" y="758613"/>
                    </a:cubicBezTo>
                    <a:cubicBezTo>
                      <a:pt x="53761" y="760451"/>
                      <a:pt x="63989" y="762150"/>
                      <a:pt x="74246" y="763292"/>
                    </a:cubicBezTo>
                    <a:cubicBezTo>
                      <a:pt x="76085" y="770365"/>
                      <a:pt x="81130" y="776659"/>
                      <a:pt x="88181" y="779026"/>
                    </a:cubicBezTo>
                    <a:cubicBezTo>
                      <a:pt x="116191" y="787075"/>
                      <a:pt x="143951" y="756831"/>
                      <a:pt x="142167" y="729762"/>
                    </a:cubicBezTo>
                    <a:cubicBezTo>
                      <a:pt x="140550" y="709794"/>
                      <a:pt x="122016" y="689492"/>
                      <a:pt x="101141" y="690773"/>
                    </a:cubicBezTo>
                    <a:cubicBezTo>
                      <a:pt x="83248" y="692193"/>
                      <a:pt x="76225" y="710100"/>
                      <a:pt x="70790" y="724637"/>
                    </a:cubicBezTo>
                    <a:cubicBezTo>
                      <a:pt x="61509" y="723858"/>
                      <a:pt x="51893" y="724777"/>
                      <a:pt x="42891" y="722159"/>
                    </a:cubicBezTo>
                    <a:cubicBezTo>
                      <a:pt x="42083" y="696315"/>
                      <a:pt x="43699" y="670249"/>
                      <a:pt x="41107" y="644516"/>
                    </a:cubicBezTo>
                    <a:cubicBezTo>
                      <a:pt x="40996" y="643736"/>
                      <a:pt x="40801" y="643096"/>
                      <a:pt x="40606" y="642567"/>
                    </a:cubicBezTo>
                    <a:cubicBezTo>
                      <a:pt x="41470" y="643263"/>
                      <a:pt x="42501" y="643736"/>
                      <a:pt x="43644" y="643876"/>
                    </a:cubicBezTo>
                    <a:cubicBezTo>
                      <a:pt x="56464" y="644405"/>
                      <a:pt x="69340" y="644293"/>
                      <a:pt x="82161" y="643764"/>
                    </a:cubicBezTo>
                    <a:cubicBezTo>
                      <a:pt x="86425" y="650643"/>
                      <a:pt x="93700" y="656157"/>
                      <a:pt x="101726" y="657605"/>
                    </a:cubicBezTo>
                    <a:cubicBezTo>
                      <a:pt x="116080" y="659332"/>
                      <a:pt x="129123" y="649278"/>
                      <a:pt x="136453" y="637665"/>
                    </a:cubicBezTo>
                    <a:cubicBezTo>
                      <a:pt x="142696" y="627166"/>
                      <a:pt x="141860" y="613047"/>
                      <a:pt x="137819" y="601852"/>
                    </a:cubicBezTo>
                    <a:cubicBezTo>
                      <a:pt x="120874" y="567486"/>
                      <a:pt x="74998" y="564339"/>
                      <a:pt x="72629" y="609037"/>
                    </a:cubicBezTo>
                    <a:cubicBezTo>
                      <a:pt x="63293" y="606502"/>
                      <a:pt x="53593" y="608647"/>
                      <a:pt x="44173" y="607199"/>
                    </a:cubicBezTo>
                    <a:cubicBezTo>
                      <a:pt x="43950" y="591158"/>
                      <a:pt x="43421" y="575117"/>
                      <a:pt x="43365" y="559048"/>
                    </a:cubicBezTo>
                    <a:cubicBezTo>
                      <a:pt x="42724" y="544706"/>
                      <a:pt x="43811" y="529528"/>
                      <a:pt x="40884" y="515464"/>
                    </a:cubicBezTo>
                    <a:cubicBezTo>
                      <a:pt x="41888" y="515882"/>
                      <a:pt x="42975" y="515994"/>
                      <a:pt x="44062" y="515938"/>
                    </a:cubicBezTo>
                    <a:cubicBezTo>
                      <a:pt x="52897" y="515102"/>
                      <a:pt x="61787" y="514629"/>
                      <a:pt x="70678" y="514824"/>
                    </a:cubicBezTo>
                    <a:cubicBezTo>
                      <a:pt x="71208" y="514880"/>
                      <a:pt x="71793" y="514908"/>
                      <a:pt x="72378" y="514852"/>
                    </a:cubicBezTo>
                    <a:cubicBezTo>
                      <a:pt x="72434" y="515409"/>
                      <a:pt x="72601" y="515938"/>
                      <a:pt x="72880" y="516495"/>
                    </a:cubicBezTo>
                    <a:cubicBezTo>
                      <a:pt x="77730" y="527105"/>
                      <a:pt x="87401" y="535571"/>
                      <a:pt x="99413" y="536156"/>
                    </a:cubicBezTo>
                    <a:cubicBezTo>
                      <a:pt x="145288" y="535349"/>
                      <a:pt x="159475" y="488590"/>
                      <a:pt x="126949" y="458096"/>
                    </a:cubicBezTo>
                    <a:cubicBezTo>
                      <a:pt x="114380" y="443085"/>
                      <a:pt x="90271" y="444728"/>
                      <a:pt x="77674" y="458820"/>
                    </a:cubicBezTo>
                    <a:cubicBezTo>
                      <a:pt x="70623" y="464780"/>
                      <a:pt x="70288" y="474248"/>
                      <a:pt x="66581" y="482018"/>
                    </a:cubicBezTo>
                    <a:cubicBezTo>
                      <a:pt x="57272" y="482965"/>
                      <a:pt x="48159" y="482129"/>
                      <a:pt x="38878" y="482101"/>
                    </a:cubicBezTo>
                    <a:cubicBezTo>
                      <a:pt x="38878" y="481656"/>
                      <a:pt x="38850" y="481238"/>
                      <a:pt x="38822" y="480820"/>
                    </a:cubicBezTo>
                    <a:cubicBezTo>
                      <a:pt x="38738" y="476170"/>
                      <a:pt x="38683" y="471491"/>
                      <a:pt x="38599" y="466840"/>
                    </a:cubicBezTo>
                    <a:cubicBezTo>
                      <a:pt x="38655" y="442389"/>
                      <a:pt x="37819" y="417910"/>
                      <a:pt x="35756" y="393514"/>
                    </a:cubicBezTo>
                    <a:cubicBezTo>
                      <a:pt x="36648" y="392512"/>
                      <a:pt x="37038" y="390869"/>
                      <a:pt x="36871" y="389309"/>
                    </a:cubicBezTo>
                    <a:cubicBezTo>
                      <a:pt x="37038" y="387527"/>
                      <a:pt x="37735" y="385522"/>
                      <a:pt x="37791" y="383739"/>
                    </a:cubicBezTo>
                    <a:cubicBezTo>
                      <a:pt x="37958" y="383739"/>
                      <a:pt x="38125" y="383767"/>
                      <a:pt x="38320" y="383767"/>
                    </a:cubicBezTo>
                    <a:cubicBezTo>
                      <a:pt x="48354" y="384018"/>
                      <a:pt x="58610" y="382235"/>
                      <a:pt x="68504" y="384380"/>
                    </a:cubicBezTo>
                    <a:cubicBezTo>
                      <a:pt x="71932" y="397692"/>
                      <a:pt x="83973" y="409054"/>
                      <a:pt x="97797" y="410669"/>
                    </a:cubicBezTo>
                    <a:cubicBezTo>
                      <a:pt x="129653" y="411226"/>
                      <a:pt x="145846" y="378225"/>
                      <a:pt x="131743" y="351184"/>
                    </a:cubicBezTo>
                    <a:cubicBezTo>
                      <a:pt x="118003" y="325452"/>
                      <a:pt x="82300" y="317737"/>
                      <a:pt x="67111" y="346283"/>
                    </a:cubicBezTo>
                    <a:cubicBezTo>
                      <a:pt x="56938" y="346812"/>
                      <a:pt x="46208" y="346617"/>
                      <a:pt x="35868" y="348315"/>
                    </a:cubicBezTo>
                    <a:cubicBezTo>
                      <a:pt x="35840" y="343136"/>
                      <a:pt x="35784" y="337928"/>
                      <a:pt x="35561" y="332748"/>
                    </a:cubicBezTo>
                    <a:cubicBezTo>
                      <a:pt x="33304" y="308241"/>
                      <a:pt x="33638" y="283623"/>
                      <a:pt x="31603" y="259116"/>
                    </a:cubicBezTo>
                    <a:cubicBezTo>
                      <a:pt x="31548" y="258837"/>
                      <a:pt x="31520" y="258447"/>
                      <a:pt x="31464" y="257974"/>
                    </a:cubicBezTo>
                    <a:lnTo>
                      <a:pt x="31464" y="257974"/>
                    </a:lnTo>
                    <a:cubicBezTo>
                      <a:pt x="32049" y="256915"/>
                      <a:pt x="32244" y="255412"/>
                      <a:pt x="32217" y="254158"/>
                    </a:cubicBezTo>
                    <a:cubicBezTo>
                      <a:pt x="32328" y="253156"/>
                      <a:pt x="32579" y="252042"/>
                      <a:pt x="32607" y="250984"/>
                    </a:cubicBezTo>
                    <a:cubicBezTo>
                      <a:pt x="34558" y="251485"/>
                      <a:pt x="36815" y="251485"/>
                      <a:pt x="38794" y="251318"/>
                    </a:cubicBezTo>
                    <a:cubicBezTo>
                      <a:pt x="43867" y="251374"/>
                      <a:pt x="48995" y="251151"/>
                      <a:pt x="54095" y="251541"/>
                    </a:cubicBezTo>
                    <a:cubicBezTo>
                      <a:pt x="57384" y="262374"/>
                      <a:pt x="65466" y="271035"/>
                      <a:pt x="75779" y="275602"/>
                    </a:cubicBezTo>
                    <a:cubicBezTo>
                      <a:pt x="107746" y="289081"/>
                      <a:pt x="146320" y="257640"/>
                      <a:pt x="134530" y="223441"/>
                    </a:cubicBezTo>
                    <a:cubicBezTo>
                      <a:pt x="129374" y="207901"/>
                      <a:pt x="113627" y="196010"/>
                      <a:pt x="97156" y="195815"/>
                    </a:cubicBezTo>
                    <a:cubicBezTo>
                      <a:pt x="80990" y="196456"/>
                      <a:pt x="61815" y="200327"/>
                      <a:pt x="54012" y="216200"/>
                    </a:cubicBezTo>
                    <a:cubicBezTo>
                      <a:pt x="46626" y="216117"/>
                      <a:pt x="39296" y="217175"/>
                      <a:pt x="31910" y="217008"/>
                    </a:cubicBezTo>
                    <a:cubicBezTo>
                      <a:pt x="31882" y="197959"/>
                      <a:pt x="31771" y="178911"/>
                      <a:pt x="31631" y="159834"/>
                    </a:cubicBezTo>
                    <a:cubicBezTo>
                      <a:pt x="31854" y="149419"/>
                      <a:pt x="30572" y="138975"/>
                      <a:pt x="32969" y="128727"/>
                    </a:cubicBezTo>
                    <a:cubicBezTo>
                      <a:pt x="33025" y="128727"/>
                      <a:pt x="33108" y="128727"/>
                      <a:pt x="33164" y="128727"/>
                    </a:cubicBezTo>
                    <a:cubicBezTo>
                      <a:pt x="40438" y="128644"/>
                      <a:pt x="47796" y="127836"/>
                      <a:pt x="55015" y="128894"/>
                    </a:cubicBezTo>
                    <a:cubicBezTo>
                      <a:pt x="55126" y="129033"/>
                      <a:pt x="55238" y="129200"/>
                      <a:pt x="55349" y="129368"/>
                    </a:cubicBezTo>
                    <a:cubicBezTo>
                      <a:pt x="56158" y="130593"/>
                      <a:pt x="56966" y="131790"/>
                      <a:pt x="57997" y="132821"/>
                    </a:cubicBezTo>
                    <a:cubicBezTo>
                      <a:pt x="86453" y="156270"/>
                      <a:pt x="131994" y="118674"/>
                      <a:pt x="121515" y="85589"/>
                    </a:cubicBezTo>
                    <a:cubicBezTo>
                      <a:pt x="117250" y="70356"/>
                      <a:pt x="103761" y="54928"/>
                      <a:pt x="87178" y="54064"/>
                    </a:cubicBezTo>
                    <a:cubicBezTo>
                      <a:pt x="65745" y="54398"/>
                      <a:pt x="52005" y="65009"/>
                      <a:pt x="49915" y="86814"/>
                    </a:cubicBezTo>
                    <a:cubicBezTo>
                      <a:pt x="42752" y="86842"/>
                      <a:pt x="35310" y="87566"/>
                      <a:pt x="28370" y="85533"/>
                    </a:cubicBezTo>
                    <a:cubicBezTo>
                      <a:pt x="28259" y="64396"/>
                      <a:pt x="27423" y="43287"/>
                      <a:pt x="27757" y="22122"/>
                    </a:cubicBezTo>
                    <a:cubicBezTo>
                      <a:pt x="27729" y="21537"/>
                      <a:pt x="27702" y="20451"/>
                      <a:pt x="27562" y="19281"/>
                    </a:cubicBezTo>
                    <a:cubicBezTo>
                      <a:pt x="29374" y="19532"/>
                      <a:pt x="31325" y="19420"/>
                      <a:pt x="33108" y="19309"/>
                    </a:cubicBezTo>
                    <a:cubicBezTo>
                      <a:pt x="40048" y="19225"/>
                      <a:pt x="46960" y="18975"/>
                      <a:pt x="53900" y="18919"/>
                    </a:cubicBezTo>
                    <a:cubicBezTo>
                      <a:pt x="59223" y="18835"/>
                      <a:pt x="64547" y="18808"/>
                      <a:pt x="69870" y="18752"/>
                    </a:cubicBezTo>
                    <a:cubicBezTo>
                      <a:pt x="71988" y="18696"/>
                      <a:pt x="74329" y="18585"/>
                      <a:pt x="75807" y="16858"/>
                    </a:cubicBezTo>
                    <a:cubicBezTo>
                      <a:pt x="104987" y="16970"/>
                      <a:pt x="133527" y="9896"/>
                      <a:pt x="162457" y="6693"/>
                    </a:cubicBezTo>
                    <a:cubicBezTo>
                      <a:pt x="194341" y="3101"/>
                      <a:pt x="226476" y="4465"/>
                      <a:pt x="258499" y="2878"/>
                    </a:cubicBezTo>
                    <a:cubicBezTo>
                      <a:pt x="273494" y="2126"/>
                      <a:pt x="288461" y="1123"/>
                      <a:pt x="303455" y="511"/>
                    </a:cubicBezTo>
                    <a:cubicBezTo>
                      <a:pt x="347825" y="-1578"/>
                      <a:pt x="392112" y="3463"/>
                      <a:pt x="436482" y="2711"/>
                    </a:cubicBezTo>
                    <a:cubicBezTo>
                      <a:pt x="480936" y="1625"/>
                      <a:pt x="525195" y="5858"/>
                      <a:pt x="569593" y="5774"/>
                    </a:cubicBezTo>
                    <a:cubicBezTo>
                      <a:pt x="591500" y="5607"/>
                      <a:pt x="613378" y="4159"/>
                      <a:pt x="635285" y="4048"/>
                    </a:cubicBezTo>
                    <a:cubicBezTo>
                      <a:pt x="657693" y="4048"/>
                      <a:pt x="680073" y="5691"/>
                      <a:pt x="702453" y="6665"/>
                    </a:cubicBezTo>
                    <a:cubicBezTo>
                      <a:pt x="774137" y="7835"/>
                      <a:pt x="845820" y="9422"/>
                      <a:pt x="917532" y="9757"/>
                    </a:cubicBezTo>
                    <a:cubicBezTo>
                      <a:pt x="927593" y="116418"/>
                      <a:pt x="930798" y="224722"/>
                      <a:pt x="934728" y="332080"/>
                    </a:cubicBezTo>
                    <a:cubicBezTo>
                      <a:pt x="936428" y="450577"/>
                      <a:pt x="935146" y="569185"/>
                      <a:pt x="938128" y="6878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3" name="Google Shape;1733;p37"/>
              <p:cNvSpPr/>
              <p:nvPr/>
            </p:nvSpPr>
            <p:spPr>
              <a:xfrm>
                <a:off x="9188711" y="5290827"/>
                <a:ext cx="804722" cy="36884"/>
              </a:xfrm>
              <a:custGeom>
                <a:rect b="b" l="l" r="r" t="t"/>
                <a:pathLst>
                  <a:path extrusionOk="0" h="36884" w="804722">
                    <a:moveTo>
                      <a:pt x="891" y="33474"/>
                    </a:moveTo>
                    <a:cubicBezTo>
                      <a:pt x="-2482" y="26317"/>
                      <a:pt x="4347" y="22223"/>
                      <a:pt x="10924" y="22084"/>
                    </a:cubicBezTo>
                    <a:cubicBezTo>
                      <a:pt x="23661" y="20636"/>
                      <a:pt x="36482" y="20274"/>
                      <a:pt x="49219" y="19049"/>
                    </a:cubicBezTo>
                    <a:cubicBezTo>
                      <a:pt x="107329" y="9914"/>
                      <a:pt x="166192" y="9524"/>
                      <a:pt x="224832" y="7018"/>
                    </a:cubicBezTo>
                    <a:cubicBezTo>
                      <a:pt x="267837" y="5820"/>
                      <a:pt x="310730" y="3091"/>
                      <a:pt x="353679" y="1003"/>
                    </a:cubicBezTo>
                    <a:cubicBezTo>
                      <a:pt x="388239" y="223"/>
                      <a:pt x="422771" y="306"/>
                      <a:pt x="457330" y="0"/>
                    </a:cubicBezTo>
                    <a:cubicBezTo>
                      <a:pt x="515775" y="1253"/>
                      <a:pt x="574220" y="2952"/>
                      <a:pt x="632638" y="4038"/>
                    </a:cubicBezTo>
                    <a:cubicBezTo>
                      <a:pt x="665943" y="2367"/>
                      <a:pt x="699193" y="5848"/>
                      <a:pt x="732471" y="5932"/>
                    </a:cubicBezTo>
                    <a:cubicBezTo>
                      <a:pt x="749639" y="5542"/>
                      <a:pt x="766863" y="5347"/>
                      <a:pt x="783948" y="7157"/>
                    </a:cubicBezTo>
                    <a:cubicBezTo>
                      <a:pt x="790052" y="8327"/>
                      <a:pt x="797382" y="6433"/>
                      <a:pt x="802649" y="9942"/>
                    </a:cubicBezTo>
                    <a:cubicBezTo>
                      <a:pt x="805409" y="12086"/>
                      <a:pt x="805381" y="16681"/>
                      <a:pt x="802761" y="18909"/>
                    </a:cubicBezTo>
                    <a:cubicBezTo>
                      <a:pt x="798469" y="22530"/>
                      <a:pt x="792226" y="19995"/>
                      <a:pt x="787125" y="20163"/>
                    </a:cubicBezTo>
                    <a:cubicBezTo>
                      <a:pt x="772855" y="18882"/>
                      <a:pt x="758530" y="18018"/>
                      <a:pt x="744176" y="18380"/>
                    </a:cubicBezTo>
                    <a:cubicBezTo>
                      <a:pt x="704070" y="19216"/>
                      <a:pt x="663992" y="15038"/>
                      <a:pt x="623886" y="16793"/>
                    </a:cubicBezTo>
                    <a:cubicBezTo>
                      <a:pt x="573552" y="15066"/>
                      <a:pt x="523189" y="14843"/>
                      <a:pt x="472854" y="12950"/>
                    </a:cubicBezTo>
                    <a:cubicBezTo>
                      <a:pt x="438350" y="12421"/>
                      <a:pt x="403540" y="13340"/>
                      <a:pt x="369092" y="13367"/>
                    </a:cubicBezTo>
                    <a:cubicBezTo>
                      <a:pt x="334894" y="13813"/>
                      <a:pt x="300836" y="17294"/>
                      <a:pt x="266666" y="18213"/>
                    </a:cubicBezTo>
                    <a:cubicBezTo>
                      <a:pt x="224442" y="20274"/>
                      <a:pt x="182079" y="20525"/>
                      <a:pt x="139910" y="23421"/>
                    </a:cubicBezTo>
                    <a:cubicBezTo>
                      <a:pt x="114826" y="24535"/>
                      <a:pt x="89743" y="25649"/>
                      <a:pt x="64966" y="29882"/>
                    </a:cubicBezTo>
                    <a:cubicBezTo>
                      <a:pt x="47156" y="32778"/>
                      <a:pt x="29068" y="32722"/>
                      <a:pt x="11203" y="34923"/>
                    </a:cubicBezTo>
                    <a:cubicBezTo>
                      <a:pt x="8388" y="38069"/>
                      <a:pt x="2814" y="37318"/>
                      <a:pt x="891" y="334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4" name="Google Shape;1734;p37"/>
              <p:cNvSpPr/>
              <p:nvPr/>
            </p:nvSpPr>
            <p:spPr>
              <a:xfrm>
                <a:off x="9204311" y="5445596"/>
                <a:ext cx="796142" cy="26498"/>
              </a:xfrm>
              <a:custGeom>
                <a:rect b="b" l="l" r="r" t="t"/>
                <a:pathLst>
                  <a:path extrusionOk="0" h="26498" w="796142">
                    <a:moveTo>
                      <a:pt x="794575" y="26248"/>
                    </a:moveTo>
                    <a:cubicBezTo>
                      <a:pt x="732340" y="21708"/>
                      <a:pt x="669937" y="21068"/>
                      <a:pt x="607646" y="18283"/>
                    </a:cubicBezTo>
                    <a:cubicBezTo>
                      <a:pt x="522055" y="12797"/>
                      <a:pt x="436324" y="11850"/>
                      <a:pt x="350566" y="12797"/>
                    </a:cubicBezTo>
                    <a:cubicBezTo>
                      <a:pt x="315616" y="14161"/>
                      <a:pt x="280610" y="13716"/>
                      <a:pt x="245632" y="13298"/>
                    </a:cubicBezTo>
                    <a:cubicBezTo>
                      <a:pt x="226764" y="13075"/>
                      <a:pt x="207923" y="12825"/>
                      <a:pt x="189082" y="12880"/>
                    </a:cubicBezTo>
                    <a:cubicBezTo>
                      <a:pt x="155136" y="13465"/>
                      <a:pt x="121217" y="14496"/>
                      <a:pt x="87270" y="15220"/>
                    </a:cubicBezTo>
                    <a:cubicBezTo>
                      <a:pt x="71830" y="15582"/>
                      <a:pt x="56417" y="15860"/>
                      <a:pt x="41005" y="16501"/>
                    </a:cubicBezTo>
                    <a:cubicBezTo>
                      <a:pt x="38970" y="16473"/>
                      <a:pt x="34706" y="16779"/>
                      <a:pt x="29661" y="17085"/>
                    </a:cubicBezTo>
                    <a:cubicBezTo>
                      <a:pt x="16005" y="17921"/>
                      <a:pt x="-3393" y="18756"/>
                      <a:pt x="509" y="12992"/>
                    </a:cubicBezTo>
                    <a:cubicBezTo>
                      <a:pt x="509" y="12992"/>
                      <a:pt x="509" y="12992"/>
                      <a:pt x="481" y="12992"/>
                    </a:cubicBezTo>
                    <a:cubicBezTo>
                      <a:pt x="33731" y="6308"/>
                      <a:pt x="68123" y="5890"/>
                      <a:pt x="102042" y="4498"/>
                    </a:cubicBezTo>
                    <a:cubicBezTo>
                      <a:pt x="166646" y="850"/>
                      <a:pt x="231279" y="1184"/>
                      <a:pt x="295939" y="1796"/>
                    </a:cubicBezTo>
                    <a:cubicBezTo>
                      <a:pt x="384038" y="-181"/>
                      <a:pt x="472138" y="-1490"/>
                      <a:pt x="560154" y="3217"/>
                    </a:cubicBezTo>
                    <a:cubicBezTo>
                      <a:pt x="626068" y="7366"/>
                      <a:pt x="692122" y="7645"/>
                      <a:pt x="758064" y="11293"/>
                    </a:cubicBezTo>
                    <a:cubicBezTo>
                      <a:pt x="770718" y="12407"/>
                      <a:pt x="783482" y="12741"/>
                      <a:pt x="796136" y="13660"/>
                    </a:cubicBezTo>
                    <a:cubicBezTo>
                      <a:pt x="796136" y="17475"/>
                      <a:pt x="796164" y="21291"/>
                      <a:pt x="796108" y="25106"/>
                    </a:cubicBezTo>
                    <a:cubicBezTo>
                      <a:pt x="796108" y="25579"/>
                      <a:pt x="796108" y="26025"/>
                      <a:pt x="796080" y="26498"/>
                    </a:cubicBezTo>
                    <a:cubicBezTo>
                      <a:pt x="795606" y="26443"/>
                      <a:pt x="795077" y="26359"/>
                      <a:pt x="794575" y="262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5" name="Google Shape;1735;p37"/>
              <p:cNvSpPr/>
              <p:nvPr/>
            </p:nvSpPr>
            <p:spPr>
              <a:xfrm>
                <a:off x="9206546" y="5616798"/>
                <a:ext cx="1591" cy="1587"/>
              </a:xfrm>
              <a:custGeom>
                <a:rect b="b" l="l" r="r" t="t"/>
                <a:pathLst>
                  <a:path extrusionOk="0" h="1587" w="1591">
                    <a:moveTo>
                      <a:pt x="2" y="752"/>
                    </a:moveTo>
                    <a:cubicBezTo>
                      <a:pt x="29" y="306"/>
                      <a:pt x="392" y="0"/>
                      <a:pt x="838" y="0"/>
                    </a:cubicBezTo>
                    <a:cubicBezTo>
                      <a:pt x="1284" y="0"/>
                      <a:pt x="1618" y="418"/>
                      <a:pt x="1590" y="835"/>
                    </a:cubicBezTo>
                    <a:cubicBezTo>
                      <a:pt x="1562" y="1281"/>
                      <a:pt x="1200" y="1587"/>
                      <a:pt x="754" y="1587"/>
                    </a:cubicBezTo>
                    <a:cubicBezTo>
                      <a:pt x="308" y="1587"/>
                      <a:pt x="-26" y="1170"/>
                      <a:pt x="2" y="7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6" name="Google Shape;1736;p37"/>
              <p:cNvSpPr/>
              <p:nvPr/>
            </p:nvSpPr>
            <p:spPr>
              <a:xfrm>
                <a:off x="9204987" y="5593856"/>
                <a:ext cx="800821" cy="42240"/>
              </a:xfrm>
              <a:custGeom>
                <a:rect b="b" l="l" r="r" t="t"/>
                <a:pathLst>
                  <a:path extrusionOk="0" h="42240" w="800821">
                    <a:moveTo>
                      <a:pt x="793397" y="42157"/>
                    </a:moveTo>
                    <a:cubicBezTo>
                      <a:pt x="666084" y="26979"/>
                      <a:pt x="537767" y="25977"/>
                      <a:pt x="409784" y="20518"/>
                    </a:cubicBezTo>
                    <a:cubicBezTo>
                      <a:pt x="347409" y="17678"/>
                      <a:pt x="285146" y="12247"/>
                      <a:pt x="222688" y="11718"/>
                    </a:cubicBezTo>
                    <a:cubicBezTo>
                      <a:pt x="150224" y="11328"/>
                      <a:pt x="78010" y="16035"/>
                      <a:pt x="5714" y="20156"/>
                    </a:cubicBezTo>
                    <a:cubicBezTo>
                      <a:pt x="6159" y="21883"/>
                      <a:pt x="3679" y="21020"/>
                      <a:pt x="2899" y="20797"/>
                    </a:cubicBezTo>
                    <a:cubicBezTo>
                      <a:pt x="1951" y="20574"/>
                      <a:pt x="975" y="20379"/>
                      <a:pt x="0" y="20323"/>
                    </a:cubicBezTo>
                    <a:cubicBezTo>
                      <a:pt x="56" y="19822"/>
                      <a:pt x="84" y="19321"/>
                      <a:pt x="111" y="18847"/>
                    </a:cubicBezTo>
                    <a:cubicBezTo>
                      <a:pt x="167" y="17761"/>
                      <a:pt x="223" y="16647"/>
                      <a:pt x="279" y="15561"/>
                    </a:cubicBezTo>
                    <a:cubicBezTo>
                      <a:pt x="307" y="14949"/>
                      <a:pt x="362" y="14308"/>
                      <a:pt x="390" y="13695"/>
                    </a:cubicBezTo>
                    <a:cubicBezTo>
                      <a:pt x="11037" y="9546"/>
                      <a:pt x="38796" y="9407"/>
                      <a:pt x="45680" y="8070"/>
                    </a:cubicBezTo>
                    <a:cubicBezTo>
                      <a:pt x="147353" y="-1343"/>
                      <a:pt x="249666" y="-2680"/>
                      <a:pt x="351506" y="4895"/>
                    </a:cubicBezTo>
                    <a:cubicBezTo>
                      <a:pt x="419288" y="9240"/>
                      <a:pt x="487181" y="10437"/>
                      <a:pt x="555019" y="13083"/>
                    </a:cubicBezTo>
                    <a:cubicBezTo>
                      <a:pt x="626507" y="16814"/>
                      <a:pt x="698247" y="17789"/>
                      <a:pt x="769261" y="27146"/>
                    </a:cubicBezTo>
                    <a:cubicBezTo>
                      <a:pt x="778598" y="28595"/>
                      <a:pt x="788548" y="27759"/>
                      <a:pt x="797522" y="30683"/>
                    </a:cubicBezTo>
                    <a:cubicBezTo>
                      <a:pt x="803180" y="33942"/>
                      <a:pt x="801229" y="42240"/>
                      <a:pt x="794206" y="42240"/>
                    </a:cubicBezTo>
                    <a:cubicBezTo>
                      <a:pt x="793983" y="42185"/>
                      <a:pt x="793704" y="42185"/>
                      <a:pt x="793397" y="42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7" name="Google Shape;1737;p37"/>
              <p:cNvSpPr/>
              <p:nvPr/>
            </p:nvSpPr>
            <p:spPr>
              <a:xfrm>
                <a:off x="9220063" y="5742480"/>
                <a:ext cx="1591" cy="1587"/>
              </a:xfrm>
              <a:custGeom>
                <a:rect b="b" l="l" r="r" t="t"/>
                <a:pathLst>
                  <a:path extrusionOk="0" h="1587" w="1591">
                    <a:moveTo>
                      <a:pt x="2" y="752"/>
                    </a:moveTo>
                    <a:cubicBezTo>
                      <a:pt x="29" y="306"/>
                      <a:pt x="392" y="0"/>
                      <a:pt x="838" y="0"/>
                    </a:cubicBezTo>
                    <a:cubicBezTo>
                      <a:pt x="1284" y="0"/>
                      <a:pt x="1618" y="418"/>
                      <a:pt x="1590" y="835"/>
                    </a:cubicBezTo>
                    <a:cubicBezTo>
                      <a:pt x="1562" y="1281"/>
                      <a:pt x="1200" y="1587"/>
                      <a:pt x="754" y="1587"/>
                    </a:cubicBezTo>
                    <a:cubicBezTo>
                      <a:pt x="308" y="1587"/>
                      <a:pt x="-26" y="1170"/>
                      <a:pt x="2" y="7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8" name="Google Shape;1738;p37"/>
              <p:cNvSpPr/>
              <p:nvPr/>
            </p:nvSpPr>
            <p:spPr>
              <a:xfrm>
                <a:off x="9214948" y="5727659"/>
                <a:ext cx="791128" cy="48991"/>
              </a:xfrm>
              <a:custGeom>
                <a:rect b="b" l="l" r="r" t="t"/>
                <a:pathLst>
                  <a:path extrusionOk="0" h="48991" w="791128">
                    <a:moveTo>
                      <a:pt x="640710" y="35206"/>
                    </a:moveTo>
                    <a:cubicBezTo>
                      <a:pt x="607126" y="30945"/>
                      <a:pt x="573263" y="30137"/>
                      <a:pt x="539539" y="27826"/>
                    </a:cubicBezTo>
                    <a:cubicBezTo>
                      <a:pt x="471312" y="22757"/>
                      <a:pt x="402861" y="22423"/>
                      <a:pt x="334578" y="18887"/>
                    </a:cubicBezTo>
                    <a:cubicBezTo>
                      <a:pt x="283491" y="15851"/>
                      <a:pt x="232376" y="13762"/>
                      <a:pt x="181233" y="12203"/>
                    </a:cubicBezTo>
                    <a:cubicBezTo>
                      <a:pt x="144973" y="9780"/>
                      <a:pt x="108685" y="9919"/>
                      <a:pt x="72481" y="13010"/>
                    </a:cubicBezTo>
                    <a:cubicBezTo>
                      <a:pt x="51912" y="14570"/>
                      <a:pt x="31288" y="15433"/>
                      <a:pt x="10691" y="15433"/>
                    </a:cubicBezTo>
                    <a:cubicBezTo>
                      <a:pt x="7040" y="14960"/>
                      <a:pt x="2079" y="15990"/>
                      <a:pt x="45" y="12370"/>
                    </a:cubicBezTo>
                    <a:cubicBezTo>
                      <a:pt x="-318" y="10727"/>
                      <a:pt x="1605" y="10365"/>
                      <a:pt x="2776" y="10420"/>
                    </a:cubicBezTo>
                    <a:cubicBezTo>
                      <a:pt x="19053" y="9334"/>
                      <a:pt x="35301" y="7552"/>
                      <a:pt x="51578" y="6048"/>
                    </a:cubicBezTo>
                    <a:cubicBezTo>
                      <a:pt x="85413" y="2734"/>
                      <a:pt x="119360" y="-831"/>
                      <a:pt x="153418" y="172"/>
                    </a:cubicBezTo>
                    <a:cubicBezTo>
                      <a:pt x="170391" y="618"/>
                      <a:pt x="187364" y="1453"/>
                      <a:pt x="204338" y="1787"/>
                    </a:cubicBezTo>
                    <a:cubicBezTo>
                      <a:pt x="238786" y="2177"/>
                      <a:pt x="273262" y="3681"/>
                      <a:pt x="307655" y="5463"/>
                    </a:cubicBezTo>
                    <a:cubicBezTo>
                      <a:pt x="376105" y="9529"/>
                      <a:pt x="444695" y="9529"/>
                      <a:pt x="513146" y="13623"/>
                    </a:cubicBezTo>
                    <a:cubicBezTo>
                      <a:pt x="585275" y="17188"/>
                      <a:pt x="657126" y="23649"/>
                      <a:pt x="729089" y="29636"/>
                    </a:cubicBezTo>
                    <a:cubicBezTo>
                      <a:pt x="749992" y="32505"/>
                      <a:pt x="770672" y="33229"/>
                      <a:pt x="791129" y="36348"/>
                    </a:cubicBezTo>
                    <a:cubicBezTo>
                      <a:pt x="791101" y="37824"/>
                      <a:pt x="791073" y="39328"/>
                      <a:pt x="791017" y="40831"/>
                    </a:cubicBezTo>
                    <a:cubicBezTo>
                      <a:pt x="790934" y="43561"/>
                      <a:pt x="790878" y="46262"/>
                      <a:pt x="790794" y="48991"/>
                    </a:cubicBezTo>
                    <a:cubicBezTo>
                      <a:pt x="740878" y="43199"/>
                      <a:pt x="690850" y="39077"/>
                      <a:pt x="640710" y="3520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9" name="Google Shape;1739;p37"/>
              <p:cNvSpPr/>
              <p:nvPr/>
            </p:nvSpPr>
            <p:spPr>
              <a:xfrm>
                <a:off x="9193001" y="5932966"/>
                <a:ext cx="1591" cy="1587"/>
              </a:xfrm>
              <a:custGeom>
                <a:rect b="b" l="l" r="r" t="t"/>
                <a:pathLst>
                  <a:path extrusionOk="0" h="1587" w="1591">
                    <a:moveTo>
                      <a:pt x="2" y="752"/>
                    </a:moveTo>
                    <a:cubicBezTo>
                      <a:pt x="29" y="306"/>
                      <a:pt x="392" y="0"/>
                      <a:pt x="838" y="0"/>
                    </a:cubicBezTo>
                    <a:cubicBezTo>
                      <a:pt x="1284" y="0"/>
                      <a:pt x="1618" y="418"/>
                      <a:pt x="1590" y="835"/>
                    </a:cubicBezTo>
                    <a:cubicBezTo>
                      <a:pt x="1562" y="1281"/>
                      <a:pt x="1200" y="1587"/>
                      <a:pt x="754" y="1587"/>
                    </a:cubicBezTo>
                    <a:cubicBezTo>
                      <a:pt x="308" y="1587"/>
                      <a:pt x="-26" y="1170"/>
                      <a:pt x="2" y="7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0" name="Google Shape;1740;p37"/>
              <p:cNvSpPr/>
              <p:nvPr/>
            </p:nvSpPr>
            <p:spPr>
              <a:xfrm>
                <a:off x="9205081" y="5850122"/>
                <a:ext cx="797990" cy="42936"/>
              </a:xfrm>
              <a:custGeom>
                <a:rect b="b" l="l" r="r" t="t"/>
                <a:pathLst>
                  <a:path extrusionOk="0" h="42936" w="797990">
                    <a:moveTo>
                      <a:pt x="644445" y="33051"/>
                    </a:moveTo>
                    <a:cubicBezTo>
                      <a:pt x="576914" y="26617"/>
                      <a:pt x="509272" y="23721"/>
                      <a:pt x="441490" y="21800"/>
                    </a:cubicBezTo>
                    <a:cubicBezTo>
                      <a:pt x="308798" y="15116"/>
                      <a:pt x="175854" y="6149"/>
                      <a:pt x="43105" y="16118"/>
                    </a:cubicBezTo>
                    <a:cubicBezTo>
                      <a:pt x="33462" y="16453"/>
                      <a:pt x="23847" y="16564"/>
                      <a:pt x="14231" y="17037"/>
                    </a:cubicBezTo>
                    <a:cubicBezTo>
                      <a:pt x="12754" y="16954"/>
                      <a:pt x="11221" y="17065"/>
                      <a:pt x="9688" y="17177"/>
                    </a:cubicBezTo>
                    <a:cubicBezTo>
                      <a:pt x="6539" y="17399"/>
                      <a:pt x="3334" y="17650"/>
                      <a:pt x="658" y="16230"/>
                    </a:cubicBezTo>
                    <a:cubicBezTo>
                      <a:pt x="157" y="15784"/>
                      <a:pt x="-66" y="15172"/>
                      <a:pt x="17" y="14559"/>
                    </a:cubicBezTo>
                    <a:cubicBezTo>
                      <a:pt x="157" y="14225"/>
                      <a:pt x="296" y="13890"/>
                      <a:pt x="435" y="13556"/>
                    </a:cubicBezTo>
                    <a:cubicBezTo>
                      <a:pt x="2693" y="10604"/>
                      <a:pt x="7710" y="10911"/>
                      <a:pt x="11082" y="9908"/>
                    </a:cubicBezTo>
                    <a:cubicBezTo>
                      <a:pt x="23317" y="7708"/>
                      <a:pt x="35775" y="7569"/>
                      <a:pt x="48122" y="6343"/>
                    </a:cubicBezTo>
                    <a:cubicBezTo>
                      <a:pt x="200659" y="-8918"/>
                      <a:pt x="353642" y="7680"/>
                      <a:pt x="506318" y="11356"/>
                    </a:cubicBezTo>
                    <a:cubicBezTo>
                      <a:pt x="573681" y="13111"/>
                      <a:pt x="640683" y="20630"/>
                      <a:pt x="707879" y="25336"/>
                    </a:cubicBezTo>
                    <a:cubicBezTo>
                      <a:pt x="735583" y="27286"/>
                      <a:pt x="763454" y="27286"/>
                      <a:pt x="791074" y="30293"/>
                    </a:cubicBezTo>
                    <a:cubicBezTo>
                      <a:pt x="799686" y="31742"/>
                      <a:pt x="801191" y="42742"/>
                      <a:pt x="790210" y="42937"/>
                    </a:cubicBezTo>
                    <a:cubicBezTo>
                      <a:pt x="741659" y="39122"/>
                      <a:pt x="692913" y="37952"/>
                      <a:pt x="644445" y="330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1" name="Google Shape;1741;p37"/>
              <p:cNvSpPr/>
              <p:nvPr/>
            </p:nvSpPr>
            <p:spPr>
              <a:xfrm>
                <a:off x="9208805" y="5734606"/>
                <a:ext cx="18457" cy="12274"/>
              </a:xfrm>
              <a:custGeom>
                <a:rect b="b" l="l" r="r" t="t"/>
                <a:pathLst>
                  <a:path extrusionOk="0" h="12274" w="18457">
                    <a:moveTo>
                      <a:pt x="613" y="11049"/>
                    </a:moveTo>
                    <a:cubicBezTo>
                      <a:pt x="948" y="10269"/>
                      <a:pt x="1366" y="9489"/>
                      <a:pt x="1644" y="8682"/>
                    </a:cubicBezTo>
                    <a:cubicBezTo>
                      <a:pt x="2341" y="6816"/>
                      <a:pt x="3066" y="4894"/>
                      <a:pt x="3428" y="2945"/>
                    </a:cubicBezTo>
                    <a:cubicBezTo>
                      <a:pt x="3512" y="2471"/>
                      <a:pt x="3595" y="1998"/>
                      <a:pt x="3679" y="1525"/>
                    </a:cubicBezTo>
                    <a:cubicBezTo>
                      <a:pt x="7274" y="1163"/>
                      <a:pt x="10897" y="884"/>
                      <a:pt x="14409" y="104"/>
                    </a:cubicBezTo>
                    <a:cubicBezTo>
                      <a:pt x="17168" y="-648"/>
                      <a:pt x="19593" y="2833"/>
                      <a:pt x="17893" y="5173"/>
                    </a:cubicBezTo>
                    <a:cubicBezTo>
                      <a:pt x="16778" y="6816"/>
                      <a:pt x="14772" y="7345"/>
                      <a:pt x="13071" y="8180"/>
                    </a:cubicBezTo>
                    <a:cubicBezTo>
                      <a:pt x="9727" y="10046"/>
                      <a:pt x="5964" y="10798"/>
                      <a:pt x="2285" y="11717"/>
                    </a:cubicBezTo>
                    <a:cubicBezTo>
                      <a:pt x="1533" y="11857"/>
                      <a:pt x="780" y="12079"/>
                      <a:pt x="0" y="12274"/>
                    </a:cubicBezTo>
                    <a:cubicBezTo>
                      <a:pt x="251" y="11829"/>
                      <a:pt x="446" y="11439"/>
                      <a:pt x="613" y="110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2" name="Google Shape;1742;p37"/>
              <p:cNvSpPr/>
              <p:nvPr/>
            </p:nvSpPr>
            <p:spPr>
              <a:xfrm>
                <a:off x="9201057" y="5980748"/>
                <a:ext cx="807193" cy="41166"/>
              </a:xfrm>
              <a:custGeom>
                <a:rect b="b" l="l" r="r" t="t"/>
                <a:pathLst>
                  <a:path extrusionOk="0" h="41166" w="807193">
                    <a:moveTo>
                      <a:pt x="693035" y="33369"/>
                    </a:moveTo>
                    <a:cubicBezTo>
                      <a:pt x="663910" y="32311"/>
                      <a:pt x="634729" y="32339"/>
                      <a:pt x="605604" y="32339"/>
                    </a:cubicBezTo>
                    <a:cubicBezTo>
                      <a:pt x="573218" y="32339"/>
                      <a:pt x="540832" y="32367"/>
                      <a:pt x="508475" y="30919"/>
                    </a:cubicBezTo>
                    <a:cubicBezTo>
                      <a:pt x="438017" y="27744"/>
                      <a:pt x="367643" y="23065"/>
                      <a:pt x="297298" y="18442"/>
                    </a:cubicBezTo>
                    <a:cubicBezTo>
                      <a:pt x="271657" y="15657"/>
                      <a:pt x="245932" y="13819"/>
                      <a:pt x="220123" y="14014"/>
                    </a:cubicBezTo>
                    <a:cubicBezTo>
                      <a:pt x="191639" y="14126"/>
                      <a:pt x="163211" y="11675"/>
                      <a:pt x="134727" y="11146"/>
                    </a:cubicBezTo>
                    <a:cubicBezTo>
                      <a:pt x="120987" y="11090"/>
                      <a:pt x="107247" y="11480"/>
                      <a:pt x="93506" y="11870"/>
                    </a:cubicBezTo>
                    <a:cubicBezTo>
                      <a:pt x="78512" y="12316"/>
                      <a:pt x="63517" y="12733"/>
                      <a:pt x="48551" y="12594"/>
                    </a:cubicBezTo>
                    <a:cubicBezTo>
                      <a:pt x="34114" y="12817"/>
                      <a:pt x="19705" y="14265"/>
                      <a:pt x="5268" y="13959"/>
                    </a:cubicBezTo>
                    <a:cubicBezTo>
                      <a:pt x="3595" y="13791"/>
                      <a:pt x="1784" y="13736"/>
                      <a:pt x="0" y="13569"/>
                    </a:cubicBezTo>
                    <a:cubicBezTo>
                      <a:pt x="808" y="12427"/>
                      <a:pt x="1394" y="11146"/>
                      <a:pt x="2035" y="9865"/>
                    </a:cubicBezTo>
                    <a:cubicBezTo>
                      <a:pt x="2397" y="9141"/>
                      <a:pt x="2787" y="8444"/>
                      <a:pt x="3177" y="7720"/>
                    </a:cubicBezTo>
                    <a:cubicBezTo>
                      <a:pt x="3512" y="7080"/>
                      <a:pt x="3930" y="6439"/>
                      <a:pt x="4181" y="5771"/>
                    </a:cubicBezTo>
                    <a:cubicBezTo>
                      <a:pt x="19928" y="5103"/>
                      <a:pt x="35535" y="3042"/>
                      <a:pt x="51310" y="2568"/>
                    </a:cubicBezTo>
                    <a:cubicBezTo>
                      <a:pt x="77982" y="2151"/>
                      <a:pt x="104599" y="313"/>
                      <a:pt x="131271" y="6"/>
                    </a:cubicBezTo>
                    <a:cubicBezTo>
                      <a:pt x="158027" y="-133"/>
                      <a:pt x="184700" y="2095"/>
                      <a:pt x="211456" y="2123"/>
                    </a:cubicBezTo>
                    <a:cubicBezTo>
                      <a:pt x="246712" y="1232"/>
                      <a:pt x="281718" y="4768"/>
                      <a:pt x="316807" y="7442"/>
                    </a:cubicBezTo>
                    <a:cubicBezTo>
                      <a:pt x="342560" y="8639"/>
                      <a:pt x="368201" y="10366"/>
                      <a:pt x="393898" y="12343"/>
                    </a:cubicBezTo>
                    <a:cubicBezTo>
                      <a:pt x="464829" y="16103"/>
                      <a:pt x="535788" y="21032"/>
                      <a:pt x="606858" y="19361"/>
                    </a:cubicBezTo>
                    <a:cubicBezTo>
                      <a:pt x="641697" y="20057"/>
                      <a:pt x="676535" y="19584"/>
                      <a:pt x="711318" y="21506"/>
                    </a:cubicBezTo>
                    <a:cubicBezTo>
                      <a:pt x="740248" y="22202"/>
                      <a:pt x="768927" y="26184"/>
                      <a:pt x="797773" y="27967"/>
                    </a:cubicBezTo>
                    <a:cubicBezTo>
                      <a:pt x="800839" y="28356"/>
                      <a:pt x="804044" y="28273"/>
                      <a:pt x="807194" y="28356"/>
                    </a:cubicBezTo>
                    <a:cubicBezTo>
                      <a:pt x="807166" y="29192"/>
                      <a:pt x="807110" y="30055"/>
                      <a:pt x="807082" y="30891"/>
                    </a:cubicBezTo>
                    <a:cubicBezTo>
                      <a:pt x="806915" y="34316"/>
                      <a:pt x="806720" y="37742"/>
                      <a:pt x="806525" y="41167"/>
                    </a:cubicBezTo>
                    <a:cubicBezTo>
                      <a:pt x="768648" y="38967"/>
                      <a:pt x="730995" y="34177"/>
                      <a:pt x="693035" y="333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3" name="Google Shape;1743;p37"/>
              <p:cNvSpPr/>
              <p:nvPr/>
            </p:nvSpPr>
            <p:spPr>
              <a:xfrm>
                <a:off x="9188682" y="6111868"/>
                <a:ext cx="819205" cy="48094"/>
              </a:xfrm>
              <a:custGeom>
                <a:rect b="b" l="l" r="r" t="t"/>
                <a:pathLst>
                  <a:path extrusionOk="0" h="48094" w="819205">
                    <a:moveTo>
                      <a:pt x="611011" y="45338"/>
                    </a:moveTo>
                    <a:cubicBezTo>
                      <a:pt x="540275" y="43444"/>
                      <a:pt x="469623" y="39851"/>
                      <a:pt x="398914" y="36955"/>
                    </a:cubicBezTo>
                    <a:cubicBezTo>
                      <a:pt x="345012" y="34783"/>
                      <a:pt x="291445" y="28099"/>
                      <a:pt x="237682" y="24172"/>
                    </a:cubicBezTo>
                    <a:cubicBezTo>
                      <a:pt x="202147" y="21833"/>
                      <a:pt x="166528" y="20496"/>
                      <a:pt x="131076" y="17043"/>
                    </a:cubicBezTo>
                    <a:cubicBezTo>
                      <a:pt x="98272" y="13284"/>
                      <a:pt x="65301" y="11501"/>
                      <a:pt x="32358" y="9245"/>
                    </a:cubicBezTo>
                    <a:cubicBezTo>
                      <a:pt x="27341" y="8438"/>
                      <a:pt x="10647" y="8187"/>
                      <a:pt x="0" y="6516"/>
                    </a:cubicBezTo>
                    <a:cubicBezTo>
                      <a:pt x="362" y="6071"/>
                      <a:pt x="753" y="5625"/>
                      <a:pt x="1115" y="5179"/>
                    </a:cubicBezTo>
                    <a:cubicBezTo>
                      <a:pt x="2035" y="4066"/>
                      <a:pt x="2926" y="2952"/>
                      <a:pt x="3763" y="1782"/>
                    </a:cubicBezTo>
                    <a:cubicBezTo>
                      <a:pt x="4153" y="1253"/>
                      <a:pt x="4571" y="696"/>
                      <a:pt x="4961" y="139"/>
                    </a:cubicBezTo>
                    <a:cubicBezTo>
                      <a:pt x="16500" y="-251"/>
                      <a:pt x="28094" y="278"/>
                      <a:pt x="39660" y="529"/>
                    </a:cubicBezTo>
                    <a:cubicBezTo>
                      <a:pt x="75558" y="1141"/>
                      <a:pt x="111288" y="3871"/>
                      <a:pt x="147046" y="6990"/>
                    </a:cubicBezTo>
                    <a:cubicBezTo>
                      <a:pt x="200029" y="10471"/>
                      <a:pt x="253095" y="12058"/>
                      <a:pt x="305910" y="17684"/>
                    </a:cubicBezTo>
                    <a:cubicBezTo>
                      <a:pt x="394539" y="25676"/>
                      <a:pt x="483586" y="27988"/>
                      <a:pt x="572494" y="31302"/>
                    </a:cubicBezTo>
                    <a:cubicBezTo>
                      <a:pt x="625448" y="33363"/>
                      <a:pt x="678486" y="34031"/>
                      <a:pt x="731496" y="33530"/>
                    </a:cubicBezTo>
                    <a:cubicBezTo>
                      <a:pt x="760510" y="33446"/>
                      <a:pt x="789496" y="34449"/>
                      <a:pt x="818481" y="35368"/>
                    </a:cubicBezTo>
                    <a:cubicBezTo>
                      <a:pt x="818732" y="35396"/>
                      <a:pt x="818955" y="35396"/>
                      <a:pt x="819206" y="35451"/>
                    </a:cubicBezTo>
                    <a:cubicBezTo>
                      <a:pt x="819178" y="37512"/>
                      <a:pt x="819178" y="39573"/>
                      <a:pt x="819150" y="41634"/>
                    </a:cubicBezTo>
                    <a:cubicBezTo>
                      <a:pt x="819122" y="43750"/>
                      <a:pt x="819066" y="45895"/>
                      <a:pt x="818955" y="48011"/>
                    </a:cubicBezTo>
                    <a:cubicBezTo>
                      <a:pt x="818621" y="48067"/>
                      <a:pt x="818230" y="48095"/>
                      <a:pt x="817868" y="48095"/>
                    </a:cubicBezTo>
                    <a:cubicBezTo>
                      <a:pt x="748916" y="45198"/>
                      <a:pt x="679963" y="47148"/>
                      <a:pt x="611011" y="453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4" name="Google Shape;1744;p37"/>
              <p:cNvSpPr/>
              <p:nvPr/>
            </p:nvSpPr>
            <p:spPr>
              <a:xfrm>
                <a:off x="9180906" y="6233348"/>
                <a:ext cx="822605" cy="48453"/>
              </a:xfrm>
              <a:custGeom>
                <a:rect b="b" l="l" r="r" t="t"/>
                <a:pathLst>
                  <a:path extrusionOk="0" h="48453" w="822605">
                    <a:moveTo>
                      <a:pt x="779100" y="43413"/>
                    </a:moveTo>
                    <a:cubicBezTo>
                      <a:pt x="743509" y="39570"/>
                      <a:pt x="707695" y="38372"/>
                      <a:pt x="671964" y="36451"/>
                    </a:cubicBezTo>
                    <a:cubicBezTo>
                      <a:pt x="600253" y="32412"/>
                      <a:pt x="528541" y="28681"/>
                      <a:pt x="456802" y="25032"/>
                    </a:cubicBezTo>
                    <a:cubicBezTo>
                      <a:pt x="384868" y="21969"/>
                      <a:pt x="313100" y="15926"/>
                      <a:pt x="241166" y="12946"/>
                    </a:cubicBezTo>
                    <a:cubicBezTo>
                      <a:pt x="178206" y="10885"/>
                      <a:pt x="115218" y="11052"/>
                      <a:pt x="52258" y="10467"/>
                    </a:cubicBezTo>
                    <a:cubicBezTo>
                      <a:pt x="34950" y="9799"/>
                      <a:pt x="17308" y="8964"/>
                      <a:pt x="0" y="7321"/>
                    </a:cubicBezTo>
                    <a:cubicBezTo>
                      <a:pt x="307" y="7042"/>
                      <a:pt x="585" y="6736"/>
                      <a:pt x="864" y="6429"/>
                    </a:cubicBezTo>
                    <a:cubicBezTo>
                      <a:pt x="2369" y="4731"/>
                      <a:pt x="3623" y="3004"/>
                      <a:pt x="4682" y="999"/>
                    </a:cubicBezTo>
                    <a:cubicBezTo>
                      <a:pt x="4850" y="693"/>
                      <a:pt x="4989" y="414"/>
                      <a:pt x="5100" y="80"/>
                    </a:cubicBezTo>
                    <a:cubicBezTo>
                      <a:pt x="14270" y="-32"/>
                      <a:pt x="23439" y="331"/>
                      <a:pt x="32609" y="442"/>
                    </a:cubicBezTo>
                    <a:cubicBezTo>
                      <a:pt x="54571" y="442"/>
                      <a:pt x="76477" y="331"/>
                      <a:pt x="98328" y="219"/>
                    </a:cubicBezTo>
                    <a:cubicBezTo>
                      <a:pt x="153735" y="-87"/>
                      <a:pt x="208947" y="-394"/>
                      <a:pt x="264494" y="1695"/>
                    </a:cubicBezTo>
                    <a:cubicBezTo>
                      <a:pt x="371963" y="8156"/>
                      <a:pt x="479489" y="13587"/>
                      <a:pt x="587014" y="19101"/>
                    </a:cubicBezTo>
                    <a:cubicBezTo>
                      <a:pt x="640666" y="22164"/>
                      <a:pt x="694345" y="24531"/>
                      <a:pt x="747968" y="27901"/>
                    </a:cubicBezTo>
                    <a:cubicBezTo>
                      <a:pt x="773024" y="29126"/>
                      <a:pt x="797690" y="33805"/>
                      <a:pt x="822606" y="35838"/>
                    </a:cubicBezTo>
                    <a:cubicBezTo>
                      <a:pt x="822578" y="36033"/>
                      <a:pt x="822550" y="36228"/>
                      <a:pt x="822522" y="36423"/>
                    </a:cubicBezTo>
                    <a:cubicBezTo>
                      <a:pt x="822522" y="36283"/>
                      <a:pt x="822550" y="36144"/>
                      <a:pt x="822578" y="36005"/>
                    </a:cubicBezTo>
                    <a:cubicBezTo>
                      <a:pt x="822104" y="39709"/>
                      <a:pt x="821826" y="43441"/>
                      <a:pt x="821547" y="47172"/>
                    </a:cubicBezTo>
                    <a:cubicBezTo>
                      <a:pt x="821519" y="47590"/>
                      <a:pt x="821491" y="48036"/>
                      <a:pt x="821463" y="48453"/>
                    </a:cubicBezTo>
                    <a:cubicBezTo>
                      <a:pt x="807249" y="47869"/>
                      <a:pt x="793258" y="45139"/>
                      <a:pt x="779100" y="434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5" name="Google Shape;1745;p37"/>
              <p:cNvSpPr/>
              <p:nvPr/>
            </p:nvSpPr>
            <p:spPr>
              <a:xfrm>
                <a:off x="9175806" y="6357717"/>
                <a:ext cx="823330" cy="34616"/>
              </a:xfrm>
              <a:custGeom>
                <a:rect b="b" l="l" r="r" t="t"/>
                <a:pathLst>
                  <a:path extrusionOk="0" h="34616" w="823330">
                    <a:moveTo>
                      <a:pt x="815443" y="34505"/>
                    </a:moveTo>
                    <a:cubicBezTo>
                      <a:pt x="732138" y="33224"/>
                      <a:pt x="648832" y="32193"/>
                      <a:pt x="565610" y="28044"/>
                    </a:cubicBezTo>
                    <a:cubicBezTo>
                      <a:pt x="494595" y="26011"/>
                      <a:pt x="423524" y="26818"/>
                      <a:pt x="352593" y="21889"/>
                    </a:cubicBezTo>
                    <a:cubicBezTo>
                      <a:pt x="285731" y="18269"/>
                      <a:pt x="218925" y="13172"/>
                      <a:pt x="152007" y="10889"/>
                    </a:cubicBezTo>
                    <a:cubicBezTo>
                      <a:pt x="112041" y="11167"/>
                      <a:pt x="72408" y="14342"/>
                      <a:pt x="32442" y="13005"/>
                    </a:cubicBezTo>
                    <a:cubicBezTo>
                      <a:pt x="30853" y="12950"/>
                      <a:pt x="28094" y="13005"/>
                      <a:pt x="24777" y="13005"/>
                    </a:cubicBezTo>
                    <a:cubicBezTo>
                      <a:pt x="17029" y="13089"/>
                      <a:pt x="6243" y="13172"/>
                      <a:pt x="0" y="12281"/>
                    </a:cubicBezTo>
                    <a:cubicBezTo>
                      <a:pt x="975" y="11418"/>
                      <a:pt x="1895" y="10527"/>
                      <a:pt x="2787" y="9552"/>
                    </a:cubicBezTo>
                    <a:cubicBezTo>
                      <a:pt x="3428" y="8856"/>
                      <a:pt x="3818" y="7993"/>
                      <a:pt x="3986" y="7129"/>
                    </a:cubicBezTo>
                    <a:cubicBezTo>
                      <a:pt x="18757" y="4679"/>
                      <a:pt x="33947" y="4400"/>
                      <a:pt x="48885" y="3899"/>
                    </a:cubicBezTo>
                    <a:cubicBezTo>
                      <a:pt x="82135" y="4122"/>
                      <a:pt x="115190" y="613"/>
                      <a:pt x="148384" y="0"/>
                    </a:cubicBezTo>
                    <a:cubicBezTo>
                      <a:pt x="227955" y="1365"/>
                      <a:pt x="307331" y="7853"/>
                      <a:pt x="386846" y="11307"/>
                    </a:cubicBezTo>
                    <a:cubicBezTo>
                      <a:pt x="440581" y="14565"/>
                      <a:pt x="494455" y="13479"/>
                      <a:pt x="548246" y="14955"/>
                    </a:cubicBezTo>
                    <a:cubicBezTo>
                      <a:pt x="583057" y="15568"/>
                      <a:pt x="617784" y="18213"/>
                      <a:pt x="652594" y="18714"/>
                    </a:cubicBezTo>
                    <a:cubicBezTo>
                      <a:pt x="706301" y="20441"/>
                      <a:pt x="760036" y="20775"/>
                      <a:pt x="813743" y="21750"/>
                    </a:cubicBezTo>
                    <a:cubicBezTo>
                      <a:pt x="816865" y="21611"/>
                      <a:pt x="820794" y="21639"/>
                      <a:pt x="823331" y="23282"/>
                    </a:cubicBezTo>
                    <a:cubicBezTo>
                      <a:pt x="823191" y="26094"/>
                      <a:pt x="823024" y="28879"/>
                      <a:pt x="822885" y="31692"/>
                    </a:cubicBezTo>
                    <a:cubicBezTo>
                      <a:pt x="822857" y="32360"/>
                      <a:pt x="822829" y="33001"/>
                      <a:pt x="822801" y="33669"/>
                    </a:cubicBezTo>
                    <a:cubicBezTo>
                      <a:pt x="821993" y="34171"/>
                      <a:pt x="821073" y="34477"/>
                      <a:pt x="820098" y="34560"/>
                    </a:cubicBezTo>
                    <a:cubicBezTo>
                      <a:pt x="819568" y="34588"/>
                      <a:pt x="819039" y="34616"/>
                      <a:pt x="818509" y="34616"/>
                    </a:cubicBezTo>
                    <a:cubicBezTo>
                      <a:pt x="817506" y="34588"/>
                      <a:pt x="816474" y="34533"/>
                      <a:pt x="815443" y="34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6" name="Google Shape;1746;p37"/>
              <p:cNvSpPr/>
              <p:nvPr/>
            </p:nvSpPr>
            <p:spPr>
              <a:xfrm>
                <a:off x="9147712" y="6495095"/>
                <a:ext cx="852678" cy="18621"/>
              </a:xfrm>
              <a:custGeom>
                <a:rect b="b" l="l" r="r" t="t"/>
                <a:pathLst>
                  <a:path extrusionOk="0" h="18621" w="852678">
                    <a:moveTo>
                      <a:pt x="496100" y="18409"/>
                    </a:moveTo>
                    <a:cubicBezTo>
                      <a:pt x="459338" y="17128"/>
                      <a:pt x="422131" y="13814"/>
                      <a:pt x="385509" y="13563"/>
                    </a:cubicBezTo>
                    <a:cubicBezTo>
                      <a:pt x="348217" y="14984"/>
                      <a:pt x="310926" y="15875"/>
                      <a:pt x="273607" y="15736"/>
                    </a:cubicBezTo>
                    <a:cubicBezTo>
                      <a:pt x="250112" y="16098"/>
                      <a:pt x="226645" y="15485"/>
                      <a:pt x="203178" y="14844"/>
                    </a:cubicBezTo>
                    <a:cubicBezTo>
                      <a:pt x="178317" y="14176"/>
                      <a:pt x="153457" y="13508"/>
                      <a:pt x="128596" y="14037"/>
                    </a:cubicBezTo>
                    <a:cubicBezTo>
                      <a:pt x="85647" y="14928"/>
                      <a:pt x="42782" y="10862"/>
                      <a:pt x="0" y="7158"/>
                    </a:cubicBezTo>
                    <a:cubicBezTo>
                      <a:pt x="1143" y="6434"/>
                      <a:pt x="2258" y="5654"/>
                      <a:pt x="3344" y="4847"/>
                    </a:cubicBezTo>
                    <a:cubicBezTo>
                      <a:pt x="5184" y="3454"/>
                      <a:pt x="6884" y="1811"/>
                      <a:pt x="8305" y="1"/>
                    </a:cubicBezTo>
                    <a:cubicBezTo>
                      <a:pt x="31355" y="-55"/>
                      <a:pt x="54515" y="2479"/>
                      <a:pt x="77509" y="3315"/>
                    </a:cubicBezTo>
                    <a:cubicBezTo>
                      <a:pt x="96489" y="4234"/>
                      <a:pt x="115469" y="3844"/>
                      <a:pt x="134477" y="3426"/>
                    </a:cubicBezTo>
                    <a:cubicBezTo>
                      <a:pt x="147353" y="3176"/>
                      <a:pt x="160257" y="2897"/>
                      <a:pt x="173161" y="3036"/>
                    </a:cubicBezTo>
                    <a:cubicBezTo>
                      <a:pt x="208027" y="3454"/>
                      <a:pt x="242894" y="4707"/>
                      <a:pt x="277760" y="3872"/>
                    </a:cubicBezTo>
                    <a:cubicBezTo>
                      <a:pt x="311567" y="3705"/>
                      <a:pt x="344734" y="3036"/>
                      <a:pt x="378318" y="1365"/>
                    </a:cubicBezTo>
                    <a:cubicBezTo>
                      <a:pt x="423274" y="474"/>
                      <a:pt x="468118" y="5821"/>
                      <a:pt x="513101" y="6016"/>
                    </a:cubicBezTo>
                    <a:cubicBezTo>
                      <a:pt x="545877" y="6044"/>
                      <a:pt x="578458" y="4457"/>
                      <a:pt x="611206" y="3955"/>
                    </a:cubicBezTo>
                    <a:cubicBezTo>
                      <a:pt x="646518" y="5042"/>
                      <a:pt x="681803" y="3398"/>
                      <a:pt x="717115" y="2869"/>
                    </a:cubicBezTo>
                    <a:cubicBezTo>
                      <a:pt x="735956" y="3621"/>
                      <a:pt x="754796" y="2869"/>
                      <a:pt x="773609" y="2117"/>
                    </a:cubicBezTo>
                    <a:cubicBezTo>
                      <a:pt x="796296" y="1226"/>
                      <a:pt x="818955" y="335"/>
                      <a:pt x="841642" y="2062"/>
                    </a:cubicBezTo>
                    <a:cubicBezTo>
                      <a:pt x="843063" y="2229"/>
                      <a:pt x="844680" y="2173"/>
                      <a:pt x="846324" y="2145"/>
                    </a:cubicBezTo>
                    <a:cubicBezTo>
                      <a:pt x="848526" y="2062"/>
                      <a:pt x="850756" y="2034"/>
                      <a:pt x="852679" y="2479"/>
                    </a:cubicBezTo>
                    <a:cubicBezTo>
                      <a:pt x="852316" y="6239"/>
                      <a:pt x="851982" y="9999"/>
                      <a:pt x="851647" y="13758"/>
                    </a:cubicBezTo>
                    <a:cubicBezTo>
                      <a:pt x="851619" y="13953"/>
                      <a:pt x="851592" y="14148"/>
                      <a:pt x="851564" y="14371"/>
                    </a:cubicBezTo>
                    <a:cubicBezTo>
                      <a:pt x="843676" y="15346"/>
                      <a:pt x="835622" y="14761"/>
                      <a:pt x="827567" y="14204"/>
                    </a:cubicBezTo>
                    <a:cubicBezTo>
                      <a:pt x="821101" y="13730"/>
                      <a:pt x="814663" y="13285"/>
                      <a:pt x="808336" y="13619"/>
                    </a:cubicBezTo>
                    <a:cubicBezTo>
                      <a:pt x="781692" y="13953"/>
                      <a:pt x="755159" y="16877"/>
                      <a:pt x="728514" y="15624"/>
                    </a:cubicBezTo>
                    <a:cubicBezTo>
                      <a:pt x="712405" y="15568"/>
                      <a:pt x="696268" y="15958"/>
                      <a:pt x="680158" y="16320"/>
                    </a:cubicBezTo>
                    <a:cubicBezTo>
                      <a:pt x="656552" y="16877"/>
                      <a:pt x="632945" y="17462"/>
                      <a:pt x="609395" y="16627"/>
                    </a:cubicBezTo>
                    <a:cubicBezTo>
                      <a:pt x="578570" y="17211"/>
                      <a:pt x="547717" y="18604"/>
                      <a:pt x="516864" y="18604"/>
                    </a:cubicBezTo>
                    <a:cubicBezTo>
                      <a:pt x="509896" y="18660"/>
                      <a:pt x="503012" y="18576"/>
                      <a:pt x="496100" y="184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7" name="Google Shape;1747;p37"/>
              <p:cNvSpPr/>
              <p:nvPr/>
            </p:nvSpPr>
            <p:spPr>
              <a:xfrm>
                <a:off x="9211369" y="5728297"/>
                <a:ext cx="128353" cy="12539"/>
              </a:xfrm>
              <a:custGeom>
                <a:rect b="b" l="l" r="r" t="t"/>
                <a:pathLst>
                  <a:path extrusionOk="0" h="12539" w="128353">
                    <a:moveTo>
                      <a:pt x="864" y="9253"/>
                    </a:moveTo>
                    <a:cubicBezTo>
                      <a:pt x="1087" y="8111"/>
                      <a:pt x="1282" y="6997"/>
                      <a:pt x="1394" y="5883"/>
                    </a:cubicBezTo>
                    <a:cubicBezTo>
                      <a:pt x="1505" y="4909"/>
                      <a:pt x="1561" y="3934"/>
                      <a:pt x="1616" y="2931"/>
                    </a:cubicBezTo>
                    <a:cubicBezTo>
                      <a:pt x="1644" y="2346"/>
                      <a:pt x="1644" y="1762"/>
                      <a:pt x="1644" y="1177"/>
                    </a:cubicBezTo>
                    <a:cubicBezTo>
                      <a:pt x="5658" y="843"/>
                      <a:pt x="9950" y="1038"/>
                      <a:pt x="12542" y="648"/>
                    </a:cubicBezTo>
                    <a:cubicBezTo>
                      <a:pt x="34838" y="-243"/>
                      <a:pt x="57135" y="-132"/>
                      <a:pt x="79487" y="481"/>
                    </a:cubicBezTo>
                    <a:cubicBezTo>
                      <a:pt x="91360" y="731"/>
                      <a:pt x="103205" y="1678"/>
                      <a:pt x="115078" y="1455"/>
                    </a:cubicBezTo>
                    <a:cubicBezTo>
                      <a:pt x="116082" y="1622"/>
                      <a:pt x="117782" y="1483"/>
                      <a:pt x="119649" y="1344"/>
                    </a:cubicBezTo>
                    <a:cubicBezTo>
                      <a:pt x="123913" y="1010"/>
                      <a:pt x="128986" y="648"/>
                      <a:pt x="128289" y="4296"/>
                    </a:cubicBezTo>
                    <a:cubicBezTo>
                      <a:pt x="127871" y="5577"/>
                      <a:pt x="126728" y="6050"/>
                      <a:pt x="125641" y="5939"/>
                    </a:cubicBezTo>
                    <a:cubicBezTo>
                      <a:pt x="103512" y="8919"/>
                      <a:pt x="81160" y="8000"/>
                      <a:pt x="58891" y="8362"/>
                    </a:cubicBezTo>
                    <a:cubicBezTo>
                      <a:pt x="40636" y="8278"/>
                      <a:pt x="22352" y="9197"/>
                      <a:pt x="4264" y="11592"/>
                    </a:cubicBezTo>
                    <a:cubicBezTo>
                      <a:pt x="2926" y="11787"/>
                      <a:pt x="1477" y="12233"/>
                      <a:pt x="0" y="12539"/>
                    </a:cubicBezTo>
                    <a:cubicBezTo>
                      <a:pt x="362" y="11425"/>
                      <a:pt x="669" y="10339"/>
                      <a:pt x="864" y="925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48" name="Google Shape;1748;p37"/>
          <p:cNvGrpSpPr/>
          <p:nvPr/>
        </p:nvGrpSpPr>
        <p:grpSpPr>
          <a:xfrm>
            <a:off x="5439560" y="2610035"/>
            <a:ext cx="792796" cy="696407"/>
            <a:chOff x="5439560" y="2610035"/>
            <a:chExt cx="792796" cy="696407"/>
          </a:xfrm>
        </p:grpSpPr>
        <p:sp>
          <p:nvSpPr>
            <p:cNvPr id="1749" name="Google Shape;1749;p37"/>
            <p:cNvSpPr/>
            <p:nvPr/>
          </p:nvSpPr>
          <p:spPr>
            <a:xfrm>
              <a:off x="5439560" y="2610035"/>
              <a:ext cx="792796" cy="696407"/>
            </a:xfrm>
            <a:custGeom>
              <a:rect b="b" l="l" r="r" t="t"/>
              <a:pathLst>
                <a:path extrusionOk="0" h="1392814" w="1585591">
                  <a:moveTo>
                    <a:pt x="1585592" y="1280978"/>
                  </a:moveTo>
                  <a:cubicBezTo>
                    <a:pt x="1580423" y="1240347"/>
                    <a:pt x="1574112" y="1199747"/>
                    <a:pt x="1570211" y="1158925"/>
                  </a:cubicBezTo>
                  <a:cubicBezTo>
                    <a:pt x="1560412" y="1059488"/>
                    <a:pt x="1551565" y="959923"/>
                    <a:pt x="1536248" y="861120"/>
                  </a:cubicBezTo>
                  <a:cubicBezTo>
                    <a:pt x="1525117" y="776368"/>
                    <a:pt x="1511513" y="691997"/>
                    <a:pt x="1502633" y="606928"/>
                  </a:cubicBezTo>
                  <a:cubicBezTo>
                    <a:pt x="1488870" y="508093"/>
                    <a:pt x="1473522" y="409416"/>
                    <a:pt x="1459473" y="310613"/>
                  </a:cubicBezTo>
                  <a:cubicBezTo>
                    <a:pt x="1449547" y="260783"/>
                    <a:pt x="1447169" y="209938"/>
                    <a:pt x="1440002" y="159728"/>
                  </a:cubicBezTo>
                  <a:cubicBezTo>
                    <a:pt x="1433977" y="115354"/>
                    <a:pt x="1420689" y="72438"/>
                    <a:pt x="1414474" y="28159"/>
                  </a:cubicBezTo>
                  <a:cubicBezTo>
                    <a:pt x="1409717" y="-38"/>
                    <a:pt x="1392212" y="9541"/>
                    <a:pt x="1371821" y="7701"/>
                  </a:cubicBezTo>
                  <a:cubicBezTo>
                    <a:pt x="1340585" y="7225"/>
                    <a:pt x="1309285" y="7891"/>
                    <a:pt x="1278112" y="5639"/>
                  </a:cubicBezTo>
                  <a:cubicBezTo>
                    <a:pt x="1221982" y="628"/>
                    <a:pt x="1163442" y="2499"/>
                    <a:pt x="1106836" y="1262"/>
                  </a:cubicBezTo>
                  <a:cubicBezTo>
                    <a:pt x="1020484" y="-1815"/>
                    <a:pt x="934133" y="1706"/>
                    <a:pt x="847749" y="1674"/>
                  </a:cubicBezTo>
                  <a:cubicBezTo>
                    <a:pt x="798152" y="1389"/>
                    <a:pt x="748617" y="4497"/>
                    <a:pt x="699052" y="5449"/>
                  </a:cubicBezTo>
                  <a:cubicBezTo>
                    <a:pt x="605596" y="7066"/>
                    <a:pt x="512046" y="3165"/>
                    <a:pt x="418623" y="7225"/>
                  </a:cubicBezTo>
                  <a:cubicBezTo>
                    <a:pt x="324089" y="9445"/>
                    <a:pt x="231839" y="30919"/>
                    <a:pt x="138384" y="42782"/>
                  </a:cubicBezTo>
                  <a:cubicBezTo>
                    <a:pt x="113712" y="45700"/>
                    <a:pt x="88913" y="47571"/>
                    <a:pt x="64051" y="48427"/>
                  </a:cubicBezTo>
                  <a:cubicBezTo>
                    <a:pt x="52761" y="48649"/>
                    <a:pt x="41440" y="48872"/>
                    <a:pt x="30119" y="48681"/>
                  </a:cubicBezTo>
                  <a:cubicBezTo>
                    <a:pt x="22001" y="48935"/>
                    <a:pt x="13217" y="47444"/>
                    <a:pt x="5669" y="50965"/>
                  </a:cubicBezTo>
                  <a:cubicBezTo>
                    <a:pt x="5035" y="51377"/>
                    <a:pt x="4432" y="51790"/>
                    <a:pt x="3862" y="52234"/>
                  </a:cubicBezTo>
                  <a:cubicBezTo>
                    <a:pt x="2117" y="52361"/>
                    <a:pt x="881" y="54930"/>
                    <a:pt x="817" y="56801"/>
                  </a:cubicBezTo>
                  <a:cubicBezTo>
                    <a:pt x="-2227" y="105679"/>
                    <a:pt x="4052" y="153923"/>
                    <a:pt x="6303" y="202802"/>
                  </a:cubicBezTo>
                  <a:cubicBezTo>
                    <a:pt x="7128" y="249333"/>
                    <a:pt x="11726" y="295420"/>
                    <a:pt x="20637" y="341094"/>
                  </a:cubicBezTo>
                  <a:cubicBezTo>
                    <a:pt x="26123" y="376080"/>
                    <a:pt x="26377" y="411732"/>
                    <a:pt x="32561" y="446622"/>
                  </a:cubicBezTo>
                  <a:cubicBezTo>
                    <a:pt x="42931" y="503589"/>
                    <a:pt x="51937" y="560777"/>
                    <a:pt x="59992" y="618156"/>
                  </a:cubicBezTo>
                  <a:cubicBezTo>
                    <a:pt x="80192" y="793211"/>
                    <a:pt x="95319" y="968931"/>
                    <a:pt x="120847" y="1143320"/>
                  </a:cubicBezTo>
                  <a:cubicBezTo>
                    <a:pt x="121228" y="1144779"/>
                    <a:pt x="121989" y="1146048"/>
                    <a:pt x="122908" y="1147158"/>
                  </a:cubicBezTo>
                  <a:cubicBezTo>
                    <a:pt x="123511" y="1155309"/>
                    <a:pt x="131185" y="1162985"/>
                    <a:pt x="139145" y="1165523"/>
                  </a:cubicBezTo>
                  <a:cubicBezTo>
                    <a:pt x="144790" y="1171391"/>
                    <a:pt x="157696" y="1178464"/>
                    <a:pt x="161914" y="1182587"/>
                  </a:cubicBezTo>
                  <a:cubicBezTo>
                    <a:pt x="190994" y="1206757"/>
                    <a:pt x="222928" y="1227089"/>
                    <a:pt x="257177" y="1243170"/>
                  </a:cubicBezTo>
                  <a:cubicBezTo>
                    <a:pt x="281754" y="1255952"/>
                    <a:pt x="308075" y="1265246"/>
                    <a:pt x="331985" y="1279329"/>
                  </a:cubicBezTo>
                  <a:cubicBezTo>
                    <a:pt x="372133" y="1302674"/>
                    <a:pt x="413707" y="1323608"/>
                    <a:pt x="455313" y="1344193"/>
                  </a:cubicBezTo>
                  <a:cubicBezTo>
                    <a:pt x="486613" y="1359482"/>
                    <a:pt x="516930" y="1379084"/>
                    <a:pt x="550576" y="1388536"/>
                  </a:cubicBezTo>
                  <a:cubicBezTo>
                    <a:pt x="591992" y="1391581"/>
                    <a:pt x="633693" y="1386696"/>
                    <a:pt x="675204" y="1388409"/>
                  </a:cubicBezTo>
                  <a:cubicBezTo>
                    <a:pt x="763966" y="1391200"/>
                    <a:pt x="852696" y="1391581"/>
                    <a:pt x="941490" y="1392659"/>
                  </a:cubicBezTo>
                  <a:cubicBezTo>
                    <a:pt x="1015632" y="1393928"/>
                    <a:pt x="1089489" y="1387140"/>
                    <a:pt x="1163347" y="1381812"/>
                  </a:cubicBezTo>
                  <a:cubicBezTo>
                    <a:pt x="1242627" y="1376737"/>
                    <a:pt x="1323809" y="1371947"/>
                    <a:pt x="1402899" y="1361575"/>
                  </a:cubicBezTo>
                  <a:cubicBezTo>
                    <a:pt x="1430806" y="1358150"/>
                    <a:pt x="1458680" y="1354565"/>
                    <a:pt x="1486650" y="1351647"/>
                  </a:cubicBezTo>
                  <a:cubicBezTo>
                    <a:pt x="1513542" y="1347524"/>
                    <a:pt x="1538975" y="1343654"/>
                    <a:pt x="1566628" y="1344289"/>
                  </a:cubicBezTo>
                  <a:cubicBezTo>
                    <a:pt x="1583213" y="1341434"/>
                    <a:pt x="1582389" y="1311904"/>
                    <a:pt x="1581723" y="1289035"/>
                  </a:cubicBezTo>
                  <a:cubicBezTo>
                    <a:pt x="1584070" y="1287100"/>
                    <a:pt x="1585560" y="1284214"/>
                    <a:pt x="1585592" y="12809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50" name="Google Shape;1750;p37"/>
            <p:cNvGrpSpPr/>
            <p:nvPr/>
          </p:nvGrpSpPr>
          <p:grpSpPr>
            <a:xfrm>
              <a:off x="5439560" y="2610035"/>
              <a:ext cx="792795" cy="696407"/>
              <a:chOff x="10879120" y="5220069"/>
              <a:chExt cx="1585591" cy="1392814"/>
            </a:xfrm>
          </p:grpSpPr>
          <p:sp>
            <p:nvSpPr>
              <p:cNvPr id="1751" name="Google Shape;1751;p37"/>
              <p:cNvSpPr/>
              <p:nvPr/>
            </p:nvSpPr>
            <p:spPr>
              <a:xfrm>
                <a:off x="10879120" y="5272288"/>
                <a:ext cx="141091" cy="1098650"/>
              </a:xfrm>
              <a:custGeom>
                <a:rect b="b" l="l" r="r" t="t"/>
                <a:pathLst>
                  <a:path extrusionOk="0" h="1098650" w="141091">
                    <a:moveTo>
                      <a:pt x="120847" y="1091102"/>
                    </a:moveTo>
                    <a:cubicBezTo>
                      <a:pt x="95319" y="916713"/>
                      <a:pt x="80192" y="740992"/>
                      <a:pt x="59992" y="565938"/>
                    </a:cubicBezTo>
                    <a:cubicBezTo>
                      <a:pt x="51937" y="508559"/>
                      <a:pt x="42931" y="451370"/>
                      <a:pt x="32561" y="394404"/>
                    </a:cubicBezTo>
                    <a:cubicBezTo>
                      <a:pt x="26377" y="359513"/>
                      <a:pt x="26123" y="323862"/>
                      <a:pt x="20637" y="288876"/>
                    </a:cubicBezTo>
                    <a:cubicBezTo>
                      <a:pt x="11726" y="243201"/>
                      <a:pt x="7128" y="197114"/>
                      <a:pt x="6303" y="150583"/>
                    </a:cubicBezTo>
                    <a:cubicBezTo>
                      <a:pt x="4052" y="101705"/>
                      <a:pt x="-2227" y="53461"/>
                      <a:pt x="817" y="4583"/>
                    </a:cubicBezTo>
                    <a:cubicBezTo>
                      <a:pt x="912" y="2172"/>
                      <a:pt x="2942" y="-1539"/>
                      <a:pt x="5606" y="681"/>
                    </a:cubicBezTo>
                    <a:cubicBezTo>
                      <a:pt x="10838" y="9626"/>
                      <a:pt x="9792" y="21394"/>
                      <a:pt x="11346" y="31480"/>
                    </a:cubicBezTo>
                    <a:cubicBezTo>
                      <a:pt x="13629" y="66371"/>
                      <a:pt x="18608" y="100975"/>
                      <a:pt x="21367" y="135802"/>
                    </a:cubicBezTo>
                    <a:cubicBezTo>
                      <a:pt x="24157" y="166665"/>
                      <a:pt x="24252" y="197780"/>
                      <a:pt x="28755" y="228484"/>
                    </a:cubicBezTo>
                    <a:cubicBezTo>
                      <a:pt x="37666" y="274857"/>
                      <a:pt x="44580" y="321388"/>
                      <a:pt x="48575" y="368490"/>
                    </a:cubicBezTo>
                    <a:cubicBezTo>
                      <a:pt x="55362" y="414577"/>
                      <a:pt x="65636" y="460125"/>
                      <a:pt x="71757" y="506370"/>
                    </a:cubicBezTo>
                    <a:cubicBezTo>
                      <a:pt x="85361" y="587538"/>
                      <a:pt x="92275" y="669626"/>
                      <a:pt x="100805" y="751428"/>
                    </a:cubicBezTo>
                    <a:cubicBezTo>
                      <a:pt x="106735" y="797293"/>
                      <a:pt x="111746" y="843221"/>
                      <a:pt x="116059" y="889276"/>
                    </a:cubicBezTo>
                    <a:cubicBezTo>
                      <a:pt x="121069" y="936474"/>
                      <a:pt x="127475" y="983512"/>
                      <a:pt x="134039" y="1030519"/>
                    </a:cubicBezTo>
                    <a:cubicBezTo>
                      <a:pt x="136449" y="1046854"/>
                      <a:pt x="138542" y="1063221"/>
                      <a:pt x="140413" y="1079651"/>
                    </a:cubicBezTo>
                    <a:cubicBezTo>
                      <a:pt x="141935" y="1087042"/>
                      <a:pt x="141555" y="1097287"/>
                      <a:pt x="132200" y="1098555"/>
                    </a:cubicBezTo>
                    <a:cubicBezTo>
                      <a:pt x="127221" y="1099253"/>
                      <a:pt x="122179" y="1096050"/>
                      <a:pt x="120847" y="10911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2" name="Google Shape;1752;p37"/>
              <p:cNvSpPr/>
              <p:nvPr/>
            </p:nvSpPr>
            <p:spPr>
              <a:xfrm>
                <a:off x="10881013" y="5220069"/>
                <a:ext cx="1583698" cy="1291572"/>
              </a:xfrm>
              <a:custGeom>
                <a:rect b="b" l="l" r="r" t="t"/>
                <a:pathLst>
                  <a:path extrusionOk="0" h="1291572" w="1583698">
                    <a:moveTo>
                      <a:pt x="1562515" y="1281010"/>
                    </a:moveTo>
                    <a:cubicBezTo>
                      <a:pt x="1545296" y="1168568"/>
                      <a:pt x="1538414" y="1054857"/>
                      <a:pt x="1524429" y="942002"/>
                    </a:cubicBezTo>
                    <a:cubicBezTo>
                      <a:pt x="1512474" y="857916"/>
                      <a:pt x="1500962" y="773799"/>
                      <a:pt x="1489070" y="689713"/>
                    </a:cubicBezTo>
                    <a:cubicBezTo>
                      <a:pt x="1481618" y="621994"/>
                      <a:pt x="1472770" y="554433"/>
                      <a:pt x="1461861" y="487190"/>
                    </a:cubicBezTo>
                    <a:cubicBezTo>
                      <a:pt x="1454092" y="438534"/>
                      <a:pt x="1447813" y="389656"/>
                      <a:pt x="1440836" y="340904"/>
                    </a:cubicBezTo>
                    <a:cubicBezTo>
                      <a:pt x="1433542" y="295229"/>
                      <a:pt x="1425519" y="249682"/>
                      <a:pt x="1422190" y="203499"/>
                    </a:cubicBezTo>
                    <a:cubicBezTo>
                      <a:pt x="1417338" y="144027"/>
                      <a:pt x="1400594" y="87283"/>
                      <a:pt x="1390922" y="29047"/>
                    </a:cubicBezTo>
                    <a:cubicBezTo>
                      <a:pt x="1358544" y="28667"/>
                      <a:pt x="1326134" y="28952"/>
                      <a:pt x="1293756" y="27779"/>
                    </a:cubicBezTo>
                    <a:cubicBezTo>
                      <a:pt x="1262932" y="26129"/>
                      <a:pt x="1232171" y="23211"/>
                      <a:pt x="1201284" y="23211"/>
                    </a:cubicBezTo>
                    <a:cubicBezTo>
                      <a:pt x="1134086" y="23306"/>
                      <a:pt x="1066952" y="20515"/>
                      <a:pt x="999786" y="20927"/>
                    </a:cubicBezTo>
                    <a:cubicBezTo>
                      <a:pt x="914861" y="22704"/>
                      <a:pt x="829841" y="21150"/>
                      <a:pt x="744917" y="24702"/>
                    </a:cubicBezTo>
                    <a:cubicBezTo>
                      <a:pt x="625489" y="29460"/>
                      <a:pt x="505301" y="21308"/>
                      <a:pt x="386032" y="28413"/>
                    </a:cubicBezTo>
                    <a:cubicBezTo>
                      <a:pt x="293782" y="32410"/>
                      <a:pt x="203784" y="55628"/>
                      <a:pt x="111819" y="62130"/>
                    </a:cubicBezTo>
                    <a:cubicBezTo>
                      <a:pt x="76143" y="63748"/>
                      <a:pt x="39452" y="66697"/>
                      <a:pt x="4315" y="59466"/>
                    </a:cubicBezTo>
                    <a:cubicBezTo>
                      <a:pt x="2730" y="58768"/>
                      <a:pt x="-93" y="57816"/>
                      <a:pt x="2" y="55628"/>
                    </a:cubicBezTo>
                    <a:cubicBezTo>
                      <a:pt x="97" y="53312"/>
                      <a:pt x="1968" y="52107"/>
                      <a:pt x="3776" y="50965"/>
                    </a:cubicBezTo>
                    <a:cubicBezTo>
                      <a:pt x="11324" y="47444"/>
                      <a:pt x="20108" y="48935"/>
                      <a:pt x="28226" y="48681"/>
                    </a:cubicBezTo>
                    <a:cubicBezTo>
                      <a:pt x="39547" y="48872"/>
                      <a:pt x="50868" y="48649"/>
                      <a:pt x="62158" y="48427"/>
                    </a:cubicBezTo>
                    <a:cubicBezTo>
                      <a:pt x="87020" y="47571"/>
                      <a:pt x="111819" y="45700"/>
                      <a:pt x="136491" y="42782"/>
                    </a:cubicBezTo>
                    <a:cubicBezTo>
                      <a:pt x="229946" y="30919"/>
                      <a:pt x="322196" y="9445"/>
                      <a:pt x="416729" y="7225"/>
                    </a:cubicBezTo>
                    <a:cubicBezTo>
                      <a:pt x="510153" y="3165"/>
                      <a:pt x="603703" y="7066"/>
                      <a:pt x="697159" y="5449"/>
                    </a:cubicBezTo>
                    <a:cubicBezTo>
                      <a:pt x="746724" y="4497"/>
                      <a:pt x="796258" y="1389"/>
                      <a:pt x="845856" y="1674"/>
                    </a:cubicBezTo>
                    <a:cubicBezTo>
                      <a:pt x="932239" y="1706"/>
                      <a:pt x="1018591" y="-1815"/>
                      <a:pt x="1104943" y="1262"/>
                    </a:cubicBezTo>
                    <a:cubicBezTo>
                      <a:pt x="1161549" y="2499"/>
                      <a:pt x="1220089" y="628"/>
                      <a:pt x="1276219" y="5639"/>
                    </a:cubicBezTo>
                    <a:cubicBezTo>
                      <a:pt x="1307392" y="7891"/>
                      <a:pt x="1338692" y="7225"/>
                      <a:pt x="1369928" y="7701"/>
                    </a:cubicBezTo>
                    <a:cubicBezTo>
                      <a:pt x="1390319" y="9541"/>
                      <a:pt x="1407824" y="-38"/>
                      <a:pt x="1412581" y="28159"/>
                    </a:cubicBezTo>
                    <a:cubicBezTo>
                      <a:pt x="1418796" y="72438"/>
                      <a:pt x="1432084" y="115354"/>
                      <a:pt x="1438109" y="159728"/>
                    </a:cubicBezTo>
                    <a:cubicBezTo>
                      <a:pt x="1445276" y="209938"/>
                      <a:pt x="1447654" y="260783"/>
                      <a:pt x="1457580" y="310613"/>
                    </a:cubicBezTo>
                    <a:cubicBezTo>
                      <a:pt x="1471629" y="409416"/>
                      <a:pt x="1486977" y="508093"/>
                      <a:pt x="1500740" y="606928"/>
                    </a:cubicBezTo>
                    <a:cubicBezTo>
                      <a:pt x="1509620" y="691997"/>
                      <a:pt x="1523224" y="776368"/>
                      <a:pt x="1534355" y="861120"/>
                    </a:cubicBezTo>
                    <a:cubicBezTo>
                      <a:pt x="1549672" y="959923"/>
                      <a:pt x="1558519" y="1059488"/>
                      <a:pt x="1568318" y="1158925"/>
                    </a:cubicBezTo>
                    <a:cubicBezTo>
                      <a:pt x="1572219" y="1199747"/>
                      <a:pt x="1578530" y="1240347"/>
                      <a:pt x="1583699" y="1280978"/>
                    </a:cubicBezTo>
                    <a:cubicBezTo>
                      <a:pt x="1583667" y="1286751"/>
                      <a:pt x="1578910" y="1291572"/>
                      <a:pt x="1573107" y="1291572"/>
                    </a:cubicBezTo>
                    <a:cubicBezTo>
                      <a:pt x="1567335" y="1291604"/>
                      <a:pt x="1562547" y="1286783"/>
                      <a:pt x="1562515" y="12810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3" name="Google Shape;1753;p37"/>
              <p:cNvSpPr/>
              <p:nvPr/>
            </p:nvSpPr>
            <p:spPr>
              <a:xfrm>
                <a:off x="11001958" y="6225937"/>
                <a:ext cx="464607" cy="362015"/>
              </a:xfrm>
              <a:custGeom>
                <a:rect b="b" l="l" r="r" t="t"/>
                <a:pathLst>
                  <a:path extrusionOk="0" h="362015" w="464607">
                    <a:moveTo>
                      <a:pt x="444894" y="356849"/>
                    </a:moveTo>
                    <a:cubicBezTo>
                      <a:pt x="432558" y="333346"/>
                      <a:pt x="421522" y="310318"/>
                      <a:pt x="409915" y="286846"/>
                    </a:cubicBezTo>
                    <a:cubicBezTo>
                      <a:pt x="392220" y="253003"/>
                      <a:pt x="372083" y="220491"/>
                      <a:pt x="352770" y="187567"/>
                    </a:cubicBezTo>
                    <a:cubicBezTo>
                      <a:pt x="320646" y="131140"/>
                      <a:pt x="288173" y="74427"/>
                      <a:pt x="249421" y="22250"/>
                    </a:cubicBezTo>
                    <a:cubicBezTo>
                      <a:pt x="218724" y="44358"/>
                      <a:pt x="189866" y="68781"/>
                      <a:pt x="158788" y="90445"/>
                    </a:cubicBezTo>
                    <a:cubicBezTo>
                      <a:pt x="120861" y="117723"/>
                      <a:pt x="68853" y="170027"/>
                      <a:pt x="18938" y="160321"/>
                    </a:cubicBezTo>
                    <a:cubicBezTo>
                      <a:pt x="7395" y="158354"/>
                      <a:pt x="-5163" y="144398"/>
                      <a:pt x="2194" y="132916"/>
                    </a:cubicBezTo>
                    <a:cubicBezTo>
                      <a:pt x="4795" y="129681"/>
                      <a:pt x="10091" y="129395"/>
                      <a:pt x="12596" y="132916"/>
                    </a:cubicBezTo>
                    <a:cubicBezTo>
                      <a:pt x="13452" y="132980"/>
                      <a:pt x="13801" y="133741"/>
                      <a:pt x="13738" y="134439"/>
                    </a:cubicBezTo>
                    <a:cubicBezTo>
                      <a:pt x="40915" y="167458"/>
                      <a:pt x="126283" y="87178"/>
                      <a:pt x="151780" y="69606"/>
                    </a:cubicBezTo>
                    <a:cubicBezTo>
                      <a:pt x="178354" y="51114"/>
                      <a:pt x="203185" y="30434"/>
                      <a:pt x="228967" y="10927"/>
                    </a:cubicBezTo>
                    <a:cubicBezTo>
                      <a:pt x="235817" y="6549"/>
                      <a:pt x="242318" y="-651"/>
                      <a:pt x="251070" y="47"/>
                    </a:cubicBezTo>
                    <a:cubicBezTo>
                      <a:pt x="258047" y="650"/>
                      <a:pt x="263343" y="5757"/>
                      <a:pt x="267624" y="10863"/>
                    </a:cubicBezTo>
                    <a:cubicBezTo>
                      <a:pt x="275108" y="19998"/>
                      <a:pt x="281292" y="30180"/>
                      <a:pt x="287793" y="40012"/>
                    </a:cubicBezTo>
                    <a:cubicBezTo>
                      <a:pt x="308722" y="72397"/>
                      <a:pt x="330667" y="104179"/>
                      <a:pt x="348933" y="138181"/>
                    </a:cubicBezTo>
                    <a:cubicBezTo>
                      <a:pt x="373859" y="183412"/>
                      <a:pt x="401956" y="226835"/>
                      <a:pt x="426279" y="272383"/>
                    </a:cubicBezTo>
                    <a:cubicBezTo>
                      <a:pt x="438710" y="297440"/>
                      <a:pt x="451046" y="322593"/>
                      <a:pt x="463699" y="347397"/>
                    </a:cubicBezTo>
                    <a:cubicBezTo>
                      <a:pt x="468741" y="359069"/>
                      <a:pt x="451458" y="368141"/>
                      <a:pt x="444894" y="3568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4" name="Google Shape;1754;p37"/>
              <p:cNvSpPr/>
              <p:nvPr/>
            </p:nvSpPr>
            <p:spPr>
              <a:xfrm>
                <a:off x="11015556" y="6377692"/>
                <a:ext cx="1445572" cy="235191"/>
              </a:xfrm>
              <a:custGeom>
                <a:rect b="b" l="l" r="r" t="t"/>
                <a:pathLst>
                  <a:path extrusionOk="0" h="235191" w="1445572">
                    <a:moveTo>
                      <a:pt x="805053" y="235036"/>
                    </a:moveTo>
                    <a:cubicBezTo>
                      <a:pt x="716260" y="233958"/>
                      <a:pt x="627529" y="233577"/>
                      <a:pt x="538768" y="230786"/>
                    </a:cubicBezTo>
                    <a:cubicBezTo>
                      <a:pt x="497257" y="229073"/>
                      <a:pt x="455555" y="233958"/>
                      <a:pt x="414139" y="230913"/>
                    </a:cubicBezTo>
                    <a:cubicBezTo>
                      <a:pt x="380493" y="221461"/>
                      <a:pt x="350176" y="201859"/>
                      <a:pt x="318877" y="186571"/>
                    </a:cubicBezTo>
                    <a:cubicBezTo>
                      <a:pt x="277271" y="165985"/>
                      <a:pt x="235696" y="145051"/>
                      <a:pt x="195549" y="121706"/>
                    </a:cubicBezTo>
                    <a:cubicBezTo>
                      <a:pt x="171638" y="107623"/>
                      <a:pt x="145317" y="98329"/>
                      <a:pt x="120740" y="85547"/>
                    </a:cubicBezTo>
                    <a:cubicBezTo>
                      <a:pt x="86491" y="69466"/>
                      <a:pt x="54557" y="49134"/>
                      <a:pt x="25477" y="24964"/>
                    </a:cubicBezTo>
                    <a:cubicBezTo>
                      <a:pt x="19103" y="18748"/>
                      <a:pt x="-6932" y="5838"/>
                      <a:pt x="1757" y="478"/>
                    </a:cubicBezTo>
                    <a:cubicBezTo>
                      <a:pt x="6926" y="-1140"/>
                      <a:pt x="11968" y="1715"/>
                      <a:pt x="16630" y="3618"/>
                    </a:cubicBezTo>
                    <a:cubicBezTo>
                      <a:pt x="32232" y="10881"/>
                      <a:pt x="47200" y="22808"/>
                      <a:pt x="61185" y="32133"/>
                    </a:cubicBezTo>
                    <a:cubicBezTo>
                      <a:pt x="88933" y="50625"/>
                      <a:pt x="118552" y="64454"/>
                      <a:pt x="148583" y="77998"/>
                    </a:cubicBezTo>
                    <a:cubicBezTo>
                      <a:pt x="209946" y="103531"/>
                      <a:pt x="267694" y="140515"/>
                      <a:pt x="329215" y="168554"/>
                    </a:cubicBezTo>
                    <a:cubicBezTo>
                      <a:pt x="351064" y="179878"/>
                      <a:pt x="370345" y="190313"/>
                      <a:pt x="392290" y="200051"/>
                    </a:cubicBezTo>
                    <a:cubicBezTo>
                      <a:pt x="402343" y="204174"/>
                      <a:pt x="411824" y="210613"/>
                      <a:pt x="423051" y="210581"/>
                    </a:cubicBezTo>
                    <a:cubicBezTo>
                      <a:pt x="479878" y="210550"/>
                      <a:pt x="536770" y="208425"/>
                      <a:pt x="593629" y="211184"/>
                    </a:cubicBezTo>
                    <a:cubicBezTo>
                      <a:pt x="706809" y="212009"/>
                      <a:pt x="821163" y="217528"/>
                      <a:pt x="934089" y="210010"/>
                    </a:cubicBezTo>
                    <a:cubicBezTo>
                      <a:pt x="1038263" y="201002"/>
                      <a:pt x="1142532" y="197767"/>
                      <a:pt x="1246198" y="185080"/>
                    </a:cubicBezTo>
                    <a:cubicBezTo>
                      <a:pt x="1280162" y="181210"/>
                      <a:pt x="1314030" y="176452"/>
                      <a:pt x="1348057" y="172995"/>
                    </a:cubicBezTo>
                    <a:cubicBezTo>
                      <a:pt x="1372856" y="169411"/>
                      <a:pt x="1397591" y="165002"/>
                      <a:pt x="1422802" y="165700"/>
                    </a:cubicBezTo>
                    <a:cubicBezTo>
                      <a:pt x="1425181" y="147366"/>
                      <a:pt x="1423532" y="128716"/>
                      <a:pt x="1424420" y="110287"/>
                    </a:cubicBezTo>
                    <a:cubicBezTo>
                      <a:pt x="1424547" y="104515"/>
                      <a:pt x="1429145" y="99693"/>
                      <a:pt x="1435012" y="99693"/>
                    </a:cubicBezTo>
                    <a:cubicBezTo>
                      <a:pt x="1440720" y="99693"/>
                      <a:pt x="1445635" y="104515"/>
                      <a:pt x="1445572" y="110287"/>
                    </a:cubicBezTo>
                    <a:cubicBezTo>
                      <a:pt x="1442876" y="128335"/>
                      <a:pt x="1452992" y="182732"/>
                      <a:pt x="1430191" y="186666"/>
                    </a:cubicBezTo>
                    <a:cubicBezTo>
                      <a:pt x="1402538" y="186031"/>
                      <a:pt x="1377105" y="189901"/>
                      <a:pt x="1350214" y="194024"/>
                    </a:cubicBezTo>
                    <a:cubicBezTo>
                      <a:pt x="1322244" y="196942"/>
                      <a:pt x="1294369" y="200527"/>
                      <a:pt x="1266462" y="203952"/>
                    </a:cubicBezTo>
                    <a:cubicBezTo>
                      <a:pt x="1187373" y="214324"/>
                      <a:pt x="1106190" y="219114"/>
                      <a:pt x="1026910" y="224189"/>
                    </a:cubicBezTo>
                    <a:cubicBezTo>
                      <a:pt x="953053" y="229517"/>
                      <a:pt x="879196" y="236305"/>
                      <a:pt x="805053" y="2350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5" name="Google Shape;1755;p37"/>
              <p:cNvSpPr/>
              <p:nvPr/>
            </p:nvSpPr>
            <p:spPr>
              <a:xfrm>
                <a:off x="10892507" y="5379910"/>
                <a:ext cx="1424241" cy="37886"/>
              </a:xfrm>
              <a:custGeom>
                <a:rect b="b" l="l" r="r" t="t"/>
                <a:pathLst>
                  <a:path extrusionOk="0" h="37886" w="1424241">
                    <a:moveTo>
                      <a:pt x="166063" y="37886"/>
                    </a:moveTo>
                    <a:cubicBezTo>
                      <a:pt x="111487" y="35793"/>
                      <a:pt x="56625" y="37696"/>
                      <a:pt x="2176" y="34238"/>
                    </a:cubicBezTo>
                    <a:cubicBezTo>
                      <a:pt x="336" y="33731"/>
                      <a:pt x="-583" y="31511"/>
                      <a:pt x="400" y="29861"/>
                    </a:cubicBezTo>
                    <a:cubicBezTo>
                      <a:pt x="1985" y="27197"/>
                      <a:pt x="5125" y="26658"/>
                      <a:pt x="7947" y="26087"/>
                    </a:cubicBezTo>
                    <a:cubicBezTo>
                      <a:pt x="83961" y="17745"/>
                      <a:pt x="160736" y="24786"/>
                      <a:pt x="236781" y="16191"/>
                    </a:cubicBezTo>
                    <a:cubicBezTo>
                      <a:pt x="282034" y="12733"/>
                      <a:pt x="327414" y="13114"/>
                      <a:pt x="372730" y="15461"/>
                    </a:cubicBezTo>
                    <a:cubicBezTo>
                      <a:pt x="418015" y="16857"/>
                      <a:pt x="463331" y="14573"/>
                      <a:pt x="508648" y="14446"/>
                    </a:cubicBezTo>
                    <a:cubicBezTo>
                      <a:pt x="553774" y="14763"/>
                      <a:pt x="598805" y="18443"/>
                      <a:pt x="643963" y="17110"/>
                    </a:cubicBezTo>
                    <a:cubicBezTo>
                      <a:pt x="689438" y="15842"/>
                      <a:pt x="734818" y="10989"/>
                      <a:pt x="780293" y="9815"/>
                    </a:cubicBezTo>
                    <a:cubicBezTo>
                      <a:pt x="826465" y="8895"/>
                      <a:pt x="872606" y="7595"/>
                      <a:pt x="918684" y="4360"/>
                    </a:cubicBezTo>
                    <a:cubicBezTo>
                      <a:pt x="963239" y="1537"/>
                      <a:pt x="1007889" y="2837"/>
                      <a:pt x="1052508" y="1854"/>
                    </a:cubicBezTo>
                    <a:cubicBezTo>
                      <a:pt x="1104453" y="-1350"/>
                      <a:pt x="1156460" y="585"/>
                      <a:pt x="1208468" y="522"/>
                    </a:cubicBezTo>
                    <a:cubicBezTo>
                      <a:pt x="1254323" y="2012"/>
                      <a:pt x="1300179" y="1600"/>
                      <a:pt x="1346034" y="1156"/>
                    </a:cubicBezTo>
                    <a:cubicBezTo>
                      <a:pt x="1363254" y="1061"/>
                      <a:pt x="1380474" y="1473"/>
                      <a:pt x="1397661" y="2552"/>
                    </a:cubicBezTo>
                    <a:cubicBezTo>
                      <a:pt x="1407809" y="3725"/>
                      <a:pt x="1425156" y="1600"/>
                      <a:pt x="1424204" y="16159"/>
                    </a:cubicBezTo>
                    <a:cubicBezTo>
                      <a:pt x="1421699" y="29290"/>
                      <a:pt x="1407207" y="24279"/>
                      <a:pt x="1397820" y="23740"/>
                    </a:cubicBezTo>
                    <a:cubicBezTo>
                      <a:pt x="1358307" y="21202"/>
                      <a:pt x="1318730" y="22978"/>
                      <a:pt x="1279186" y="22725"/>
                    </a:cubicBezTo>
                    <a:cubicBezTo>
                      <a:pt x="1220709" y="22566"/>
                      <a:pt x="1162200" y="20758"/>
                      <a:pt x="1103723" y="21075"/>
                    </a:cubicBezTo>
                    <a:cubicBezTo>
                      <a:pt x="1058470" y="23042"/>
                      <a:pt x="1013185" y="23549"/>
                      <a:pt x="967901" y="23549"/>
                    </a:cubicBezTo>
                    <a:cubicBezTo>
                      <a:pt x="937521" y="23993"/>
                      <a:pt x="907204" y="25960"/>
                      <a:pt x="876856" y="27736"/>
                    </a:cubicBezTo>
                    <a:cubicBezTo>
                      <a:pt x="846983" y="29481"/>
                      <a:pt x="817110" y="29512"/>
                      <a:pt x="787206" y="30400"/>
                    </a:cubicBezTo>
                    <a:cubicBezTo>
                      <a:pt x="725716" y="31860"/>
                      <a:pt x="664417" y="39155"/>
                      <a:pt x="602864" y="37569"/>
                    </a:cubicBezTo>
                    <a:cubicBezTo>
                      <a:pt x="572484" y="37315"/>
                      <a:pt x="542167" y="34714"/>
                      <a:pt x="511787" y="34397"/>
                    </a:cubicBezTo>
                    <a:cubicBezTo>
                      <a:pt x="466598" y="34048"/>
                      <a:pt x="421440" y="36427"/>
                      <a:pt x="376282" y="34778"/>
                    </a:cubicBezTo>
                    <a:cubicBezTo>
                      <a:pt x="343936" y="33604"/>
                      <a:pt x="311526" y="31003"/>
                      <a:pt x="279148" y="32304"/>
                    </a:cubicBezTo>
                    <a:cubicBezTo>
                      <a:pt x="241284" y="32462"/>
                      <a:pt x="203769" y="37664"/>
                      <a:pt x="166063" y="378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6" name="Google Shape;1756;p37"/>
              <p:cNvSpPr/>
              <p:nvPr/>
            </p:nvSpPr>
            <p:spPr>
              <a:xfrm>
                <a:off x="10901025" y="5401004"/>
                <a:ext cx="1539902" cy="1190551"/>
              </a:xfrm>
              <a:custGeom>
                <a:rect b="b" l="l" r="r" t="t"/>
                <a:pathLst>
                  <a:path extrusionOk="0" h="1190551" w="1539902">
                    <a:moveTo>
                      <a:pt x="1539902" y="1082662"/>
                    </a:moveTo>
                    <a:cubicBezTo>
                      <a:pt x="1539300" y="1083994"/>
                      <a:pt x="1538982" y="1085421"/>
                      <a:pt x="1538919" y="1086944"/>
                    </a:cubicBezTo>
                    <a:cubicBezTo>
                      <a:pt x="1538063" y="1105372"/>
                      <a:pt x="1539680" y="1124023"/>
                      <a:pt x="1537302" y="1142356"/>
                    </a:cubicBezTo>
                    <a:cubicBezTo>
                      <a:pt x="1512122" y="1141627"/>
                      <a:pt x="1487387" y="1146036"/>
                      <a:pt x="1462557" y="1149651"/>
                    </a:cubicBezTo>
                    <a:cubicBezTo>
                      <a:pt x="1428530" y="1153109"/>
                      <a:pt x="1394693" y="1157835"/>
                      <a:pt x="1360698" y="1161736"/>
                    </a:cubicBezTo>
                    <a:cubicBezTo>
                      <a:pt x="1257031" y="1174424"/>
                      <a:pt x="1152762" y="1177659"/>
                      <a:pt x="1048588" y="1186667"/>
                    </a:cubicBezTo>
                    <a:cubicBezTo>
                      <a:pt x="935662" y="1194153"/>
                      <a:pt x="821340" y="1188665"/>
                      <a:pt x="708129" y="1187841"/>
                    </a:cubicBezTo>
                    <a:cubicBezTo>
                      <a:pt x="651269" y="1185081"/>
                      <a:pt x="594409" y="1187206"/>
                      <a:pt x="537581" y="1187238"/>
                    </a:cubicBezTo>
                    <a:cubicBezTo>
                      <a:pt x="526355" y="1187270"/>
                      <a:pt x="516874" y="1180831"/>
                      <a:pt x="506821" y="1176739"/>
                    </a:cubicBezTo>
                    <a:cubicBezTo>
                      <a:pt x="484876" y="1167002"/>
                      <a:pt x="465595" y="1156534"/>
                      <a:pt x="443746" y="1145211"/>
                    </a:cubicBezTo>
                    <a:cubicBezTo>
                      <a:pt x="382225" y="1117203"/>
                      <a:pt x="324509" y="1080188"/>
                      <a:pt x="263114" y="1054654"/>
                    </a:cubicBezTo>
                    <a:cubicBezTo>
                      <a:pt x="233083" y="1041142"/>
                      <a:pt x="203464" y="1027281"/>
                      <a:pt x="175716" y="1008821"/>
                    </a:cubicBezTo>
                    <a:cubicBezTo>
                      <a:pt x="164871" y="1001589"/>
                      <a:pt x="153454" y="992803"/>
                      <a:pt x="141594" y="985857"/>
                    </a:cubicBezTo>
                    <a:cubicBezTo>
                      <a:pt x="184532" y="980401"/>
                      <a:pt x="227280" y="938723"/>
                      <a:pt x="259689" y="915410"/>
                    </a:cubicBezTo>
                    <a:cubicBezTo>
                      <a:pt x="290767" y="893778"/>
                      <a:pt x="319625" y="869355"/>
                      <a:pt x="350354" y="847215"/>
                    </a:cubicBezTo>
                    <a:cubicBezTo>
                      <a:pt x="389106" y="899392"/>
                      <a:pt x="421579" y="956105"/>
                      <a:pt x="453703" y="1012532"/>
                    </a:cubicBezTo>
                    <a:cubicBezTo>
                      <a:pt x="472984" y="1045488"/>
                      <a:pt x="493153" y="1077999"/>
                      <a:pt x="510848" y="1111843"/>
                    </a:cubicBezTo>
                    <a:cubicBezTo>
                      <a:pt x="522455" y="1135315"/>
                      <a:pt x="533491" y="1158311"/>
                      <a:pt x="545827" y="1181846"/>
                    </a:cubicBezTo>
                    <a:cubicBezTo>
                      <a:pt x="552391" y="1193138"/>
                      <a:pt x="569674" y="1184066"/>
                      <a:pt x="564664" y="1172425"/>
                    </a:cubicBezTo>
                    <a:cubicBezTo>
                      <a:pt x="552010" y="1147621"/>
                      <a:pt x="539674" y="1122437"/>
                      <a:pt x="527243" y="1097411"/>
                    </a:cubicBezTo>
                    <a:cubicBezTo>
                      <a:pt x="502920" y="1051863"/>
                      <a:pt x="474823" y="1008441"/>
                      <a:pt x="449898" y="963210"/>
                    </a:cubicBezTo>
                    <a:cubicBezTo>
                      <a:pt x="431600" y="929239"/>
                      <a:pt x="409687" y="897426"/>
                      <a:pt x="388757" y="865041"/>
                    </a:cubicBezTo>
                    <a:cubicBezTo>
                      <a:pt x="382225" y="855208"/>
                      <a:pt x="376072" y="845027"/>
                      <a:pt x="368588" y="835892"/>
                    </a:cubicBezTo>
                    <a:cubicBezTo>
                      <a:pt x="364307" y="830785"/>
                      <a:pt x="359011" y="825678"/>
                      <a:pt x="352035" y="825076"/>
                    </a:cubicBezTo>
                    <a:cubicBezTo>
                      <a:pt x="343282" y="824378"/>
                      <a:pt x="336750" y="831546"/>
                      <a:pt x="329931" y="835955"/>
                    </a:cubicBezTo>
                    <a:cubicBezTo>
                      <a:pt x="304150" y="855462"/>
                      <a:pt x="279319" y="876142"/>
                      <a:pt x="252744" y="894634"/>
                    </a:cubicBezTo>
                    <a:cubicBezTo>
                      <a:pt x="228295" y="911445"/>
                      <a:pt x="148951" y="985825"/>
                      <a:pt x="118413" y="963020"/>
                    </a:cubicBezTo>
                    <a:cubicBezTo>
                      <a:pt x="119586" y="959340"/>
                      <a:pt x="119269" y="954836"/>
                      <a:pt x="118508" y="951062"/>
                    </a:cubicBezTo>
                    <a:cubicBezTo>
                      <a:pt x="116637" y="934663"/>
                      <a:pt x="114544" y="918265"/>
                      <a:pt x="112134" y="901930"/>
                    </a:cubicBezTo>
                    <a:cubicBezTo>
                      <a:pt x="105569" y="854923"/>
                      <a:pt x="99195" y="807884"/>
                      <a:pt x="94153" y="760687"/>
                    </a:cubicBezTo>
                    <a:cubicBezTo>
                      <a:pt x="89840" y="714632"/>
                      <a:pt x="84830" y="668703"/>
                      <a:pt x="78899" y="622838"/>
                    </a:cubicBezTo>
                    <a:cubicBezTo>
                      <a:pt x="70369" y="541036"/>
                      <a:pt x="63456" y="458980"/>
                      <a:pt x="49851" y="377781"/>
                    </a:cubicBezTo>
                    <a:cubicBezTo>
                      <a:pt x="43731" y="331535"/>
                      <a:pt x="33456" y="285987"/>
                      <a:pt x="26670" y="239900"/>
                    </a:cubicBezTo>
                    <a:cubicBezTo>
                      <a:pt x="22674" y="192798"/>
                      <a:pt x="15729" y="146267"/>
                      <a:pt x="6850" y="99895"/>
                    </a:cubicBezTo>
                    <a:cubicBezTo>
                      <a:pt x="2664" y="71348"/>
                      <a:pt x="2283" y="42357"/>
                      <a:pt x="0" y="13620"/>
                    </a:cubicBezTo>
                    <a:cubicBezTo>
                      <a:pt x="52356" y="16570"/>
                      <a:pt x="105062" y="14889"/>
                      <a:pt x="157513" y="16919"/>
                    </a:cubicBezTo>
                    <a:cubicBezTo>
                      <a:pt x="195219" y="16697"/>
                      <a:pt x="232734" y="11463"/>
                      <a:pt x="270535" y="11273"/>
                    </a:cubicBezTo>
                    <a:cubicBezTo>
                      <a:pt x="302945" y="10004"/>
                      <a:pt x="335322" y="12573"/>
                      <a:pt x="367669" y="13747"/>
                    </a:cubicBezTo>
                    <a:cubicBezTo>
                      <a:pt x="412827" y="15365"/>
                      <a:pt x="457984" y="13017"/>
                      <a:pt x="503174" y="13366"/>
                    </a:cubicBezTo>
                    <a:cubicBezTo>
                      <a:pt x="533554" y="13684"/>
                      <a:pt x="563871" y="16284"/>
                      <a:pt x="594251" y="16538"/>
                    </a:cubicBezTo>
                    <a:cubicBezTo>
                      <a:pt x="655804" y="18124"/>
                      <a:pt x="717103" y="10797"/>
                      <a:pt x="778593" y="9370"/>
                    </a:cubicBezTo>
                    <a:cubicBezTo>
                      <a:pt x="808497" y="8513"/>
                      <a:pt x="838370" y="8482"/>
                      <a:pt x="868242" y="6705"/>
                    </a:cubicBezTo>
                    <a:cubicBezTo>
                      <a:pt x="898591" y="4898"/>
                      <a:pt x="928907" y="2963"/>
                      <a:pt x="959287" y="2519"/>
                    </a:cubicBezTo>
                    <a:cubicBezTo>
                      <a:pt x="1004572" y="2519"/>
                      <a:pt x="1049825" y="2011"/>
                      <a:pt x="1095110" y="45"/>
                    </a:cubicBezTo>
                    <a:cubicBezTo>
                      <a:pt x="1153618" y="-304"/>
                      <a:pt x="1212064" y="1504"/>
                      <a:pt x="1270572" y="1694"/>
                    </a:cubicBezTo>
                    <a:cubicBezTo>
                      <a:pt x="1310117" y="1916"/>
                      <a:pt x="1349725" y="171"/>
                      <a:pt x="1389207" y="2677"/>
                    </a:cubicBezTo>
                    <a:cubicBezTo>
                      <a:pt x="1392505" y="2868"/>
                      <a:pt x="1396437" y="3597"/>
                      <a:pt x="1400243" y="3914"/>
                    </a:cubicBezTo>
                    <a:cubicBezTo>
                      <a:pt x="1400972" y="10131"/>
                      <a:pt x="1401638" y="16348"/>
                      <a:pt x="1402145" y="22628"/>
                    </a:cubicBezTo>
                    <a:cubicBezTo>
                      <a:pt x="1405443" y="68810"/>
                      <a:pt x="1413498" y="114358"/>
                      <a:pt x="1420792" y="160033"/>
                    </a:cubicBezTo>
                    <a:cubicBezTo>
                      <a:pt x="1427769" y="208816"/>
                      <a:pt x="1434047" y="257663"/>
                      <a:pt x="1441817" y="306319"/>
                    </a:cubicBezTo>
                    <a:cubicBezTo>
                      <a:pt x="1452694" y="373594"/>
                      <a:pt x="1461573" y="441123"/>
                      <a:pt x="1469026" y="508842"/>
                    </a:cubicBezTo>
                    <a:cubicBezTo>
                      <a:pt x="1480918" y="592928"/>
                      <a:pt x="1492429" y="677077"/>
                      <a:pt x="1504385" y="761131"/>
                    </a:cubicBezTo>
                    <a:cubicBezTo>
                      <a:pt x="1517704" y="868086"/>
                      <a:pt x="1524554" y="975929"/>
                      <a:pt x="1539902" y="10826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p37"/>
              <p:cNvSpPr/>
              <p:nvPr/>
            </p:nvSpPr>
            <p:spPr>
              <a:xfrm>
                <a:off x="10887580" y="5240892"/>
                <a:ext cx="1410644" cy="165073"/>
              </a:xfrm>
              <a:custGeom>
                <a:rect b="b" l="l" r="r" t="t"/>
                <a:pathLst>
                  <a:path extrusionOk="0" h="165073" w="1410644">
                    <a:moveTo>
                      <a:pt x="1410644" y="142046"/>
                    </a:moveTo>
                    <a:cubicBezTo>
                      <a:pt x="1407758" y="141887"/>
                      <a:pt x="1404968" y="141792"/>
                      <a:pt x="1402558" y="141506"/>
                    </a:cubicBezTo>
                    <a:cubicBezTo>
                      <a:pt x="1385370" y="140428"/>
                      <a:pt x="1368150" y="140016"/>
                      <a:pt x="1350930" y="140111"/>
                    </a:cubicBezTo>
                    <a:cubicBezTo>
                      <a:pt x="1305043" y="140555"/>
                      <a:pt x="1259188" y="140967"/>
                      <a:pt x="1213364" y="139476"/>
                    </a:cubicBezTo>
                    <a:cubicBezTo>
                      <a:pt x="1161356" y="139571"/>
                      <a:pt x="1109380" y="137605"/>
                      <a:pt x="1057404" y="140808"/>
                    </a:cubicBezTo>
                    <a:cubicBezTo>
                      <a:pt x="1012786" y="141792"/>
                      <a:pt x="968167" y="140491"/>
                      <a:pt x="923580" y="143314"/>
                    </a:cubicBezTo>
                    <a:cubicBezTo>
                      <a:pt x="877534" y="146550"/>
                      <a:pt x="831361" y="147850"/>
                      <a:pt x="785189" y="148770"/>
                    </a:cubicBezTo>
                    <a:cubicBezTo>
                      <a:pt x="739714" y="149943"/>
                      <a:pt x="694334" y="154796"/>
                      <a:pt x="648859" y="156065"/>
                    </a:cubicBezTo>
                    <a:cubicBezTo>
                      <a:pt x="603701" y="157397"/>
                      <a:pt x="558670" y="153718"/>
                      <a:pt x="513544" y="153401"/>
                    </a:cubicBezTo>
                    <a:cubicBezTo>
                      <a:pt x="468259" y="153528"/>
                      <a:pt x="422943" y="155811"/>
                      <a:pt x="377626" y="154416"/>
                    </a:cubicBezTo>
                    <a:cubicBezTo>
                      <a:pt x="332342" y="152069"/>
                      <a:pt x="286930" y="151656"/>
                      <a:pt x="241677" y="155145"/>
                    </a:cubicBezTo>
                    <a:cubicBezTo>
                      <a:pt x="165632" y="163741"/>
                      <a:pt x="88857" y="156699"/>
                      <a:pt x="12843" y="165041"/>
                    </a:cubicBezTo>
                    <a:cubicBezTo>
                      <a:pt x="12812" y="165041"/>
                      <a:pt x="12748" y="165073"/>
                      <a:pt x="12717" y="165073"/>
                    </a:cubicBezTo>
                    <a:cubicBezTo>
                      <a:pt x="9958" y="130976"/>
                      <a:pt x="5169" y="97069"/>
                      <a:pt x="2918" y="62876"/>
                    </a:cubicBezTo>
                    <a:cubicBezTo>
                      <a:pt x="1744" y="55232"/>
                      <a:pt x="2061" y="46636"/>
                      <a:pt x="0" y="39024"/>
                    </a:cubicBezTo>
                    <a:cubicBezTo>
                      <a:pt x="34471" y="45716"/>
                      <a:pt x="70369" y="42830"/>
                      <a:pt x="105284" y="41244"/>
                    </a:cubicBezTo>
                    <a:cubicBezTo>
                      <a:pt x="197249" y="34742"/>
                      <a:pt x="287247" y="11555"/>
                      <a:pt x="379497" y="7527"/>
                    </a:cubicBezTo>
                    <a:cubicBezTo>
                      <a:pt x="498798" y="422"/>
                      <a:pt x="618954" y="8574"/>
                      <a:pt x="738382" y="3816"/>
                    </a:cubicBezTo>
                    <a:cubicBezTo>
                      <a:pt x="823275" y="264"/>
                      <a:pt x="908295" y="1818"/>
                      <a:pt x="993251" y="42"/>
                    </a:cubicBezTo>
                    <a:cubicBezTo>
                      <a:pt x="1060417" y="-371"/>
                      <a:pt x="1127551" y="2420"/>
                      <a:pt x="1194749" y="2325"/>
                    </a:cubicBezTo>
                    <a:cubicBezTo>
                      <a:pt x="1225636" y="2294"/>
                      <a:pt x="1256397" y="5212"/>
                      <a:pt x="1287221" y="6893"/>
                    </a:cubicBezTo>
                    <a:cubicBezTo>
                      <a:pt x="1319567" y="8066"/>
                      <a:pt x="1351977" y="7749"/>
                      <a:pt x="1384387" y="8162"/>
                    </a:cubicBezTo>
                    <a:cubicBezTo>
                      <a:pt x="1391807" y="53043"/>
                      <a:pt x="1403445" y="97037"/>
                      <a:pt x="1410644" y="1420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8" name="Google Shape;1758;p37"/>
              <p:cNvSpPr/>
              <p:nvPr/>
            </p:nvSpPr>
            <p:spPr>
              <a:xfrm>
                <a:off x="11451538" y="6570913"/>
                <a:ext cx="22832" cy="25167"/>
              </a:xfrm>
              <a:custGeom>
                <a:rect b="b" l="l" r="r" t="t"/>
                <a:pathLst>
                  <a:path extrusionOk="0" h="25167" w="22832">
                    <a:moveTo>
                      <a:pt x="7872" y="22943"/>
                    </a:moveTo>
                    <a:cubicBezTo>
                      <a:pt x="4954" y="17963"/>
                      <a:pt x="2290" y="12254"/>
                      <a:pt x="229" y="6767"/>
                    </a:cubicBezTo>
                    <a:cubicBezTo>
                      <a:pt x="-1325" y="1660"/>
                      <a:pt x="5398" y="-2273"/>
                      <a:pt x="9140" y="1501"/>
                    </a:cubicBezTo>
                    <a:cubicBezTo>
                      <a:pt x="15134" y="-85"/>
                      <a:pt x="19637" y="5561"/>
                      <a:pt x="21127" y="10763"/>
                    </a:cubicBezTo>
                    <a:cubicBezTo>
                      <a:pt x="24742" y="16409"/>
                      <a:pt x="22618" y="25068"/>
                      <a:pt x="14658" y="23038"/>
                    </a:cubicBezTo>
                    <a:cubicBezTo>
                      <a:pt x="13453" y="25893"/>
                      <a:pt x="8982" y="25893"/>
                      <a:pt x="7872" y="229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9" name="Google Shape;1759;p37"/>
              <p:cNvSpPr/>
              <p:nvPr/>
            </p:nvSpPr>
            <p:spPr>
              <a:xfrm>
                <a:off x="11445746" y="6570141"/>
                <a:ext cx="10584" cy="22383"/>
              </a:xfrm>
              <a:custGeom>
                <a:rect b="b" l="l" r="r" t="t"/>
                <a:pathLst>
                  <a:path extrusionOk="0" h="22383" w="10584">
                    <a:moveTo>
                      <a:pt x="3484" y="21717"/>
                    </a:moveTo>
                    <a:cubicBezTo>
                      <a:pt x="-1431" y="17435"/>
                      <a:pt x="377" y="9569"/>
                      <a:pt x="123" y="3669"/>
                    </a:cubicBezTo>
                    <a:cubicBezTo>
                      <a:pt x="503" y="-264"/>
                      <a:pt x="6275" y="-1406"/>
                      <a:pt x="8146" y="2083"/>
                    </a:cubicBezTo>
                    <a:cubicBezTo>
                      <a:pt x="9573" y="5857"/>
                      <a:pt x="8780" y="10171"/>
                      <a:pt x="9985" y="14104"/>
                    </a:cubicBezTo>
                    <a:cubicBezTo>
                      <a:pt x="12015" y="18640"/>
                      <a:pt x="8653" y="24349"/>
                      <a:pt x="3484" y="217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60" name="Google Shape;1760;p37"/>
          <p:cNvSpPr/>
          <p:nvPr/>
        </p:nvSpPr>
        <p:spPr>
          <a:xfrm>
            <a:off x="6661880" y="2571752"/>
            <a:ext cx="540949" cy="772811"/>
          </a:xfrm>
          <a:custGeom>
            <a:rect b="b" l="l" r="r" t="t"/>
            <a:pathLst>
              <a:path extrusionOk="0" h="1545621" w="1081898">
                <a:moveTo>
                  <a:pt x="1059333" y="1081493"/>
                </a:moveTo>
                <a:cubicBezTo>
                  <a:pt x="1042950" y="1011200"/>
                  <a:pt x="1029411" y="940135"/>
                  <a:pt x="1007402" y="871295"/>
                </a:cubicBezTo>
                <a:cubicBezTo>
                  <a:pt x="984187" y="801745"/>
                  <a:pt x="968824" y="729999"/>
                  <a:pt x="947928" y="659769"/>
                </a:cubicBezTo>
                <a:cubicBezTo>
                  <a:pt x="933956" y="611423"/>
                  <a:pt x="918130" y="563634"/>
                  <a:pt x="905116" y="515041"/>
                </a:cubicBezTo>
                <a:cubicBezTo>
                  <a:pt x="892566" y="466078"/>
                  <a:pt x="881840" y="416620"/>
                  <a:pt x="868888" y="367749"/>
                </a:cubicBezTo>
                <a:cubicBezTo>
                  <a:pt x="862582" y="343421"/>
                  <a:pt x="855287" y="319372"/>
                  <a:pt x="847868" y="295385"/>
                </a:cubicBezTo>
                <a:cubicBezTo>
                  <a:pt x="833371" y="248245"/>
                  <a:pt x="823603" y="199714"/>
                  <a:pt x="807869" y="152946"/>
                </a:cubicBezTo>
                <a:cubicBezTo>
                  <a:pt x="792660" y="112019"/>
                  <a:pt x="780976" y="68248"/>
                  <a:pt x="767468" y="26085"/>
                </a:cubicBezTo>
                <a:cubicBezTo>
                  <a:pt x="771115" y="22469"/>
                  <a:pt x="772104" y="16472"/>
                  <a:pt x="767715" y="11990"/>
                </a:cubicBezTo>
                <a:cubicBezTo>
                  <a:pt x="763573" y="8311"/>
                  <a:pt x="757421" y="7786"/>
                  <a:pt x="752228" y="6302"/>
                </a:cubicBezTo>
                <a:cubicBezTo>
                  <a:pt x="747530" y="5807"/>
                  <a:pt x="742460" y="4973"/>
                  <a:pt x="737545" y="5035"/>
                </a:cubicBezTo>
                <a:cubicBezTo>
                  <a:pt x="736340" y="2902"/>
                  <a:pt x="734578" y="2129"/>
                  <a:pt x="731889" y="4416"/>
                </a:cubicBezTo>
                <a:cubicBezTo>
                  <a:pt x="729168" y="769"/>
                  <a:pt x="724130" y="-1179"/>
                  <a:pt x="719524" y="769"/>
                </a:cubicBezTo>
                <a:cubicBezTo>
                  <a:pt x="660360" y="26116"/>
                  <a:pt x="603452" y="55296"/>
                  <a:pt x="544380" y="81726"/>
                </a:cubicBezTo>
                <a:cubicBezTo>
                  <a:pt x="461878" y="120860"/>
                  <a:pt x="380457" y="160179"/>
                  <a:pt x="298109" y="200302"/>
                </a:cubicBezTo>
                <a:cubicBezTo>
                  <a:pt x="219594" y="237983"/>
                  <a:pt x="145036" y="282928"/>
                  <a:pt x="71498" y="329357"/>
                </a:cubicBezTo>
                <a:cubicBezTo>
                  <a:pt x="51220" y="340547"/>
                  <a:pt x="33755" y="355786"/>
                  <a:pt x="14868" y="368985"/>
                </a:cubicBezTo>
                <a:cubicBezTo>
                  <a:pt x="12859" y="370871"/>
                  <a:pt x="8810" y="372447"/>
                  <a:pt x="5688" y="374395"/>
                </a:cubicBezTo>
                <a:cubicBezTo>
                  <a:pt x="3493" y="373158"/>
                  <a:pt x="402" y="373189"/>
                  <a:pt x="0" y="376002"/>
                </a:cubicBezTo>
                <a:cubicBezTo>
                  <a:pt x="587" y="381968"/>
                  <a:pt x="3338" y="387625"/>
                  <a:pt x="4729" y="393529"/>
                </a:cubicBezTo>
                <a:cubicBezTo>
                  <a:pt x="24358" y="462059"/>
                  <a:pt x="35610" y="532475"/>
                  <a:pt x="50386" y="602088"/>
                </a:cubicBezTo>
                <a:cubicBezTo>
                  <a:pt x="67294" y="665394"/>
                  <a:pt x="86490" y="728083"/>
                  <a:pt x="102069" y="791760"/>
                </a:cubicBezTo>
                <a:cubicBezTo>
                  <a:pt x="113661" y="836736"/>
                  <a:pt x="122038" y="882516"/>
                  <a:pt x="135021" y="927121"/>
                </a:cubicBezTo>
                <a:cubicBezTo>
                  <a:pt x="148746" y="973334"/>
                  <a:pt x="165283" y="1018711"/>
                  <a:pt x="176442" y="1065697"/>
                </a:cubicBezTo>
                <a:cubicBezTo>
                  <a:pt x="188436" y="1110735"/>
                  <a:pt x="197987" y="1156391"/>
                  <a:pt x="210877" y="1201181"/>
                </a:cubicBezTo>
                <a:cubicBezTo>
                  <a:pt x="232113" y="1268259"/>
                  <a:pt x="248867" y="1336604"/>
                  <a:pt x="264818" y="1405135"/>
                </a:cubicBezTo>
                <a:cubicBezTo>
                  <a:pt x="268434" y="1424022"/>
                  <a:pt x="272546" y="1445629"/>
                  <a:pt x="278264" y="1465072"/>
                </a:cubicBezTo>
                <a:cubicBezTo>
                  <a:pt x="278233" y="1465165"/>
                  <a:pt x="278171" y="1465226"/>
                  <a:pt x="278141" y="1465319"/>
                </a:cubicBezTo>
                <a:cubicBezTo>
                  <a:pt x="270598" y="1480558"/>
                  <a:pt x="328557" y="1521238"/>
                  <a:pt x="346764" y="1536848"/>
                </a:cubicBezTo>
                <a:cubicBezTo>
                  <a:pt x="346887" y="1538146"/>
                  <a:pt x="347289" y="1539445"/>
                  <a:pt x="348062" y="1540527"/>
                </a:cubicBezTo>
                <a:cubicBezTo>
                  <a:pt x="349979" y="1543247"/>
                  <a:pt x="353657" y="1543494"/>
                  <a:pt x="356624" y="1543927"/>
                </a:cubicBezTo>
                <a:cubicBezTo>
                  <a:pt x="366238" y="1545194"/>
                  <a:pt x="375944" y="1545287"/>
                  <a:pt x="385619" y="1545596"/>
                </a:cubicBezTo>
                <a:cubicBezTo>
                  <a:pt x="436870" y="1545998"/>
                  <a:pt x="487967" y="1541454"/>
                  <a:pt x="539218" y="1540928"/>
                </a:cubicBezTo>
                <a:cubicBezTo>
                  <a:pt x="595384" y="1540990"/>
                  <a:pt x="651488" y="1540125"/>
                  <a:pt x="707623" y="1538486"/>
                </a:cubicBezTo>
                <a:cubicBezTo>
                  <a:pt x="788395" y="1533262"/>
                  <a:pt x="870001" y="1528533"/>
                  <a:pt x="951328" y="1524978"/>
                </a:cubicBezTo>
                <a:cubicBezTo>
                  <a:pt x="963415" y="1523371"/>
                  <a:pt x="974326" y="1520991"/>
                  <a:pt x="986846" y="1521454"/>
                </a:cubicBezTo>
                <a:cubicBezTo>
                  <a:pt x="991328" y="1521485"/>
                  <a:pt x="995841" y="1521485"/>
                  <a:pt x="1000323" y="1521114"/>
                </a:cubicBezTo>
                <a:cubicBezTo>
                  <a:pt x="1008916" y="1520372"/>
                  <a:pt x="1012100" y="1508626"/>
                  <a:pt x="1005887" y="1503247"/>
                </a:cubicBezTo>
                <a:cubicBezTo>
                  <a:pt x="1008020" y="1497065"/>
                  <a:pt x="1009287" y="1489925"/>
                  <a:pt x="1011142" y="1485906"/>
                </a:cubicBezTo>
                <a:cubicBezTo>
                  <a:pt x="1012038" y="1483093"/>
                  <a:pt x="1013058" y="1480311"/>
                  <a:pt x="1014109" y="1477560"/>
                </a:cubicBezTo>
                <a:cubicBezTo>
                  <a:pt x="1015191" y="1477313"/>
                  <a:pt x="1016273" y="1477096"/>
                  <a:pt x="1017324" y="1476787"/>
                </a:cubicBezTo>
                <a:cubicBezTo>
                  <a:pt x="1022146" y="1474129"/>
                  <a:pt x="1022734" y="1467823"/>
                  <a:pt x="1019797" y="1463835"/>
                </a:cubicBezTo>
                <a:cubicBezTo>
                  <a:pt x="1022641" y="1457282"/>
                  <a:pt x="1025485" y="1450729"/>
                  <a:pt x="1027803" y="1444021"/>
                </a:cubicBezTo>
                <a:lnTo>
                  <a:pt x="1027772" y="1444021"/>
                </a:lnTo>
                <a:cubicBezTo>
                  <a:pt x="1027216" y="1442692"/>
                  <a:pt x="1026505" y="1441919"/>
                  <a:pt x="1025701" y="1441579"/>
                </a:cubicBezTo>
                <a:cubicBezTo>
                  <a:pt x="1039920" y="1426433"/>
                  <a:pt x="1014542" y="1379107"/>
                  <a:pt x="1009164" y="1363775"/>
                </a:cubicBezTo>
                <a:cubicBezTo>
                  <a:pt x="999859" y="1341179"/>
                  <a:pt x="992224" y="1318026"/>
                  <a:pt x="985238" y="1294627"/>
                </a:cubicBezTo>
                <a:cubicBezTo>
                  <a:pt x="984373" y="1292061"/>
                  <a:pt x="983631" y="1289402"/>
                  <a:pt x="982332" y="1286991"/>
                </a:cubicBezTo>
                <a:cubicBezTo>
                  <a:pt x="981622" y="1285662"/>
                  <a:pt x="980694" y="1284642"/>
                  <a:pt x="979643" y="1283838"/>
                </a:cubicBezTo>
                <a:cubicBezTo>
                  <a:pt x="1011977" y="1258429"/>
                  <a:pt x="1040353" y="1227920"/>
                  <a:pt x="1065948" y="1195586"/>
                </a:cubicBezTo>
                <a:cubicBezTo>
                  <a:pt x="1066813" y="1194566"/>
                  <a:pt x="1069503" y="1191166"/>
                  <a:pt x="1071790" y="1187549"/>
                </a:cubicBezTo>
                <a:cubicBezTo>
                  <a:pt x="1077261" y="1184829"/>
                  <a:pt x="1081218" y="1180316"/>
                  <a:pt x="1081898" y="1172712"/>
                </a:cubicBezTo>
                <a:cubicBezTo>
                  <a:pt x="1075747" y="1142079"/>
                  <a:pt x="1065917" y="1112126"/>
                  <a:pt x="1059333" y="10814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1" name="Google Shape;1761;p37"/>
          <p:cNvSpPr/>
          <p:nvPr/>
        </p:nvSpPr>
        <p:spPr>
          <a:xfrm>
            <a:off x="849633" y="3781125"/>
            <a:ext cx="511439" cy="696232"/>
          </a:xfrm>
          <a:custGeom>
            <a:rect b="b" l="l" r="r" t="t"/>
            <a:pathLst>
              <a:path extrusionOk="0" h="1392465" w="1022877">
                <a:moveTo>
                  <a:pt x="1004252" y="1304557"/>
                </a:moveTo>
                <a:cubicBezTo>
                  <a:pt x="989899" y="1279381"/>
                  <a:pt x="974432" y="1254819"/>
                  <a:pt x="957542" y="1231314"/>
                </a:cubicBezTo>
                <a:cubicBezTo>
                  <a:pt x="952888" y="1225215"/>
                  <a:pt x="948234" y="1219117"/>
                  <a:pt x="943580" y="1213018"/>
                </a:cubicBezTo>
                <a:cubicBezTo>
                  <a:pt x="942716" y="1212099"/>
                  <a:pt x="941936" y="1210985"/>
                  <a:pt x="941155" y="1209899"/>
                </a:cubicBezTo>
                <a:cubicBezTo>
                  <a:pt x="944416" y="1204774"/>
                  <a:pt x="946618" y="1199093"/>
                  <a:pt x="950129" y="1194136"/>
                </a:cubicBezTo>
                <a:cubicBezTo>
                  <a:pt x="952331" y="1191825"/>
                  <a:pt x="953195" y="1188371"/>
                  <a:pt x="952052" y="1185586"/>
                </a:cubicBezTo>
                <a:cubicBezTo>
                  <a:pt x="955397" y="1180017"/>
                  <a:pt x="950241" y="1167540"/>
                  <a:pt x="945168" y="1157821"/>
                </a:cubicBezTo>
                <a:cubicBezTo>
                  <a:pt x="953780" y="1166037"/>
                  <a:pt x="962893" y="1173695"/>
                  <a:pt x="973122" y="1179905"/>
                </a:cubicBezTo>
                <a:cubicBezTo>
                  <a:pt x="982123" y="1184194"/>
                  <a:pt x="992017" y="1178624"/>
                  <a:pt x="999542" y="1173667"/>
                </a:cubicBezTo>
                <a:cubicBezTo>
                  <a:pt x="1000044" y="1173417"/>
                  <a:pt x="1000517" y="1173110"/>
                  <a:pt x="1001019" y="1172776"/>
                </a:cubicBezTo>
                <a:cubicBezTo>
                  <a:pt x="1026854" y="1167819"/>
                  <a:pt x="998148" y="1110394"/>
                  <a:pt x="994080" y="1094075"/>
                </a:cubicBezTo>
                <a:cubicBezTo>
                  <a:pt x="984186" y="1062272"/>
                  <a:pt x="964566" y="1034785"/>
                  <a:pt x="945809" y="1007632"/>
                </a:cubicBezTo>
                <a:cubicBezTo>
                  <a:pt x="929227" y="984156"/>
                  <a:pt x="912143" y="961069"/>
                  <a:pt x="895170" y="937898"/>
                </a:cubicBezTo>
                <a:cubicBezTo>
                  <a:pt x="865071" y="897768"/>
                  <a:pt x="831962" y="860534"/>
                  <a:pt x="799912" y="821713"/>
                </a:cubicBezTo>
                <a:cubicBezTo>
                  <a:pt x="767416" y="789882"/>
                  <a:pt x="738293" y="754625"/>
                  <a:pt x="704125" y="724548"/>
                </a:cubicBezTo>
                <a:cubicBezTo>
                  <a:pt x="691137" y="713771"/>
                  <a:pt x="655018" y="677985"/>
                  <a:pt x="646323" y="709426"/>
                </a:cubicBezTo>
                <a:cubicBezTo>
                  <a:pt x="646323" y="710596"/>
                  <a:pt x="646853" y="711598"/>
                  <a:pt x="647633" y="712295"/>
                </a:cubicBezTo>
                <a:cubicBezTo>
                  <a:pt x="647466" y="712518"/>
                  <a:pt x="647326" y="712796"/>
                  <a:pt x="647215" y="713102"/>
                </a:cubicBezTo>
                <a:cubicBezTo>
                  <a:pt x="647020" y="714411"/>
                  <a:pt x="647633" y="715637"/>
                  <a:pt x="648107" y="716834"/>
                </a:cubicBezTo>
                <a:cubicBezTo>
                  <a:pt x="651897" y="723629"/>
                  <a:pt x="657443" y="729394"/>
                  <a:pt x="661986" y="735716"/>
                </a:cubicBezTo>
                <a:cubicBezTo>
                  <a:pt x="673496" y="750030"/>
                  <a:pt x="684504" y="764651"/>
                  <a:pt x="697241" y="777879"/>
                </a:cubicBezTo>
                <a:cubicBezTo>
                  <a:pt x="696544" y="778965"/>
                  <a:pt x="695987" y="780023"/>
                  <a:pt x="695624" y="780831"/>
                </a:cubicBezTo>
                <a:cubicBezTo>
                  <a:pt x="691862" y="789575"/>
                  <a:pt x="691277" y="800214"/>
                  <a:pt x="693311" y="810518"/>
                </a:cubicBezTo>
                <a:cubicBezTo>
                  <a:pt x="692949" y="810016"/>
                  <a:pt x="692559" y="809515"/>
                  <a:pt x="692196" y="809014"/>
                </a:cubicBezTo>
                <a:cubicBezTo>
                  <a:pt x="661735" y="772727"/>
                  <a:pt x="637126" y="732374"/>
                  <a:pt x="608114" y="694889"/>
                </a:cubicBezTo>
                <a:cubicBezTo>
                  <a:pt x="596910" y="680129"/>
                  <a:pt x="586431" y="665091"/>
                  <a:pt x="576287" y="649551"/>
                </a:cubicBezTo>
                <a:cubicBezTo>
                  <a:pt x="562575" y="628553"/>
                  <a:pt x="546689" y="609142"/>
                  <a:pt x="531863" y="588924"/>
                </a:cubicBezTo>
                <a:cubicBezTo>
                  <a:pt x="516869" y="565754"/>
                  <a:pt x="504105" y="541219"/>
                  <a:pt x="487271" y="519246"/>
                </a:cubicBezTo>
                <a:cubicBezTo>
                  <a:pt x="471999" y="499418"/>
                  <a:pt x="458008" y="478475"/>
                  <a:pt x="442541" y="458870"/>
                </a:cubicBezTo>
                <a:cubicBezTo>
                  <a:pt x="443433" y="457477"/>
                  <a:pt x="444324" y="456057"/>
                  <a:pt x="445021" y="454553"/>
                </a:cubicBezTo>
                <a:cubicBezTo>
                  <a:pt x="450679" y="453300"/>
                  <a:pt x="451236" y="446644"/>
                  <a:pt x="449341" y="441938"/>
                </a:cubicBezTo>
                <a:cubicBezTo>
                  <a:pt x="434487" y="410942"/>
                  <a:pt x="406896" y="388050"/>
                  <a:pt x="392153" y="356943"/>
                </a:cubicBezTo>
                <a:cubicBezTo>
                  <a:pt x="390258" y="353156"/>
                  <a:pt x="388167" y="349452"/>
                  <a:pt x="385910" y="345859"/>
                </a:cubicBezTo>
                <a:cubicBezTo>
                  <a:pt x="371139" y="318010"/>
                  <a:pt x="351742" y="292668"/>
                  <a:pt x="334797" y="266100"/>
                </a:cubicBezTo>
                <a:cubicBezTo>
                  <a:pt x="322479" y="249140"/>
                  <a:pt x="312724" y="230453"/>
                  <a:pt x="299821" y="213911"/>
                </a:cubicBezTo>
                <a:cubicBezTo>
                  <a:pt x="288561" y="200822"/>
                  <a:pt x="277274" y="187622"/>
                  <a:pt x="269805" y="171943"/>
                </a:cubicBezTo>
                <a:cubicBezTo>
                  <a:pt x="262113" y="156904"/>
                  <a:pt x="253975" y="140195"/>
                  <a:pt x="238313" y="132119"/>
                </a:cubicBezTo>
                <a:cubicBezTo>
                  <a:pt x="233408" y="129668"/>
                  <a:pt x="226747" y="127524"/>
                  <a:pt x="221591" y="130030"/>
                </a:cubicBezTo>
                <a:cubicBezTo>
                  <a:pt x="219278" y="127552"/>
                  <a:pt x="216853" y="125101"/>
                  <a:pt x="214624" y="122650"/>
                </a:cubicBezTo>
                <a:cubicBezTo>
                  <a:pt x="213063" y="120979"/>
                  <a:pt x="211502" y="119141"/>
                  <a:pt x="209496" y="118027"/>
                </a:cubicBezTo>
                <a:cubicBezTo>
                  <a:pt x="208548" y="117443"/>
                  <a:pt x="207573" y="117220"/>
                  <a:pt x="206625" y="117220"/>
                </a:cubicBezTo>
                <a:cubicBezTo>
                  <a:pt x="194390" y="104938"/>
                  <a:pt x="182741" y="91877"/>
                  <a:pt x="168388" y="82130"/>
                </a:cubicBezTo>
                <a:cubicBezTo>
                  <a:pt x="150746" y="71297"/>
                  <a:pt x="133718" y="59545"/>
                  <a:pt x="116188" y="48517"/>
                </a:cubicBezTo>
                <a:cubicBezTo>
                  <a:pt x="101306" y="39800"/>
                  <a:pt x="85058" y="33924"/>
                  <a:pt x="68977" y="27769"/>
                </a:cubicBezTo>
                <a:cubicBezTo>
                  <a:pt x="61425" y="25068"/>
                  <a:pt x="52952" y="20807"/>
                  <a:pt x="44981" y="24093"/>
                </a:cubicBezTo>
                <a:cubicBezTo>
                  <a:pt x="42863" y="25653"/>
                  <a:pt x="40690" y="27073"/>
                  <a:pt x="38488" y="28465"/>
                </a:cubicBezTo>
                <a:cubicBezTo>
                  <a:pt x="37485" y="26321"/>
                  <a:pt x="35478" y="24316"/>
                  <a:pt x="33750" y="22645"/>
                </a:cubicBezTo>
                <a:cubicBezTo>
                  <a:pt x="27674" y="16128"/>
                  <a:pt x="21878" y="9166"/>
                  <a:pt x="14548" y="3986"/>
                </a:cubicBezTo>
                <a:cubicBezTo>
                  <a:pt x="9894" y="227"/>
                  <a:pt x="808" y="-3338"/>
                  <a:pt x="0" y="5574"/>
                </a:cubicBezTo>
                <a:cubicBezTo>
                  <a:pt x="418" y="9667"/>
                  <a:pt x="613" y="13817"/>
                  <a:pt x="1505" y="17827"/>
                </a:cubicBezTo>
                <a:cubicBezTo>
                  <a:pt x="4376" y="27157"/>
                  <a:pt x="7469" y="37154"/>
                  <a:pt x="14213" y="44423"/>
                </a:cubicBezTo>
                <a:cubicBezTo>
                  <a:pt x="12123" y="46289"/>
                  <a:pt x="9838" y="48322"/>
                  <a:pt x="9308" y="51079"/>
                </a:cubicBezTo>
                <a:cubicBezTo>
                  <a:pt x="9420" y="51942"/>
                  <a:pt x="9671" y="52555"/>
                  <a:pt x="10061" y="52972"/>
                </a:cubicBezTo>
                <a:cubicBezTo>
                  <a:pt x="6856" y="63082"/>
                  <a:pt x="16694" y="94412"/>
                  <a:pt x="18673" y="101513"/>
                </a:cubicBezTo>
                <a:cubicBezTo>
                  <a:pt x="28148" y="132035"/>
                  <a:pt x="39212" y="162001"/>
                  <a:pt x="52032" y="191354"/>
                </a:cubicBezTo>
                <a:cubicBezTo>
                  <a:pt x="56715" y="202549"/>
                  <a:pt x="60979" y="213939"/>
                  <a:pt x="65438" y="225246"/>
                </a:cubicBezTo>
                <a:cubicBezTo>
                  <a:pt x="67946" y="230203"/>
                  <a:pt x="68476" y="237137"/>
                  <a:pt x="73604" y="240200"/>
                </a:cubicBezTo>
                <a:cubicBezTo>
                  <a:pt x="74523" y="240618"/>
                  <a:pt x="75499" y="240757"/>
                  <a:pt x="76418" y="240674"/>
                </a:cubicBezTo>
                <a:cubicBezTo>
                  <a:pt x="76697" y="241287"/>
                  <a:pt x="76976" y="241871"/>
                  <a:pt x="77282" y="242456"/>
                </a:cubicBezTo>
                <a:cubicBezTo>
                  <a:pt x="76335" y="243208"/>
                  <a:pt x="75833" y="244266"/>
                  <a:pt x="76307" y="245715"/>
                </a:cubicBezTo>
                <a:cubicBezTo>
                  <a:pt x="76530" y="246104"/>
                  <a:pt x="76809" y="246439"/>
                  <a:pt x="77115" y="246745"/>
                </a:cubicBezTo>
                <a:cubicBezTo>
                  <a:pt x="74607" y="247887"/>
                  <a:pt x="72907" y="250672"/>
                  <a:pt x="71931" y="254543"/>
                </a:cubicBezTo>
                <a:cubicBezTo>
                  <a:pt x="70287" y="261421"/>
                  <a:pt x="73715" y="268189"/>
                  <a:pt x="76474" y="274315"/>
                </a:cubicBezTo>
                <a:cubicBezTo>
                  <a:pt x="80989" y="284090"/>
                  <a:pt x="87650" y="292612"/>
                  <a:pt x="94088" y="301190"/>
                </a:cubicBezTo>
                <a:cubicBezTo>
                  <a:pt x="105124" y="316729"/>
                  <a:pt x="115380" y="332993"/>
                  <a:pt x="124995" y="349507"/>
                </a:cubicBezTo>
                <a:cubicBezTo>
                  <a:pt x="136756" y="371759"/>
                  <a:pt x="151192" y="392395"/>
                  <a:pt x="164180" y="413950"/>
                </a:cubicBezTo>
                <a:cubicBezTo>
                  <a:pt x="172652" y="428626"/>
                  <a:pt x="180706" y="443581"/>
                  <a:pt x="189039" y="458341"/>
                </a:cubicBezTo>
                <a:cubicBezTo>
                  <a:pt x="203058" y="482597"/>
                  <a:pt x="222789" y="502788"/>
                  <a:pt x="238062" y="526208"/>
                </a:cubicBezTo>
                <a:cubicBezTo>
                  <a:pt x="240264" y="528910"/>
                  <a:pt x="244054" y="529690"/>
                  <a:pt x="247008" y="528019"/>
                </a:cubicBezTo>
                <a:cubicBezTo>
                  <a:pt x="256484" y="537348"/>
                  <a:pt x="270251" y="540189"/>
                  <a:pt x="283183" y="541414"/>
                </a:cubicBezTo>
                <a:cubicBezTo>
                  <a:pt x="314564" y="584301"/>
                  <a:pt x="337835" y="632452"/>
                  <a:pt x="367739" y="676258"/>
                </a:cubicBezTo>
                <a:cubicBezTo>
                  <a:pt x="402966" y="728308"/>
                  <a:pt x="440785" y="778770"/>
                  <a:pt x="478186" y="829316"/>
                </a:cubicBezTo>
                <a:cubicBezTo>
                  <a:pt x="503882" y="862818"/>
                  <a:pt x="526233" y="898715"/>
                  <a:pt x="551762" y="932384"/>
                </a:cubicBezTo>
                <a:cubicBezTo>
                  <a:pt x="576343" y="971846"/>
                  <a:pt x="603042" y="1009860"/>
                  <a:pt x="629964" y="1047734"/>
                </a:cubicBezTo>
                <a:cubicBezTo>
                  <a:pt x="641418" y="1063943"/>
                  <a:pt x="651813" y="1080568"/>
                  <a:pt x="664188" y="1096192"/>
                </a:cubicBezTo>
                <a:cubicBezTo>
                  <a:pt x="667643" y="1100174"/>
                  <a:pt x="670988" y="1104379"/>
                  <a:pt x="674750" y="1108055"/>
                </a:cubicBezTo>
                <a:cubicBezTo>
                  <a:pt x="670876" y="1110339"/>
                  <a:pt x="671935" y="1118109"/>
                  <a:pt x="673078" y="1122007"/>
                </a:cubicBezTo>
                <a:cubicBezTo>
                  <a:pt x="676617" y="1134122"/>
                  <a:pt x="684588" y="1144203"/>
                  <a:pt x="691305" y="1154730"/>
                </a:cubicBezTo>
                <a:cubicBezTo>
                  <a:pt x="705100" y="1177650"/>
                  <a:pt x="723327" y="1197951"/>
                  <a:pt x="739296" y="1219479"/>
                </a:cubicBezTo>
                <a:cubicBezTo>
                  <a:pt x="749942" y="1232595"/>
                  <a:pt x="761062" y="1245434"/>
                  <a:pt x="773130" y="1257242"/>
                </a:cubicBezTo>
                <a:cubicBezTo>
                  <a:pt x="784751" y="1268298"/>
                  <a:pt x="794868" y="1277014"/>
                  <a:pt x="811896" y="1276624"/>
                </a:cubicBezTo>
                <a:cubicBezTo>
                  <a:pt x="821288" y="1277154"/>
                  <a:pt x="830513" y="1276318"/>
                  <a:pt x="839515" y="1274452"/>
                </a:cubicBezTo>
                <a:cubicBezTo>
                  <a:pt x="849158" y="1286288"/>
                  <a:pt x="858940" y="1298012"/>
                  <a:pt x="868081" y="1310238"/>
                </a:cubicBezTo>
                <a:cubicBezTo>
                  <a:pt x="878616" y="1324747"/>
                  <a:pt x="888147" y="1340009"/>
                  <a:pt x="900633" y="1352986"/>
                </a:cubicBezTo>
                <a:cubicBezTo>
                  <a:pt x="913564" y="1365685"/>
                  <a:pt x="925799" y="1379554"/>
                  <a:pt x="940096" y="1390693"/>
                </a:cubicBezTo>
                <a:cubicBezTo>
                  <a:pt x="951133" y="1395790"/>
                  <a:pt x="963395" y="1388633"/>
                  <a:pt x="973930" y="1385068"/>
                </a:cubicBezTo>
                <a:cubicBezTo>
                  <a:pt x="989230" y="1378301"/>
                  <a:pt x="1003834" y="1369751"/>
                  <a:pt x="1015260" y="1357442"/>
                </a:cubicBezTo>
                <a:cubicBezTo>
                  <a:pt x="1034658" y="1344520"/>
                  <a:pt x="1011777" y="1318815"/>
                  <a:pt x="1004252" y="130455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2" name="Google Shape;1762;p37"/>
          <p:cNvGrpSpPr/>
          <p:nvPr/>
        </p:nvGrpSpPr>
        <p:grpSpPr>
          <a:xfrm>
            <a:off x="849633" y="3781125"/>
            <a:ext cx="511439" cy="696232"/>
            <a:chOff x="1699266" y="7562251"/>
            <a:chExt cx="1022877" cy="1392465"/>
          </a:xfrm>
        </p:grpSpPr>
        <p:sp>
          <p:nvSpPr>
            <p:cNvPr id="1763" name="Google Shape;1763;p37"/>
            <p:cNvSpPr/>
            <p:nvPr/>
          </p:nvSpPr>
          <p:spPr>
            <a:xfrm>
              <a:off x="1781362" y="7705509"/>
              <a:ext cx="352919" cy="385661"/>
            </a:xfrm>
            <a:custGeom>
              <a:rect b="b" l="l" r="r" t="t"/>
              <a:pathLst>
                <a:path extrusionOk="0" h="385661" w="352919">
                  <a:moveTo>
                    <a:pt x="352920" y="302105"/>
                  </a:moveTo>
                  <a:cubicBezTo>
                    <a:pt x="352808" y="302216"/>
                    <a:pt x="352669" y="302327"/>
                    <a:pt x="352558" y="302467"/>
                  </a:cubicBezTo>
                  <a:cubicBezTo>
                    <a:pt x="350913" y="304138"/>
                    <a:pt x="349743" y="306226"/>
                    <a:pt x="348489" y="308204"/>
                  </a:cubicBezTo>
                  <a:cubicBezTo>
                    <a:pt x="335390" y="329870"/>
                    <a:pt x="314878" y="345632"/>
                    <a:pt x="294895" y="360866"/>
                  </a:cubicBezTo>
                  <a:cubicBezTo>
                    <a:pt x="286423" y="366575"/>
                    <a:pt x="276752" y="369972"/>
                    <a:pt x="267193" y="373370"/>
                  </a:cubicBezTo>
                  <a:cubicBezTo>
                    <a:pt x="250109" y="378940"/>
                    <a:pt x="232774" y="384649"/>
                    <a:pt x="214715" y="385623"/>
                  </a:cubicBezTo>
                  <a:cubicBezTo>
                    <a:pt x="200613" y="385874"/>
                    <a:pt x="184671" y="385122"/>
                    <a:pt x="172938" y="376405"/>
                  </a:cubicBezTo>
                  <a:cubicBezTo>
                    <a:pt x="171740" y="374735"/>
                    <a:pt x="169650" y="373732"/>
                    <a:pt x="167504" y="374010"/>
                  </a:cubicBezTo>
                  <a:cubicBezTo>
                    <a:pt x="167281" y="374038"/>
                    <a:pt x="167086" y="374066"/>
                    <a:pt x="166890" y="374122"/>
                  </a:cubicBezTo>
                  <a:cubicBezTo>
                    <a:pt x="166305" y="373091"/>
                    <a:pt x="165608" y="372145"/>
                    <a:pt x="164856" y="371281"/>
                  </a:cubicBezTo>
                  <a:cubicBezTo>
                    <a:pt x="152928" y="353012"/>
                    <a:pt x="137683" y="336387"/>
                    <a:pt x="125337" y="318285"/>
                  </a:cubicBezTo>
                  <a:cubicBezTo>
                    <a:pt x="117840" y="306839"/>
                    <a:pt x="111597" y="294641"/>
                    <a:pt x="104853" y="282750"/>
                  </a:cubicBezTo>
                  <a:cubicBezTo>
                    <a:pt x="92980" y="260220"/>
                    <a:pt x="78237" y="239500"/>
                    <a:pt x="65055" y="217778"/>
                  </a:cubicBezTo>
                  <a:cubicBezTo>
                    <a:pt x="56694" y="203213"/>
                    <a:pt x="48528" y="188565"/>
                    <a:pt x="38997" y="174724"/>
                  </a:cubicBezTo>
                  <a:cubicBezTo>
                    <a:pt x="30330" y="157346"/>
                    <a:pt x="-2891" y="126629"/>
                    <a:pt x="203" y="109195"/>
                  </a:cubicBezTo>
                  <a:cubicBezTo>
                    <a:pt x="1652" y="108388"/>
                    <a:pt x="3240" y="107580"/>
                    <a:pt x="3854" y="105965"/>
                  </a:cubicBezTo>
                  <a:cubicBezTo>
                    <a:pt x="3937" y="105909"/>
                    <a:pt x="4021" y="105881"/>
                    <a:pt x="4104" y="105798"/>
                  </a:cubicBezTo>
                  <a:cubicBezTo>
                    <a:pt x="4690" y="105826"/>
                    <a:pt x="5275" y="105881"/>
                    <a:pt x="5804" y="105937"/>
                  </a:cubicBezTo>
                  <a:cubicBezTo>
                    <a:pt x="27793" y="106912"/>
                    <a:pt x="47609" y="95633"/>
                    <a:pt x="65780" y="84577"/>
                  </a:cubicBezTo>
                  <a:cubicBezTo>
                    <a:pt x="74670" y="79397"/>
                    <a:pt x="83059" y="73549"/>
                    <a:pt x="91113" y="67199"/>
                  </a:cubicBezTo>
                  <a:lnTo>
                    <a:pt x="91113" y="67199"/>
                  </a:lnTo>
                  <a:cubicBezTo>
                    <a:pt x="91280" y="67116"/>
                    <a:pt x="91448" y="67004"/>
                    <a:pt x="91615" y="66893"/>
                  </a:cubicBezTo>
                  <a:cubicBezTo>
                    <a:pt x="91949" y="66670"/>
                    <a:pt x="92284" y="66420"/>
                    <a:pt x="92562" y="66141"/>
                  </a:cubicBezTo>
                  <a:cubicBezTo>
                    <a:pt x="92702" y="66030"/>
                    <a:pt x="92841" y="65890"/>
                    <a:pt x="92953" y="65751"/>
                  </a:cubicBezTo>
                  <a:lnTo>
                    <a:pt x="92980" y="65723"/>
                  </a:lnTo>
                  <a:cubicBezTo>
                    <a:pt x="96269" y="63078"/>
                    <a:pt x="99502" y="60349"/>
                    <a:pt x="102707" y="57536"/>
                  </a:cubicBezTo>
                  <a:cubicBezTo>
                    <a:pt x="103766" y="56617"/>
                    <a:pt x="104825" y="55670"/>
                    <a:pt x="105884" y="54723"/>
                  </a:cubicBezTo>
                  <a:cubicBezTo>
                    <a:pt x="112879" y="48429"/>
                    <a:pt x="119596" y="41829"/>
                    <a:pt x="126145" y="35062"/>
                  </a:cubicBezTo>
                  <a:cubicBezTo>
                    <a:pt x="127455" y="33697"/>
                    <a:pt x="128765" y="32333"/>
                    <a:pt x="130075" y="30968"/>
                  </a:cubicBezTo>
                  <a:cubicBezTo>
                    <a:pt x="131385" y="29603"/>
                    <a:pt x="132667" y="28239"/>
                    <a:pt x="133949" y="26846"/>
                  </a:cubicBezTo>
                  <a:cubicBezTo>
                    <a:pt x="135259" y="25482"/>
                    <a:pt x="136513" y="24089"/>
                    <a:pt x="137795" y="22697"/>
                  </a:cubicBezTo>
                  <a:cubicBezTo>
                    <a:pt x="139077" y="21304"/>
                    <a:pt x="140359" y="19940"/>
                    <a:pt x="141613" y="18547"/>
                  </a:cubicBezTo>
                  <a:cubicBezTo>
                    <a:pt x="141780" y="18352"/>
                    <a:pt x="141947" y="18130"/>
                    <a:pt x="142059" y="17907"/>
                  </a:cubicBezTo>
                  <a:cubicBezTo>
                    <a:pt x="142087" y="17879"/>
                    <a:pt x="142114" y="17851"/>
                    <a:pt x="142114" y="17823"/>
                  </a:cubicBezTo>
                  <a:cubicBezTo>
                    <a:pt x="142393" y="17378"/>
                    <a:pt x="142616" y="16904"/>
                    <a:pt x="142755" y="16431"/>
                  </a:cubicBezTo>
                  <a:cubicBezTo>
                    <a:pt x="142839" y="16125"/>
                    <a:pt x="142923" y="15818"/>
                    <a:pt x="142951" y="15540"/>
                  </a:cubicBezTo>
                  <a:cubicBezTo>
                    <a:pt x="143006" y="15178"/>
                    <a:pt x="143034" y="14816"/>
                    <a:pt x="143034" y="14454"/>
                  </a:cubicBezTo>
                  <a:cubicBezTo>
                    <a:pt x="143034" y="13813"/>
                    <a:pt x="142978" y="13200"/>
                    <a:pt x="142811" y="12588"/>
                  </a:cubicBezTo>
                  <a:lnTo>
                    <a:pt x="142811" y="12588"/>
                  </a:lnTo>
                  <a:cubicBezTo>
                    <a:pt x="143118" y="12114"/>
                    <a:pt x="143396" y="11641"/>
                    <a:pt x="143647" y="11140"/>
                  </a:cubicBezTo>
                  <a:lnTo>
                    <a:pt x="143647" y="11140"/>
                  </a:lnTo>
                  <a:cubicBezTo>
                    <a:pt x="143926" y="10638"/>
                    <a:pt x="144177" y="10165"/>
                    <a:pt x="144428" y="9664"/>
                  </a:cubicBezTo>
                  <a:cubicBezTo>
                    <a:pt x="144539" y="9413"/>
                    <a:pt x="144678" y="9162"/>
                    <a:pt x="144790" y="8884"/>
                  </a:cubicBezTo>
                  <a:cubicBezTo>
                    <a:pt x="144985" y="8438"/>
                    <a:pt x="145180" y="7993"/>
                    <a:pt x="145375" y="7547"/>
                  </a:cubicBezTo>
                  <a:cubicBezTo>
                    <a:pt x="145598" y="7018"/>
                    <a:pt x="145793" y="6489"/>
                    <a:pt x="145988" y="5960"/>
                  </a:cubicBezTo>
                  <a:cubicBezTo>
                    <a:pt x="146100" y="5625"/>
                    <a:pt x="146211" y="5291"/>
                    <a:pt x="146295" y="4985"/>
                  </a:cubicBezTo>
                  <a:cubicBezTo>
                    <a:pt x="146295" y="4957"/>
                    <a:pt x="146323" y="4901"/>
                    <a:pt x="146323" y="4846"/>
                  </a:cubicBezTo>
                  <a:cubicBezTo>
                    <a:pt x="146379" y="4623"/>
                    <a:pt x="146462" y="4400"/>
                    <a:pt x="146518" y="4177"/>
                  </a:cubicBezTo>
                  <a:cubicBezTo>
                    <a:pt x="146713" y="3453"/>
                    <a:pt x="146880" y="2701"/>
                    <a:pt x="146992" y="1949"/>
                  </a:cubicBezTo>
                  <a:cubicBezTo>
                    <a:pt x="147047" y="1671"/>
                    <a:pt x="147075" y="1392"/>
                    <a:pt x="147103" y="1142"/>
                  </a:cubicBezTo>
                  <a:cubicBezTo>
                    <a:pt x="147131" y="1058"/>
                    <a:pt x="147131" y="947"/>
                    <a:pt x="147131" y="863"/>
                  </a:cubicBezTo>
                  <a:cubicBezTo>
                    <a:pt x="147159" y="585"/>
                    <a:pt x="147215" y="278"/>
                    <a:pt x="147215" y="0"/>
                  </a:cubicBezTo>
                  <a:cubicBezTo>
                    <a:pt x="158836" y="4539"/>
                    <a:pt x="165107" y="16347"/>
                    <a:pt x="170987" y="26651"/>
                  </a:cubicBezTo>
                  <a:cubicBezTo>
                    <a:pt x="177815" y="40437"/>
                    <a:pt x="185173" y="54083"/>
                    <a:pt x="195262" y="65807"/>
                  </a:cubicBezTo>
                  <a:cubicBezTo>
                    <a:pt x="216749" y="89701"/>
                    <a:pt x="231910" y="118330"/>
                    <a:pt x="250109" y="144675"/>
                  </a:cubicBezTo>
                  <a:cubicBezTo>
                    <a:pt x="268810" y="172078"/>
                    <a:pt x="288346" y="199008"/>
                    <a:pt x="301138" y="229893"/>
                  </a:cubicBezTo>
                  <a:cubicBezTo>
                    <a:pt x="301250" y="230143"/>
                    <a:pt x="301389" y="230394"/>
                    <a:pt x="301528" y="230617"/>
                  </a:cubicBezTo>
                  <a:cubicBezTo>
                    <a:pt x="301556" y="230644"/>
                    <a:pt x="301584" y="230700"/>
                    <a:pt x="301612" y="230728"/>
                  </a:cubicBezTo>
                  <a:cubicBezTo>
                    <a:pt x="301723" y="230951"/>
                    <a:pt x="301891" y="231174"/>
                    <a:pt x="302030" y="231369"/>
                  </a:cubicBezTo>
                  <a:cubicBezTo>
                    <a:pt x="302253" y="231675"/>
                    <a:pt x="302476" y="231925"/>
                    <a:pt x="302727" y="232176"/>
                  </a:cubicBezTo>
                  <a:cubicBezTo>
                    <a:pt x="302894" y="232343"/>
                    <a:pt x="303061" y="232510"/>
                    <a:pt x="303256" y="232650"/>
                  </a:cubicBezTo>
                  <a:cubicBezTo>
                    <a:pt x="303423" y="232789"/>
                    <a:pt x="303619" y="232928"/>
                    <a:pt x="303786" y="233039"/>
                  </a:cubicBezTo>
                  <a:cubicBezTo>
                    <a:pt x="303981" y="233179"/>
                    <a:pt x="304176" y="233290"/>
                    <a:pt x="304371" y="233401"/>
                  </a:cubicBezTo>
                  <a:cubicBezTo>
                    <a:pt x="304566" y="233485"/>
                    <a:pt x="304733" y="233569"/>
                    <a:pt x="304928" y="233652"/>
                  </a:cubicBezTo>
                  <a:cubicBezTo>
                    <a:pt x="305374" y="233819"/>
                    <a:pt x="305820" y="233958"/>
                    <a:pt x="306294" y="234042"/>
                  </a:cubicBezTo>
                  <a:cubicBezTo>
                    <a:pt x="306433" y="234042"/>
                    <a:pt x="306573" y="234070"/>
                    <a:pt x="306712" y="234070"/>
                  </a:cubicBezTo>
                  <a:cubicBezTo>
                    <a:pt x="306963" y="234098"/>
                    <a:pt x="307186" y="234098"/>
                    <a:pt x="307437" y="234098"/>
                  </a:cubicBezTo>
                  <a:cubicBezTo>
                    <a:pt x="311394" y="241450"/>
                    <a:pt x="316076" y="248328"/>
                    <a:pt x="321009" y="255040"/>
                  </a:cubicBezTo>
                  <a:cubicBezTo>
                    <a:pt x="321594" y="255848"/>
                    <a:pt x="322208" y="256683"/>
                    <a:pt x="322821" y="257491"/>
                  </a:cubicBezTo>
                  <a:cubicBezTo>
                    <a:pt x="328868" y="265623"/>
                    <a:pt x="335223" y="273587"/>
                    <a:pt x="340992" y="281914"/>
                  </a:cubicBezTo>
                  <a:cubicBezTo>
                    <a:pt x="341577" y="282750"/>
                    <a:pt x="342134" y="283585"/>
                    <a:pt x="342692" y="284421"/>
                  </a:cubicBezTo>
                  <a:cubicBezTo>
                    <a:pt x="342943" y="284783"/>
                    <a:pt x="343193" y="285173"/>
                    <a:pt x="343444" y="285535"/>
                  </a:cubicBezTo>
                  <a:cubicBezTo>
                    <a:pt x="343695" y="285897"/>
                    <a:pt x="343946" y="286287"/>
                    <a:pt x="344197" y="286649"/>
                  </a:cubicBezTo>
                  <a:cubicBezTo>
                    <a:pt x="344977" y="287818"/>
                    <a:pt x="345702" y="288988"/>
                    <a:pt x="346426" y="290185"/>
                  </a:cubicBezTo>
                  <a:cubicBezTo>
                    <a:pt x="346705" y="290659"/>
                    <a:pt x="347011" y="291104"/>
                    <a:pt x="347262" y="291578"/>
                  </a:cubicBezTo>
                  <a:cubicBezTo>
                    <a:pt x="347848" y="292525"/>
                    <a:pt x="348405" y="293499"/>
                    <a:pt x="348935" y="294474"/>
                  </a:cubicBezTo>
                  <a:cubicBezTo>
                    <a:pt x="349185" y="294920"/>
                    <a:pt x="349436" y="295337"/>
                    <a:pt x="349687" y="295811"/>
                  </a:cubicBezTo>
                  <a:cubicBezTo>
                    <a:pt x="350300" y="296897"/>
                    <a:pt x="350858" y="297983"/>
                    <a:pt x="351415" y="299069"/>
                  </a:cubicBezTo>
                  <a:cubicBezTo>
                    <a:pt x="351638" y="299487"/>
                    <a:pt x="351833" y="299905"/>
                    <a:pt x="352056" y="300350"/>
                  </a:cubicBezTo>
                  <a:cubicBezTo>
                    <a:pt x="352362" y="300935"/>
                    <a:pt x="352641" y="301520"/>
                    <a:pt x="352920" y="302105"/>
                  </a:cubicBezTo>
                  <a:close/>
                </a:path>
              </a:pathLst>
            </a:custGeom>
            <a:solidFill>
              <a:srgbClr val="257EF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37"/>
            <p:cNvSpPr/>
            <p:nvPr/>
          </p:nvSpPr>
          <p:spPr>
            <a:xfrm>
              <a:off x="2379394" y="8598595"/>
              <a:ext cx="259939" cy="226271"/>
            </a:xfrm>
            <a:custGeom>
              <a:rect b="b" l="l" r="r" t="t"/>
              <a:pathLst>
                <a:path extrusionOk="0" h="226271" w="259939">
                  <a:moveTo>
                    <a:pt x="259605" y="146791"/>
                  </a:moveTo>
                  <a:cubicBezTo>
                    <a:pt x="259689" y="147153"/>
                    <a:pt x="259800" y="147516"/>
                    <a:pt x="259939" y="147850"/>
                  </a:cubicBezTo>
                  <a:cubicBezTo>
                    <a:pt x="259633" y="148156"/>
                    <a:pt x="259326" y="148518"/>
                    <a:pt x="259048" y="148852"/>
                  </a:cubicBezTo>
                  <a:cubicBezTo>
                    <a:pt x="258880" y="149047"/>
                    <a:pt x="258713" y="149270"/>
                    <a:pt x="258546" y="149465"/>
                  </a:cubicBezTo>
                  <a:cubicBezTo>
                    <a:pt x="258016" y="150161"/>
                    <a:pt x="257515" y="150885"/>
                    <a:pt x="256985" y="151665"/>
                  </a:cubicBezTo>
                  <a:cubicBezTo>
                    <a:pt x="256874" y="151832"/>
                    <a:pt x="256762" y="151999"/>
                    <a:pt x="256651" y="152194"/>
                  </a:cubicBezTo>
                  <a:cubicBezTo>
                    <a:pt x="255982" y="153252"/>
                    <a:pt x="255341" y="154366"/>
                    <a:pt x="254700" y="155536"/>
                  </a:cubicBezTo>
                  <a:cubicBezTo>
                    <a:pt x="254393" y="156065"/>
                    <a:pt x="254087" y="156622"/>
                    <a:pt x="253808" y="157179"/>
                  </a:cubicBezTo>
                  <a:cubicBezTo>
                    <a:pt x="253808" y="157207"/>
                    <a:pt x="253780" y="157235"/>
                    <a:pt x="253752" y="157290"/>
                  </a:cubicBezTo>
                  <a:cubicBezTo>
                    <a:pt x="253446" y="157847"/>
                    <a:pt x="253139" y="158404"/>
                    <a:pt x="252861" y="158989"/>
                  </a:cubicBezTo>
                  <a:cubicBezTo>
                    <a:pt x="252833" y="159017"/>
                    <a:pt x="252833" y="159045"/>
                    <a:pt x="252833" y="159073"/>
                  </a:cubicBezTo>
                  <a:cubicBezTo>
                    <a:pt x="252526" y="159658"/>
                    <a:pt x="252220" y="160215"/>
                    <a:pt x="251941" y="160772"/>
                  </a:cubicBezTo>
                  <a:cubicBezTo>
                    <a:pt x="250324" y="163918"/>
                    <a:pt x="248708" y="166926"/>
                    <a:pt x="247008" y="169210"/>
                  </a:cubicBezTo>
                  <a:cubicBezTo>
                    <a:pt x="246590" y="169795"/>
                    <a:pt x="246172" y="170296"/>
                    <a:pt x="245726" y="170769"/>
                  </a:cubicBezTo>
                  <a:cubicBezTo>
                    <a:pt x="245224" y="171298"/>
                    <a:pt x="244723" y="171772"/>
                    <a:pt x="244193" y="172162"/>
                  </a:cubicBezTo>
                  <a:cubicBezTo>
                    <a:pt x="234773" y="182410"/>
                    <a:pt x="225075" y="192296"/>
                    <a:pt x="213397" y="199983"/>
                  </a:cubicBezTo>
                  <a:cubicBezTo>
                    <a:pt x="202835" y="206472"/>
                    <a:pt x="191213" y="211429"/>
                    <a:pt x="179592" y="216998"/>
                  </a:cubicBezTo>
                  <a:cubicBezTo>
                    <a:pt x="178867" y="217333"/>
                    <a:pt x="178142" y="217695"/>
                    <a:pt x="177418" y="218001"/>
                  </a:cubicBezTo>
                  <a:cubicBezTo>
                    <a:pt x="177278" y="218057"/>
                    <a:pt x="177167" y="218112"/>
                    <a:pt x="177027" y="218168"/>
                  </a:cubicBezTo>
                  <a:cubicBezTo>
                    <a:pt x="176749" y="218280"/>
                    <a:pt x="176442" y="218419"/>
                    <a:pt x="176164" y="218558"/>
                  </a:cubicBezTo>
                  <a:cubicBezTo>
                    <a:pt x="175578" y="218809"/>
                    <a:pt x="175021" y="219031"/>
                    <a:pt x="174436" y="219282"/>
                  </a:cubicBezTo>
                  <a:cubicBezTo>
                    <a:pt x="174045" y="219421"/>
                    <a:pt x="173683" y="219588"/>
                    <a:pt x="173293" y="219728"/>
                  </a:cubicBezTo>
                  <a:cubicBezTo>
                    <a:pt x="173265" y="219756"/>
                    <a:pt x="173237" y="219756"/>
                    <a:pt x="173209" y="219756"/>
                  </a:cubicBezTo>
                  <a:cubicBezTo>
                    <a:pt x="172568" y="220006"/>
                    <a:pt x="171927" y="220257"/>
                    <a:pt x="171314" y="220480"/>
                  </a:cubicBezTo>
                  <a:cubicBezTo>
                    <a:pt x="170562" y="220758"/>
                    <a:pt x="169809" y="221009"/>
                    <a:pt x="169085" y="221259"/>
                  </a:cubicBezTo>
                  <a:cubicBezTo>
                    <a:pt x="168388" y="221482"/>
                    <a:pt x="167719" y="221705"/>
                    <a:pt x="167050" y="221900"/>
                  </a:cubicBezTo>
                  <a:cubicBezTo>
                    <a:pt x="166772" y="221983"/>
                    <a:pt x="166465" y="222067"/>
                    <a:pt x="166186" y="222178"/>
                  </a:cubicBezTo>
                  <a:cubicBezTo>
                    <a:pt x="166103" y="222178"/>
                    <a:pt x="166019" y="222206"/>
                    <a:pt x="165935" y="222234"/>
                  </a:cubicBezTo>
                  <a:cubicBezTo>
                    <a:pt x="165517" y="222345"/>
                    <a:pt x="165099" y="222485"/>
                    <a:pt x="164653" y="222596"/>
                  </a:cubicBezTo>
                  <a:cubicBezTo>
                    <a:pt x="164626" y="222596"/>
                    <a:pt x="164570" y="222624"/>
                    <a:pt x="164514" y="222624"/>
                  </a:cubicBezTo>
                  <a:cubicBezTo>
                    <a:pt x="164096" y="222735"/>
                    <a:pt x="163650" y="222847"/>
                    <a:pt x="163204" y="222986"/>
                  </a:cubicBezTo>
                  <a:cubicBezTo>
                    <a:pt x="162730" y="223097"/>
                    <a:pt x="162284" y="223209"/>
                    <a:pt x="161811" y="223320"/>
                  </a:cubicBezTo>
                  <a:cubicBezTo>
                    <a:pt x="161170" y="223487"/>
                    <a:pt x="160501" y="223626"/>
                    <a:pt x="159860" y="223794"/>
                  </a:cubicBezTo>
                  <a:cubicBezTo>
                    <a:pt x="159721" y="223821"/>
                    <a:pt x="159581" y="223849"/>
                    <a:pt x="159442" y="223877"/>
                  </a:cubicBezTo>
                  <a:cubicBezTo>
                    <a:pt x="158634" y="224044"/>
                    <a:pt x="157825" y="224211"/>
                    <a:pt x="157045" y="224378"/>
                  </a:cubicBezTo>
                  <a:cubicBezTo>
                    <a:pt x="156989" y="224378"/>
                    <a:pt x="156906" y="224406"/>
                    <a:pt x="156850" y="224406"/>
                  </a:cubicBezTo>
                  <a:cubicBezTo>
                    <a:pt x="156627" y="224406"/>
                    <a:pt x="156404" y="224406"/>
                    <a:pt x="156209" y="224406"/>
                  </a:cubicBezTo>
                  <a:cubicBezTo>
                    <a:pt x="156070" y="224406"/>
                    <a:pt x="155958" y="224434"/>
                    <a:pt x="155819" y="224462"/>
                  </a:cubicBezTo>
                  <a:cubicBezTo>
                    <a:pt x="155568" y="224518"/>
                    <a:pt x="155317" y="224601"/>
                    <a:pt x="155038" y="224713"/>
                  </a:cubicBezTo>
                  <a:cubicBezTo>
                    <a:pt x="153701" y="224935"/>
                    <a:pt x="152363" y="225158"/>
                    <a:pt x="151025" y="225325"/>
                  </a:cubicBezTo>
                  <a:cubicBezTo>
                    <a:pt x="150635" y="225381"/>
                    <a:pt x="150245" y="225437"/>
                    <a:pt x="149855" y="225465"/>
                  </a:cubicBezTo>
                  <a:cubicBezTo>
                    <a:pt x="149186" y="225548"/>
                    <a:pt x="148517" y="225632"/>
                    <a:pt x="147876" y="225687"/>
                  </a:cubicBezTo>
                  <a:cubicBezTo>
                    <a:pt x="145702" y="225910"/>
                    <a:pt x="143528" y="226077"/>
                    <a:pt x="141354" y="226161"/>
                  </a:cubicBezTo>
                  <a:cubicBezTo>
                    <a:pt x="140936" y="226189"/>
                    <a:pt x="140518" y="226189"/>
                    <a:pt x="140100" y="226216"/>
                  </a:cubicBezTo>
                  <a:cubicBezTo>
                    <a:pt x="140017" y="226216"/>
                    <a:pt x="139933" y="226216"/>
                    <a:pt x="139850" y="226216"/>
                  </a:cubicBezTo>
                  <a:cubicBezTo>
                    <a:pt x="139320" y="226216"/>
                    <a:pt x="138790" y="226244"/>
                    <a:pt x="138261" y="226244"/>
                  </a:cubicBezTo>
                  <a:cubicBezTo>
                    <a:pt x="135474" y="226300"/>
                    <a:pt x="132687" y="226272"/>
                    <a:pt x="129956" y="226133"/>
                  </a:cubicBezTo>
                  <a:cubicBezTo>
                    <a:pt x="122375" y="225938"/>
                    <a:pt x="115603" y="223125"/>
                    <a:pt x="110336" y="217667"/>
                  </a:cubicBezTo>
                  <a:cubicBezTo>
                    <a:pt x="96735" y="206722"/>
                    <a:pt x="85560" y="193132"/>
                    <a:pt x="73826" y="180238"/>
                  </a:cubicBezTo>
                  <a:cubicBezTo>
                    <a:pt x="57021" y="158377"/>
                    <a:pt x="37958" y="138465"/>
                    <a:pt x="22658" y="115350"/>
                  </a:cubicBezTo>
                  <a:cubicBezTo>
                    <a:pt x="14576" y="103152"/>
                    <a:pt x="3818" y="92124"/>
                    <a:pt x="0" y="77670"/>
                  </a:cubicBezTo>
                  <a:cubicBezTo>
                    <a:pt x="84" y="77643"/>
                    <a:pt x="167" y="77587"/>
                    <a:pt x="251" y="77531"/>
                  </a:cubicBezTo>
                  <a:cubicBezTo>
                    <a:pt x="307" y="77476"/>
                    <a:pt x="362" y="77420"/>
                    <a:pt x="418" y="77336"/>
                  </a:cubicBezTo>
                  <a:cubicBezTo>
                    <a:pt x="557" y="77114"/>
                    <a:pt x="557" y="76835"/>
                    <a:pt x="502" y="76529"/>
                  </a:cubicBezTo>
                  <a:cubicBezTo>
                    <a:pt x="1895" y="77476"/>
                    <a:pt x="3316" y="78367"/>
                    <a:pt x="4849" y="79091"/>
                  </a:cubicBezTo>
                  <a:cubicBezTo>
                    <a:pt x="5128" y="79230"/>
                    <a:pt x="5407" y="79369"/>
                    <a:pt x="5685" y="79481"/>
                  </a:cubicBezTo>
                  <a:cubicBezTo>
                    <a:pt x="6494" y="79843"/>
                    <a:pt x="7330" y="80205"/>
                    <a:pt x="8194" y="80483"/>
                  </a:cubicBezTo>
                  <a:cubicBezTo>
                    <a:pt x="8417" y="80567"/>
                    <a:pt x="8695" y="80650"/>
                    <a:pt x="8946" y="80734"/>
                  </a:cubicBezTo>
                  <a:cubicBezTo>
                    <a:pt x="9308" y="80845"/>
                    <a:pt x="9671" y="80957"/>
                    <a:pt x="10005" y="81040"/>
                  </a:cubicBezTo>
                  <a:cubicBezTo>
                    <a:pt x="45483" y="92960"/>
                    <a:pt x="84222" y="83936"/>
                    <a:pt x="116049" y="66113"/>
                  </a:cubicBezTo>
                  <a:cubicBezTo>
                    <a:pt x="116746" y="65751"/>
                    <a:pt x="117442" y="65361"/>
                    <a:pt x="118139" y="64999"/>
                  </a:cubicBezTo>
                  <a:cubicBezTo>
                    <a:pt x="119031" y="64498"/>
                    <a:pt x="119923" y="63997"/>
                    <a:pt x="120787" y="63468"/>
                  </a:cubicBezTo>
                  <a:cubicBezTo>
                    <a:pt x="121539" y="63022"/>
                    <a:pt x="122292" y="62549"/>
                    <a:pt x="123016" y="62075"/>
                  </a:cubicBezTo>
                  <a:cubicBezTo>
                    <a:pt x="123462" y="61797"/>
                    <a:pt x="123880" y="61518"/>
                    <a:pt x="124298" y="61212"/>
                  </a:cubicBezTo>
                  <a:cubicBezTo>
                    <a:pt x="124772" y="60905"/>
                    <a:pt x="125246" y="60571"/>
                    <a:pt x="125720" y="60237"/>
                  </a:cubicBezTo>
                  <a:cubicBezTo>
                    <a:pt x="126751" y="59513"/>
                    <a:pt x="127754" y="58761"/>
                    <a:pt x="128730" y="57981"/>
                  </a:cubicBezTo>
                  <a:cubicBezTo>
                    <a:pt x="129120" y="57675"/>
                    <a:pt x="129510" y="57369"/>
                    <a:pt x="129900" y="57062"/>
                  </a:cubicBezTo>
                  <a:cubicBezTo>
                    <a:pt x="130430" y="56645"/>
                    <a:pt x="130931" y="56227"/>
                    <a:pt x="131433" y="55781"/>
                  </a:cubicBezTo>
                  <a:cubicBezTo>
                    <a:pt x="132380" y="54974"/>
                    <a:pt x="133300" y="54166"/>
                    <a:pt x="134192" y="53303"/>
                  </a:cubicBezTo>
                  <a:cubicBezTo>
                    <a:pt x="135223" y="52328"/>
                    <a:pt x="136226" y="51325"/>
                    <a:pt x="137202" y="50295"/>
                  </a:cubicBezTo>
                  <a:cubicBezTo>
                    <a:pt x="137676" y="49822"/>
                    <a:pt x="138094" y="49348"/>
                    <a:pt x="138540" y="48847"/>
                  </a:cubicBezTo>
                  <a:cubicBezTo>
                    <a:pt x="139376" y="47928"/>
                    <a:pt x="140184" y="46981"/>
                    <a:pt x="140992" y="46006"/>
                  </a:cubicBezTo>
                  <a:cubicBezTo>
                    <a:pt x="141382" y="45533"/>
                    <a:pt x="141773" y="45059"/>
                    <a:pt x="142135" y="44558"/>
                  </a:cubicBezTo>
                  <a:cubicBezTo>
                    <a:pt x="142414" y="44196"/>
                    <a:pt x="142692" y="43834"/>
                    <a:pt x="142943" y="43500"/>
                  </a:cubicBezTo>
                  <a:cubicBezTo>
                    <a:pt x="143138" y="43249"/>
                    <a:pt x="143333" y="42999"/>
                    <a:pt x="143500" y="42748"/>
                  </a:cubicBezTo>
                  <a:cubicBezTo>
                    <a:pt x="145145" y="40520"/>
                    <a:pt x="146678" y="38209"/>
                    <a:pt x="148099" y="35814"/>
                  </a:cubicBezTo>
                  <a:cubicBezTo>
                    <a:pt x="148350" y="35368"/>
                    <a:pt x="148628" y="34950"/>
                    <a:pt x="148879" y="34505"/>
                  </a:cubicBezTo>
                  <a:cubicBezTo>
                    <a:pt x="148879" y="34477"/>
                    <a:pt x="148907" y="34449"/>
                    <a:pt x="148935" y="34421"/>
                  </a:cubicBezTo>
                  <a:cubicBezTo>
                    <a:pt x="149242" y="33864"/>
                    <a:pt x="149576" y="33307"/>
                    <a:pt x="149855" y="32722"/>
                  </a:cubicBezTo>
                  <a:cubicBezTo>
                    <a:pt x="151109" y="30383"/>
                    <a:pt x="152279" y="27988"/>
                    <a:pt x="153338" y="25510"/>
                  </a:cubicBezTo>
                  <a:cubicBezTo>
                    <a:pt x="153589" y="24953"/>
                    <a:pt x="153812" y="24396"/>
                    <a:pt x="154063" y="23811"/>
                  </a:cubicBezTo>
                  <a:cubicBezTo>
                    <a:pt x="154593" y="22502"/>
                    <a:pt x="155094" y="21193"/>
                    <a:pt x="155568" y="19828"/>
                  </a:cubicBezTo>
                  <a:cubicBezTo>
                    <a:pt x="155763" y="19271"/>
                    <a:pt x="155958" y="18742"/>
                    <a:pt x="156153" y="18185"/>
                  </a:cubicBezTo>
                  <a:cubicBezTo>
                    <a:pt x="156237" y="17962"/>
                    <a:pt x="156293" y="17740"/>
                    <a:pt x="156376" y="17517"/>
                  </a:cubicBezTo>
                  <a:cubicBezTo>
                    <a:pt x="156543" y="17016"/>
                    <a:pt x="156711" y="16486"/>
                    <a:pt x="156878" y="15985"/>
                  </a:cubicBezTo>
                  <a:cubicBezTo>
                    <a:pt x="156878" y="15985"/>
                    <a:pt x="156878" y="15957"/>
                    <a:pt x="156906" y="15930"/>
                  </a:cubicBezTo>
                  <a:cubicBezTo>
                    <a:pt x="157101" y="15289"/>
                    <a:pt x="157296" y="14649"/>
                    <a:pt x="157491" y="13980"/>
                  </a:cubicBezTo>
                  <a:cubicBezTo>
                    <a:pt x="157881" y="12671"/>
                    <a:pt x="158243" y="11335"/>
                    <a:pt x="158578" y="9970"/>
                  </a:cubicBezTo>
                  <a:cubicBezTo>
                    <a:pt x="159275" y="9413"/>
                    <a:pt x="159888" y="8717"/>
                    <a:pt x="160334" y="7937"/>
                  </a:cubicBezTo>
                  <a:cubicBezTo>
                    <a:pt x="160417" y="7798"/>
                    <a:pt x="160501" y="7658"/>
                    <a:pt x="160557" y="7491"/>
                  </a:cubicBezTo>
                  <a:cubicBezTo>
                    <a:pt x="160612" y="7380"/>
                    <a:pt x="160668" y="7213"/>
                    <a:pt x="160724" y="7074"/>
                  </a:cubicBezTo>
                  <a:cubicBezTo>
                    <a:pt x="160807" y="6851"/>
                    <a:pt x="160863" y="6628"/>
                    <a:pt x="160947" y="6405"/>
                  </a:cubicBezTo>
                  <a:cubicBezTo>
                    <a:pt x="161504" y="4177"/>
                    <a:pt x="161532" y="2061"/>
                    <a:pt x="161142" y="0"/>
                  </a:cubicBezTo>
                  <a:cubicBezTo>
                    <a:pt x="162145" y="501"/>
                    <a:pt x="163093" y="1058"/>
                    <a:pt x="164012" y="1671"/>
                  </a:cubicBezTo>
                  <a:cubicBezTo>
                    <a:pt x="164319" y="1866"/>
                    <a:pt x="164626" y="2089"/>
                    <a:pt x="164904" y="2311"/>
                  </a:cubicBezTo>
                  <a:cubicBezTo>
                    <a:pt x="165406" y="2673"/>
                    <a:pt x="165880" y="3091"/>
                    <a:pt x="166353" y="3481"/>
                  </a:cubicBezTo>
                  <a:cubicBezTo>
                    <a:pt x="166604" y="3676"/>
                    <a:pt x="166827" y="3899"/>
                    <a:pt x="167050" y="4122"/>
                  </a:cubicBezTo>
                  <a:cubicBezTo>
                    <a:pt x="169893" y="6767"/>
                    <a:pt x="172262" y="10026"/>
                    <a:pt x="174436" y="13479"/>
                  </a:cubicBezTo>
                  <a:cubicBezTo>
                    <a:pt x="174659" y="13813"/>
                    <a:pt x="174854" y="14147"/>
                    <a:pt x="175077" y="14481"/>
                  </a:cubicBezTo>
                  <a:cubicBezTo>
                    <a:pt x="175439" y="15066"/>
                    <a:pt x="175801" y="15651"/>
                    <a:pt x="176136" y="16236"/>
                  </a:cubicBezTo>
                  <a:cubicBezTo>
                    <a:pt x="176191" y="16347"/>
                    <a:pt x="176275" y="16459"/>
                    <a:pt x="176331" y="16570"/>
                  </a:cubicBezTo>
                  <a:cubicBezTo>
                    <a:pt x="176554" y="16932"/>
                    <a:pt x="176749" y="17266"/>
                    <a:pt x="176972" y="17628"/>
                  </a:cubicBezTo>
                  <a:cubicBezTo>
                    <a:pt x="177278" y="18157"/>
                    <a:pt x="177585" y="18687"/>
                    <a:pt x="177891" y="19216"/>
                  </a:cubicBezTo>
                  <a:cubicBezTo>
                    <a:pt x="178087" y="19550"/>
                    <a:pt x="178309" y="19912"/>
                    <a:pt x="178505" y="20246"/>
                  </a:cubicBezTo>
                  <a:cubicBezTo>
                    <a:pt x="178895" y="20887"/>
                    <a:pt x="179257" y="21527"/>
                    <a:pt x="179647" y="22140"/>
                  </a:cubicBezTo>
                  <a:cubicBezTo>
                    <a:pt x="180818" y="24061"/>
                    <a:pt x="182016" y="25955"/>
                    <a:pt x="183298" y="27682"/>
                  </a:cubicBezTo>
                  <a:cubicBezTo>
                    <a:pt x="193025" y="40854"/>
                    <a:pt x="200299" y="57257"/>
                    <a:pt x="213007" y="67868"/>
                  </a:cubicBezTo>
                  <a:cubicBezTo>
                    <a:pt x="213174" y="67923"/>
                    <a:pt x="213342" y="67951"/>
                    <a:pt x="213509" y="68007"/>
                  </a:cubicBezTo>
                  <a:cubicBezTo>
                    <a:pt x="213676" y="68035"/>
                    <a:pt x="213843" y="68090"/>
                    <a:pt x="213983" y="68118"/>
                  </a:cubicBezTo>
                  <a:cubicBezTo>
                    <a:pt x="214066" y="68146"/>
                    <a:pt x="214122" y="68146"/>
                    <a:pt x="214205" y="68174"/>
                  </a:cubicBezTo>
                  <a:cubicBezTo>
                    <a:pt x="216240" y="71154"/>
                    <a:pt x="218302" y="74106"/>
                    <a:pt x="220197" y="77114"/>
                  </a:cubicBezTo>
                  <a:cubicBezTo>
                    <a:pt x="233993" y="99922"/>
                    <a:pt x="253808" y="120056"/>
                    <a:pt x="259605" y="146791"/>
                  </a:cubicBezTo>
                  <a:close/>
                </a:path>
              </a:pathLst>
            </a:custGeom>
            <a:solidFill>
              <a:srgbClr val="257EF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37"/>
            <p:cNvSpPr/>
            <p:nvPr/>
          </p:nvSpPr>
          <p:spPr>
            <a:xfrm>
              <a:off x="2351664" y="8270690"/>
              <a:ext cx="345034" cy="458690"/>
            </a:xfrm>
            <a:custGeom>
              <a:rect b="b" l="l" r="r" t="t"/>
              <a:pathLst>
                <a:path extrusionOk="0" h="458690" w="345034">
                  <a:moveTo>
                    <a:pt x="330087" y="394910"/>
                  </a:moveTo>
                  <a:cubicBezTo>
                    <a:pt x="335243" y="412789"/>
                    <a:pt x="345388" y="431085"/>
                    <a:pt x="345025" y="449911"/>
                  </a:cubicBezTo>
                  <a:cubicBezTo>
                    <a:pt x="340343" y="451721"/>
                    <a:pt x="335633" y="457013"/>
                    <a:pt x="330867" y="458266"/>
                  </a:cubicBezTo>
                  <a:cubicBezTo>
                    <a:pt x="330645" y="458321"/>
                    <a:pt x="330449" y="458377"/>
                    <a:pt x="330226" y="458405"/>
                  </a:cubicBezTo>
                  <a:cubicBezTo>
                    <a:pt x="324485" y="460187"/>
                    <a:pt x="319998" y="453142"/>
                    <a:pt x="315205" y="450663"/>
                  </a:cubicBezTo>
                  <a:cubicBezTo>
                    <a:pt x="301103" y="439913"/>
                    <a:pt x="289007" y="426295"/>
                    <a:pt x="275797" y="413819"/>
                  </a:cubicBezTo>
                  <a:cubicBezTo>
                    <a:pt x="273261" y="411563"/>
                    <a:pt x="270725" y="409252"/>
                    <a:pt x="268189" y="406940"/>
                  </a:cubicBezTo>
                  <a:cubicBezTo>
                    <a:pt x="266907" y="405799"/>
                    <a:pt x="265653" y="404601"/>
                    <a:pt x="264399" y="403431"/>
                  </a:cubicBezTo>
                  <a:cubicBezTo>
                    <a:pt x="263144" y="402262"/>
                    <a:pt x="261918" y="401092"/>
                    <a:pt x="260692" y="399895"/>
                  </a:cubicBezTo>
                  <a:cubicBezTo>
                    <a:pt x="259020" y="398279"/>
                    <a:pt x="257348" y="396608"/>
                    <a:pt x="255703" y="394937"/>
                  </a:cubicBezTo>
                  <a:cubicBezTo>
                    <a:pt x="255090" y="394325"/>
                    <a:pt x="254505" y="393740"/>
                    <a:pt x="253947" y="393127"/>
                  </a:cubicBezTo>
                  <a:cubicBezTo>
                    <a:pt x="253307" y="392459"/>
                    <a:pt x="252665" y="391791"/>
                    <a:pt x="252024" y="391094"/>
                  </a:cubicBezTo>
                  <a:cubicBezTo>
                    <a:pt x="251411" y="390426"/>
                    <a:pt x="250798" y="389785"/>
                    <a:pt x="250213" y="389117"/>
                  </a:cubicBezTo>
                  <a:cubicBezTo>
                    <a:pt x="249739" y="388616"/>
                    <a:pt x="249265" y="388087"/>
                    <a:pt x="248819" y="387557"/>
                  </a:cubicBezTo>
                  <a:cubicBezTo>
                    <a:pt x="248262" y="386917"/>
                    <a:pt x="247705" y="386304"/>
                    <a:pt x="247175" y="385664"/>
                  </a:cubicBezTo>
                  <a:cubicBezTo>
                    <a:pt x="246060" y="384383"/>
                    <a:pt x="244973" y="383102"/>
                    <a:pt x="243914" y="381793"/>
                  </a:cubicBezTo>
                  <a:cubicBezTo>
                    <a:pt x="243914" y="381765"/>
                    <a:pt x="243914" y="381765"/>
                    <a:pt x="243887" y="381737"/>
                  </a:cubicBezTo>
                  <a:cubicBezTo>
                    <a:pt x="243608" y="381180"/>
                    <a:pt x="243329" y="380623"/>
                    <a:pt x="243023" y="380066"/>
                  </a:cubicBezTo>
                  <a:cubicBezTo>
                    <a:pt x="242716" y="379481"/>
                    <a:pt x="242410" y="378924"/>
                    <a:pt x="242075" y="378339"/>
                  </a:cubicBezTo>
                  <a:cubicBezTo>
                    <a:pt x="241768" y="377755"/>
                    <a:pt x="241434" y="377170"/>
                    <a:pt x="241100" y="376613"/>
                  </a:cubicBezTo>
                  <a:cubicBezTo>
                    <a:pt x="239567" y="373939"/>
                    <a:pt x="237950" y="371322"/>
                    <a:pt x="236445" y="368954"/>
                  </a:cubicBezTo>
                  <a:cubicBezTo>
                    <a:pt x="236139" y="368481"/>
                    <a:pt x="235860" y="368063"/>
                    <a:pt x="235581" y="367618"/>
                  </a:cubicBezTo>
                  <a:cubicBezTo>
                    <a:pt x="233157" y="363886"/>
                    <a:pt x="231122" y="360962"/>
                    <a:pt x="230398" y="359764"/>
                  </a:cubicBezTo>
                  <a:cubicBezTo>
                    <a:pt x="229952" y="359207"/>
                    <a:pt x="229506" y="358650"/>
                    <a:pt x="229060" y="358066"/>
                  </a:cubicBezTo>
                  <a:cubicBezTo>
                    <a:pt x="229255" y="357871"/>
                    <a:pt x="229450" y="357648"/>
                    <a:pt x="229617" y="357397"/>
                  </a:cubicBezTo>
                  <a:cubicBezTo>
                    <a:pt x="229757" y="357202"/>
                    <a:pt x="229896" y="357007"/>
                    <a:pt x="230008" y="356812"/>
                  </a:cubicBezTo>
                  <a:cubicBezTo>
                    <a:pt x="230453" y="356060"/>
                    <a:pt x="230760" y="355225"/>
                    <a:pt x="230871" y="354362"/>
                  </a:cubicBezTo>
                  <a:cubicBezTo>
                    <a:pt x="231067" y="353081"/>
                    <a:pt x="231150" y="351744"/>
                    <a:pt x="231708" y="350574"/>
                  </a:cubicBezTo>
                  <a:cubicBezTo>
                    <a:pt x="238619" y="341301"/>
                    <a:pt x="242326" y="329576"/>
                    <a:pt x="238926" y="318186"/>
                  </a:cubicBezTo>
                  <a:cubicBezTo>
                    <a:pt x="233631" y="296213"/>
                    <a:pt x="223291" y="275744"/>
                    <a:pt x="211196" y="256751"/>
                  </a:cubicBezTo>
                  <a:cubicBezTo>
                    <a:pt x="197038" y="233887"/>
                    <a:pt x="183103" y="210717"/>
                    <a:pt x="165740" y="190081"/>
                  </a:cubicBezTo>
                  <a:cubicBezTo>
                    <a:pt x="153478" y="175405"/>
                    <a:pt x="139989" y="161787"/>
                    <a:pt x="127252" y="147500"/>
                  </a:cubicBezTo>
                  <a:cubicBezTo>
                    <a:pt x="103786" y="119122"/>
                    <a:pt x="81909" y="89491"/>
                    <a:pt x="56324" y="62895"/>
                  </a:cubicBezTo>
                  <a:cubicBezTo>
                    <a:pt x="38042" y="44849"/>
                    <a:pt x="22435" y="24380"/>
                    <a:pt x="3512" y="6947"/>
                  </a:cubicBezTo>
                  <a:cubicBezTo>
                    <a:pt x="2648" y="6334"/>
                    <a:pt x="1338" y="5137"/>
                    <a:pt x="0" y="4190"/>
                  </a:cubicBezTo>
                  <a:cubicBezTo>
                    <a:pt x="28" y="4162"/>
                    <a:pt x="84" y="4134"/>
                    <a:pt x="139" y="4078"/>
                  </a:cubicBezTo>
                  <a:cubicBezTo>
                    <a:pt x="1449" y="2853"/>
                    <a:pt x="2425" y="1238"/>
                    <a:pt x="3902" y="180"/>
                  </a:cubicBezTo>
                  <a:cubicBezTo>
                    <a:pt x="8222" y="-767"/>
                    <a:pt x="12374" y="2240"/>
                    <a:pt x="16053" y="4301"/>
                  </a:cubicBezTo>
                  <a:cubicBezTo>
                    <a:pt x="31688" y="15357"/>
                    <a:pt x="45734" y="28502"/>
                    <a:pt x="59474" y="41814"/>
                  </a:cubicBezTo>
                  <a:cubicBezTo>
                    <a:pt x="71792" y="53538"/>
                    <a:pt x="83135" y="66154"/>
                    <a:pt x="94534" y="78741"/>
                  </a:cubicBezTo>
                  <a:cubicBezTo>
                    <a:pt x="110559" y="96453"/>
                    <a:pt x="128534" y="112243"/>
                    <a:pt x="144058" y="130429"/>
                  </a:cubicBezTo>
                  <a:cubicBezTo>
                    <a:pt x="179452" y="174708"/>
                    <a:pt x="218330" y="216565"/>
                    <a:pt x="250352" y="263686"/>
                  </a:cubicBezTo>
                  <a:cubicBezTo>
                    <a:pt x="279810" y="305348"/>
                    <a:pt x="314592" y="345422"/>
                    <a:pt x="330087" y="394910"/>
                  </a:cubicBezTo>
                  <a:close/>
                </a:path>
              </a:pathLst>
            </a:custGeom>
            <a:solidFill>
              <a:srgbClr val="257EF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37"/>
            <p:cNvSpPr/>
            <p:nvPr/>
          </p:nvSpPr>
          <p:spPr>
            <a:xfrm>
              <a:off x="2401216" y="8346061"/>
              <a:ext cx="43838" cy="53230"/>
            </a:xfrm>
            <a:custGeom>
              <a:rect b="b" l="l" r="r" t="t"/>
              <a:pathLst>
                <a:path extrusionOk="0" h="53230" w="43838">
                  <a:moveTo>
                    <a:pt x="43839" y="52022"/>
                  </a:moveTo>
                  <a:cubicBezTo>
                    <a:pt x="43309" y="52050"/>
                    <a:pt x="42780" y="52105"/>
                    <a:pt x="42222" y="52189"/>
                  </a:cubicBezTo>
                  <a:cubicBezTo>
                    <a:pt x="41581" y="52244"/>
                    <a:pt x="40968" y="52328"/>
                    <a:pt x="40327" y="52412"/>
                  </a:cubicBezTo>
                  <a:cubicBezTo>
                    <a:pt x="34307" y="53164"/>
                    <a:pt x="28260" y="54082"/>
                    <a:pt x="22602" y="51688"/>
                  </a:cubicBezTo>
                  <a:cubicBezTo>
                    <a:pt x="21292" y="50880"/>
                    <a:pt x="20038" y="49961"/>
                    <a:pt x="18840" y="49014"/>
                  </a:cubicBezTo>
                  <a:cubicBezTo>
                    <a:pt x="18032" y="48373"/>
                    <a:pt x="17251" y="47677"/>
                    <a:pt x="16471" y="46981"/>
                  </a:cubicBezTo>
                  <a:cubicBezTo>
                    <a:pt x="15691" y="46285"/>
                    <a:pt x="14966" y="45533"/>
                    <a:pt x="14241" y="44781"/>
                  </a:cubicBezTo>
                  <a:cubicBezTo>
                    <a:pt x="13517" y="44029"/>
                    <a:pt x="12820" y="43221"/>
                    <a:pt x="12151" y="42414"/>
                  </a:cubicBezTo>
                  <a:cubicBezTo>
                    <a:pt x="11482" y="41606"/>
                    <a:pt x="10841" y="40799"/>
                    <a:pt x="10228" y="39935"/>
                  </a:cubicBezTo>
                  <a:cubicBezTo>
                    <a:pt x="7135" y="35674"/>
                    <a:pt x="4654" y="30884"/>
                    <a:pt x="2926" y="25844"/>
                  </a:cubicBezTo>
                  <a:cubicBezTo>
                    <a:pt x="2815" y="25482"/>
                    <a:pt x="2675" y="25120"/>
                    <a:pt x="2564" y="24758"/>
                  </a:cubicBezTo>
                  <a:cubicBezTo>
                    <a:pt x="1700" y="22084"/>
                    <a:pt x="1031" y="19327"/>
                    <a:pt x="613" y="16542"/>
                  </a:cubicBezTo>
                  <a:cubicBezTo>
                    <a:pt x="530" y="16013"/>
                    <a:pt x="446" y="15512"/>
                    <a:pt x="390" y="14955"/>
                  </a:cubicBezTo>
                  <a:cubicBezTo>
                    <a:pt x="279" y="13952"/>
                    <a:pt x="167" y="12950"/>
                    <a:pt x="112" y="11919"/>
                  </a:cubicBezTo>
                  <a:cubicBezTo>
                    <a:pt x="56" y="10833"/>
                    <a:pt x="0" y="9719"/>
                    <a:pt x="0" y="8633"/>
                  </a:cubicBezTo>
                  <a:cubicBezTo>
                    <a:pt x="0" y="7909"/>
                    <a:pt x="0" y="7185"/>
                    <a:pt x="56" y="6461"/>
                  </a:cubicBezTo>
                  <a:cubicBezTo>
                    <a:pt x="84" y="5876"/>
                    <a:pt x="112" y="5263"/>
                    <a:pt x="167" y="4679"/>
                  </a:cubicBezTo>
                  <a:cubicBezTo>
                    <a:pt x="167" y="4651"/>
                    <a:pt x="167" y="4595"/>
                    <a:pt x="167" y="4567"/>
                  </a:cubicBezTo>
                  <a:cubicBezTo>
                    <a:pt x="167" y="4344"/>
                    <a:pt x="195" y="4122"/>
                    <a:pt x="223" y="3871"/>
                  </a:cubicBezTo>
                  <a:cubicBezTo>
                    <a:pt x="279" y="3203"/>
                    <a:pt x="362" y="2534"/>
                    <a:pt x="474" y="1866"/>
                  </a:cubicBezTo>
                  <a:cubicBezTo>
                    <a:pt x="557" y="1253"/>
                    <a:pt x="669" y="613"/>
                    <a:pt x="780" y="0"/>
                  </a:cubicBezTo>
                  <a:cubicBezTo>
                    <a:pt x="808" y="28"/>
                    <a:pt x="836" y="84"/>
                    <a:pt x="892" y="111"/>
                  </a:cubicBezTo>
                  <a:cubicBezTo>
                    <a:pt x="2731" y="2144"/>
                    <a:pt x="4571" y="4205"/>
                    <a:pt x="6382" y="6294"/>
                  </a:cubicBezTo>
                  <a:cubicBezTo>
                    <a:pt x="8556" y="8745"/>
                    <a:pt x="10674" y="11223"/>
                    <a:pt x="12820" y="13729"/>
                  </a:cubicBezTo>
                  <a:cubicBezTo>
                    <a:pt x="13907" y="14983"/>
                    <a:pt x="14966" y="16264"/>
                    <a:pt x="16025" y="17545"/>
                  </a:cubicBezTo>
                  <a:cubicBezTo>
                    <a:pt x="16220" y="17768"/>
                    <a:pt x="16415" y="17990"/>
                    <a:pt x="16582" y="18213"/>
                  </a:cubicBezTo>
                  <a:cubicBezTo>
                    <a:pt x="17669" y="19494"/>
                    <a:pt x="18728" y="20775"/>
                    <a:pt x="19787" y="22084"/>
                  </a:cubicBezTo>
                  <a:cubicBezTo>
                    <a:pt x="20930" y="23449"/>
                    <a:pt x="22073" y="24813"/>
                    <a:pt x="23187" y="26178"/>
                  </a:cubicBezTo>
                  <a:cubicBezTo>
                    <a:pt x="24692" y="28044"/>
                    <a:pt x="26197" y="29882"/>
                    <a:pt x="27702" y="31775"/>
                  </a:cubicBezTo>
                  <a:cubicBezTo>
                    <a:pt x="28929" y="33279"/>
                    <a:pt x="30155" y="34811"/>
                    <a:pt x="31353" y="36315"/>
                  </a:cubicBezTo>
                  <a:cubicBezTo>
                    <a:pt x="32524" y="37791"/>
                    <a:pt x="33694" y="39211"/>
                    <a:pt x="34837" y="40687"/>
                  </a:cubicBezTo>
                  <a:cubicBezTo>
                    <a:pt x="37875" y="44447"/>
                    <a:pt x="40857" y="48234"/>
                    <a:pt x="43839" y="52022"/>
                  </a:cubicBezTo>
                  <a:close/>
                </a:path>
              </a:pathLst>
            </a:custGeom>
            <a:solidFill>
              <a:srgbClr val="257EF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37"/>
            <p:cNvSpPr/>
            <p:nvPr/>
          </p:nvSpPr>
          <p:spPr>
            <a:xfrm>
              <a:off x="2549148" y="8783122"/>
              <a:ext cx="159079" cy="157576"/>
            </a:xfrm>
            <a:custGeom>
              <a:rect b="b" l="l" r="r" t="t"/>
              <a:pathLst>
                <a:path extrusionOk="0" h="157576" w="159079">
                  <a:moveTo>
                    <a:pt x="138456" y="84131"/>
                  </a:moveTo>
                  <a:cubicBezTo>
                    <a:pt x="145256" y="97137"/>
                    <a:pt x="155651" y="108889"/>
                    <a:pt x="159079" y="123426"/>
                  </a:cubicBezTo>
                  <a:cubicBezTo>
                    <a:pt x="149158" y="133675"/>
                    <a:pt x="136923" y="143004"/>
                    <a:pt x="123601" y="148992"/>
                  </a:cubicBezTo>
                  <a:cubicBezTo>
                    <a:pt x="118641" y="151470"/>
                    <a:pt x="113485" y="153475"/>
                    <a:pt x="108217" y="155230"/>
                  </a:cubicBezTo>
                  <a:cubicBezTo>
                    <a:pt x="103340" y="156483"/>
                    <a:pt x="97376" y="159936"/>
                    <a:pt x="93586" y="155007"/>
                  </a:cubicBezTo>
                  <a:cubicBezTo>
                    <a:pt x="79902" y="141974"/>
                    <a:pt x="65744" y="129414"/>
                    <a:pt x="53008" y="115406"/>
                  </a:cubicBezTo>
                  <a:cubicBezTo>
                    <a:pt x="39296" y="99253"/>
                    <a:pt x="27953" y="81235"/>
                    <a:pt x="13433" y="65751"/>
                  </a:cubicBezTo>
                  <a:cubicBezTo>
                    <a:pt x="9448" y="61379"/>
                    <a:pt x="5490" y="57007"/>
                    <a:pt x="1561" y="52579"/>
                  </a:cubicBezTo>
                  <a:cubicBezTo>
                    <a:pt x="1087" y="52161"/>
                    <a:pt x="585" y="51604"/>
                    <a:pt x="0" y="50936"/>
                  </a:cubicBezTo>
                  <a:cubicBezTo>
                    <a:pt x="1254" y="50573"/>
                    <a:pt x="2480" y="50184"/>
                    <a:pt x="3707" y="49766"/>
                  </a:cubicBezTo>
                  <a:cubicBezTo>
                    <a:pt x="3902" y="49710"/>
                    <a:pt x="4125" y="49627"/>
                    <a:pt x="4320" y="49571"/>
                  </a:cubicBezTo>
                  <a:cubicBezTo>
                    <a:pt x="5769" y="49098"/>
                    <a:pt x="7190" y="48596"/>
                    <a:pt x="8612" y="48067"/>
                  </a:cubicBezTo>
                  <a:cubicBezTo>
                    <a:pt x="11733" y="46925"/>
                    <a:pt x="14799" y="45672"/>
                    <a:pt x="17864" y="44335"/>
                  </a:cubicBezTo>
                  <a:cubicBezTo>
                    <a:pt x="18979" y="43834"/>
                    <a:pt x="20122" y="43333"/>
                    <a:pt x="21209" y="42832"/>
                  </a:cubicBezTo>
                  <a:cubicBezTo>
                    <a:pt x="22909" y="42024"/>
                    <a:pt x="24581" y="41216"/>
                    <a:pt x="26253" y="40381"/>
                  </a:cubicBezTo>
                  <a:cubicBezTo>
                    <a:pt x="27229" y="39907"/>
                    <a:pt x="28204" y="39406"/>
                    <a:pt x="29179" y="38905"/>
                  </a:cubicBezTo>
                  <a:cubicBezTo>
                    <a:pt x="29430" y="38793"/>
                    <a:pt x="29653" y="38654"/>
                    <a:pt x="29904" y="38515"/>
                  </a:cubicBezTo>
                  <a:cubicBezTo>
                    <a:pt x="31075" y="37902"/>
                    <a:pt x="32245" y="37290"/>
                    <a:pt x="33416" y="36649"/>
                  </a:cubicBezTo>
                  <a:cubicBezTo>
                    <a:pt x="34475" y="36204"/>
                    <a:pt x="35534" y="35730"/>
                    <a:pt x="36593" y="35229"/>
                  </a:cubicBezTo>
                  <a:cubicBezTo>
                    <a:pt x="36704" y="35201"/>
                    <a:pt x="36788" y="35145"/>
                    <a:pt x="36899" y="35090"/>
                  </a:cubicBezTo>
                  <a:cubicBezTo>
                    <a:pt x="37847" y="34644"/>
                    <a:pt x="38794" y="34198"/>
                    <a:pt x="39714" y="33725"/>
                  </a:cubicBezTo>
                  <a:cubicBezTo>
                    <a:pt x="40411" y="33391"/>
                    <a:pt x="41080" y="33029"/>
                    <a:pt x="41776" y="32667"/>
                  </a:cubicBezTo>
                  <a:cubicBezTo>
                    <a:pt x="42529" y="32277"/>
                    <a:pt x="43281" y="31859"/>
                    <a:pt x="44034" y="31441"/>
                  </a:cubicBezTo>
                  <a:cubicBezTo>
                    <a:pt x="44619" y="31107"/>
                    <a:pt x="45204" y="30773"/>
                    <a:pt x="45790" y="30439"/>
                  </a:cubicBezTo>
                  <a:cubicBezTo>
                    <a:pt x="47824" y="29269"/>
                    <a:pt x="49803" y="28016"/>
                    <a:pt x="51754" y="26735"/>
                  </a:cubicBezTo>
                  <a:cubicBezTo>
                    <a:pt x="52311" y="26373"/>
                    <a:pt x="52896" y="25983"/>
                    <a:pt x="53454" y="25593"/>
                  </a:cubicBezTo>
                  <a:cubicBezTo>
                    <a:pt x="54206" y="25092"/>
                    <a:pt x="54959" y="24563"/>
                    <a:pt x="55711" y="24006"/>
                  </a:cubicBezTo>
                  <a:cubicBezTo>
                    <a:pt x="56241" y="23644"/>
                    <a:pt x="56742" y="23282"/>
                    <a:pt x="57244" y="22892"/>
                  </a:cubicBezTo>
                  <a:cubicBezTo>
                    <a:pt x="61787" y="19550"/>
                    <a:pt x="66134" y="15929"/>
                    <a:pt x="70259" y="12086"/>
                  </a:cubicBezTo>
                  <a:cubicBezTo>
                    <a:pt x="70733" y="11641"/>
                    <a:pt x="71207" y="11223"/>
                    <a:pt x="71681" y="10750"/>
                  </a:cubicBezTo>
                  <a:cubicBezTo>
                    <a:pt x="75304" y="7324"/>
                    <a:pt x="78787" y="3704"/>
                    <a:pt x="82132" y="0"/>
                  </a:cubicBezTo>
                  <a:cubicBezTo>
                    <a:pt x="83887" y="2256"/>
                    <a:pt x="85615" y="4512"/>
                    <a:pt x="87343" y="6795"/>
                  </a:cubicBezTo>
                  <a:cubicBezTo>
                    <a:pt x="89043" y="9051"/>
                    <a:pt x="90743" y="11307"/>
                    <a:pt x="92388" y="13562"/>
                  </a:cubicBezTo>
                  <a:cubicBezTo>
                    <a:pt x="92443" y="13618"/>
                    <a:pt x="92471" y="13646"/>
                    <a:pt x="92499" y="13702"/>
                  </a:cubicBezTo>
                  <a:cubicBezTo>
                    <a:pt x="95871" y="18297"/>
                    <a:pt x="99188" y="22892"/>
                    <a:pt x="102448" y="27570"/>
                  </a:cubicBezTo>
                  <a:cubicBezTo>
                    <a:pt x="103424" y="28963"/>
                    <a:pt x="104399" y="30355"/>
                    <a:pt x="105375" y="31748"/>
                  </a:cubicBezTo>
                  <a:cubicBezTo>
                    <a:pt x="105542" y="31998"/>
                    <a:pt x="105737" y="32277"/>
                    <a:pt x="105904" y="32527"/>
                  </a:cubicBezTo>
                  <a:cubicBezTo>
                    <a:pt x="106991" y="34087"/>
                    <a:pt x="108050" y="35674"/>
                    <a:pt x="109137" y="37262"/>
                  </a:cubicBezTo>
                  <a:cubicBezTo>
                    <a:pt x="111840" y="41244"/>
                    <a:pt x="114488" y="45254"/>
                    <a:pt x="117108" y="49292"/>
                  </a:cubicBezTo>
                  <a:cubicBezTo>
                    <a:pt x="117721" y="50239"/>
                    <a:pt x="118334" y="51186"/>
                    <a:pt x="118947" y="52161"/>
                  </a:cubicBezTo>
                  <a:cubicBezTo>
                    <a:pt x="120619" y="54779"/>
                    <a:pt x="122292" y="57424"/>
                    <a:pt x="123936" y="60070"/>
                  </a:cubicBezTo>
                  <a:cubicBezTo>
                    <a:pt x="125190" y="62047"/>
                    <a:pt x="126388" y="64052"/>
                    <a:pt x="127615" y="66030"/>
                  </a:cubicBezTo>
                  <a:cubicBezTo>
                    <a:pt x="128841" y="68007"/>
                    <a:pt x="130067" y="70012"/>
                    <a:pt x="131266" y="72017"/>
                  </a:cubicBezTo>
                  <a:cubicBezTo>
                    <a:pt x="132241" y="73660"/>
                    <a:pt x="133244" y="75331"/>
                    <a:pt x="134220" y="76974"/>
                  </a:cubicBezTo>
                  <a:cubicBezTo>
                    <a:pt x="135697" y="79369"/>
                    <a:pt x="137090" y="81764"/>
                    <a:pt x="138456" y="84131"/>
                  </a:cubicBezTo>
                  <a:close/>
                </a:path>
              </a:pathLst>
            </a:custGeom>
            <a:solidFill>
              <a:srgbClr val="257EF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37"/>
            <p:cNvSpPr/>
            <p:nvPr/>
          </p:nvSpPr>
          <p:spPr>
            <a:xfrm>
              <a:off x="1699266" y="7562251"/>
              <a:ext cx="1022877" cy="1392465"/>
            </a:xfrm>
            <a:custGeom>
              <a:rect b="b" l="l" r="r" t="t"/>
              <a:pathLst>
                <a:path extrusionOk="0" h="1392465" w="1022877">
                  <a:moveTo>
                    <a:pt x="22463" y="38240"/>
                  </a:moveTo>
                  <a:cubicBezTo>
                    <a:pt x="24302" y="37043"/>
                    <a:pt x="26197" y="35873"/>
                    <a:pt x="28093" y="34731"/>
                  </a:cubicBezTo>
                  <a:cubicBezTo>
                    <a:pt x="25751" y="32726"/>
                    <a:pt x="23717" y="29802"/>
                    <a:pt x="22101" y="27769"/>
                  </a:cubicBezTo>
                  <a:cubicBezTo>
                    <a:pt x="18143" y="22729"/>
                    <a:pt x="13963" y="17855"/>
                    <a:pt x="9281" y="13483"/>
                  </a:cubicBezTo>
                  <a:cubicBezTo>
                    <a:pt x="11036" y="22979"/>
                    <a:pt x="13127" y="32977"/>
                    <a:pt x="17920" y="41387"/>
                  </a:cubicBezTo>
                  <a:cubicBezTo>
                    <a:pt x="18840" y="40691"/>
                    <a:pt x="19787" y="40023"/>
                    <a:pt x="20735" y="39382"/>
                  </a:cubicBezTo>
                  <a:cubicBezTo>
                    <a:pt x="20707" y="38937"/>
                    <a:pt x="20679" y="38491"/>
                    <a:pt x="20679" y="38045"/>
                  </a:cubicBezTo>
                  <a:cubicBezTo>
                    <a:pt x="20679" y="36931"/>
                    <a:pt x="22435" y="36931"/>
                    <a:pt x="22435" y="38045"/>
                  </a:cubicBezTo>
                  <a:cubicBezTo>
                    <a:pt x="22435" y="38129"/>
                    <a:pt x="22435" y="38185"/>
                    <a:pt x="22463" y="38240"/>
                  </a:cubicBezTo>
                  <a:close/>
                  <a:moveTo>
                    <a:pt x="42696" y="67092"/>
                  </a:moveTo>
                  <a:cubicBezTo>
                    <a:pt x="45177" y="65922"/>
                    <a:pt x="47350" y="64140"/>
                    <a:pt x="49636" y="62608"/>
                  </a:cubicBezTo>
                  <a:cubicBezTo>
                    <a:pt x="46208" y="55033"/>
                    <a:pt x="40494" y="48795"/>
                    <a:pt x="35534" y="42167"/>
                  </a:cubicBezTo>
                  <a:cubicBezTo>
                    <a:pt x="31771" y="43810"/>
                    <a:pt x="28009" y="45481"/>
                    <a:pt x="24302" y="47319"/>
                  </a:cubicBezTo>
                  <a:cubicBezTo>
                    <a:pt x="29402" y="54810"/>
                    <a:pt x="35199" y="61856"/>
                    <a:pt x="42696" y="67092"/>
                  </a:cubicBezTo>
                  <a:close/>
                  <a:moveTo>
                    <a:pt x="139766" y="218785"/>
                  </a:moveTo>
                  <a:cubicBezTo>
                    <a:pt x="139571" y="218534"/>
                    <a:pt x="139348" y="218283"/>
                    <a:pt x="139153" y="218005"/>
                  </a:cubicBezTo>
                  <a:cubicBezTo>
                    <a:pt x="134471" y="212073"/>
                    <a:pt x="130123" y="205946"/>
                    <a:pt x="125636" y="199875"/>
                  </a:cubicBezTo>
                  <a:cubicBezTo>
                    <a:pt x="114321" y="185589"/>
                    <a:pt x="102894" y="171358"/>
                    <a:pt x="91161" y="157434"/>
                  </a:cubicBezTo>
                  <a:cubicBezTo>
                    <a:pt x="78648" y="143259"/>
                    <a:pt x="67556" y="127914"/>
                    <a:pt x="56408" y="112680"/>
                  </a:cubicBezTo>
                  <a:cubicBezTo>
                    <a:pt x="52646" y="106749"/>
                    <a:pt x="33499" y="86502"/>
                    <a:pt x="36426" y="77396"/>
                  </a:cubicBezTo>
                  <a:cubicBezTo>
                    <a:pt x="33193" y="74110"/>
                    <a:pt x="31520" y="69543"/>
                    <a:pt x="28511" y="66006"/>
                  </a:cubicBezTo>
                  <a:cubicBezTo>
                    <a:pt x="27284" y="64223"/>
                    <a:pt x="21738" y="56231"/>
                    <a:pt x="19258" y="50076"/>
                  </a:cubicBezTo>
                  <a:cubicBezTo>
                    <a:pt x="18673" y="50410"/>
                    <a:pt x="18115" y="50745"/>
                    <a:pt x="17558" y="51079"/>
                  </a:cubicBezTo>
                  <a:cubicBezTo>
                    <a:pt x="16582" y="51747"/>
                    <a:pt x="15105" y="52694"/>
                    <a:pt x="13684" y="53223"/>
                  </a:cubicBezTo>
                  <a:cubicBezTo>
                    <a:pt x="21097" y="85723"/>
                    <a:pt x="33109" y="116969"/>
                    <a:pt x="45344" y="147937"/>
                  </a:cubicBezTo>
                  <a:cubicBezTo>
                    <a:pt x="54151" y="169186"/>
                    <a:pt x="64546" y="189738"/>
                    <a:pt x="72963" y="211182"/>
                  </a:cubicBezTo>
                  <a:cubicBezTo>
                    <a:pt x="75805" y="218450"/>
                    <a:pt x="79428" y="225413"/>
                    <a:pt x="82020" y="232793"/>
                  </a:cubicBezTo>
                  <a:cubicBezTo>
                    <a:pt x="82578" y="234491"/>
                    <a:pt x="82215" y="236162"/>
                    <a:pt x="81351" y="237555"/>
                  </a:cubicBezTo>
                  <a:cubicBezTo>
                    <a:pt x="81825" y="238613"/>
                    <a:pt x="82132" y="239866"/>
                    <a:pt x="82299" y="240952"/>
                  </a:cubicBezTo>
                  <a:cubicBezTo>
                    <a:pt x="94757" y="240423"/>
                    <a:pt x="106963" y="237499"/>
                    <a:pt x="118000" y="231623"/>
                  </a:cubicBezTo>
                  <a:cubicBezTo>
                    <a:pt x="125525" y="227668"/>
                    <a:pt x="132771" y="223380"/>
                    <a:pt x="139766" y="218785"/>
                  </a:cubicBezTo>
                  <a:close/>
                  <a:moveTo>
                    <a:pt x="214456" y="151892"/>
                  </a:moveTo>
                  <a:cubicBezTo>
                    <a:pt x="215487" y="149135"/>
                    <a:pt x="216379" y="146350"/>
                    <a:pt x="216547" y="143370"/>
                  </a:cubicBezTo>
                  <a:cubicBezTo>
                    <a:pt x="213592" y="141365"/>
                    <a:pt x="211279" y="138469"/>
                    <a:pt x="208576" y="136101"/>
                  </a:cubicBezTo>
                  <a:cubicBezTo>
                    <a:pt x="208520" y="136018"/>
                    <a:pt x="208436" y="135934"/>
                    <a:pt x="208353" y="135823"/>
                  </a:cubicBezTo>
                  <a:cubicBezTo>
                    <a:pt x="206792" y="135795"/>
                    <a:pt x="205204" y="135154"/>
                    <a:pt x="203810" y="133762"/>
                  </a:cubicBezTo>
                  <a:cubicBezTo>
                    <a:pt x="189597" y="121146"/>
                    <a:pt x="177641" y="105969"/>
                    <a:pt x="162229" y="94774"/>
                  </a:cubicBezTo>
                  <a:cubicBezTo>
                    <a:pt x="141661" y="82353"/>
                    <a:pt x="122403" y="67760"/>
                    <a:pt x="101417" y="56036"/>
                  </a:cubicBezTo>
                  <a:cubicBezTo>
                    <a:pt x="85671" y="48461"/>
                    <a:pt x="69339" y="41721"/>
                    <a:pt x="52785" y="36207"/>
                  </a:cubicBezTo>
                  <a:cubicBezTo>
                    <a:pt x="50667" y="35483"/>
                    <a:pt x="48716" y="36124"/>
                    <a:pt x="46821" y="36987"/>
                  </a:cubicBezTo>
                  <a:cubicBezTo>
                    <a:pt x="53092" y="43949"/>
                    <a:pt x="62400" y="53334"/>
                    <a:pt x="63320" y="62330"/>
                  </a:cubicBezTo>
                  <a:cubicBezTo>
                    <a:pt x="64323" y="62664"/>
                    <a:pt x="65271" y="63137"/>
                    <a:pt x="66134" y="63583"/>
                  </a:cubicBezTo>
                  <a:cubicBezTo>
                    <a:pt x="77700" y="72996"/>
                    <a:pt x="86228" y="85639"/>
                    <a:pt x="95704" y="97057"/>
                  </a:cubicBezTo>
                  <a:cubicBezTo>
                    <a:pt x="114321" y="118863"/>
                    <a:pt x="131238" y="142033"/>
                    <a:pt x="148517" y="164925"/>
                  </a:cubicBezTo>
                  <a:cubicBezTo>
                    <a:pt x="156265" y="174672"/>
                    <a:pt x="164012" y="184531"/>
                    <a:pt x="171370" y="194612"/>
                  </a:cubicBezTo>
                  <a:cubicBezTo>
                    <a:pt x="184887" y="182804"/>
                    <a:pt x="197539" y="169966"/>
                    <a:pt x="209886" y="156598"/>
                  </a:cubicBezTo>
                  <a:cubicBezTo>
                    <a:pt x="211084" y="154844"/>
                    <a:pt x="212673" y="153033"/>
                    <a:pt x="214456" y="151892"/>
                  </a:cubicBezTo>
                  <a:close/>
                  <a:moveTo>
                    <a:pt x="434654" y="445725"/>
                  </a:moveTo>
                  <a:cubicBezTo>
                    <a:pt x="434765" y="445614"/>
                    <a:pt x="434905" y="445475"/>
                    <a:pt x="435016" y="445363"/>
                  </a:cubicBezTo>
                  <a:cubicBezTo>
                    <a:pt x="434737" y="444750"/>
                    <a:pt x="434459" y="444166"/>
                    <a:pt x="434152" y="443581"/>
                  </a:cubicBezTo>
                  <a:cubicBezTo>
                    <a:pt x="433957" y="443163"/>
                    <a:pt x="433734" y="442745"/>
                    <a:pt x="433511" y="442300"/>
                  </a:cubicBezTo>
                  <a:cubicBezTo>
                    <a:pt x="432954" y="441186"/>
                    <a:pt x="432396" y="440100"/>
                    <a:pt x="431783" y="439041"/>
                  </a:cubicBezTo>
                  <a:cubicBezTo>
                    <a:pt x="431560" y="438596"/>
                    <a:pt x="431309" y="438150"/>
                    <a:pt x="431031" y="437705"/>
                  </a:cubicBezTo>
                  <a:cubicBezTo>
                    <a:pt x="430473" y="436730"/>
                    <a:pt x="429916" y="435755"/>
                    <a:pt x="429359" y="434808"/>
                  </a:cubicBezTo>
                  <a:cubicBezTo>
                    <a:pt x="429080" y="434335"/>
                    <a:pt x="428801" y="433889"/>
                    <a:pt x="428522" y="433416"/>
                  </a:cubicBezTo>
                  <a:cubicBezTo>
                    <a:pt x="427798" y="432218"/>
                    <a:pt x="427073" y="431049"/>
                    <a:pt x="426293" y="429879"/>
                  </a:cubicBezTo>
                  <a:cubicBezTo>
                    <a:pt x="426042" y="429517"/>
                    <a:pt x="425819" y="429127"/>
                    <a:pt x="425540" y="428765"/>
                  </a:cubicBezTo>
                  <a:cubicBezTo>
                    <a:pt x="425290" y="428403"/>
                    <a:pt x="425039" y="428013"/>
                    <a:pt x="424788" y="427651"/>
                  </a:cubicBezTo>
                  <a:cubicBezTo>
                    <a:pt x="424231" y="426816"/>
                    <a:pt x="423645" y="425980"/>
                    <a:pt x="423088" y="425145"/>
                  </a:cubicBezTo>
                  <a:cubicBezTo>
                    <a:pt x="417347" y="416818"/>
                    <a:pt x="410965" y="408881"/>
                    <a:pt x="404917" y="400721"/>
                  </a:cubicBezTo>
                  <a:cubicBezTo>
                    <a:pt x="404304" y="399914"/>
                    <a:pt x="403691" y="399106"/>
                    <a:pt x="403105" y="398271"/>
                  </a:cubicBezTo>
                  <a:cubicBezTo>
                    <a:pt x="398172" y="391559"/>
                    <a:pt x="393490" y="384680"/>
                    <a:pt x="389533" y="377328"/>
                  </a:cubicBezTo>
                  <a:cubicBezTo>
                    <a:pt x="389282" y="377328"/>
                    <a:pt x="389059" y="377328"/>
                    <a:pt x="388808" y="377300"/>
                  </a:cubicBezTo>
                  <a:cubicBezTo>
                    <a:pt x="388669" y="377300"/>
                    <a:pt x="388530" y="377273"/>
                    <a:pt x="388390" y="377273"/>
                  </a:cubicBezTo>
                  <a:cubicBezTo>
                    <a:pt x="387944" y="377189"/>
                    <a:pt x="387471" y="377078"/>
                    <a:pt x="387025" y="376883"/>
                  </a:cubicBezTo>
                  <a:cubicBezTo>
                    <a:pt x="386830" y="376827"/>
                    <a:pt x="386662" y="376744"/>
                    <a:pt x="386467" y="376632"/>
                  </a:cubicBezTo>
                  <a:cubicBezTo>
                    <a:pt x="386272" y="376521"/>
                    <a:pt x="386077" y="376409"/>
                    <a:pt x="385882" y="376270"/>
                  </a:cubicBezTo>
                  <a:cubicBezTo>
                    <a:pt x="385715" y="376159"/>
                    <a:pt x="385520" y="376019"/>
                    <a:pt x="385352" y="375880"/>
                  </a:cubicBezTo>
                  <a:cubicBezTo>
                    <a:pt x="385185" y="375741"/>
                    <a:pt x="384990" y="375574"/>
                    <a:pt x="384823" y="375407"/>
                  </a:cubicBezTo>
                  <a:cubicBezTo>
                    <a:pt x="384572" y="375156"/>
                    <a:pt x="384349" y="374905"/>
                    <a:pt x="384126" y="374599"/>
                  </a:cubicBezTo>
                  <a:cubicBezTo>
                    <a:pt x="383987" y="374404"/>
                    <a:pt x="383820" y="374181"/>
                    <a:pt x="383708" y="373959"/>
                  </a:cubicBezTo>
                  <a:cubicBezTo>
                    <a:pt x="383680" y="373931"/>
                    <a:pt x="383652" y="373875"/>
                    <a:pt x="383625" y="373847"/>
                  </a:cubicBezTo>
                  <a:cubicBezTo>
                    <a:pt x="383485" y="373624"/>
                    <a:pt x="383374" y="373374"/>
                    <a:pt x="383234" y="373123"/>
                  </a:cubicBezTo>
                  <a:cubicBezTo>
                    <a:pt x="370442" y="342239"/>
                    <a:pt x="350906" y="315309"/>
                    <a:pt x="332205" y="287906"/>
                  </a:cubicBezTo>
                  <a:cubicBezTo>
                    <a:pt x="314006" y="261561"/>
                    <a:pt x="298845" y="232932"/>
                    <a:pt x="277358" y="209038"/>
                  </a:cubicBezTo>
                  <a:cubicBezTo>
                    <a:pt x="267269" y="197313"/>
                    <a:pt x="259912" y="183667"/>
                    <a:pt x="253084" y="169882"/>
                  </a:cubicBezTo>
                  <a:cubicBezTo>
                    <a:pt x="247231" y="159578"/>
                    <a:pt x="240932" y="147770"/>
                    <a:pt x="229311" y="143231"/>
                  </a:cubicBezTo>
                  <a:cubicBezTo>
                    <a:pt x="229283" y="143509"/>
                    <a:pt x="229255" y="143815"/>
                    <a:pt x="229227" y="144094"/>
                  </a:cubicBezTo>
                  <a:cubicBezTo>
                    <a:pt x="229227" y="144178"/>
                    <a:pt x="229227" y="144289"/>
                    <a:pt x="229199" y="144372"/>
                  </a:cubicBezTo>
                  <a:cubicBezTo>
                    <a:pt x="229171" y="144651"/>
                    <a:pt x="229144" y="144929"/>
                    <a:pt x="229088" y="145180"/>
                  </a:cubicBezTo>
                  <a:cubicBezTo>
                    <a:pt x="228976" y="145932"/>
                    <a:pt x="228809" y="146684"/>
                    <a:pt x="228614" y="147408"/>
                  </a:cubicBezTo>
                  <a:cubicBezTo>
                    <a:pt x="228558" y="147631"/>
                    <a:pt x="228503" y="147854"/>
                    <a:pt x="228419" y="148076"/>
                  </a:cubicBezTo>
                  <a:cubicBezTo>
                    <a:pt x="228419" y="148104"/>
                    <a:pt x="228391" y="148160"/>
                    <a:pt x="228391" y="148216"/>
                  </a:cubicBezTo>
                  <a:cubicBezTo>
                    <a:pt x="228307" y="148550"/>
                    <a:pt x="228196" y="148884"/>
                    <a:pt x="228085" y="149190"/>
                  </a:cubicBezTo>
                  <a:cubicBezTo>
                    <a:pt x="227917" y="149719"/>
                    <a:pt x="227694" y="150249"/>
                    <a:pt x="227471" y="150778"/>
                  </a:cubicBezTo>
                  <a:cubicBezTo>
                    <a:pt x="227304" y="151223"/>
                    <a:pt x="227109" y="151669"/>
                    <a:pt x="226886" y="152114"/>
                  </a:cubicBezTo>
                  <a:cubicBezTo>
                    <a:pt x="226775" y="152365"/>
                    <a:pt x="226635" y="152616"/>
                    <a:pt x="226524" y="152894"/>
                  </a:cubicBezTo>
                  <a:cubicBezTo>
                    <a:pt x="226273" y="153396"/>
                    <a:pt x="226022" y="153869"/>
                    <a:pt x="225743" y="154370"/>
                  </a:cubicBezTo>
                  <a:lnTo>
                    <a:pt x="225743" y="154370"/>
                  </a:lnTo>
                  <a:cubicBezTo>
                    <a:pt x="225465" y="154871"/>
                    <a:pt x="225186" y="155345"/>
                    <a:pt x="224907" y="155818"/>
                  </a:cubicBezTo>
                  <a:lnTo>
                    <a:pt x="224907" y="155818"/>
                  </a:lnTo>
                  <a:cubicBezTo>
                    <a:pt x="225075" y="156431"/>
                    <a:pt x="225158" y="157044"/>
                    <a:pt x="225130" y="157684"/>
                  </a:cubicBezTo>
                  <a:cubicBezTo>
                    <a:pt x="225130" y="158046"/>
                    <a:pt x="225102" y="158408"/>
                    <a:pt x="225047" y="158770"/>
                  </a:cubicBezTo>
                  <a:cubicBezTo>
                    <a:pt x="225019" y="159049"/>
                    <a:pt x="224935" y="159355"/>
                    <a:pt x="224852" y="159662"/>
                  </a:cubicBezTo>
                  <a:cubicBezTo>
                    <a:pt x="224712" y="160135"/>
                    <a:pt x="224489" y="160608"/>
                    <a:pt x="224211" y="161054"/>
                  </a:cubicBezTo>
                  <a:cubicBezTo>
                    <a:pt x="224211" y="161082"/>
                    <a:pt x="224183" y="161110"/>
                    <a:pt x="224155" y="161137"/>
                  </a:cubicBezTo>
                  <a:cubicBezTo>
                    <a:pt x="224016" y="161360"/>
                    <a:pt x="223876" y="161583"/>
                    <a:pt x="223709" y="161778"/>
                  </a:cubicBezTo>
                  <a:cubicBezTo>
                    <a:pt x="222455" y="163170"/>
                    <a:pt x="221173" y="164535"/>
                    <a:pt x="219891" y="165928"/>
                  </a:cubicBezTo>
                  <a:cubicBezTo>
                    <a:pt x="218609" y="167320"/>
                    <a:pt x="217327" y="168685"/>
                    <a:pt x="216045" y="170077"/>
                  </a:cubicBezTo>
                  <a:cubicBezTo>
                    <a:pt x="214763" y="171469"/>
                    <a:pt x="213481" y="172834"/>
                    <a:pt x="212171" y="174199"/>
                  </a:cubicBezTo>
                  <a:cubicBezTo>
                    <a:pt x="210861" y="175563"/>
                    <a:pt x="209551" y="176928"/>
                    <a:pt x="208241" y="178292"/>
                  </a:cubicBezTo>
                  <a:cubicBezTo>
                    <a:pt x="201692" y="185060"/>
                    <a:pt x="194975" y="191660"/>
                    <a:pt x="187980" y="197954"/>
                  </a:cubicBezTo>
                  <a:cubicBezTo>
                    <a:pt x="186949" y="198901"/>
                    <a:pt x="185890" y="199847"/>
                    <a:pt x="184803" y="200766"/>
                  </a:cubicBezTo>
                  <a:cubicBezTo>
                    <a:pt x="181626" y="203579"/>
                    <a:pt x="178393" y="206308"/>
                    <a:pt x="175077" y="208954"/>
                  </a:cubicBezTo>
                  <a:lnTo>
                    <a:pt x="175049" y="208982"/>
                  </a:lnTo>
                  <a:cubicBezTo>
                    <a:pt x="174937" y="209121"/>
                    <a:pt x="174798" y="209260"/>
                    <a:pt x="174659" y="209372"/>
                  </a:cubicBezTo>
                  <a:cubicBezTo>
                    <a:pt x="174380" y="209650"/>
                    <a:pt x="174045" y="209901"/>
                    <a:pt x="173711" y="210124"/>
                  </a:cubicBezTo>
                  <a:cubicBezTo>
                    <a:pt x="173572" y="210235"/>
                    <a:pt x="173377" y="210346"/>
                    <a:pt x="173209" y="210430"/>
                  </a:cubicBezTo>
                  <a:lnTo>
                    <a:pt x="173209" y="210430"/>
                  </a:lnTo>
                  <a:cubicBezTo>
                    <a:pt x="165155" y="216780"/>
                    <a:pt x="156766" y="222628"/>
                    <a:pt x="147876" y="227808"/>
                  </a:cubicBezTo>
                  <a:cubicBezTo>
                    <a:pt x="129705" y="238864"/>
                    <a:pt x="109890" y="250170"/>
                    <a:pt x="87901" y="249168"/>
                  </a:cubicBezTo>
                  <a:cubicBezTo>
                    <a:pt x="87371" y="249112"/>
                    <a:pt x="86786" y="249084"/>
                    <a:pt x="86201" y="249029"/>
                  </a:cubicBezTo>
                  <a:cubicBezTo>
                    <a:pt x="86117" y="249084"/>
                    <a:pt x="86033" y="249140"/>
                    <a:pt x="85950" y="249196"/>
                  </a:cubicBezTo>
                  <a:cubicBezTo>
                    <a:pt x="85309" y="250811"/>
                    <a:pt x="83748" y="251619"/>
                    <a:pt x="82299" y="252426"/>
                  </a:cubicBezTo>
                  <a:cubicBezTo>
                    <a:pt x="79205" y="269832"/>
                    <a:pt x="112426" y="300549"/>
                    <a:pt x="121093" y="317955"/>
                  </a:cubicBezTo>
                  <a:cubicBezTo>
                    <a:pt x="130625" y="331795"/>
                    <a:pt x="138790" y="346444"/>
                    <a:pt x="147151" y="361009"/>
                  </a:cubicBezTo>
                  <a:cubicBezTo>
                    <a:pt x="160334" y="382731"/>
                    <a:pt x="175077" y="403451"/>
                    <a:pt x="186949" y="425980"/>
                  </a:cubicBezTo>
                  <a:cubicBezTo>
                    <a:pt x="193721" y="437872"/>
                    <a:pt x="199964" y="450070"/>
                    <a:pt x="207433" y="461516"/>
                  </a:cubicBezTo>
                  <a:cubicBezTo>
                    <a:pt x="219779" y="479617"/>
                    <a:pt x="235024" y="496243"/>
                    <a:pt x="246952" y="514512"/>
                  </a:cubicBezTo>
                  <a:cubicBezTo>
                    <a:pt x="247705" y="515347"/>
                    <a:pt x="248401" y="516322"/>
                    <a:pt x="248987" y="517353"/>
                  </a:cubicBezTo>
                  <a:cubicBezTo>
                    <a:pt x="249182" y="517297"/>
                    <a:pt x="249377" y="517269"/>
                    <a:pt x="249600" y="517241"/>
                  </a:cubicBezTo>
                  <a:cubicBezTo>
                    <a:pt x="251746" y="516963"/>
                    <a:pt x="253836" y="517965"/>
                    <a:pt x="255034" y="519636"/>
                  </a:cubicBezTo>
                  <a:cubicBezTo>
                    <a:pt x="266767" y="528353"/>
                    <a:pt x="282681" y="529105"/>
                    <a:pt x="296811" y="528854"/>
                  </a:cubicBezTo>
                  <a:cubicBezTo>
                    <a:pt x="314870" y="527852"/>
                    <a:pt x="332205" y="522170"/>
                    <a:pt x="349289" y="516601"/>
                  </a:cubicBezTo>
                  <a:cubicBezTo>
                    <a:pt x="358849" y="513231"/>
                    <a:pt x="368519" y="509805"/>
                    <a:pt x="376992" y="504096"/>
                  </a:cubicBezTo>
                  <a:cubicBezTo>
                    <a:pt x="396974" y="488891"/>
                    <a:pt x="417486" y="473129"/>
                    <a:pt x="430585" y="451434"/>
                  </a:cubicBezTo>
                  <a:cubicBezTo>
                    <a:pt x="431839" y="449485"/>
                    <a:pt x="432982" y="447424"/>
                    <a:pt x="434654" y="445725"/>
                  </a:cubicBezTo>
                  <a:close/>
                  <a:moveTo>
                    <a:pt x="744201" y="835999"/>
                  </a:moveTo>
                  <a:cubicBezTo>
                    <a:pt x="744731" y="835944"/>
                    <a:pt x="745260" y="835888"/>
                    <a:pt x="745817" y="835832"/>
                  </a:cubicBezTo>
                  <a:cubicBezTo>
                    <a:pt x="742835" y="832045"/>
                    <a:pt x="739853" y="828285"/>
                    <a:pt x="736871" y="824498"/>
                  </a:cubicBezTo>
                  <a:cubicBezTo>
                    <a:pt x="735701" y="823050"/>
                    <a:pt x="734530" y="821574"/>
                    <a:pt x="733388" y="820126"/>
                  </a:cubicBezTo>
                  <a:cubicBezTo>
                    <a:pt x="732161" y="818594"/>
                    <a:pt x="730935" y="817090"/>
                    <a:pt x="729737" y="815586"/>
                  </a:cubicBezTo>
                  <a:cubicBezTo>
                    <a:pt x="728232" y="813720"/>
                    <a:pt x="726727" y="811854"/>
                    <a:pt x="725222" y="809989"/>
                  </a:cubicBezTo>
                  <a:cubicBezTo>
                    <a:pt x="724107" y="808624"/>
                    <a:pt x="722964" y="807259"/>
                    <a:pt x="721822" y="805895"/>
                  </a:cubicBezTo>
                  <a:cubicBezTo>
                    <a:pt x="720763" y="804614"/>
                    <a:pt x="719704" y="803333"/>
                    <a:pt x="718617" y="802024"/>
                  </a:cubicBezTo>
                  <a:cubicBezTo>
                    <a:pt x="718450" y="801801"/>
                    <a:pt x="718254" y="801578"/>
                    <a:pt x="718059" y="801355"/>
                  </a:cubicBezTo>
                  <a:cubicBezTo>
                    <a:pt x="717000" y="800074"/>
                    <a:pt x="715913" y="798821"/>
                    <a:pt x="714854" y="797540"/>
                  </a:cubicBezTo>
                  <a:cubicBezTo>
                    <a:pt x="712736" y="795034"/>
                    <a:pt x="710590" y="792555"/>
                    <a:pt x="708416" y="790104"/>
                  </a:cubicBezTo>
                  <a:cubicBezTo>
                    <a:pt x="706605" y="788044"/>
                    <a:pt x="704766" y="785983"/>
                    <a:pt x="702926" y="783922"/>
                  </a:cubicBezTo>
                  <a:cubicBezTo>
                    <a:pt x="702898" y="783894"/>
                    <a:pt x="702870" y="783838"/>
                    <a:pt x="702815" y="783811"/>
                  </a:cubicBezTo>
                  <a:cubicBezTo>
                    <a:pt x="702703" y="784423"/>
                    <a:pt x="702592" y="785036"/>
                    <a:pt x="702508" y="785676"/>
                  </a:cubicBezTo>
                  <a:cubicBezTo>
                    <a:pt x="702425" y="786345"/>
                    <a:pt x="702341" y="787013"/>
                    <a:pt x="702257" y="787682"/>
                  </a:cubicBezTo>
                  <a:cubicBezTo>
                    <a:pt x="702229" y="787904"/>
                    <a:pt x="702202" y="788155"/>
                    <a:pt x="702202" y="788378"/>
                  </a:cubicBezTo>
                  <a:cubicBezTo>
                    <a:pt x="702202" y="788406"/>
                    <a:pt x="702202" y="788461"/>
                    <a:pt x="702202" y="788489"/>
                  </a:cubicBezTo>
                  <a:cubicBezTo>
                    <a:pt x="702146" y="789074"/>
                    <a:pt x="702118" y="789687"/>
                    <a:pt x="702090" y="790272"/>
                  </a:cubicBezTo>
                  <a:cubicBezTo>
                    <a:pt x="702062" y="790996"/>
                    <a:pt x="702034" y="791720"/>
                    <a:pt x="702034" y="792444"/>
                  </a:cubicBezTo>
                  <a:cubicBezTo>
                    <a:pt x="702034" y="793530"/>
                    <a:pt x="702062" y="794644"/>
                    <a:pt x="702146" y="795730"/>
                  </a:cubicBezTo>
                  <a:cubicBezTo>
                    <a:pt x="702202" y="796732"/>
                    <a:pt x="702285" y="797735"/>
                    <a:pt x="702425" y="798765"/>
                  </a:cubicBezTo>
                  <a:cubicBezTo>
                    <a:pt x="702480" y="799295"/>
                    <a:pt x="702564" y="799824"/>
                    <a:pt x="702647" y="800353"/>
                  </a:cubicBezTo>
                  <a:cubicBezTo>
                    <a:pt x="703066" y="803138"/>
                    <a:pt x="703734" y="805895"/>
                    <a:pt x="704598" y="808568"/>
                  </a:cubicBezTo>
                  <a:cubicBezTo>
                    <a:pt x="704710" y="808930"/>
                    <a:pt x="704821" y="809292"/>
                    <a:pt x="704961" y="809654"/>
                  </a:cubicBezTo>
                  <a:cubicBezTo>
                    <a:pt x="706689" y="814695"/>
                    <a:pt x="709169" y="819485"/>
                    <a:pt x="712262" y="823746"/>
                  </a:cubicBezTo>
                  <a:cubicBezTo>
                    <a:pt x="712876" y="824581"/>
                    <a:pt x="713517" y="825417"/>
                    <a:pt x="714186" y="826224"/>
                  </a:cubicBezTo>
                  <a:cubicBezTo>
                    <a:pt x="714854" y="827032"/>
                    <a:pt x="715551" y="827812"/>
                    <a:pt x="716276" y="828592"/>
                  </a:cubicBezTo>
                  <a:cubicBezTo>
                    <a:pt x="717000" y="829371"/>
                    <a:pt x="717725" y="830095"/>
                    <a:pt x="718505" y="830792"/>
                  </a:cubicBezTo>
                  <a:cubicBezTo>
                    <a:pt x="719258" y="831516"/>
                    <a:pt x="720066" y="832184"/>
                    <a:pt x="720874" y="832825"/>
                  </a:cubicBezTo>
                  <a:cubicBezTo>
                    <a:pt x="722073" y="833772"/>
                    <a:pt x="723327" y="834691"/>
                    <a:pt x="724637" y="835498"/>
                  </a:cubicBezTo>
                  <a:cubicBezTo>
                    <a:pt x="730294" y="837893"/>
                    <a:pt x="736342" y="836946"/>
                    <a:pt x="742362" y="836222"/>
                  </a:cubicBezTo>
                  <a:cubicBezTo>
                    <a:pt x="742919" y="836111"/>
                    <a:pt x="743560" y="836055"/>
                    <a:pt x="744201" y="835999"/>
                  </a:cubicBezTo>
                  <a:close/>
                  <a:moveTo>
                    <a:pt x="769367" y="1099812"/>
                  </a:moveTo>
                  <a:cubicBezTo>
                    <a:pt x="767695" y="1097528"/>
                    <a:pt x="766329" y="1094938"/>
                    <a:pt x="764908" y="1092878"/>
                  </a:cubicBezTo>
                  <a:cubicBezTo>
                    <a:pt x="760588" y="1086249"/>
                    <a:pt x="755990" y="1079816"/>
                    <a:pt x="751336" y="1073383"/>
                  </a:cubicBezTo>
                  <a:cubicBezTo>
                    <a:pt x="733889" y="1049183"/>
                    <a:pt x="716415" y="1024982"/>
                    <a:pt x="698746" y="1000921"/>
                  </a:cubicBezTo>
                  <a:cubicBezTo>
                    <a:pt x="683055" y="979560"/>
                    <a:pt x="669120" y="957003"/>
                    <a:pt x="653848" y="935309"/>
                  </a:cubicBezTo>
                  <a:cubicBezTo>
                    <a:pt x="632723" y="904535"/>
                    <a:pt x="609257" y="875461"/>
                    <a:pt x="587518" y="845134"/>
                  </a:cubicBezTo>
                  <a:cubicBezTo>
                    <a:pt x="566365" y="814361"/>
                    <a:pt x="541756" y="786233"/>
                    <a:pt x="518736" y="756881"/>
                  </a:cubicBezTo>
                  <a:cubicBezTo>
                    <a:pt x="503324" y="737247"/>
                    <a:pt x="488888" y="716890"/>
                    <a:pt x="473448" y="697256"/>
                  </a:cubicBezTo>
                  <a:cubicBezTo>
                    <a:pt x="458064" y="677706"/>
                    <a:pt x="441565" y="659048"/>
                    <a:pt x="426934" y="638913"/>
                  </a:cubicBezTo>
                  <a:cubicBezTo>
                    <a:pt x="412330" y="619085"/>
                    <a:pt x="399594" y="597947"/>
                    <a:pt x="385492" y="577757"/>
                  </a:cubicBezTo>
                  <a:cubicBezTo>
                    <a:pt x="378441" y="567369"/>
                    <a:pt x="371724" y="556731"/>
                    <a:pt x="365175" y="546037"/>
                  </a:cubicBezTo>
                  <a:cubicBezTo>
                    <a:pt x="362054" y="540356"/>
                    <a:pt x="357539" y="535037"/>
                    <a:pt x="355448" y="528882"/>
                  </a:cubicBezTo>
                  <a:cubicBezTo>
                    <a:pt x="351129" y="530330"/>
                    <a:pt x="346753" y="531695"/>
                    <a:pt x="342433" y="533059"/>
                  </a:cubicBezTo>
                  <a:cubicBezTo>
                    <a:pt x="326380" y="537989"/>
                    <a:pt x="309714" y="542027"/>
                    <a:pt x="292826" y="541943"/>
                  </a:cubicBezTo>
                  <a:cubicBezTo>
                    <a:pt x="296504" y="546260"/>
                    <a:pt x="299654" y="551245"/>
                    <a:pt x="303082" y="555478"/>
                  </a:cubicBezTo>
                  <a:cubicBezTo>
                    <a:pt x="312056" y="568260"/>
                    <a:pt x="320974" y="581071"/>
                    <a:pt x="329641" y="594021"/>
                  </a:cubicBezTo>
                  <a:cubicBezTo>
                    <a:pt x="349206" y="624292"/>
                    <a:pt x="366736" y="655789"/>
                    <a:pt x="388446" y="684641"/>
                  </a:cubicBezTo>
                  <a:cubicBezTo>
                    <a:pt x="423980" y="734685"/>
                    <a:pt x="464307" y="788266"/>
                    <a:pt x="501429" y="837531"/>
                  </a:cubicBezTo>
                  <a:cubicBezTo>
                    <a:pt x="521440" y="865714"/>
                    <a:pt x="540363" y="894259"/>
                    <a:pt x="561182" y="921746"/>
                  </a:cubicBezTo>
                  <a:cubicBezTo>
                    <a:pt x="572524" y="937926"/>
                    <a:pt x="582836" y="955694"/>
                    <a:pt x="593650" y="971763"/>
                  </a:cubicBezTo>
                  <a:cubicBezTo>
                    <a:pt x="612517" y="999500"/>
                    <a:pt x="632583" y="1026374"/>
                    <a:pt x="651340" y="1054195"/>
                  </a:cubicBezTo>
                  <a:cubicBezTo>
                    <a:pt x="660453" y="1066477"/>
                    <a:pt x="667922" y="1079538"/>
                    <a:pt x="678011" y="1090761"/>
                  </a:cubicBezTo>
                  <a:cubicBezTo>
                    <a:pt x="681049" y="1094047"/>
                    <a:pt x="683891" y="1097528"/>
                    <a:pt x="687124" y="1100647"/>
                  </a:cubicBezTo>
                  <a:cubicBezTo>
                    <a:pt x="692196" y="1103878"/>
                    <a:pt x="698049" y="1105437"/>
                    <a:pt x="703846" y="1106802"/>
                  </a:cubicBezTo>
                  <a:cubicBezTo>
                    <a:pt x="726002" y="1111286"/>
                    <a:pt x="748549" y="1107944"/>
                    <a:pt x="769367" y="1099812"/>
                  </a:cubicBezTo>
                  <a:close/>
                  <a:moveTo>
                    <a:pt x="786396" y="1091875"/>
                  </a:moveTo>
                  <a:cubicBezTo>
                    <a:pt x="788430" y="1090900"/>
                    <a:pt x="790409" y="1089814"/>
                    <a:pt x="792304" y="1088645"/>
                  </a:cubicBezTo>
                  <a:cubicBezTo>
                    <a:pt x="785699" y="1081125"/>
                    <a:pt x="780933" y="1071824"/>
                    <a:pt x="775220" y="1063636"/>
                  </a:cubicBezTo>
                  <a:cubicBezTo>
                    <a:pt x="753816" y="1034172"/>
                    <a:pt x="734391" y="1003343"/>
                    <a:pt x="712653" y="974130"/>
                  </a:cubicBezTo>
                  <a:cubicBezTo>
                    <a:pt x="695708" y="951349"/>
                    <a:pt x="678345" y="928875"/>
                    <a:pt x="661874" y="905733"/>
                  </a:cubicBezTo>
                  <a:cubicBezTo>
                    <a:pt x="660648" y="906513"/>
                    <a:pt x="659366" y="907181"/>
                    <a:pt x="658168" y="907877"/>
                  </a:cubicBezTo>
                  <a:cubicBezTo>
                    <a:pt x="656691" y="908685"/>
                    <a:pt x="655018" y="909743"/>
                    <a:pt x="653290" y="910634"/>
                  </a:cubicBezTo>
                  <a:cubicBezTo>
                    <a:pt x="667671" y="930463"/>
                    <a:pt x="681717" y="950514"/>
                    <a:pt x="694872" y="971206"/>
                  </a:cubicBezTo>
                  <a:cubicBezTo>
                    <a:pt x="714576" y="999417"/>
                    <a:pt x="735088" y="1027043"/>
                    <a:pt x="755349" y="1054836"/>
                  </a:cubicBezTo>
                  <a:cubicBezTo>
                    <a:pt x="764156" y="1067925"/>
                    <a:pt x="774523" y="1080290"/>
                    <a:pt x="781881" y="1094214"/>
                  </a:cubicBezTo>
                  <a:cubicBezTo>
                    <a:pt x="783441" y="1093462"/>
                    <a:pt x="784918" y="1092683"/>
                    <a:pt x="786396" y="1091875"/>
                  </a:cubicBezTo>
                  <a:close/>
                  <a:moveTo>
                    <a:pt x="823155" y="1048988"/>
                  </a:moveTo>
                  <a:cubicBezTo>
                    <a:pt x="824577" y="1045785"/>
                    <a:pt x="824688" y="1041524"/>
                    <a:pt x="827392" y="1039129"/>
                  </a:cubicBezTo>
                  <a:cubicBezTo>
                    <a:pt x="826221" y="1034228"/>
                    <a:pt x="821846" y="1030635"/>
                    <a:pt x="819421" y="1026291"/>
                  </a:cubicBezTo>
                  <a:cubicBezTo>
                    <a:pt x="813847" y="1017630"/>
                    <a:pt x="808663" y="1008635"/>
                    <a:pt x="802839" y="1000196"/>
                  </a:cubicBezTo>
                  <a:cubicBezTo>
                    <a:pt x="788402" y="980257"/>
                    <a:pt x="775192" y="959565"/>
                    <a:pt x="763654" y="937815"/>
                  </a:cubicBezTo>
                  <a:cubicBezTo>
                    <a:pt x="753705" y="919463"/>
                    <a:pt x="740885" y="901500"/>
                    <a:pt x="729681" y="884679"/>
                  </a:cubicBezTo>
                  <a:cubicBezTo>
                    <a:pt x="704570" y="848671"/>
                    <a:pt x="678262" y="813581"/>
                    <a:pt x="651284" y="778965"/>
                  </a:cubicBezTo>
                  <a:cubicBezTo>
                    <a:pt x="629211" y="746883"/>
                    <a:pt x="606999" y="715804"/>
                    <a:pt x="583784" y="684724"/>
                  </a:cubicBezTo>
                  <a:cubicBezTo>
                    <a:pt x="571995" y="667987"/>
                    <a:pt x="561572" y="650860"/>
                    <a:pt x="549616" y="634457"/>
                  </a:cubicBezTo>
                  <a:cubicBezTo>
                    <a:pt x="538607" y="618917"/>
                    <a:pt x="526177" y="604380"/>
                    <a:pt x="516172" y="588117"/>
                  </a:cubicBezTo>
                  <a:cubicBezTo>
                    <a:pt x="504077" y="566924"/>
                    <a:pt x="492260" y="545424"/>
                    <a:pt x="478158" y="525484"/>
                  </a:cubicBezTo>
                  <a:cubicBezTo>
                    <a:pt x="474619" y="519720"/>
                    <a:pt x="443990" y="478754"/>
                    <a:pt x="439252" y="463827"/>
                  </a:cubicBezTo>
                  <a:cubicBezTo>
                    <a:pt x="439141" y="463994"/>
                    <a:pt x="439029" y="464161"/>
                    <a:pt x="438946" y="464328"/>
                  </a:cubicBezTo>
                  <a:cubicBezTo>
                    <a:pt x="431672" y="475718"/>
                    <a:pt x="422140" y="485243"/>
                    <a:pt x="411717" y="493737"/>
                  </a:cubicBezTo>
                  <a:cubicBezTo>
                    <a:pt x="404164" y="500393"/>
                    <a:pt x="396612" y="507132"/>
                    <a:pt x="388418" y="513008"/>
                  </a:cubicBezTo>
                  <a:cubicBezTo>
                    <a:pt x="396556" y="521753"/>
                    <a:pt x="402409" y="533254"/>
                    <a:pt x="409710" y="542862"/>
                  </a:cubicBezTo>
                  <a:cubicBezTo>
                    <a:pt x="423840" y="563860"/>
                    <a:pt x="440060" y="583299"/>
                    <a:pt x="454580" y="603963"/>
                  </a:cubicBezTo>
                  <a:cubicBezTo>
                    <a:pt x="475956" y="634457"/>
                    <a:pt x="496636" y="665453"/>
                    <a:pt x="518848" y="695335"/>
                  </a:cubicBezTo>
                  <a:cubicBezTo>
                    <a:pt x="554409" y="737776"/>
                    <a:pt x="586208" y="783003"/>
                    <a:pt x="619819" y="826893"/>
                  </a:cubicBezTo>
                  <a:cubicBezTo>
                    <a:pt x="648246" y="859086"/>
                    <a:pt x="670820" y="895568"/>
                    <a:pt x="696823" y="929572"/>
                  </a:cubicBezTo>
                  <a:cubicBezTo>
                    <a:pt x="723856" y="963854"/>
                    <a:pt x="748131" y="1000169"/>
                    <a:pt x="772935" y="1035982"/>
                  </a:cubicBezTo>
                  <a:cubicBezTo>
                    <a:pt x="783664" y="1049907"/>
                    <a:pt x="792304" y="1065363"/>
                    <a:pt x="802866" y="1079343"/>
                  </a:cubicBezTo>
                  <a:cubicBezTo>
                    <a:pt x="803117" y="1079705"/>
                    <a:pt x="803368" y="1080067"/>
                    <a:pt x="803647" y="1080429"/>
                  </a:cubicBezTo>
                  <a:cubicBezTo>
                    <a:pt x="812816" y="1072074"/>
                    <a:pt x="819783" y="1061380"/>
                    <a:pt x="823155" y="1048988"/>
                  </a:cubicBezTo>
                  <a:close/>
                  <a:moveTo>
                    <a:pt x="877585" y="1041719"/>
                  </a:moveTo>
                  <a:cubicBezTo>
                    <a:pt x="880232" y="1033448"/>
                    <a:pt x="876052" y="1024843"/>
                    <a:pt x="873906" y="1016878"/>
                  </a:cubicBezTo>
                  <a:cubicBezTo>
                    <a:pt x="862897" y="986913"/>
                    <a:pt x="844699" y="961765"/>
                    <a:pt x="827949" y="935114"/>
                  </a:cubicBezTo>
                  <a:cubicBezTo>
                    <a:pt x="810112" y="907543"/>
                    <a:pt x="787427" y="886072"/>
                    <a:pt x="766274" y="861648"/>
                  </a:cubicBezTo>
                  <a:cubicBezTo>
                    <a:pt x="763041" y="857638"/>
                    <a:pt x="759836" y="853600"/>
                    <a:pt x="756603" y="849562"/>
                  </a:cubicBezTo>
                  <a:cubicBezTo>
                    <a:pt x="754987" y="849757"/>
                    <a:pt x="753259" y="849673"/>
                    <a:pt x="751698" y="849673"/>
                  </a:cubicBezTo>
                  <a:cubicBezTo>
                    <a:pt x="743839" y="849506"/>
                    <a:pt x="736035" y="851539"/>
                    <a:pt x="728176" y="850620"/>
                  </a:cubicBezTo>
                  <a:cubicBezTo>
                    <a:pt x="725723" y="850202"/>
                    <a:pt x="723355" y="849506"/>
                    <a:pt x="721125" y="848587"/>
                  </a:cubicBezTo>
                  <a:cubicBezTo>
                    <a:pt x="735450" y="868583"/>
                    <a:pt x="749496" y="888829"/>
                    <a:pt x="762846" y="909158"/>
                  </a:cubicBezTo>
                  <a:cubicBezTo>
                    <a:pt x="776000" y="929599"/>
                    <a:pt x="786396" y="951879"/>
                    <a:pt x="800191" y="971930"/>
                  </a:cubicBezTo>
                  <a:cubicBezTo>
                    <a:pt x="811144" y="987330"/>
                    <a:pt x="821678" y="1003009"/>
                    <a:pt x="831488" y="1019161"/>
                  </a:cubicBezTo>
                  <a:cubicBezTo>
                    <a:pt x="833523" y="1022086"/>
                    <a:pt x="835948" y="1025093"/>
                    <a:pt x="837898" y="1028296"/>
                  </a:cubicBezTo>
                  <a:cubicBezTo>
                    <a:pt x="838539" y="1027711"/>
                    <a:pt x="839292" y="1027238"/>
                    <a:pt x="840100" y="1026931"/>
                  </a:cubicBezTo>
                  <a:cubicBezTo>
                    <a:pt x="842999" y="1025650"/>
                    <a:pt x="846315" y="1026569"/>
                    <a:pt x="849046" y="1027823"/>
                  </a:cubicBezTo>
                  <a:cubicBezTo>
                    <a:pt x="859470" y="1033225"/>
                    <a:pt x="865852" y="1042638"/>
                    <a:pt x="871927" y="1052218"/>
                  </a:cubicBezTo>
                  <a:cubicBezTo>
                    <a:pt x="873794" y="1048737"/>
                    <a:pt x="876275" y="1045451"/>
                    <a:pt x="877585" y="1041719"/>
                  </a:cubicBezTo>
                  <a:close/>
                  <a:moveTo>
                    <a:pt x="940068" y="1184194"/>
                  </a:moveTo>
                  <a:cubicBezTo>
                    <a:pt x="939929" y="1183860"/>
                    <a:pt x="939817" y="1183498"/>
                    <a:pt x="939734" y="1183136"/>
                  </a:cubicBezTo>
                  <a:cubicBezTo>
                    <a:pt x="933937" y="1156401"/>
                    <a:pt x="914122" y="1136266"/>
                    <a:pt x="900326" y="1113514"/>
                  </a:cubicBezTo>
                  <a:cubicBezTo>
                    <a:pt x="898431" y="1110534"/>
                    <a:pt x="896369" y="1107582"/>
                    <a:pt x="894334" y="1104574"/>
                  </a:cubicBezTo>
                  <a:cubicBezTo>
                    <a:pt x="894251" y="1104574"/>
                    <a:pt x="894195" y="1104546"/>
                    <a:pt x="894111" y="1104518"/>
                  </a:cubicBezTo>
                  <a:cubicBezTo>
                    <a:pt x="893972" y="1104491"/>
                    <a:pt x="893805" y="1104463"/>
                    <a:pt x="893638" y="1104407"/>
                  </a:cubicBezTo>
                  <a:cubicBezTo>
                    <a:pt x="893470" y="1104379"/>
                    <a:pt x="893303" y="1104323"/>
                    <a:pt x="893136" y="1104268"/>
                  </a:cubicBezTo>
                  <a:cubicBezTo>
                    <a:pt x="880400" y="1093685"/>
                    <a:pt x="873126" y="1077254"/>
                    <a:pt x="863427" y="1064082"/>
                  </a:cubicBezTo>
                  <a:cubicBezTo>
                    <a:pt x="862145" y="1062355"/>
                    <a:pt x="860974" y="1060461"/>
                    <a:pt x="859776" y="1058540"/>
                  </a:cubicBezTo>
                  <a:cubicBezTo>
                    <a:pt x="859414" y="1057899"/>
                    <a:pt x="859024" y="1057287"/>
                    <a:pt x="858633" y="1056646"/>
                  </a:cubicBezTo>
                  <a:cubicBezTo>
                    <a:pt x="858438" y="1056312"/>
                    <a:pt x="858215" y="1055950"/>
                    <a:pt x="858020" y="1055616"/>
                  </a:cubicBezTo>
                  <a:cubicBezTo>
                    <a:pt x="857714" y="1055087"/>
                    <a:pt x="857407" y="1054558"/>
                    <a:pt x="857101" y="1054028"/>
                  </a:cubicBezTo>
                  <a:cubicBezTo>
                    <a:pt x="856906" y="1053666"/>
                    <a:pt x="856683" y="1053332"/>
                    <a:pt x="856460" y="1052970"/>
                  </a:cubicBezTo>
                  <a:cubicBezTo>
                    <a:pt x="856404" y="1052859"/>
                    <a:pt x="856320" y="1052747"/>
                    <a:pt x="856264" y="1052636"/>
                  </a:cubicBezTo>
                  <a:cubicBezTo>
                    <a:pt x="855930" y="1052051"/>
                    <a:pt x="855568" y="1051466"/>
                    <a:pt x="855205" y="1050881"/>
                  </a:cubicBezTo>
                  <a:cubicBezTo>
                    <a:pt x="855010" y="1050547"/>
                    <a:pt x="854787" y="1050185"/>
                    <a:pt x="854564" y="1049879"/>
                  </a:cubicBezTo>
                  <a:cubicBezTo>
                    <a:pt x="852391" y="1046426"/>
                    <a:pt x="850022" y="1043167"/>
                    <a:pt x="847179" y="1040522"/>
                  </a:cubicBezTo>
                  <a:cubicBezTo>
                    <a:pt x="846956" y="1040299"/>
                    <a:pt x="846733" y="1040076"/>
                    <a:pt x="846482" y="1039881"/>
                  </a:cubicBezTo>
                  <a:cubicBezTo>
                    <a:pt x="846009" y="1039463"/>
                    <a:pt x="845535" y="1039073"/>
                    <a:pt x="845033" y="1038711"/>
                  </a:cubicBezTo>
                  <a:cubicBezTo>
                    <a:pt x="844754" y="1038489"/>
                    <a:pt x="844448" y="1038266"/>
                    <a:pt x="844141" y="1038071"/>
                  </a:cubicBezTo>
                  <a:cubicBezTo>
                    <a:pt x="843249" y="1037458"/>
                    <a:pt x="842274" y="1036901"/>
                    <a:pt x="841271" y="1036400"/>
                  </a:cubicBezTo>
                  <a:cubicBezTo>
                    <a:pt x="841661" y="1038433"/>
                    <a:pt x="841633" y="1040549"/>
                    <a:pt x="841076" y="1042805"/>
                  </a:cubicBezTo>
                  <a:cubicBezTo>
                    <a:pt x="841020" y="1043028"/>
                    <a:pt x="840936" y="1043251"/>
                    <a:pt x="840853" y="1043474"/>
                  </a:cubicBezTo>
                  <a:cubicBezTo>
                    <a:pt x="840797" y="1043613"/>
                    <a:pt x="840741" y="1043752"/>
                    <a:pt x="840685" y="1043891"/>
                  </a:cubicBezTo>
                  <a:cubicBezTo>
                    <a:pt x="840602" y="1044058"/>
                    <a:pt x="840546" y="1044198"/>
                    <a:pt x="840462" y="1044337"/>
                  </a:cubicBezTo>
                  <a:cubicBezTo>
                    <a:pt x="840017" y="1045145"/>
                    <a:pt x="839403" y="1045813"/>
                    <a:pt x="838707" y="1046370"/>
                  </a:cubicBezTo>
                  <a:cubicBezTo>
                    <a:pt x="838372" y="1047707"/>
                    <a:pt x="838010" y="1049043"/>
                    <a:pt x="837620" y="1050380"/>
                  </a:cubicBezTo>
                  <a:cubicBezTo>
                    <a:pt x="837453" y="1051049"/>
                    <a:pt x="837230" y="1051689"/>
                    <a:pt x="837035" y="1052330"/>
                  </a:cubicBezTo>
                  <a:cubicBezTo>
                    <a:pt x="837035" y="1052330"/>
                    <a:pt x="837035" y="1052357"/>
                    <a:pt x="837007" y="1052385"/>
                  </a:cubicBezTo>
                  <a:cubicBezTo>
                    <a:pt x="836867" y="1052887"/>
                    <a:pt x="836700" y="1053416"/>
                    <a:pt x="836505" y="1053917"/>
                  </a:cubicBezTo>
                  <a:cubicBezTo>
                    <a:pt x="836449" y="1054140"/>
                    <a:pt x="836366" y="1054363"/>
                    <a:pt x="836282" y="1054585"/>
                  </a:cubicBezTo>
                  <a:cubicBezTo>
                    <a:pt x="836115" y="1055142"/>
                    <a:pt x="835920" y="1055671"/>
                    <a:pt x="835697" y="1056228"/>
                  </a:cubicBezTo>
                  <a:cubicBezTo>
                    <a:pt x="835223" y="1057565"/>
                    <a:pt x="834721" y="1058902"/>
                    <a:pt x="834192" y="1060211"/>
                  </a:cubicBezTo>
                  <a:cubicBezTo>
                    <a:pt x="833969" y="1060796"/>
                    <a:pt x="833718" y="1061353"/>
                    <a:pt x="833467" y="1061910"/>
                  </a:cubicBezTo>
                  <a:cubicBezTo>
                    <a:pt x="832408" y="1064360"/>
                    <a:pt x="831238" y="1066783"/>
                    <a:pt x="829984" y="1069122"/>
                  </a:cubicBezTo>
                  <a:cubicBezTo>
                    <a:pt x="829677" y="1069707"/>
                    <a:pt x="829370" y="1070264"/>
                    <a:pt x="829064" y="1070821"/>
                  </a:cubicBezTo>
                  <a:cubicBezTo>
                    <a:pt x="829064" y="1070849"/>
                    <a:pt x="829036" y="1070877"/>
                    <a:pt x="829008" y="1070905"/>
                  </a:cubicBezTo>
                  <a:cubicBezTo>
                    <a:pt x="828757" y="1071350"/>
                    <a:pt x="828506" y="1071768"/>
                    <a:pt x="828228" y="1072214"/>
                  </a:cubicBezTo>
                  <a:cubicBezTo>
                    <a:pt x="826806" y="1074609"/>
                    <a:pt x="825274" y="1076920"/>
                    <a:pt x="823629" y="1079148"/>
                  </a:cubicBezTo>
                  <a:cubicBezTo>
                    <a:pt x="823462" y="1079399"/>
                    <a:pt x="823267" y="1079649"/>
                    <a:pt x="823072" y="1079900"/>
                  </a:cubicBezTo>
                  <a:cubicBezTo>
                    <a:pt x="822821" y="1080262"/>
                    <a:pt x="822542" y="1080624"/>
                    <a:pt x="822264" y="1080958"/>
                  </a:cubicBezTo>
                  <a:cubicBezTo>
                    <a:pt x="821901" y="1081459"/>
                    <a:pt x="821483" y="1081933"/>
                    <a:pt x="821121" y="1082406"/>
                  </a:cubicBezTo>
                  <a:cubicBezTo>
                    <a:pt x="820313" y="1083381"/>
                    <a:pt x="819505" y="1084328"/>
                    <a:pt x="818668" y="1085247"/>
                  </a:cubicBezTo>
                  <a:cubicBezTo>
                    <a:pt x="818223" y="1085748"/>
                    <a:pt x="817777" y="1086222"/>
                    <a:pt x="817331" y="1086695"/>
                  </a:cubicBezTo>
                  <a:cubicBezTo>
                    <a:pt x="816355" y="1087725"/>
                    <a:pt x="815352" y="1088728"/>
                    <a:pt x="814321" y="1089703"/>
                  </a:cubicBezTo>
                  <a:cubicBezTo>
                    <a:pt x="813429" y="1090538"/>
                    <a:pt x="812509" y="1091374"/>
                    <a:pt x="811562" y="1092181"/>
                  </a:cubicBezTo>
                  <a:cubicBezTo>
                    <a:pt x="811060" y="1092627"/>
                    <a:pt x="810558" y="1093045"/>
                    <a:pt x="810029" y="1093462"/>
                  </a:cubicBezTo>
                  <a:cubicBezTo>
                    <a:pt x="809639" y="1093769"/>
                    <a:pt x="809249" y="1094103"/>
                    <a:pt x="808858" y="1094381"/>
                  </a:cubicBezTo>
                  <a:cubicBezTo>
                    <a:pt x="807883" y="1095161"/>
                    <a:pt x="806880" y="1095913"/>
                    <a:pt x="805848" y="1096637"/>
                  </a:cubicBezTo>
                  <a:cubicBezTo>
                    <a:pt x="805375" y="1096971"/>
                    <a:pt x="804929" y="1097305"/>
                    <a:pt x="804427" y="1097612"/>
                  </a:cubicBezTo>
                  <a:cubicBezTo>
                    <a:pt x="804009" y="1097918"/>
                    <a:pt x="803591" y="1098197"/>
                    <a:pt x="803145" y="1098475"/>
                  </a:cubicBezTo>
                  <a:cubicBezTo>
                    <a:pt x="802421" y="1098949"/>
                    <a:pt x="801668" y="1099394"/>
                    <a:pt x="800916" y="1099868"/>
                  </a:cubicBezTo>
                  <a:cubicBezTo>
                    <a:pt x="800052" y="1100397"/>
                    <a:pt x="799188" y="1100898"/>
                    <a:pt x="798268" y="1101399"/>
                  </a:cubicBezTo>
                  <a:cubicBezTo>
                    <a:pt x="797571" y="1101789"/>
                    <a:pt x="796874" y="1102151"/>
                    <a:pt x="796178" y="1102513"/>
                  </a:cubicBezTo>
                  <a:cubicBezTo>
                    <a:pt x="764351" y="1120337"/>
                    <a:pt x="725584" y="1129360"/>
                    <a:pt x="690134" y="1117440"/>
                  </a:cubicBezTo>
                  <a:cubicBezTo>
                    <a:pt x="689772" y="1117357"/>
                    <a:pt x="689409" y="1117245"/>
                    <a:pt x="689075" y="1117134"/>
                  </a:cubicBezTo>
                  <a:cubicBezTo>
                    <a:pt x="688824" y="1117078"/>
                    <a:pt x="688573" y="1116995"/>
                    <a:pt x="688323" y="1116883"/>
                  </a:cubicBezTo>
                  <a:cubicBezTo>
                    <a:pt x="687459" y="1116605"/>
                    <a:pt x="686622" y="1116243"/>
                    <a:pt x="685814" y="1115881"/>
                  </a:cubicBezTo>
                  <a:cubicBezTo>
                    <a:pt x="685536" y="1115769"/>
                    <a:pt x="685229" y="1115630"/>
                    <a:pt x="684978" y="1115491"/>
                  </a:cubicBezTo>
                  <a:cubicBezTo>
                    <a:pt x="683445" y="1114739"/>
                    <a:pt x="681996" y="1113876"/>
                    <a:pt x="680631" y="1112929"/>
                  </a:cubicBezTo>
                  <a:cubicBezTo>
                    <a:pt x="680686" y="1113235"/>
                    <a:pt x="680658" y="1113514"/>
                    <a:pt x="680547" y="1113736"/>
                  </a:cubicBezTo>
                  <a:cubicBezTo>
                    <a:pt x="680519" y="1113792"/>
                    <a:pt x="680463" y="1113876"/>
                    <a:pt x="680380" y="1113931"/>
                  </a:cubicBezTo>
                  <a:cubicBezTo>
                    <a:pt x="680324" y="1113987"/>
                    <a:pt x="680240" y="1114015"/>
                    <a:pt x="680129" y="1114071"/>
                  </a:cubicBezTo>
                  <a:cubicBezTo>
                    <a:pt x="683947" y="1128524"/>
                    <a:pt x="694705" y="1139552"/>
                    <a:pt x="702787" y="1151750"/>
                  </a:cubicBezTo>
                  <a:cubicBezTo>
                    <a:pt x="718059" y="1174837"/>
                    <a:pt x="737122" y="1194777"/>
                    <a:pt x="753955" y="1216638"/>
                  </a:cubicBezTo>
                  <a:cubicBezTo>
                    <a:pt x="765661" y="1229532"/>
                    <a:pt x="776864" y="1243122"/>
                    <a:pt x="790464" y="1254067"/>
                  </a:cubicBezTo>
                  <a:cubicBezTo>
                    <a:pt x="795760" y="1259525"/>
                    <a:pt x="802504" y="1262338"/>
                    <a:pt x="810085" y="1262533"/>
                  </a:cubicBezTo>
                  <a:cubicBezTo>
                    <a:pt x="812844" y="1262672"/>
                    <a:pt x="815631" y="1262700"/>
                    <a:pt x="818390" y="1262644"/>
                  </a:cubicBezTo>
                  <a:cubicBezTo>
                    <a:pt x="818919" y="1262644"/>
                    <a:pt x="819449" y="1262616"/>
                    <a:pt x="819978" y="1262616"/>
                  </a:cubicBezTo>
                  <a:cubicBezTo>
                    <a:pt x="820062" y="1262616"/>
                    <a:pt x="820146" y="1262616"/>
                    <a:pt x="820229" y="1262616"/>
                  </a:cubicBezTo>
                  <a:cubicBezTo>
                    <a:pt x="820647" y="1262616"/>
                    <a:pt x="821065" y="1262589"/>
                    <a:pt x="821483" y="1262561"/>
                  </a:cubicBezTo>
                  <a:cubicBezTo>
                    <a:pt x="823657" y="1262477"/>
                    <a:pt x="825831" y="1262310"/>
                    <a:pt x="828005" y="1262087"/>
                  </a:cubicBezTo>
                  <a:cubicBezTo>
                    <a:pt x="828674" y="1262032"/>
                    <a:pt x="829342" y="1261948"/>
                    <a:pt x="829984" y="1261864"/>
                  </a:cubicBezTo>
                  <a:cubicBezTo>
                    <a:pt x="830374" y="1261837"/>
                    <a:pt x="830764" y="1261781"/>
                    <a:pt x="831154" y="1261725"/>
                  </a:cubicBezTo>
                  <a:cubicBezTo>
                    <a:pt x="832492" y="1261558"/>
                    <a:pt x="833830" y="1261363"/>
                    <a:pt x="835167" y="1261113"/>
                  </a:cubicBezTo>
                  <a:cubicBezTo>
                    <a:pt x="835418" y="1261001"/>
                    <a:pt x="835669" y="1260918"/>
                    <a:pt x="835948" y="1260862"/>
                  </a:cubicBezTo>
                  <a:cubicBezTo>
                    <a:pt x="836087" y="1260834"/>
                    <a:pt x="836198" y="1260806"/>
                    <a:pt x="836338" y="1260806"/>
                  </a:cubicBezTo>
                  <a:cubicBezTo>
                    <a:pt x="836533" y="1260778"/>
                    <a:pt x="836756" y="1260778"/>
                    <a:pt x="836979" y="1260806"/>
                  </a:cubicBezTo>
                  <a:cubicBezTo>
                    <a:pt x="837035" y="1260806"/>
                    <a:pt x="837118" y="1260778"/>
                    <a:pt x="837174" y="1260778"/>
                  </a:cubicBezTo>
                  <a:cubicBezTo>
                    <a:pt x="837982" y="1260639"/>
                    <a:pt x="838762" y="1260472"/>
                    <a:pt x="839571" y="1260277"/>
                  </a:cubicBezTo>
                  <a:cubicBezTo>
                    <a:pt x="839710" y="1260249"/>
                    <a:pt x="839849" y="1260221"/>
                    <a:pt x="839989" y="1260194"/>
                  </a:cubicBezTo>
                  <a:cubicBezTo>
                    <a:pt x="840630" y="1260054"/>
                    <a:pt x="841299" y="1259915"/>
                    <a:pt x="841940" y="1259720"/>
                  </a:cubicBezTo>
                  <a:cubicBezTo>
                    <a:pt x="842413" y="1259637"/>
                    <a:pt x="842859" y="1259497"/>
                    <a:pt x="843333" y="1259386"/>
                  </a:cubicBezTo>
                  <a:cubicBezTo>
                    <a:pt x="843779" y="1259275"/>
                    <a:pt x="844197" y="1259163"/>
                    <a:pt x="844643" y="1259024"/>
                  </a:cubicBezTo>
                  <a:cubicBezTo>
                    <a:pt x="844699" y="1259024"/>
                    <a:pt x="844727" y="1258996"/>
                    <a:pt x="844782" y="1258996"/>
                  </a:cubicBezTo>
                  <a:cubicBezTo>
                    <a:pt x="845228" y="1258885"/>
                    <a:pt x="845646" y="1258773"/>
                    <a:pt x="846064" y="1258634"/>
                  </a:cubicBezTo>
                  <a:cubicBezTo>
                    <a:pt x="846148" y="1258606"/>
                    <a:pt x="846232" y="1258578"/>
                    <a:pt x="846315" y="1258578"/>
                  </a:cubicBezTo>
                  <a:cubicBezTo>
                    <a:pt x="846622" y="1258495"/>
                    <a:pt x="846900" y="1258411"/>
                    <a:pt x="847179" y="1258300"/>
                  </a:cubicBezTo>
                  <a:cubicBezTo>
                    <a:pt x="847876" y="1258105"/>
                    <a:pt x="848545" y="1257882"/>
                    <a:pt x="849213" y="1257659"/>
                  </a:cubicBezTo>
                  <a:cubicBezTo>
                    <a:pt x="849966" y="1257437"/>
                    <a:pt x="850718" y="1257158"/>
                    <a:pt x="851443" y="1256880"/>
                  </a:cubicBezTo>
                  <a:cubicBezTo>
                    <a:pt x="852084" y="1256657"/>
                    <a:pt x="852725" y="1256434"/>
                    <a:pt x="853338" y="1256156"/>
                  </a:cubicBezTo>
                  <a:cubicBezTo>
                    <a:pt x="853366" y="1256156"/>
                    <a:pt x="853394" y="1256156"/>
                    <a:pt x="853422" y="1256128"/>
                  </a:cubicBezTo>
                  <a:cubicBezTo>
                    <a:pt x="853812" y="1255988"/>
                    <a:pt x="854174" y="1255849"/>
                    <a:pt x="854564" y="1255682"/>
                  </a:cubicBezTo>
                  <a:cubicBezTo>
                    <a:pt x="855150" y="1255459"/>
                    <a:pt x="855707" y="1255209"/>
                    <a:pt x="856292" y="1254958"/>
                  </a:cubicBezTo>
                  <a:cubicBezTo>
                    <a:pt x="856571" y="1254847"/>
                    <a:pt x="856878" y="1254707"/>
                    <a:pt x="857156" y="1254568"/>
                  </a:cubicBezTo>
                  <a:cubicBezTo>
                    <a:pt x="857296" y="1254512"/>
                    <a:pt x="857407" y="1254457"/>
                    <a:pt x="857547" y="1254401"/>
                  </a:cubicBezTo>
                  <a:cubicBezTo>
                    <a:pt x="858271" y="1254095"/>
                    <a:pt x="858996" y="1253733"/>
                    <a:pt x="859720" y="1253398"/>
                  </a:cubicBezTo>
                  <a:cubicBezTo>
                    <a:pt x="871342" y="1247829"/>
                    <a:pt x="882991" y="1242872"/>
                    <a:pt x="893526" y="1236383"/>
                  </a:cubicBezTo>
                  <a:cubicBezTo>
                    <a:pt x="905176" y="1228697"/>
                    <a:pt x="914902" y="1218782"/>
                    <a:pt x="924322" y="1208562"/>
                  </a:cubicBezTo>
                  <a:cubicBezTo>
                    <a:pt x="924852" y="1208172"/>
                    <a:pt x="925353" y="1207726"/>
                    <a:pt x="925855" y="1207169"/>
                  </a:cubicBezTo>
                  <a:cubicBezTo>
                    <a:pt x="926301" y="1206696"/>
                    <a:pt x="926719" y="1206195"/>
                    <a:pt x="927137" y="1205610"/>
                  </a:cubicBezTo>
                  <a:cubicBezTo>
                    <a:pt x="928837" y="1203326"/>
                    <a:pt x="930425" y="1200319"/>
                    <a:pt x="932070" y="1197172"/>
                  </a:cubicBezTo>
                  <a:cubicBezTo>
                    <a:pt x="932376" y="1196587"/>
                    <a:pt x="932683" y="1196030"/>
                    <a:pt x="932962" y="1195473"/>
                  </a:cubicBezTo>
                  <a:cubicBezTo>
                    <a:pt x="932962" y="1195445"/>
                    <a:pt x="932962" y="1195417"/>
                    <a:pt x="932989" y="1195389"/>
                  </a:cubicBezTo>
                  <a:cubicBezTo>
                    <a:pt x="933296" y="1194804"/>
                    <a:pt x="933575" y="1194247"/>
                    <a:pt x="933881" y="1193690"/>
                  </a:cubicBezTo>
                  <a:cubicBezTo>
                    <a:pt x="933881" y="1193663"/>
                    <a:pt x="933909" y="1193607"/>
                    <a:pt x="933937" y="1193579"/>
                  </a:cubicBezTo>
                  <a:cubicBezTo>
                    <a:pt x="934216" y="1193022"/>
                    <a:pt x="934522" y="1192465"/>
                    <a:pt x="934829" y="1191936"/>
                  </a:cubicBezTo>
                  <a:cubicBezTo>
                    <a:pt x="935470" y="1190766"/>
                    <a:pt x="936111" y="1189652"/>
                    <a:pt x="936780" y="1188594"/>
                  </a:cubicBezTo>
                  <a:cubicBezTo>
                    <a:pt x="936891" y="1188427"/>
                    <a:pt x="937003" y="1188260"/>
                    <a:pt x="937114" y="1188065"/>
                  </a:cubicBezTo>
                  <a:cubicBezTo>
                    <a:pt x="937616" y="1187285"/>
                    <a:pt x="938117" y="1186533"/>
                    <a:pt x="938675" y="1185865"/>
                  </a:cubicBezTo>
                  <a:cubicBezTo>
                    <a:pt x="938842" y="1185670"/>
                    <a:pt x="939009" y="1185447"/>
                    <a:pt x="939176" y="1185252"/>
                  </a:cubicBezTo>
                  <a:cubicBezTo>
                    <a:pt x="939483" y="1184862"/>
                    <a:pt x="939762" y="1184528"/>
                    <a:pt x="940068" y="1184194"/>
                  </a:cubicBezTo>
                  <a:close/>
                  <a:moveTo>
                    <a:pt x="1008962" y="1344297"/>
                  </a:moveTo>
                  <a:cubicBezTo>
                    <a:pt x="1005534" y="1329760"/>
                    <a:pt x="995139" y="1318036"/>
                    <a:pt x="988338" y="1305002"/>
                  </a:cubicBezTo>
                  <a:cubicBezTo>
                    <a:pt x="986973" y="1302607"/>
                    <a:pt x="985579" y="1300240"/>
                    <a:pt x="984186" y="1297873"/>
                  </a:cubicBezTo>
                  <a:cubicBezTo>
                    <a:pt x="983210" y="1296230"/>
                    <a:pt x="982235" y="1294559"/>
                    <a:pt x="981232" y="1292916"/>
                  </a:cubicBezTo>
                  <a:cubicBezTo>
                    <a:pt x="980033" y="1290911"/>
                    <a:pt x="978807" y="1288906"/>
                    <a:pt x="977581" y="1286928"/>
                  </a:cubicBezTo>
                  <a:cubicBezTo>
                    <a:pt x="976354" y="1284923"/>
                    <a:pt x="975128" y="1282946"/>
                    <a:pt x="973902" y="1280969"/>
                  </a:cubicBezTo>
                  <a:cubicBezTo>
                    <a:pt x="972258" y="1278323"/>
                    <a:pt x="970585" y="1275678"/>
                    <a:pt x="968913" y="1273060"/>
                  </a:cubicBezTo>
                  <a:cubicBezTo>
                    <a:pt x="968300" y="1272113"/>
                    <a:pt x="967687" y="1271166"/>
                    <a:pt x="967074" y="1270191"/>
                  </a:cubicBezTo>
                  <a:cubicBezTo>
                    <a:pt x="964482" y="1266153"/>
                    <a:pt x="961807" y="1262143"/>
                    <a:pt x="959103" y="1258161"/>
                  </a:cubicBezTo>
                  <a:cubicBezTo>
                    <a:pt x="958044" y="1256573"/>
                    <a:pt x="956957" y="1255014"/>
                    <a:pt x="955870" y="1253426"/>
                  </a:cubicBezTo>
                  <a:cubicBezTo>
                    <a:pt x="955703" y="1253176"/>
                    <a:pt x="955508" y="1252897"/>
                    <a:pt x="955341" y="1252647"/>
                  </a:cubicBezTo>
                  <a:cubicBezTo>
                    <a:pt x="954365" y="1251254"/>
                    <a:pt x="953390" y="1249834"/>
                    <a:pt x="952414" y="1248469"/>
                  </a:cubicBezTo>
                  <a:cubicBezTo>
                    <a:pt x="950798" y="1246130"/>
                    <a:pt x="949154" y="1243818"/>
                    <a:pt x="947482" y="1241507"/>
                  </a:cubicBezTo>
                  <a:cubicBezTo>
                    <a:pt x="945837" y="1239196"/>
                    <a:pt x="944137" y="1236884"/>
                    <a:pt x="942465" y="1234600"/>
                  </a:cubicBezTo>
                  <a:cubicBezTo>
                    <a:pt x="942437" y="1234545"/>
                    <a:pt x="942409" y="1234517"/>
                    <a:pt x="942354" y="1234461"/>
                  </a:cubicBezTo>
                  <a:cubicBezTo>
                    <a:pt x="940709" y="1232178"/>
                    <a:pt x="939009" y="1229950"/>
                    <a:pt x="937309" y="1227694"/>
                  </a:cubicBezTo>
                  <a:cubicBezTo>
                    <a:pt x="935581" y="1225410"/>
                    <a:pt x="933853" y="1223155"/>
                    <a:pt x="932098" y="1220899"/>
                  </a:cubicBezTo>
                  <a:cubicBezTo>
                    <a:pt x="928781" y="1224603"/>
                    <a:pt x="925297" y="1228223"/>
                    <a:pt x="921647" y="1231649"/>
                  </a:cubicBezTo>
                  <a:cubicBezTo>
                    <a:pt x="921173" y="1232094"/>
                    <a:pt x="920727" y="1232540"/>
                    <a:pt x="920225" y="1232985"/>
                  </a:cubicBezTo>
                  <a:cubicBezTo>
                    <a:pt x="916100" y="1236828"/>
                    <a:pt x="911753" y="1240449"/>
                    <a:pt x="907210" y="1243791"/>
                  </a:cubicBezTo>
                  <a:cubicBezTo>
                    <a:pt x="906708" y="1244181"/>
                    <a:pt x="906207" y="1244543"/>
                    <a:pt x="905677" y="1244905"/>
                  </a:cubicBezTo>
                  <a:cubicBezTo>
                    <a:pt x="904925" y="1245462"/>
                    <a:pt x="904172" y="1245991"/>
                    <a:pt x="903420" y="1246492"/>
                  </a:cubicBezTo>
                  <a:cubicBezTo>
                    <a:pt x="902862" y="1246882"/>
                    <a:pt x="902277" y="1247272"/>
                    <a:pt x="901720" y="1247634"/>
                  </a:cubicBezTo>
                  <a:cubicBezTo>
                    <a:pt x="899769" y="1248943"/>
                    <a:pt x="897762" y="1250168"/>
                    <a:pt x="895756" y="1251338"/>
                  </a:cubicBezTo>
                  <a:cubicBezTo>
                    <a:pt x="895170" y="1251672"/>
                    <a:pt x="894585" y="1252006"/>
                    <a:pt x="894000" y="1252340"/>
                  </a:cubicBezTo>
                  <a:cubicBezTo>
                    <a:pt x="893247" y="1252758"/>
                    <a:pt x="892495" y="1253148"/>
                    <a:pt x="891742" y="1253566"/>
                  </a:cubicBezTo>
                  <a:cubicBezTo>
                    <a:pt x="891074" y="1253928"/>
                    <a:pt x="890377" y="1254290"/>
                    <a:pt x="889680" y="1254624"/>
                  </a:cubicBezTo>
                  <a:cubicBezTo>
                    <a:pt x="888760" y="1255097"/>
                    <a:pt x="887813" y="1255543"/>
                    <a:pt x="886865" y="1255988"/>
                  </a:cubicBezTo>
                  <a:cubicBezTo>
                    <a:pt x="886782" y="1256044"/>
                    <a:pt x="886670" y="1256072"/>
                    <a:pt x="886559" y="1256128"/>
                  </a:cubicBezTo>
                  <a:cubicBezTo>
                    <a:pt x="885500" y="1256629"/>
                    <a:pt x="884441" y="1257075"/>
                    <a:pt x="883382" y="1257548"/>
                  </a:cubicBezTo>
                  <a:cubicBezTo>
                    <a:pt x="882211" y="1258189"/>
                    <a:pt x="881041" y="1258801"/>
                    <a:pt x="879870" y="1259414"/>
                  </a:cubicBezTo>
                  <a:cubicBezTo>
                    <a:pt x="879619" y="1259553"/>
                    <a:pt x="879396" y="1259664"/>
                    <a:pt x="879145" y="1259804"/>
                  </a:cubicBezTo>
                  <a:cubicBezTo>
                    <a:pt x="878170" y="1260305"/>
                    <a:pt x="877195" y="1260806"/>
                    <a:pt x="876219" y="1261280"/>
                  </a:cubicBezTo>
                  <a:cubicBezTo>
                    <a:pt x="874547" y="1262115"/>
                    <a:pt x="872875" y="1262923"/>
                    <a:pt x="871175" y="1263730"/>
                  </a:cubicBezTo>
                  <a:cubicBezTo>
                    <a:pt x="870060" y="1264232"/>
                    <a:pt x="868945" y="1264733"/>
                    <a:pt x="867830" y="1265234"/>
                  </a:cubicBezTo>
                  <a:cubicBezTo>
                    <a:pt x="864765" y="1266571"/>
                    <a:pt x="861699" y="1267824"/>
                    <a:pt x="858578" y="1268966"/>
                  </a:cubicBezTo>
                  <a:cubicBezTo>
                    <a:pt x="857156" y="1269495"/>
                    <a:pt x="855735" y="1269996"/>
                    <a:pt x="854286" y="1270470"/>
                  </a:cubicBezTo>
                  <a:cubicBezTo>
                    <a:pt x="854091" y="1270526"/>
                    <a:pt x="853868" y="1270609"/>
                    <a:pt x="853673" y="1270665"/>
                  </a:cubicBezTo>
                  <a:cubicBezTo>
                    <a:pt x="852446" y="1271083"/>
                    <a:pt x="851220" y="1271472"/>
                    <a:pt x="849966" y="1271834"/>
                  </a:cubicBezTo>
                  <a:cubicBezTo>
                    <a:pt x="850551" y="1272503"/>
                    <a:pt x="851053" y="1273060"/>
                    <a:pt x="851527" y="1273478"/>
                  </a:cubicBezTo>
                  <a:cubicBezTo>
                    <a:pt x="855456" y="1277905"/>
                    <a:pt x="859414" y="1282278"/>
                    <a:pt x="863399" y="1286650"/>
                  </a:cubicBezTo>
                  <a:cubicBezTo>
                    <a:pt x="877947" y="1302106"/>
                    <a:pt x="889290" y="1320152"/>
                    <a:pt x="902974" y="1336305"/>
                  </a:cubicBezTo>
                  <a:cubicBezTo>
                    <a:pt x="915682" y="1350313"/>
                    <a:pt x="929868" y="1362872"/>
                    <a:pt x="943552" y="1375906"/>
                  </a:cubicBezTo>
                  <a:cubicBezTo>
                    <a:pt x="947342" y="1380835"/>
                    <a:pt x="953306" y="1377382"/>
                    <a:pt x="958184" y="1376129"/>
                  </a:cubicBezTo>
                  <a:cubicBezTo>
                    <a:pt x="963423" y="1374374"/>
                    <a:pt x="968607" y="1372369"/>
                    <a:pt x="973567" y="1369890"/>
                  </a:cubicBezTo>
                  <a:cubicBezTo>
                    <a:pt x="986806" y="1363875"/>
                    <a:pt x="999040" y="1354546"/>
                    <a:pt x="1008962" y="1344297"/>
                  </a:cubicBezTo>
                  <a:close/>
                  <a:moveTo>
                    <a:pt x="997424" y="1158350"/>
                  </a:moveTo>
                  <a:cubicBezTo>
                    <a:pt x="997758" y="1139524"/>
                    <a:pt x="987642" y="1121228"/>
                    <a:pt x="982486" y="1103349"/>
                  </a:cubicBezTo>
                  <a:cubicBezTo>
                    <a:pt x="966990" y="1053833"/>
                    <a:pt x="932209" y="1013787"/>
                    <a:pt x="902695" y="972097"/>
                  </a:cubicBezTo>
                  <a:cubicBezTo>
                    <a:pt x="870701" y="924977"/>
                    <a:pt x="831823" y="883120"/>
                    <a:pt x="796401" y="838840"/>
                  </a:cubicBezTo>
                  <a:cubicBezTo>
                    <a:pt x="780877" y="820655"/>
                    <a:pt x="762901" y="804864"/>
                    <a:pt x="746876" y="787152"/>
                  </a:cubicBezTo>
                  <a:cubicBezTo>
                    <a:pt x="735478" y="774565"/>
                    <a:pt x="724107" y="761949"/>
                    <a:pt x="711817" y="750225"/>
                  </a:cubicBezTo>
                  <a:cubicBezTo>
                    <a:pt x="698077" y="736913"/>
                    <a:pt x="684058" y="723768"/>
                    <a:pt x="668396" y="712712"/>
                  </a:cubicBezTo>
                  <a:cubicBezTo>
                    <a:pt x="664745" y="710624"/>
                    <a:pt x="660592" y="707616"/>
                    <a:pt x="656245" y="708591"/>
                  </a:cubicBezTo>
                  <a:cubicBezTo>
                    <a:pt x="654768" y="709649"/>
                    <a:pt x="653792" y="711264"/>
                    <a:pt x="652482" y="712490"/>
                  </a:cubicBezTo>
                  <a:cubicBezTo>
                    <a:pt x="652454" y="712518"/>
                    <a:pt x="652399" y="712545"/>
                    <a:pt x="652343" y="712601"/>
                  </a:cubicBezTo>
                  <a:cubicBezTo>
                    <a:pt x="653681" y="713548"/>
                    <a:pt x="654991" y="714745"/>
                    <a:pt x="655854" y="715358"/>
                  </a:cubicBezTo>
                  <a:cubicBezTo>
                    <a:pt x="674750" y="732791"/>
                    <a:pt x="690385" y="753260"/>
                    <a:pt x="708667" y="771306"/>
                  </a:cubicBezTo>
                  <a:cubicBezTo>
                    <a:pt x="734252" y="797902"/>
                    <a:pt x="756129" y="827533"/>
                    <a:pt x="779595" y="855911"/>
                  </a:cubicBezTo>
                  <a:cubicBezTo>
                    <a:pt x="792332" y="870198"/>
                    <a:pt x="805793" y="883816"/>
                    <a:pt x="818083" y="898492"/>
                  </a:cubicBezTo>
                  <a:cubicBezTo>
                    <a:pt x="835446" y="919128"/>
                    <a:pt x="849381" y="942299"/>
                    <a:pt x="863538" y="965163"/>
                  </a:cubicBezTo>
                  <a:cubicBezTo>
                    <a:pt x="875634" y="984128"/>
                    <a:pt x="885973" y="1004624"/>
                    <a:pt x="891269" y="1026597"/>
                  </a:cubicBezTo>
                  <a:cubicBezTo>
                    <a:pt x="894697" y="1037987"/>
                    <a:pt x="890990" y="1049712"/>
                    <a:pt x="884050" y="1058985"/>
                  </a:cubicBezTo>
                  <a:cubicBezTo>
                    <a:pt x="883493" y="1060155"/>
                    <a:pt x="883410" y="1061492"/>
                    <a:pt x="883214" y="1062773"/>
                  </a:cubicBezTo>
                  <a:cubicBezTo>
                    <a:pt x="883103" y="1063664"/>
                    <a:pt x="882796" y="1064499"/>
                    <a:pt x="882350" y="1065224"/>
                  </a:cubicBezTo>
                  <a:cubicBezTo>
                    <a:pt x="882239" y="1065419"/>
                    <a:pt x="882100" y="1065614"/>
                    <a:pt x="881960" y="1065808"/>
                  </a:cubicBezTo>
                  <a:cubicBezTo>
                    <a:pt x="881793" y="1066031"/>
                    <a:pt x="881598" y="1066254"/>
                    <a:pt x="881403" y="1066477"/>
                  </a:cubicBezTo>
                  <a:cubicBezTo>
                    <a:pt x="881849" y="1067062"/>
                    <a:pt x="882267" y="1067619"/>
                    <a:pt x="882741" y="1068176"/>
                  </a:cubicBezTo>
                  <a:cubicBezTo>
                    <a:pt x="883465" y="1069345"/>
                    <a:pt x="885500" y="1072269"/>
                    <a:pt x="887924" y="1076029"/>
                  </a:cubicBezTo>
                  <a:cubicBezTo>
                    <a:pt x="888203" y="1076475"/>
                    <a:pt x="888482" y="1076920"/>
                    <a:pt x="888788" y="1077366"/>
                  </a:cubicBezTo>
                  <a:cubicBezTo>
                    <a:pt x="890293" y="1079761"/>
                    <a:pt x="891938" y="1082351"/>
                    <a:pt x="893442" y="1085024"/>
                  </a:cubicBezTo>
                  <a:cubicBezTo>
                    <a:pt x="893777" y="1085609"/>
                    <a:pt x="894111" y="1086194"/>
                    <a:pt x="894418" y="1086751"/>
                  </a:cubicBezTo>
                  <a:cubicBezTo>
                    <a:pt x="894752" y="1087336"/>
                    <a:pt x="895059" y="1087920"/>
                    <a:pt x="895365" y="1088477"/>
                  </a:cubicBezTo>
                  <a:cubicBezTo>
                    <a:pt x="895672" y="1089034"/>
                    <a:pt x="895979" y="1089591"/>
                    <a:pt x="896229" y="1090148"/>
                  </a:cubicBezTo>
                  <a:cubicBezTo>
                    <a:pt x="896257" y="1090176"/>
                    <a:pt x="896257" y="1090176"/>
                    <a:pt x="896257" y="1090204"/>
                  </a:cubicBezTo>
                  <a:cubicBezTo>
                    <a:pt x="897316" y="1091513"/>
                    <a:pt x="898403" y="1092794"/>
                    <a:pt x="899518" y="1094075"/>
                  </a:cubicBezTo>
                  <a:cubicBezTo>
                    <a:pt x="900075" y="1094716"/>
                    <a:pt x="900605" y="1095328"/>
                    <a:pt x="901162" y="1095969"/>
                  </a:cubicBezTo>
                  <a:cubicBezTo>
                    <a:pt x="901608" y="1096498"/>
                    <a:pt x="902082" y="1096999"/>
                    <a:pt x="902556" y="1097528"/>
                  </a:cubicBezTo>
                  <a:cubicBezTo>
                    <a:pt x="903141" y="1098197"/>
                    <a:pt x="903754" y="1098837"/>
                    <a:pt x="904367" y="1099506"/>
                  </a:cubicBezTo>
                  <a:cubicBezTo>
                    <a:pt x="905008" y="1100202"/>
                    <a:pt x="905649" y="1100870"/>
                    <a:pt x="906290" y="1101539"/>
                  </a:cubicBezTo>
                  <a:cubicBezTo>
                    <a:pt x="906876" y="1102151"/>
                    <a:pt x="907461" y="1102764"/>
                    <a:pt x="908046" y="1103349"/>
                  </a:cubicBezTo>
                  <a:cubicBezTo>
                    <a:pt x="909690" y="1105020"/>
                    <a:pt x="911363" y="1106663"/>
                    <a:pt x="913035" y="1108306"/>
                  </a:cubicBezTo>
                  <a:cubicBezTo>
                    <a:pt x="914261" y="1109503"/>
                    <a:pt x="915487" y="1110673"/>
                    <a:pt x="916741" y="1111843"/>
                  </a:cubicBezTo>
                  <a:cubicBezTo>
                    <a:pt x="917996" y="1113040"/>
                    <a:pt x="919250" y="1114210"/>
                    <a:pt x="920532" y="1115352"/>
                  </a:cubicBezTo>
                  <a:cubicBezTo>
                    <a:pt x="923068" y="1117691"/>
                    <a:pt x="925604" y="1119974"/>
                    <a:pt x="928140" y="1122230"/>
                  </a:cubicBezTo>
                  <a:cubicBezTo>
                    <a:pt x="941350" y="1134707"/>
                    <a:pt x="953446" y="1148325"/>
                    <a:pt x="967548" y="1159074"/>
                  </a:cubicBezTo>
                  <a:cubicBezTo>
                    <a:pt x="972341" y="1161553"/>
                    <a:pt x="976800" y="1168599"/>
                    <a:pt x="982569" y="1166816"/>
                  </a:cubicBezTo>
                  <a:cubicBezTo>
                    <a:pt x="982792" y="1166788"/>
                    <a:pt x="982987" y="1166733"/>
                    <a:pt x="983210" y="1166677"/>
                  </a:cubicBezTo>
                  <a:cubicBezTo>
                    <a:pt x="988032" y="1165452"/>
                    <a:pt x="992742" y="1160160"/>
                    <a:pt x="997424" y="1158350"/>
                  </a:cubicBezTo>
                  <a:close/>
                  <a:moveTo>
                    <a:pt x="1004252" y="1304557"/>
                  </a:moveTo>
                  <a:cubicBezTo>
                    <a:pt x="1011777" y="1318815"/>
                    <a:pt x="1034658" y="1344520"/>
                    <a:pt x="1015260" y="1357442"/>
                  </a:cubicBezTo>
                  <a:cubicBezTo>
                    <a:pt x="1003834" y="1369751"/>
                    <a:pt x="989230" y="1378301"/>
                    <a:pt x="973930" y="1385068"/>
                  </a:cubicBezTo>
                  <a:cubicBezTo>
                    <a:pt x="963395" y="1388633"/>
                    <a:pt x="951133" y="1395790"/>
                    <a:pt x="940096" y="1390693"/>
                  </a:cubicBezTo>
                  <a:cubicBezTo>
                    <a:pt x="925799" y="1379554"/>
                    <a:pt x="913564" y="1365685"/>
                    <a:pt x="900633" y="1352986"/>
                  </a:cubicBezTo>
                  <a:cubicBezTo>
                    <a:pt x="888147" y="1340009"/>
                    <a:pt x="878616" y="1324747"/>
                    <a:pt x="868081" y="1310238"/>
                  </a:cubicBezTo>
                  <a:cubicBezTo>
                    <a:pt x="858940" y="1298012"/>
                    <a:pt x="849158" y="1286288"/>
                    <a:pt x="839515" y="1274452"/>
                  </a:cubicBezTo>
                  <a:cubicBezTo>
                    <a:pt x="830513" y="1276318"/>
                    <a:pt x="821288" y="1277154"/>
                    <a:pt x="811896" y="1276624"/>
                  </a:cubicBezTo>
                  <a:cubicBezTo>
                    <a:pt x="794868" y="1277014"/>
                    <a:pt x="784751" y="1268298"/>
                    <a:pt x="773130" y="1257242"/>
                  </a:cubicBezTo>
                  <a:cubicBezTo>
                    <a:pt x="761062" y="1245434"/>
                    <a:pt x="749942" y="1232595"/>
                    <a:pt x="739296" y="1219479"/>
                  </a:cubicBezTo>
                  <a:cubicBezTo>
                    <a:pt x="723327" y="1197951"/>
                    <a:pt x="705100" y="1177650"/>
                    <a:pt x="691305" y="1154730"/>
                  </a:cubicBezTo>
                  <a:cubicBezTo>
                    <a:pt x="684588" y="1144203"/>
                    <a:pt x="676617" y="1134122"/>
                    <a:pt x="673078" y="1122007"/>
                  </a:cubicBezTo>
                  <a:cubicBezTo>
                    <a:pt x="671935" y="1118109"/>
                    <a:pt x="670876" y="1110339"/>
                    <a:pt x="674750" y="1108055"/>
                  </a:cubicBezTo>
                  <a:cubicBezTo>
                    <a:pt x="670988" y="1104379"/>
                    <a:pt x="667643" y="1100174"/>
                    <a:pt x="664188" y="1096192"/>
                  </a:cubicBezTo>
                  <a:cubicBezTo>
                    <a:pt x="651813" y="1080568"/>
                    <a:pt x="641418" y="1063943"/>
                    <a:pt x="629964" y="1047734"/>
                  </a:cubicBezTo>
                  <a:cubicBezTo>
                    <a:pt x="603042" y="1009860"/>
                    <a:pt x="576343" y="971846"/>
                    <a:pt x="551762" y="932384"/>
                  </a:cubicBezTo>
                  <a:cubicBezTo>
                    <a:pt x="526233" y="898715"/>
                    <a:pt x="503882" y="862818"/>
                    <a:pt x="478186" y="829316"/>
                  </a:cubicBezTo>
                  <a:cubicBezTo>
                    <a:pt x="440785" y="778770"/>
                    <a:pt x="402966" y="728308"/>
                    <a:pt x="367739" y="676258"/>
                  </a:cubicBezTo>
                  <a:cubicBezTo>
                    <a:pt x="337835" y="632452"/>
                    <a:pt x="314564" y="584301"/>
                    <a:pt x="283183" y="541414"/>
                  </a:cubicBezTo>
                  <a:cubicBezTo>
                    <a:pt x="270251" y="540189"/>
                    <a:pt x="256484" y="537348"/>
                    <a:pt x="247008" y="528019"/>
                  </a:cubicBezTo>
                  <a:lnTo>
                    <a:pt x="247008" y="528019"/>
                  </a:lnTo>
                  <a:cubicBezTo>
                    <a:pt x="244054" y="529690"/>
                    <a:pt x="240264" y="528910"/>
                    <a:pt x="238062" y="526208"/>
                  </a:cubicBezTo>
                  <a:cubicBezTo>
                    <a:pt x="222789" y="502788"/>
                    <a:pt x="203058" y="482597"/>
                    <a:pt x="189039" y="458341"/>
                  </a:cubicBezTo>
                  <a:cubicBezTo>
                    <a:pt x="180706" y="443581"/>
                    <a:pt x="172652" y="428626"/>
                    <a:pt x="164180" y="413950"/>
                  </a:cubicBezTo>
                  <a:cubicBezTo>
                    <a:pt x="151192" y="392395"/>
                    <a:pt x="136756" y="371759"/>
                    <a:pt x="124995" y="349507"/>
                  </a:cubicBezTo>
                  <a:cubicBezTo>
                    <a:pt x="115380" y="332993"/>
                    <a:pt x="105124" y="316729"/>
                    <a:pt x="94088" y="301190"/>
                  </a:cubicBezTo>
                  <a:cubicBezTo>
                    <a:pt x="87650" y="292612"/>
                    <a:pt x="80989" y="284090"/>
                    <a:pt x="76474" y="274315"/>
                  </a:cubicBezTo>
                  <a:cubicBezTo>
                    <a:pt x="73715" y="268189"/>
                    <a:pt x="70287" y="261421"/>
                    <a:pt x="71931" y="254543"/>
                  </a:cubicBezTo>
                  <a:cubicBezTo>
                    <a:pt x="72907" y="250672"/>
                    <a:pt x="74607" y="247887"/>
                    <a:pt x="77115" y="246745"/>
                  </a:cubicBezTo>
                  <a:cubicBezTo>
                    <a:pt x="76809" y="246439"/>
                    <a:pt x="76530" y="246104"/>
                    <a:pt x="76307" y="245715"/>
                  </a:cubicBezTo>
                  <a:cubicBezTo>
                    <a:pt x="75833" y="244266"/>
                    <a:pt x="76335" y="243208"/>
                    <a:pt x="77282" y="242456"/>
                  </a:cubicBezTo>
                  <a:cubicBezTo>
                    <a:pt x="76976" y="241871"/>
                    <a:pt x="76697" y="241287"/>
                    <a:pt x="76418" y="240674"/>
                  </a:cubicBezTo>
                  <a:cubicBezTo>
                    <a:pt x="75499" y="240757"/>
                    <a:pt x="74523" y="240618"/>
                    <a:pt x="73604" y="240200"/>
                  </a:cubicBezTo>
                  <a:cubicBezTo>
                    <a:pt x="68476" y="237137"/>
                    <a:pt x="67946" y="230203"/>
                    <a:pt x="65438" y="225246"/>
                  </a:cubicBezTo>
                  <a:cubicBezTo>
                    <a:pt x="60979" y="213939"/>
                    <a:pt x="56715" y="202549"/>
                    <a:pt x="52032" y="191354"/>
                  </a:cubicBezTo>
                  <a:cubicBezTo>
                    <a:pt x="39212" y="162001"/>
                    <a:pt x="28148" y="132035"/>
                    <a:pt x="18673" y="101513"/>
                  </a:cubicBezTo>
                  <a:cubicBezTo>
                    <a:pt x="16694" y="94412"/>
                    <a:pt x="6856" y="63082"/>
                    <a:pt x="10061" y="52972"/>
                  </a:cubicBezTo>
                  <a:cubicBezTo>
                    <a:pt x="9671" y="52555"/>
                    <a:pt x="9420" y="51942"/>
                    <a:pt x="9308" y="51079"/>
                  </a:cubicBezTo>
                  <a:cubicBezTo>
                    <a:pt x="9838" y="48322"/>
                    <a:pt x="12123" y="46289"/>
                    <a:pt x="14213" y="44423"/>
                  </a:cubicBezTo>
                  <a:cubicBezTo>
                    <a:pt x="7469" y="37154"/>
                    <a:pt x="4376" y="27157"/>
                    <a:pt x="1505" y="17827"/>
                  </a:cubicBezTo>
                  <a:cubicBezTo>
                    <a:pt x="613" y="13817"/>
                    <a:pt x="418" y="9667"/>
                    <a:pt x="0" y="5574"/>
                  </a:cubicBezTo>
                  <a:cubicBezTo>
                    <a:pt x="808" y="-3338"/>
                    <a:pt x="9894" y="227"/>
                    <a:pt x="14548" y="3986"/>
                  </a:cubicBezTo>
                  <a:cubicBezTo>
                    <a:pt x="21878" y="9166"/>
                    <a:pt x="27674" y="16128"/>
                    <a:pt x="33750" y="22645"/>
                  </a:cubicBezTo>
                  <a:cubicBezTo>
                    <a:pt x="35478" y="24316"/>
                    <a:pt x="37485" y="26321"/>
                    <a:pt x="38488" y="28465"/>
                  </a:cubicBezTo>
                  <a:cubicBezTo>
                    <a:pt x="40690" y="27073"/>
                    <a:pt x="42863" y="25653"/>
                    <a:pt x="44981" y="24093"/>
                  </a:cubicBezTo>
                  <a:cubicBezTo>
                    <a:pt x="52952" y="20807"/>
                    <a:pt x="61425" y="25068"/>
                    <a:pt x="68977" y="27769"/>
                  </a:cubicBezTo>
                  <a:cubicBezTo>
                    <a:pt x="85058" y="33924"/>
                    <a:pt x="101306" y="39800"/>
                    <a:pt x="116188" y="48517"/>
                  </a:cubicBezTo>
                  <a:cubicBezTo>
                    <a:pt x="133718" y="59545"/>
                    <a:pt x="150746" y="71297"/>
                    <a:pt x="168388" y="82130"/>
                  </a:cubicBezTo>
                  <a:cubicBezTo>
                    <a:pt x="182741" y="91877"/>
                    <a:pt x="194390" y="104938"/>
                    <a:pt x="206625" y="117220"/>
                  </a:cubicBezTo>
                  <a:cubicBezTo>
                    <a:pt x="207573" y="117220"/>
                    <a:pt x="208548" y="117443"/>
                    <a:pt x="209496" y="118027"/>
                  </a:cubicBezTo>
                  <a:cubicBezTo>
                    <a:pt x="211502" y="119141"/>
                    <a:pt x="213063" y="120979"/>
                    <a:pt x="214624" y="122650"/>
                  </a:cubicBezTo>
                  <a:cubicBezTo>
                    <a:pt x="216853" y="125101"/>
                    <a:pt x="219278" y="127552"/>
                    <a:pt x="221591" y="130030"/>
                  </a:cubicBezTo>
                  <a:cubicBezTo>
                    <a:pt x="226747" y="127524"/>
                    <a:pt x="233408" y="129668"/>
                    <a:pt x="238313" y="132119"/>
                  </a:cubicBezTo>
                  <a:cubicBezTo>
                    <a:pt x="253975" y="140195"/>
                    <a:pt x="262113" y="156904"/>
                    <a:pt x="269805" y="171943"/>
                  </a:cubicBezTo>
                  <a:cubicBezTo>
                    <a:pt x="277274" y="187622"/>
                    <a:pt x="288561" y="200822"/>
                    <a:pt x="299821" y="213911"/>
                  </a:cubicBezTo>
                  <a:cubicBezTo>
                    <a:pt x="312724" y="230453"/>
                    <a:pt x="322479" y="249140"/>
                    <a:pt x="334797" y="266100"/>
                  </a:cubicBezTo>
                  <a:cubicBezTo>
                    <a:pt x="351742" y="292668"/>
                    <a:pt x="371139" y="318010"/>
                    <a:pt x="385910" y="345859"/>
                  </a:cubicBezTo>
                  <a:cubicBezTo>
                    <a:pt x="388167" y="349452"/>
                    <a:pt x="390258" y="353156"/>
                    <a:pt x="392153" y="356943"/>
                  </a:cubicBezTo>
                  <a:cubicBezTo>
                    <a:pt x="406896" y="388050"/>
                    <a:pt x="434487" y="410942"/>
                    <a:pt x="449341" y="441938"/>
                  </a:cubicBezTo>
                  <a:cubicBezTo>
                    <a:pt x="451236" y="446644"/>
                    <a:pt x="450679" y="453300"/>
                    <a:pt x="445021" y="454553"/>
                  </a:cubicBezTo>
                  <a:cubicBezTo>
                    <a:pt x="444324" y="456057"/>
                    <a:pt x="443433" y="457477"/>
                    <a:pt x="442541" y="458870"/>
                  </a:cubicBezTo>
                  <a:cubicBezTo>
                    <a:pt x="458008" y="478475"/>
                    <a:pt x="471999" y="499418"/>
                    <a:pt x="487271" y="519246"/>
                  </a:cubicBezTo>
                  <a:cubicBezTo>
                    <a:pt x="504105" y="541219"/>
                    <a:pt x="516869" y="565754"/>
                    <a:pt x="531863" y="588924"/>
                  </a:cubicBezTo>
                  <a:cubicBezTo>
                    <a:pt x="546689" y="609142"/>
                    <a:pt x="562575" y="628553"/>
                    <a:pt x="576287" y="649551"/>
                  </a:cubicBezTo>
                  <a:cubicBezTo>
                    <a:pt x="586431" y="665091"/>
                    <a:pt x="596910" y="680129"/>
                    <a:pt x="608114" y="694889"/>
                  </a:cubicBezTo>
                  <a:cubicBezTo>
                    <a:pt x="637126" y="732374"/>
                    <a:pt x="661735" y="772727"/>
                    <a:pt x="692196" y="809014"/>
                  </a:cubicBezTo>
                  <a:cubicBezTo>
                    <a:pt x="692559" y="809515"/>
                    <a:pt x="692949" y="810016"/>
                    <a:pt x="693311" y="810518"/>
                  </a:cubicBezTo>
                  <a:cubicBezTo>
                    <a:pt x="691277" y="800214"/>
                    <a:pt x="691862" y="789575"/>
                    <a:pt x="695624" y="780831"/>
                  </a:cubicBezTo>
                  <a:cubicBezTo>
                    <a:pt x="695987" y="780023"/>
                    <a:pt x="696544" y="778965"/>
                    <a:pt x="697241" y="777879"/>
                  </a:cubicBezTo>
                  <a:cubicBezTo>
                    <a:pt x="684504" y="764651"/>
                    <a:pt x="673496" y="750030"/>
                    <a:pt x="661986" y="735716"/>
                  </a:cubicBezTo>
                  <a:cubicBezTo>
                    <a:pt x="657443" y="729394"/>
                    <a:pt x="651897" y="723629"/>
                    <a:pt x="648107" y="716834"/>
                  </a:cubicBezTo>
                  <a:cubicBezTo>
                    <a:pt x="647633" y="715637"/>
                    <a:pt x="647020" y="714411"/>
                    <a:pt x="647215" y="713102"/>
                  </a:cubicBezTo>
                  <a:cubicBezTo>
                    <a:pt x="647326" y="712796"/>
                    <a:pt x="647466" y="712518"/>
                    <a:pt x="647633" y="712295"/>
                  </a:cubicBezTo>
                  <a:cubicBezTo>
                    <a:pt x="646853" y="711598"/>
                    <a:pt x="646323" y="710596"/>
                    <a:pt x="646323" y="709426"/>
                  </a:cubicBezTo>
                  <a:cubicBezTo>
                    <a:pt x="655018" y="677985"/>
                    <a:pt x="691137" y="713771"/>
                    <a:pt x="704125" y="724548"/>
                  </a:cubicBezTo>
                  <a:cubicBezTo>
                    <a:pt x="738293" y="754625"/>
                    <a:pt x="767416" y="789882"/>
                    <a:pt x="799912" y="821713"/>
                  </a:cubicBezTo>
                  <a:cubicBezTo>
                    <a:pt x="831962" y="860534"/>
                    <a:pt x="865071" y="897768"/>
                    <a:pt x="895170" y="937898"/>
                  </a:cubicBezTo>
                  <a:cubicBezTo>
                    <a:pt x="912143" y="961069"/>
                    <a:pt x="929227" y="984156"/>
                    <a:pt x="945809" y="1007632"/>
                  </a:cubicBezTo>
                  <a:cubicBezTo>
                    <a:pt x="964566" y="1034785"/>
                    <a:pt x="984186" y="1062272"/>
                    <a:pt x="994080" y="1094075"/>
                  </a:cubicBezTo>
                  <a:cubicBezTo>
                    <a:pt x="998148" y="1110394"/>
                    <a:pt x="1026854" y="1167819"/>
                    <a:pt x="1001019" y="1172776"/>
                  </a:cubicBezTo>
                  <a:cubicBezTo>
                    <a:pt x="1000517" y="1173110"/>
                    <a:pt x="1000044" y="1173417"/>
                    <a:pt x="999542" y="1173667"/>
                  </a:cubicBezTo>
                  <a:cubicBezTo>
                    <a:pt x="992017" y="1178624"/>
                    <a:pt x="982123" y="1184194"/>
                    <a:pt x="973122" y="1179905"/>
                  </a:cubicBezTo>
                  <a:cubicBezTo>
                    <a:pt x="962893" y="1173695"/>
                    <a:pt x="953780" y="1166037"/>
                    <a:pt x="945168" y="1157821"/>
                  </a:cubicBezTo>
                  <a:cubicBezTo>
                    <a:pt x="950241" y="1167540"/>
                    <a:pt x="955397" y="1180017"/>
                    <a:pt x="952052" y="1185586"/>
                  </a:cubicBezTo>
                  <a:cubicBezTo>
                    <a:pt x="953195" y="1188371"/>
                    <a:pt x="952331" y="1191825"/>
                    <a:pt x="950129" y="1194136"/>
                  </a:cubicBezTo>
                  <a:cubicBezTo>
                    <a:pt x="946618" y="1199093"/>
                    <a:pt x="944416" y="1204774"/>
                    <a:pt x="941155" y="1209899"/>
                  </a:cubicBezTo>
                  <a:cubicBezTo>
                    <a:pt x="941936" y="1210985"/>
                    <a:pt x="942716" y="1212099"/>
                    <a:pt x="943580" y="1213018"/>
                  </a:cubicBezTo>
                  <a:cubicBezTo>
                    <a:pt x="948234" y="1219117"/>
                    <a:pt x="952888" y="1225215"/>
                    <a:pt x="957542" y="1231314"/>
                  </a:cubicBezTo>
                  <a:cubicBezTo>
                    <a:pt x="974432" y="1254819"/>
                    <a:pt x="989899" y="1279381"/>
                    <a:pt x="1004252" y="13045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37"/>
            <p:cNvSpPr/>
            <p:nvPr/>
          </p:nvSpPr>
          <p:spPr>
            <a:xfrm>
              <a:off x="1746059" y="7598144"/>
              <a:ext cx="169753" cy="158718"/>
            </a:xfrm>
            <a:custGeom>
              <a:rect b="b" l="l" r="r" t="t"/>
              <a:pathLst>
                <a:path extrusionOk="0" h="158718" w="169753">
                  <a:moveTo>
                    <a:pt x="169754" y="107477"/>
                  </a:moveTo>
                  <a:cubicBezTo>
                    <a:pt x="169614" y="110456"/>
                    <a:pt x="168722" y="113241"/>
                    <a:pt x="167663" y="115998"/>
                  </a:cubicBezTo>
                  <a:cubicBezTo>
                    <a:pt x="165880" y="117140"/>
                    <a:pt x="164291" y="118950"/>
                    <a:pt x="163093" y="120705"/>
                  </a:cubicBezTo>
                  <a:cubicBezTo>
                    <a:pt x="150746" y="134072"/>
                    <a:pt x="138094" y="146911"/>
                    <a:pt x="124577" y="158719"/>
                  </a:cubicBezTo>
                  <a:cubicBezTo>
                    <a:pt x="117219" y="148637"/>
                    <a:pt x="109472" y="138807"/>
                    <a:pt x="101724" y="129032"/>
                  </a:cubicBezTo>
                  <a:cubicBezTo>
                    <a:pt x="84445" y="106140"/>
                    <a:pt x="67528" y="82970"/>
                    <a:pt x="48883" y="61164"/>
                  </a:cubicBezTo>
                  <a:cubicBezTo>
                    <a:pt x="39408" y="49774"/>
                    <a:pt x="30879" y="37102"/>
                    <a:pt x="19314" y="27690"/>
                  </a:cubicBezTo>
                  <a:cubicBezTo>
                    <a:pt x="18478" y="27216"/>
                    <a:pt x="17502" y="26771"/>
                    <a:pt x="16499" y="26436"/>
                  </a:cubicBezTo>
                  <a:cubicBezTo>
                    <a:pt x="15579" y="17441"/>
                    <a:pt x="6271" y="8056"/>
                    <a:pt x="0" y="1094"/>
                  </a:cubicBezTo>
                  <a:cubicBezTo>
                    <a:pt x="1895" y="231"/>
                    <a:pt x="3846" y="-410"/>
                    <a:pt x="5964" y="314"/>
                  </a:cubicBezTo>
                  <a:cubicBezTo>
                    <a:pt x="22546" y="5856"/>
                    <a:pt x="38850" y="12595"/>
                    <a:pt x="54624" y="20170"/>
                  </a:cubicBezTo>
                  <a:cubicBezTo>
                    <a:pt x="75610" y="31867"/>
                    <a:pt x="94868" y="46460"/>
                    <a:pt x="115436" y="58908"/>
                  </a:cubicBezTo>
                  <a:cubicBezTo>
                    <a:pt x="130875" y="70103"/>
                    <a:pt x="142832" y="85281"/>
                    <a:pt x="157017" y="97897"/>
                  </a:cubicBezTo>
                  <a:cubicBezTo>
                    <a:pt x="158411" y="99317"/>
                    <a:pt x="159999" y="99930"/>
                    <a:pt x="161560" y="99957"/>
                  </a:cubicBezTo>
                  <a:cubicBezTo>
                    <a:pt x="161643" y="100041"/>
                    <a:pt x="161699" y="100124"/>
                    <a:pt x="161783" y="100236"/>
                  </a:cubicBezTo>
                  <a:cubicBezTo>
                    <a:pt x="164486" y="102547"/>
                    <a:pt x="166799" y="105444"/>
                    <a:pt x="169754" y="1074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37"/>
            <p:cNvSpPr/>
            <p:nvPr/>
          </p:nvSpPr>
          <p:spPr>
            <a:xfrm>
              <a:off x="1712949" y="7612299"/>
              <a:ext cx="126081" cy="190904"/>
            </a:xfrm>
            <a:custGeom>
              <a:rect b="b" l="l" r="r" t="t"/>
              <a:pathLst>
                <a:path extrusionOk="0" h="190904" w="126081">
                  <a:moveTo>
                    <a:pt x="125469" y="167984"/>
                  </a:moveTo>
                  <a:cubicBezTo>
                    <a:pt x="125664" y="168235"/>
                    <a:pt x="125859" y="168486"/>
                    <a:pt x="126082" y="168764"/>
                  </a:cubicBezTo>
                  <a:cubicBezTo>
                    <a:pt x="119115" y="173359"/>
                    <a:pt x="111868" y="177648"/>
                    <a:pt x="104288" y="181575"/>
                  </a:cubicBezTo>
                  <a:cubicBezTo>
                    <a:pt x="93252" y="187451"/>
                    <a:pt x="81045" y="190403"/>
                    <a:pt x="68587" y="190904"/>
                  </a:cubicBezTo>
                  <a:cubicBezTo>
                    <a:pt x="68420" y="189818"/>
                    <a:pt x="68113" y="188565"/>
                    <a:pt x="67639" y="187507"/>
                  </a:cubicBezTo>
                  <a:cubicBezTo>
                    <a:pt x="68503" y="186142"/>
                    <a:pt x="68866" y="184443"/>
                    <a:pt x="68308" y="182744"/>
                  </a:cubicBezTo>
                  <a:cubicBezTo>
                    <a:pt x="65716" y="175392"/>
                    <a:pt x="62093" y="168402"/>
                    <a:pt x="59251" y="161134"/>
                  </a:cubicBezTo>
                  <a:cubicBezTo>
                    <a:pt x="50834" y="139690"/>
                    <a:pt x="40439" y="119138"/>
                    <a:pt x="31632" y="97889"/>
                  </a:cubicBezTo>
                  <a:cubicBezTo>
                    <a:pt x="19425" y="66921"/>
                    <a:pt x="7413" y="35674"/>
                    <a:pt x="0" y="3147"/>
                  </a:cubicBezTo>
                  <a:cubicBezTo>
                    <a:pt x="1421" y="2590"/>
                    <a:pt x="2898" y="1643"/>
                    <a:pt x="3874" y="1003"/>
                  </a:cubicBezTo>
                  <a:cubicBezTo>
                    <a:pt x="4431" y="668"/>
                    <a:pt x="4989" y="334"/>
                    <a:pt x="5574" y="0"/>
                  </a:cubicBezTo>
                  <a:cubicBezTo>
                    <a:pt x="8054" y="6155"/>
                    <a:pt x="13600" y="14147"/>
                    <a:pt x="14827" y="15930"/>
                  </a:cubicBezTo>
                  <a:cubicBezTo>
                    <a:pt x="17837" y="19466"/>
                    <a:pt x="19509" y="24034"/>
                    <a:pt x="22742" y="27320"/>
                  </a:cubicBezTo>
                  <a:cubicBezTo>
                    <a:pt x="19815" y="36398"/>
                    <a:pt x="38962" y="56672"/>
                    <a:pt x="42724" y="62604"/>
                  </a:cubicBezTo>
                  <a:cubicBezTo>
                    <a:pt x="53872" y="77865"/>
                    <a:pt x="64964" y="93182"/>
                    <a:pt x="77477" y="107357"/>
                  </a:cubicBezTo>
                  <a:cubicBezTo>
                    <a:pt x="89238" y="121282"/>
                    <a:pt x="100665" y="135513"/>
                    <a:pt x="111952" y="149799"/>
                  </a:cubicBezTo>
                  <a:cubicBezTo>
                    <a:pt x="116439" y="155926"/>
                    <a:pt x="120787" y="162053"/>
                    <a:pt x="125469" y="1679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37"/>
            <p:cNvSpPr/>
            <p:nvPr/>
          </p:nvSpPr>
          <p:spPr>
            <a:xfrm>
              <a:off x="1992091" y="8091133"/>
              <a:ext cx="476541" cy="579924"/>
            </a:xfrm>
            <a:custGeom>
              <a:rect b="b" l="l" r="r" t="t"/>
              <a:pathLst>
                <a:path extrusionOk="0" h="579924" w="476541">
                  <a:moveTo>
                    <a:pt x="472083" y="563996"/>
                  </a:moveTo>
                  <a:cubicBezTo>
                    <a:pt x="473504" y="566029"/>
                    <a:pt x="474869" y="568646"/>
                    <a:pt x="476542" y="570930"/>
                  </a:cubicBezTo>
                  <a:cubicBezTo>
                    <a:pt x="455751" y="579062"/>
                    <a:pt x="433177" y="582404"/>
                    <a:pt x="411020" y="577920"/>
                  </a:cubicBezTo>
                  <a:cubicBezTo>
                    <a:pt x="405251" y="576528"/>
                    <a:pt x="399371" y="574968"/>
                    <a:pt x="394299" y="571765"/>
                  </a:cubicBezTo>
                  <a:cubicBezTo>
                    <a:pt x="391066" y="568646"/>
                    <a:pt x="388223" y="565165"/>
                    <a:pt x="385185" y="561879"/>
                  </a:cubicBezTo>
                  <a:cubicBezTo>
                    <a:pt x="375096" y="550656"/>
                    <a:pt x="367627" y="537623"/>
                    <a:pt x="358514" y="525313"/>
                  </a:cubicBezTo>
                  <a:cubicBezTo>
                    <a:pt x="339758" y="497520"/>
                    <a:pt x="319692" y="470618"/>
                    <a:pt x="300824" y="442881"/>
                  </a:cubicBezTo>
                  <a:cubicBezTo>
                    <a:pt x="290011" y="426812"/>
                    <a:pt x="279699" y="409044"/>
                    <a:pt x="268356" y="392864"/>
                  </a:cubicBezTo>
                  <a:cubicBezTo>
                    <a:pt x="247510" y="365377"/>
                    <a:pt x="228586" y="336832"/>
                    <a:pt x="208604" y="308649"/>
                  </a:cubicBezTo>
                  <a:cubicBezTo>
                    <a:pt x="171509" y="259384"/>
                    <a:pt x="131182" y="205803"/>
                    <a:pt x="95620" y="155759"/>
                  </a:cubicBezTo>
                  <a:cubicBezTo>
                    <a:pt x="73910" y="126907"/>
                    <a:pt x="56380" y="95410"/>
                    <a:pt x="36816" y="65139"/>
                  </a:cubicBezTo>
                  <a:cubicBezTo>
                    <a:pt x="28148" y="52161"/>
                    <a:pt x="19230" y="39350"/>
                    <a:pt x="10256" y="26596"/>
                  </a:cubicBezTo>
                  <a:cubicBezTo>
                    <a:pt x="6828" y="22363"/>
                    <a:pt x="3679" y="17378"/>
                    <a:pt x="0" y="13061"/>
                  </a:cubicBezTo>
                  <a:cubicBezTo>
                    <a:pt x="16889" y="13145"/>
                    <a:pt x="33555" y="9134"/>
                    <a:pt x="49608" y="4177"/>
                  </a:cubicBezTo>
                  <a:cubicBezTo>
                    <a:pt x="53928" y="2785"/>
                    <a:pt x="58303" y="1448"/>
                    <a:pt x="62623" y="0"/>
                  </a:cubicBezTo>
                  <a:cubicBezTo>
                    <a:pt x="64713" y="6155"/>
                    <a:pt x="69228" y="11446"/>
                    <a:pt x="72349" y="17155"/>
                  </a:cubicBezTo>
                  <a:cubicBezTo>
                    <a:pt x="78899" y="27877"/>
                    <a:pt x="85615" y="38487"/>
                    <a:pt x="92666" y="48875"/>
                  </a:cubicBezTo>
                  <a:cubicBezTo>
                    <a:pt x="106768" y="69065"/>
                    <a:pt x="119505" y="90203"/>
                    <a:pt x="134108" y="110031"/>
                  </a:cubicBezTo>
                  <a:cubicBezTo>
                    <a:pt x="148740" y="130194"/>
                    <a:pt x="165239" y="148824"/>
                    <a:pt x="180623" y="168374"/>
                  </a:cubicBezTo>
                  <a:cubicBezTo>
                    <a:pt x="196090" y="188008"/>
                    <a:pt x="210527" y="208365"/>
                    <a:pt x="225911" y="227999"/>
                  </a:cubicBezTo>
                  <a:cubicBezTo>
                    <a:pt x="248931" y="257352"/>
                    <a:pt x="273540" y="285479"/>
                    <a:pt x="294693" y="316252"/>
                  </a:cubicBezTo>
                  <a:cubicBezTo>
                    <a:pt x="316459" y="346579"/>
                    <a:pt x="339925" y="375654"/>
                    <a:pt x="361022" y="406427"/>
                  </a:cubicBezTo>
                  <a:cubicBezTo>
                    <a:pt x="376295" y="428093"/>
                    <a:pt x="390230" y="450678"/>
                    <a:pt x="405920" y="472039"/>
                  </a:cubicBezTo>
                  <a:cubicBezTo>
                    <a:pt x="423590" y="496100"/>
                    <a:pt x="441064" y="520301"/>
                    <a:pt x="458510" y="544501"/>
                  </a:cubicBezTo>
                  <a:cubicBezTo>
                    <a:pt x="463164" y="550934"/>
                    <a:pt x="467763" y="557367"/>
                    <a:pt x="472083" y="5639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37"/>
            <p:cNvSpPr/>
            <p:nvPr/>
          </p:nvSpPr>
          <p:spPr>
            <a:xfrm>
              <a:off x="2087572" y="8026050"/>
              <a:ext cx="439057" cy="616602"/>
            </a:xfrm>
            <a:custGeom>
              <a:rect b="b" l="l" r="r" t="t"/>
              <a:pathLst>
                <a:path extrusionOk="0" h="616602" w="439057">
                  <a:moveTo>
                    <a:pt x="439057" y="575330"/>
                  </a:moveTo>
                  <a:cubicBezTo>
                    <a:pt x="436354" y="577725"/>
                    <a:pt x="436242" y="581986"/>
                    <a:pt x="434821" y="585189"/>
                  </a:cubicBezTo>
                  <a:cubicBezTo>
                    <a:pt x="431477" y="597581"/>
                    <a:pt x="424509" y="608275"/>
                    <a:pt x="415229" y="616602"/>
                  </a:cubicBezTo>
                  <a:cubicBezTo>
                    <a:pt x="414978" y="616240"/>
                    <a:pt x="414727" y="615878"/>
                    <a:pt x="414448" y="615516"/>
                  </a:cubicBezTo>
                  <a:cubicBezTo>
                    <a:pt x="403886" y="601536"/>
                    <a:pt x="395246" y="586080"/>
                    <a:pt x="384516" y="572155"/>
                  </a:cubicBezTo>
                  <a:cubicBezTo>
                    <a:pt x="359712" y="536342"/>
                    <a:pt x="335438" y="500055"/>
                    <a:pt x="308405" y="465745"/>
                  </a:cubicBezTo>
                  <a:cubicBezTo>
                    <a:pt x="282402" y="431741"/>
                    <a:pt x="259828" y="395259"/>
                    <a:pt x="231401" y="363066"/>
                  </a:cubicBezTo>
                  <a:cubicBezTo>
                    <a:pt x="197790" y="319176"/>
                    <a:pt x="165991" y="273949"/>
                    <a:pt x="130430" y="231508"/>
                  </a:cubicBezTo>
                  <a:cubicBezTo>
                    <a:pt x="108218" y="201626"/>
                    <a:pt x="87566" y="170602"/>
                    <a:pt x="66162" y="140136"/>
                  </a:cubicBezTo>
                  <a:cubicBezTo>
                    <a:pt x="51642" y="119472"/>
                    <a:pt x="35422" y="100033"/>
                    <a:pt x="21292" y="79035"/>
                  </a:cubicBezTo>
                  <a:cubicBezTo>
                    <a:pt x="13991" y="69427"/>
                    <a:pt x="8138" y="57926"/>
                    <a:pt x="0" y="49181"/>
                  </a:cubicBezTo>
                  <a:cubicBezTo>
                    <a:pt x="8194" y="43333"/>
                    <a:pt x="15718" y="36593"/>
                    <a:pt x="23299" y="29910"/>
                  </a:cubicBezTo>
                  <a:cubicBezTo>
                    <a:pt x="33722" y="21416"/>
                    <a:pt x="43281" y="11864"/>
                    <a:pt x="50528" y="501"/>
                  </a:cubicBezTo>
                  <a:cubicBezTo>
                    <a:pt x="50611" y="334"/>
                    <a:pt x="50723" y="167"/>
                    <a:pt x="50834" y="0"/>
                  </a:cubicBezTo>
                  <a:cubicBezTo>
                    <a:pt x="55572" y="14927"/>
                    <a:pt x="86201" y="55893"/>
                    <a:pt x="89740" y="61657"/>
                  </a:cubicBezTo>
                  <a:cubicBezTo>
                    <a:pt x="103842" y="81597"/>
                    <a:pt x="115687" y="103097"/>
                    <a:pt x="127754" y="124290"/>
                  </a:cubicBezTo>
                  <a:cubicBezTo>
                    <a:pt x="137759" y="140525"/>
                    <a:pt x="150189" y="155090"/>
                    <a:pt x="161198" y="170630"/>
                  </a:cubicBezTo>
                  <a:cubicBezTo>
                    <a:pt x="173154" y="187033"/>
                    <a:pt x="183577" y="204160"/>
                    <a:pt x="195366" y="220897"/>
                  </a:cubicBezTo>
                  <a:cubicBezTo>
                    <a:pt x="218581" y="251977"/>
                    <a:pt x="240793" y="283056"/>
                    <a:pt x="262866" y="315138"/>
                  </a:cubicBezTo>
                  <a:cubicBezTo>
                    <a:pt x="289843" y="349754"/>
                    <a:pt x="316152" y="384844"/>
                    <a:pt x="341263" y="420852"/>
                  </a:cubicBezTo>
                  <a:cubicBezTo>
                    <a:pt x="352466" y="437673"/>
                    <a:pt x="365286" y="455636"/>
                    <a:pt x="375236" y="473988"/>
                  </a:cubicBezTo>
                  <a:cubicBezTo>
                    <a:pt x="386774" y="495738"/>
                    <a:pt x="400012" y="516430"/>
                    <a:pt x="414420" y="536370"/>
                  </a:cubicBezTo>
                  <a:cubicBezTo>
                    <a:pt x="420245" y="544836"/>
                    <a:pt x="425429" y="553803"/>
                    <a:pt x="431003" y="562464"/>
                  </a:cubicBezTo>
                  <a:cubicBezTo>
                    <a:pt x="433539" y="566808"/>
                    <a:pt x="437914" y="570429"/>
                    <a:pt x="439057" y="5753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37"/>
            <p:cNvSpPr/>
            <p:nvPr/>
          </p:nvSpPr>
          <p:spPr>
            <a:xfrm>
              <a:off x="2352640" y="8467984"/>
              <a:ext cx="138957" cy="188481"/>
            </a:xfrm>
            <a:custGeom>
              <a:rect b="b" l="l" r="r" t="t"/>
              <a:pathLst>
                <a:path extrusionOk="0" h="188481" w="138957">
                  <a:moveTo>
                    <a:pt x="138958" y="182939"/>
                  </a:moveTo>
                  <a:cubicBezTo>
                    <a:pt x="137035" y="184109"/>
                    <a:pt x="135056" y="185167"/>
                    <a:pt x="133049" y="186170"/>
                  </a:cubicBezTo>
                  <a:cubicBezTo>
                    <a:pt x="131572" y="186977"/>
                    <a:pt x="130095" y="187757"/>
                    <a:pt x="128590" y="188481"/>
                  </a:cubicBezTo>
                  <a:cubicBezTo>
                    <a:pt x="121233" y="174557"/>
                    <a:pt x="110865" y="162220"/>
                    <a:pt x="102058" y="149103"/>
                  </a:cubicBezTo>
                  <a:cubicBezTo>
                    <a:pt x="81797" y="121310"/>
                    <a:pt x="61285" y="93684"/>
                    <a:pt x="41581" y="65473"/>
                  </a:cubicBezTo>
                  <a:cubicBezTo>
                    <a:pt x="28399" y="44809"/>
                    <a:pt x="14381" y="24730"/>
                    <a:pt x="0" y="4901"/>
                  </a:cubicBezTo>
                  <a:cubicBezTo>
                    <a:pt x="1728" y="4010"/>
                    <a:pt x="3400" y="2952"/>
                    <a:pt x="4877" y="2144"/>
                  </a:cubicBezTo>
                  <a:cubicBezTo>
                    <a:pt x="6076" y="1448"/>
                    <a:pt x="7358" y="780"/>
                    <a:pt x="8584" y="0"/>
                  </a:cubicBezTo>
                  <a:cubicBezTo>
                    <a:pt x="25027" y="23142"/>
                    <a:pt x="42417" y="45616"/>
                    <a:pt x="59362" y="68397"/>
                  </a:cubicBezTo>
                  <a:cubicBezTo>
                    <a:pt x="81100" y="97638"/>
                    <a:pt x="100526" y="128467"/>
                    <a:pt x="121929" y="157903"/>
                  </a:cubicBezTo>
                  <a:cubicBezTo>
                    <a:pt x="127587" y="166119"/>
                    <a:pt x="132353" y="175392"/>
                    <a:pt x="138958" y="1829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37"/>
            <p:cNvSpPr/>
            <p:nvPr/>
          </p:nvSpPr>
          <p:spPr>
            <a:xfrm>
              <a:off x="1723568" y="7604446"/>
              <a:ext cx="25333" cy="24896"/>
            </a:xfrm>
            <a:custGeom>
              <a:rect b="b" l="l" r="r" t="t"/>
              <a:pathLst>
                <a:path extrusionOk="0" h="24896" w="25333">
                  <a:moveTo>
                    <a:pt x="25333" y="20413"/>
                  </a:moveTo>
                  <a:cubicBezTo>
                    <a:pt x="23048" y="21945"/>
                    <a:pt x="20874" y="23699"/>
                    <a:pt x="18394" y="24897"/>
                  </a:cubicBezTo>
                  <a:cubicBezTo>
                    <a:pt x="10897" y="19661"/>
                    <a:pt x="5100" y="12616"/>
                    <a:pt x="0" y="5152"/>
                  </a:cubicBezTo>
                  <a:cubicBezTo>
                    <a:pt x="3679" y="3314"/>
                    <a:pt x="7441" y="1643"/>
                    <a:pt x="11231" y="0"/>
                  </a:cubicBezTo>
                  <a:cubicBezTo>
                    <a:pt x="16220" y="6628"/>
                    <a:pt x="21933" y="12838"/>
                    <a:pt x="25333" y="204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37"/>
            <p:cNvSpPr/>
            <p:nvPr/>
          </p:nvSpPr>
          <p:spPr>
            <a:xfrm>
              <a:off x="1708546" y="7575733"/>
              <a:ext cx="18784" cy="27932"/>
            </a:xfrm>
            <a:custGeom>
              <a:rect b="b" l="l" r="r" t="t"/>
              <a:pathLst>
                <a:path extrusionOk="0" h="27932" w="18784">
                  <a:moveTo>
                    <a:pt x="18784" y="21249"/>
                  </a:moveTo>
                  <a:cubicBezTo>
                    <a:pt x="16889" y="22391"/>
                    <a:pt x="15022" y="23560"/>
                    <a:pt x="13154" y="24758"/>
                  </a:cubicBezTo>
                  <a:cubicBezTo>
                    <a:pt x="13154" y="24702"/>
                    <a:pt x="13154" y="24646"/>
                    <a:pt x="13154" y="24591"/>
                  </a:cubicBezTo>
                  <a:cubicBezTo>
                    <a:pt x="13154" y="23477"/>
                    <a:pt x="11399" y="23477"/>
                    <a:pt x="11399" y="24591"/>
                  </a:cubicBezTo>
                  <a:cubicBezTo>
                    <a:pt x="11399" y="25008"/>
                    <a:pt x="11399" y="25454"/>
                    <a:pt x="11454" y="25927"/>
                  </a:cubicBezTo>
                  <a:cubicBezTo>
                    <a:pt x="10507" y="26568"/>
                    <a:pt x="9559" y="27236"/>
                    <a:pt x="8640" y="27932"/>
                  </a:cubicBezTo>
                  <a:cubicBezTo>
                    <a:pt x="3818" y="19494"/>
                    <a:pt x="1756" y="9496"/>
                    <a:pt x="0" y="0"/>
                  </a:cubicBezTo>
                  <a:cubicBezTo>
                    <a:pt x="4682" y="4372"/>
                    <a:pt x="8863" y="9246"/>
                    <a:pt x="12792" y="14286"/>
                  </a:cubicBezTo>
                  <a:cubicBezTo>
                    <a:pt x="14409" y="16319"/>
                    <a:pt x="16471" y="19244"/>
                    <a:pt x="18784" y="212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6" name="Google Shape;1776;p37"/>
          <p:cNvSpPr/>
          <p:nvPr/>
        </p:nvSpPr>
        <p:spPr>
          <a:xfrm>
            <a:off x="1678273" y="3781125"/>
            <a:ext cx="584324" cy="696218"/>
          </a:xfrm>
          <a:custGeom>
            <a:rect b="b" l="l" r="r" t="t"/>
            <a:pathLst>
              <a:path extrusionOk="0" h="1392436" w="1168648">
                <a:moveTo>
                  <a:pt x="1149090" y="1235241"/>
                </a:moveTo>
                <a:cubicBezTo>
                  <a:pt x="1138563" y="1216192"/>
                  <a:pt x="1126476" y="1199900"/>
                  <a:pt x="1110213" y="1185196"/>
                </a:cubicBezTo>
                <a:cubicBezTo>
                  <a:pt x="1107344" y="1182328"/>
                  <a:pt x="1104336" y="1179543"/>
                  <a:pt x="1101357" y="1176786"/>
                </a:cubicBezTo>
                <a:cubicBezTo>
                  <a:pt x="1100800" y="1176257"/>
                  <a:pt x="1100215" y="1175895"/>
                  <a:pt x="1099574" y="1175644"/>
                </a:cubicBezTo>
                <a:cubicBezTo>
                  <a:pt x="1099407" y="1175059"/>
                  <a:pt x="1099212" y="1174530"/>
                  <a:pt x="1099017" y="1174057"/>
                </a:cubicBezTo>
                <a:cubicBezTo>
                  <a:pt x="1092668" y="1157876"/>
                  <a:pt x="1080331" y="1144843"/>
                  <a:pt x="1070249" y="1130947"/>
                </a:cubicBezTo>
                <a:cubicBezTo>
                  <a:pt x="1053651" y="1110311"/>
                  <a:pt x="1036942" y="1089786"/>
                  <a:pt x="1019704" y="1069707"/>
                </a:cubicBezTo>
                <a:cubicBezTo>
                  <a:pt x="1010931" y="1059319"/>
                  <a:pt x="992384" y="1026318"/>
                  <a:pt x="976176" y="1027377"/>
                </a:cubicBezTo>
                <a:cubicBezTo>
                  <a:pt x="973168" y="1022726"/>
                  <a:pt x="970133" y="1018131"/>
                  <a:pt x="966930" y="1013647"/>
                </a:cubicBezTo>
                <a:cubicBezTo>
                  <a:pt x="954175" y="993401"/>
                  <a:pt x="942562" y="972319"/>
                  <a:pt x="927245" y="953800"/>
                </a:cubicBezTo>
                <a:cubicBezTo>
                  <a:pt x="870155" y="877717"/>
                  <a:pt x="811979" y="802441"/>
                  <a:pt x="754610" y="726553"/>
                </a:cubicBezTo>
                <a:cubicBezTo>
                  <a:pt x="736118" y="704246"/>
                  <a:pt x="719270" y="680658"/>
                  <a:pt x="702728" y="656903"/>
                </a:cubicBezTo>
                <a:cubicBezTo>
                  <a:pt x="680142" y="627244"/>
                  <a:pt x="658002" y="597306"/>
                  <a:pt x="636336" y="566979"/>
                </a:cubicBezTo>
                <a:cubicBezTo>
                  <a:pt x="617956" y="544310"/>
                  <a:pt x="601079" y="520555"/>
                  <a:pt x="583674" y="497162"/>
                </a:cubicBezTo>
                <a:cubicBezTo>
                  <a:pt x="566101" y="474994"/>
                  <a:pt x="547609" y="453578"/>
                  <a:pt x="531875" y="429990"/>
                </a:cubicBezTo>
                <a:cubicBezTo>
                  <a:pt x="509429" y="398911"/>
                  <a:pt x="485813" y="368723"/>
                  <a:pt x="463673" y="337393"/>
                </a:cubicBezTo>
                <a:cubicBezTo>
                  <a:pt x="448829" y="317954"/>
                  <a:pt x="432900" y="299407"/>
                  <a:pt x="418140" y="279857"/>
                </a:cubicBezTo>
                <a:cubicBezTo>
                  <a:pt x="398701" y="254292"/>
                  <a:pt x="374194" y="233238"/>
                  <a:pt x="354422" y="207979"/>
                </a:cubicBezTo>
                <a:cubicBezTo>
                  <a:pt x="343115" y="194138"/>
                  <a:pt x="330778" y="181244"/>
                  <a:pt x="318385" y="168406"/>
                </a:cubicBezTo>
                <a:cubicBezTo>
                  <a:pt x="312955" y="163532"/>
                  <a:pt x="308750" y="156598"/>
                  <a:pt x="302651" y="152587"/>
                </a:cubicBezTo>
                <a:cubicBezTo>
                  <a:pt x="302484" y="150471"/>
                  <a:pt x="301370" y="148410"/>
                  <a:pt x="299058" y="147046"/>
                </a:cubicBezTo>
                <a:cubicBezTo>
                  <a:pt x="295104" y="144846"/>
                  <a:pt x="290871" y="143035"/>
                  <a:pt x="286721" y="141169"/>
                </a:cubicBezTo>
                <a:cubicBezTo>
                  <a:pt x="275414" y="136157"/>
                  <a:pt x="263829" y="131729"/>
                  <a:pt x="252662" y="126410"/>
                </a:cubicBezTo>
                <a:cubicBezTo>
                  <a:pt x="241773" y="121035"/>
                  <a:pt x="231914" y="113794"/>
                  <a:pt x="220886" y="108670"/>
                </a:cubicBezTo>
                <a:cubicBezTo>
                  <a:pt x="151654" y="74332"/>
                  <a:pt x="83870" y="37460"/>
                  <a:pt x="13941" y="4515"/>
                </a:cubicBezTo>
                <a:cubicBezTo>
                  <a:pt x="10627" y="2928"/>
                  <a:pt x="7452" y="366"/>
                  <a:pt x="3721" y="3"/>
                </a:cubicBezTo>
                <a:cubicBezTo>
                  <a:pt x="1186" y="-108"/>
                  <a:pt x="-429" y="2482"/>
                  <a:pt x="100" y="4766"/>
                </a:cubicBezTo>
                <a:cubicBezTo>
                  <a:pt x="156" y="5100"/>
                  <a:pt x="267" y="5434"/>
                  <a:pt x="407" y="5712"/>
                </a:cubicBezTo>
                <a:cubicBezTo>
                  <a:pt x="351" y="6464"/>
                  <a:pt x="407" y="7244"/>
                  <a:pt x="518" y="7968"/>
                </a:cubicBezTo>
                <a:cubicBezTo>
                  <a:pt x="1883" y="17465"/>
                  <a:pt x="4361" y="26766"/>
                  <a:pt x="6673" y="36096"/>
                </a:cubicBezTo>
                <a:cubicBezTo>
                  <a:pt x="17200" y="75697"/>
                  <a:pt x="36332" y="112318"/>
                  <a:pt x="49114" y="151167"/>
                </a:cubicBezTo>
                <a:cubicBezTo>
                  <a:pt x="60894" y="185616"/>
                  <a:pt x="72201" y="220316"/>
                  <a:pt x="88186" y="253094"/>
                </a:cubicBezTo>
                <a:cubicBezTo>
                  <a:pt x="92364" y="262117"/>
                  <a:pt x="95873" y="271419"/>
                  <a:pt x="100161" y="280414"/>
                </a:cubicBezTo>
                <a:cubicBezTo>
                  <a:pt x="101025" y="282168"/>
                  <a:pt x="102278" y="283561"/>
                  <a:pt x="104088" y="284341"/>
                </a:cubicBezTo>
                <a:cubicBezTo>
                  <a:pt x="104534" y="284535"/>
                  <a:pt x="105007" y="284675"/>
                  <a:pt x="105453" y="284786"/>
                </a:cubicBezTo>
                <a:cubicBezTo>
                  <a:pt x="105759" y="285677"/>
                  <a:pt x="106427" y="286624"/>
                  <a:pt x="107096" y="287209"/>
                </a:cubicBezTo>
                <a:cubicBezTo>
                  <a:pt x="117678" y="299992"/>
                  <a:pt x="126200" y="314306"/>
                  <a:pt x="136448" y="327395"/>
                </a:cubicBezTo>
                <a:cubicBezTo>
                  <a:pt x="155692" y="350398"/>
                  <a:pt x="170034" y="376994"/>
                  <a:pt x="189222" y="400025"/>
                </a:cubicBezTo>
                <a:cubicBezTo>
                  <a:pt x="211529" y="425534"/>
                  <a:pt x="231692" y="452743"/>
                  <a:pt x="253052" y="479004"/>
                </a:cubicBezTo>
                <a:cubicBezTo>
                  <a:pt x="274245" y="502342"/>
                  <a:pt x="293516" y="527183"/>
                  <a:pt x="313567" y="551495"/>
                </a:cubicBezTo>
                <a:cubicBezTo>
                  <a:pt x="332338" y="572159"/>
                  <a:pt x="347738" y="595468"/>
                  <a:pt x="365032" y="617330"/>
                </a:cubicBezTo>
                <a:cubicBezTo>
                  <a:pt x="396028" y="652085"/>
                  <a:pt x="422651" y="690433"/>
                  <a:pt x="454427" y="724492"/>
                </a:cubicBezTo>
                <a:cubicBezTo>
                  <a:pt x="485896" y="761642"/>
                  <a:pt x="516363" y="800185"/>
                  <a:pt x="546412" y="838533"/>
                </a:cubicBezTo>
                <a:cubicBezTo>
                  <a:pt x="564569" y="859169"/>
                  <a:pt x="581362" y="880947"/>
                  <a:pt x="598099" y="902753"/>
                </a:cubicBezTo>
                <a:cubicBezTo>
                  <a:pt x="616006" y="923890"/>
                  <a:pt x="633579" y="945250"/>
                  <a:pt x="649453" y="968003"/>
                </a:cubicBezTo>
                <a:cubicBezTo>
                  <a:pt x="677859" y="1003148"/>
                  <a:pt x="706042" y="1038460"/>
                  <a:pt x="734336" y="1073689"/>
                </a:cubicBezTo>
                <a:cubicBezTo>
                  <a:pt x="757395" y="1100174"/>
                  <a:pt x="777112" y="1129331"/>
                  <a:pt x="799335" y="1156484"/>
                </a:cubicBezTo>
                <a:cubicBezTo>
                  <a:pt x="799948" y="1157097"/>
                  <a:pt x="800644" y="1157570"/>
                  <a:pt x="801396" y="1157932"/>
                </a:cubicBezTo>
                <a:cubicBezTo>
                  <a:pt x="801452" y="1158294"/>
                  <a:pt x="801563" y="1158684"/>
                  <a:pt x="801842" y="1159074"/>
                </a:cubicBezTo>
                <a:cubicBezTo>
                  <a:pt x="802733" y="1160049"/>
                  <a:pt x="803875" y="1160661"/>
                  <a:pt x="805072" y="1161107"/>
                </a:cubicBezTo>
                <a:cubicBezTo>
                  <a:pt x="804766" y="1175143"/>
                  <a:pt x="826098" y="1188789"/>
                  <a:pt x="833395" y="1199678"/>
                </a:cubicBezTo>
                <a:cubicBezTo>
                  <a:pt x="853919" y="1231453"/>
                  <a:pt x="877368" y="1261057"/>
                  <a:pt x="903379" y="1288571"/>
                </a:cubicBezTo>
                <a:cubicBezTo>
                  <a:pt x="908809" y="1294531"/>
                  <a:pt x="914101" y="1300630"/>
                  <a:pt x="919643" y="1306478"/>
                </a:cubicBezTo>
                <a:cubicBezTo>
                  <a:pt x="920784" y="1307620"/>
                  <a:pt x="922121" y="1308372"/>
                  <a:pt x="923764" y="1308483"/>
                </a:cubicBezTo>
                <a:cubicBezTo>
                  <a:pt x="924210" y="1308539"/>
                  <a:pt x="924655" y="1308511"/>
                  <a:pt x="925101" y="1308455"/>
                </a:cubicBezTo>
                <a:cubicBezTo>
                  <a:pt x="927496" y="1309848"/>
                  <a:pt x="930225" y="1310655"/>
                  <a:pt x="933066" y="1311129"/>
                </a:cubicBezTo>
                <a:cubicBezTo>
                  <a:pt x="935489" y="1316420"/>
                  <a:pt x="944874" y="1325694"/>
                  <a:pt x="946489" y="1327699"/>
                </a:cubicBezTo>
                <a:cubicBezTo>
                  <a:pt x="970272" y="1353821"/>
                  <a:pt x="995169" y="1386906"/>
                  <a:pt x="1032486" y="1391891"/>
                </a:cubicBezTo>
                <a:lnTo>
                  <a:pt x="1032514" y="1391891"/>
                </a:lnTo>
                <a:cubicBezTo>
                  <a:pt x="1089632" y="1397600"/>
                  <a:pt x="1153239" y="1357915"/>
                  <a:pt x="1166913" y="1300964"/>
                </a:cubicBezTo>
                <a:cubicBezTo>
                  <a:pt x="1173095" y="1277404"/>
                  <a:pt x="1161733" y="1254512"/>
                  <a:pt x="1149090" y="12352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7" name="Google Shape;1777;p37"/>
          <p:cNvGrpSpPr/>
          <p:nvPr/>
        </p:nvGrpSpPr>
        <p:grpSpPr>
          <a:xfrm>
            <a:off x="1678273" y="3781125"/>
            <a:ext cx="584324" cy="696218"/>
            <a:chOff x="3356547" y="7562251"/>
            <a:chExt cx="1168648" cy="1392436"/>
          </a:xfrm>
        </p:grpSpPr>
        <p:sp>
          <p:nvSpPr>
            <p:cNvPr id="1778" name="Google Shape;1778;p37"/>
            <p:cNvSpPr/>
            <p:nvPr/>
          </p:nvSpPr>
          <p:spPr>
            <a:xfrm>
              <a:off x="3467485" y="7741908"/>
              <a:ext cx="854932" cy="973485"/>
            </a:xfrm>
            <a:custGeom>
              <a:rect b="b" l="l" r="r" t="t"/>
              <a:pathLst>
                <a:path extrusionOk="0" h="973485" w="854932">
                  <a:moveTo>
                    <a:pt x="853902" y="857885"/>
                  </a:moveTo>
                  <a:cubicBezTo>
                    <a:pt x="850115" y="851953"/>
                    <a:pt x="846578" y="846745"/>
                    <a:pt x="842679" y="841120"/>
                  </a:cubicBezTo>
                  <a:cubicBezTo>
                    <a:pt x="830259" y="821319"/>
                    <a:pt x="819147" y="801240"/>
                    <a:pt x="804415" y="783333"/>
                  </a:cubicBezTo>
                  <a:cubicBezTo>
                    <a:pt x="786564" y="761138"/>
                    <a:pt x="770384" y="737689"/>
                    <a:pt x="753229" y="714937"/>
                  </a:cubicBezTo>
                  <a:cubicBezTo>
                    <a:pt x="718334" y="669599"/>
                    <a:pt x="682966" y="624567"/>
                    <a:pt x="648935" y="578561"/>
                  </a:cubicBezTo>
                  <a:cubicBezTo>
                    <a:pt x="625792" y="547927"/>
                    <a:pt x="601285" y="518351"/>
                    <a:pt x="579981" y="486353"/>
                  </a:cubicBezTo>
                  <a:cubicBezTo>
                    <a:pt x="557368" y="456694"/>
                    <a:pt x="535283" y="426728"/>
                    <a:pt x="513673" y="396345"/>
                  </a:cubicBezTo>
                  <a:cubicBezTo>
                    <a:pt x="495320" y="373676"/>
                    <a:pt x="478472" y="349893"/>
                    <a:pt x="461122" y="326445"/>
                  </a:cubicBezTo>
                  <a:cubicBezTo>
                    <a:pt x="430655" y="290380"/>
                    <a:pt x="404449" y="251141"/>
                    <a:pt x="375849" y="213629"/>
                  </a:cubicBezTo>
                  <a:cubicBezTo>
                    <a:pt x="346663" y="172245"/>
                    <a:pt x="315778" y="132115"/>
                    <a:pt x="284114" y="92570"/>
                  </a:cubicBezTo>
                  <a:cubicBezTo>
                    <a:pt x="262364" y="68787"/>
                    <a:pt x="241004" y="44753"/>
                    <a:pt x="221259" y="19216"/>
                  </a:cubicBezTo>
                  <a:cubicBezTo>
                    <a:pt x="219004" y="15957"/>
                    <a:pt x="211763" y="8243"/>
                    <a:pt x="204522" y="0"/>
                  </a:cubicBezTo>
                  <a:cubicBezTo>
                    <a:pt x="204439" y="3370"/>
                    <a:pt x="202963" y="6572"/>
                    <a:pt x="199482" y="8048"/>
                  </a:cubicBezTo>
                  <a:cubicBezTo>
                    <a:pt x="192993" y="10499"/>
                    <a:pt x="187144" y="4874"/>
                    <a:pt x="181185" y="3091"/>
                  </a:cubicBezTo>
                  <a:cubicBezTo>
                    <a:pt x="182800" y="15150"/>
                    <a:pt x="187841" y="38626"/>
                    <a:pt x="169488" y="39016"/>
                  </a:cubicBezTo>
                  <a:cubicBezTo>
                    <a:pt x="155146" y="35507"/>
                    <a:pt x="140776" y="31943"/>
                    <a:pt x="126128" y="29882"/>
                  </a:cubicBezTo>
                  <a:cubicBezTo>
                    <a:pt x="126044" y="41634"/>
                    <a:pt x="134538" y="74106"/>
                    <a:pt x="115601" y="73660"/>
                  </a:cubicBezTo>
                  <a:cubicBezTo>
                    <a:pt x="99894" y="71098"/>
                    <a:pt x="84326" y="67506"/>
                    <a:pt x="68536" y="65389"/>
                  </a:cubicBezTo>
                  <a:cubicBezTo>
                    <a:pt x="69901" y="77810"/>
                    <a:pt x="82126" y="123955"/>
                    <a:pt x="58260" y="118775"/>
                  </a:cubicBezTo>
                  <a:cubicBezTo>
                    <a:pt x="40019" y="112175"/>
                    <a:pt x="20803" y="107803"/>
                    <a:pt x="2813" y="100479"/>
                  </a:cubicBezTo>
                  <a:cubicBezTo>
                    <a:pt x="2228" y="101899"/>
                    <a:pt x="1253" y="103180"/>
                    <a:pt x="0" y="104016"/>
                  </a:cubicBezTo>
                  <a:cubicBezTo>
                    <a:pt x="5681" y="107942"/>
                    <a:pt x="10221" y="113317"/>
                    <a:pt x="14704" y="118441"/>
                  </a:cubicBezTo>
                  <a:cubicBezTo>
                    <a:pt x="25120" y="130973"/>
                    <a:pt x="35814" y="143255"/>
                    <a:pt x="46229" y="155759"/>
                  </a:cubicBezTo>
                  <a:cubicBezTo>
                    <a:pt x="57536" y="169822"/>
                    <a:pt x="67116" y="185111"/>
                    <a:pt x="78033" y="199454"/>
                  </a:cubicBezTo>
                  <a:cubicBezTo>
                    <a:pt x="92765" y="218168"/>
                    <a:pt x="109223" y="235434"/>
                    <a:pt x="124011" y="254121"/>
                  </a:cubicBezTo>
                  <a:cubicBezTo>
                    <a:pt x="152194" y="290631"/>
                    <a:pt x="183691" y="324328"/>
                    <a:pt x="212236" y="360559"/>
                  </a:cubicBezTo>
                  <a:cubicBezTo>
                    <a:pt x="231313" y="381335"/>
                    <a:pt x="247187" y="404700"/>
                    <a:pt x="264481" y="426895"/>
                  </a:cubicBezTo>
                  <a:cubicBezTo>
                    <a:pt x="289350" y="455051"/>
                    <a:pt x="312437" y="485824"/>
                    <a:pt x="336442" y="514452"/>
                  </a:cubicBezTo>
                  <a:cubicBezTo>
                    <a:pt x="373899" y="556142"/>
                    <a:pt x="408766" y="600171"/>
                    <a:pt x="443104" y="644479"/>
                  </a:cubicBezTo>
                  <a:cubicBezTo>
                    <a:pt x="467276" y="671993"/>
                    <a:pt x="488831" y="701597"/>
                    <a:pt x="512252" y="729752"/>
                  </a:cubicBezTo>
                  <a:cubicBezTo>
                    <a:pt x="530939" y="750611"/>
                    <a:pt x="545894" y="774366"/>
                    <a:pt x="563661" y="795977"/>
                  </a:cubicBezTo>
                  <a:cubicBezTo>
                    <a:pt x="587194" y="823408"/>
                    <a:pt x="608804" y="852426"/>
                    <a:pt x="631668" y="880415"/>
                  </a:cubicBezTo>
                  <a:cubicBezTo>
                    <a:pt x="653056" y="904671"/>
                    <a:pt x="671325" y="931378"/>
                    <a:pt x="691655" y="956470"/>
                  </a:cubicBezTo>
                  <a:cubicBezTo>
                    <a:pt x="694412" y="960285"/>
                    <a:pt x="697587" y="963822"/>
                    <a:pt x="700065" y="967776"/>
                  </a:cubicBezTo>
                  <a:cubicBezTo>
                    <a:pt x="701068" y="969559"/>
                    <a:pt x="701291" y="971620"/>
                    <a:pt x="700789" y="973485"/>
                  </a:cubicBezTo>
                  <a:cubicBezTo>
                    <a:pt x="710592" y="972149"/>
                    <a:pt x="720534" y="971703"/>
                    <a:pt x="729891" y="968111"/>
                  </a:cubicBezTo>
                  <a:cubicBezTo>
                    <a:pt x="756181" y="958447"/>
                    <a:pt x="780911" y="945330"/>
                    <a:pt x="803023" y="928315"/>
                  </a:cubicBezTo>
                  <a:cubicBezTo>
                    <a:pt x="826583" y="912608"/>
                    <a:pt x="844935" y="888964"/>
                    <a:pt x="854125" y="862146"/>
                  </a:cubicBezTo>
                  <a:cubicBezTo>
                    <a:pt x="854376" y="861227"/>
                    <a:pt x="854626" y="860224"/>
                    <a:pt x="854933" y="859166"/>
                  </a:cubicBezTo>
                  <a:cubicBezTo>
                    <a:pt x="854571" y="858804"/>
                    <a:pt x="854209" y="858358"/>
                    <a:pt x="853902" y="857885"/>
                  </a:cubicBezTo>
                  <a:close/>
                </a:path>
              </a:pathLst>
            </a:custGeom>
            <a:solidFill>
              <a:srgbClr val="FEC3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37"/>
            <p:cNvSpPr/>
            <p:nvPr/>
          </p:nvSpPr>
          <p:spPr>
            <a:xfrm>
              <a:off x="3405550" y="7629899"/>
              <a:ext cx="248133" cy="217945"/>
            </a:xfrm>
            <a:custGeom>
              <a:rect b="b" l="l" r="r" t="t"/>
              <a:pathLst>
                <a:path extrusionOk="0" h="217945" w="248133">
                  <a:moveTo>
                    <a:pt x="247939" y="93182"/>
                  </a:moveTo>
                  <a:cubicBezTo>
                    <a:pt x="246852" y="95438"/>
                    <a:pt x="246741" y="98251"/>
                    <a:pt x="248134" y="100896"/>
                  </a:cubicBezTo>
                  <a:cubicBezTo>
                    <a:pt x="241506" y="98056"/>
                    <a:pt x="231257" y="96970"/>
                    <a:pt x="228082" y="105102"/>
                  </a:cubicBezTo>
                  <a:cubicBezTo>
                    <a:pt x="225854" y="114960"/>
                    <a:pt x="230449" y="125264"/>
                    <a:pt x="229920" y="135262"/>
                  </a:cubicBezTo>
                  <a:cubicBezTo>
                    <a:pt x="218391" y="131809"/>
                    <a:pt x="206555" y="129664"/>
                    <a:pt x="194719" y="127687"/>
                  </a:cubicBezTo>
                  <a:cubicBezTo>
                    <a:pt x="188453" y="126907"/>
                    <a:pt x="180628" y="124095"/>
                    <a:pt x="175448" y="129052"/>
                  </a:cubicBezTo>
                  <a:cubicBezTo>
                    <a:pt x="171995" y="132533"/>
                    <a:pt x="172635" y="137963"/>
                    <a:pt x="172969" y="142447"/>
                  </a:cubicBezTo>
                  <a:cubicBezTo>
                    <a:pt x="173387" y="151916"/>
                    <a:pt x="175058" y="160242"/>
                    <a:pt x="174529" y="169934"/>
                  </a:cubicBezTo>
                  <a:cubicBezTo>
                    <a:pt x="161579" y="167706"/>
                    <a:pt x="148685" y="164921"/>
                    <a:pt x="135680" y="163027"/>
                  </a:cubicBezTo>
                  <a:cubicBezTo>
                    <a:pt x="125682" y="160772"/>
                    <a:pt x="113178" y="162331"/>
                    <a:pt x="115406" y="175587"/>
                  </a:cubicBezTo>
                  <a:cubicBezTo>
                    <a:pt x="117662" y="189623"/>
                    <a:pt x="121588" y="203631"/>
                    <a:pt x="120753" y="217945"/>
                  </a:cubicBezTo>
                  <a:cubicBezTo>
                    <a:pt x="108527" y="214687"/>
                    <a:pt x="96134" y="212097"/>
                    <a:pt x="83881" y="208811"/>
                  </a:cubicBezTo>
                  <a:cubicBezTo>
                    <a:pt x="81653" y="208226"/>
                    <a:pt x="70987" y="204856"/>
                    <a:pt x="63301" y="203965"/>
                  </a:cubicBezTo>
                  <a:cubicBezTo>
                    <a:pt x="55196" y="185975"/>
                    <a:pt x="46257" y="168374"/>
                    <a:pt x="38487" y="150245"/>
                  </a:cubicBezTo>
                  <a:cubicBezTo>
                    <a:pt x="24953" y="116993"/>
                    <a:pt x="13284" y="82990"/>
                    <a:pt x="0" y="49599"/>
                  </a:cubicBezTo>
                  <a:cubicBezTo>
                    <a:pt x="2144" y="42776"/>
                    <a:pt x="2423" y="27626"/>
                    <a:pt x="3425" y="24925"/>
                  </a:cubicBezTo>
                  <a:cubicBezTo>
                    <a:pt x="12810" y="23504"/>
                    <a:pt x="22168" y="28573"/>
                    <a:pt x="31664" y="27654"/>
                  </a:cubicBezTo>
                  <a:cubicBezTo>
                    <a:pt x="44837" y="24897"/>
                    <a:pt x="37429" y="9357"/>
                    <a:pt x="35117" y="863"/>
                  </a:cubicBezTo>
                  <a:cubicBezTo>
                    <a:pt x="42442" y="529"/>
                    <a:pt x="49794" y="4372"/>
                    <a:pt x="57007" y="2451"/>
                  </a:cubicBezTo>
                  <a:cubicBezTo>
                    <a:pt x="58594" y="1866"/>
                    <a:pt x="59736" y="1030"/>
                    <a:pt x="60543" y="0"/>
                  </a:cubicBezTo>
                  <a:cubicBezTo>
                    <a:pt x="78673" y="9469"/>
                    <a:pt x="96858" y="18826"/>
                    <a:pt x="114877" y="28517"/>
                  </a:cubicBezTo>
                  <a:cubicBezTo>
                    <a:pt x="139495" y="42720"/>
                    <a:pt x="166007" y="53275"/>
                    <a:pt x="190041" y="68536"/>
                  </a:cubicBezTo>
                  <a:cubicBezTo>
                    <a:pt x="207168" y="78005"/>
                    <a:pt x="225882" y="84076"/>
                    <a:pt x="243399" y="92737"/>
                  </a:cubicBezTo>
                  <a:cubicBezTo>
                    <a:pt x="245014" y="93433"/>
                    <a:pt x="246546" y="93544"/>
                    <a:pt x="247939" y="93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37"/>
            <p:cNvSpPr/>
            <p:nvPr/>
          </p:nvSpPr>
          <p:spPr>
            <a:xfrm>
              <a:off x="4298245" y="8758615"/>
              <a:ext cx="211762" cy="181973"/>
            </a:xfrm>
            <a:custGeom>
              <a:rect b="b" l="l" r="r" t="t"/>
              <a:pathLst>
                <a:path extrusionOk="0" h="181973" w="211762">
                  <a:moveTo>
                    <a:pt x="183218" y="28434"/>
                  </a:moveTo>
                  <a:cubicBezTo>
                    <a:pt x="194413" y="47956"/>
                    <a:pt x="210927" y="66698"/>
                    <a:pt x="211763" y="90147"/>
                  </a:cubicBezTo>
                  <a:cubicBezTo>
                    <a:pt x="210092" y="119695"/>
                    <a:pt x="189846" y="146485"/>
                    <a:pt x="164698" y="161273"/>
                  </a:cubicBezTo>
                  <a:cubicBezTo>
                    <a:pt x="142029" y="177147"/>
                    <a:pt x="113456" y="185112"/>
                    <a:pt x="85942" y="180823"/>
                  </a:cubicBezTo>
                  <a:cubicBezTo>
                    <a:pt x="61908" y="174919"/>
                    <a:pt x="43583" y="156232"/>
                    <a:pt x="26039" y="139801"/>
                  </a:cubicBezTo>
                  <a:cubicBezTo>
                    <a:pt x="17795" y="131781"/>
                    <a:pt x="9413" y="122730"/>
                    <a:pt x="0" y="115545"/>
                  </a:cubicBezTo>
                  <a:cubicBezTo>
                    <a:pt x="1337" y="115601"/>
                    <a:pt x="2646" y="115629"/>
                    <a:pt x="3899" y="115712"/>
                  </a:cubicBezTo>
                  <a:cubicBezTo>
                    <a:pt x="16152" y="116464"/>
                    <a:pt x="27960" y="113011"/>
                    <a:pt x="39518" y="109363"/>
                  </a:cubicBezTo>
                  <a:cubicBezTo>
                    <a:pt x="54974" y="105324"/>
                    <a:pt x="69734" y="98947"/>
                    <a:pt x="83101" y="90230"/>
                  </a:cubicBezTo>
                  <a:cubicBezTo>
                    <a:pt x="83129" y="90230"/>
                    <a:pt x="83129" y="90203"/>
                    <a:pt x="83157" y="90203"/>
                  </a:cubicBezTo>
                  <a:cubicBezTo>
                    <a:pt x="92486" y="85580"/>
                    <a:pt x="101453" y="80205"/>
                    <a:pt x="109947" y="74050"/>
                  </a:cubicBezTo>
                  <a:cubicBezTo>
                    <a:pt x="121393" y="66615"/>
                    <a:pt x="129804" y="55531"/>
                    <a:pt x="137796" y="44642"/>
                  </a:cubicBezTo>
                  <a:cubicBezTo>
                    <a:pt x="146346" y="33391"/>
                    <a:pt x="154144" y="20163"/>
                    <a:pt x="157625" y="6155"/>
                  </a:cubicBezTo>
                  <a:cubicBezTo>
                    <a:pt x="158627" y="4484"/>
                    <a:pt x="159268" y="2367"/>
                    <a:pt x="159658" y="0"/>
                  </a:cubicBezTo>
                  <a:cubicBezTo>
                    <a:pt x="167650" y="9413"/>
                    <a:pt x="176729" y="17851"/>
                    <a:pt x="183218" y="28434"/>
                  </a:cubicBezTo>
                  <a:close/>
                </a:path>
              </a:pathLst>
            </a:custGeom>
            <a:solidFill>
              <a:srgbClr val="EC9AC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37"/>
            <p:cNvSpPr/>
            <p:nvPr/>
          </p:nvSpPr>
          <p:spPr>
            <a:xfrm>
              <a:off x="4218236" y="8659640"/>
              <a:ext cx="179291" cy="155173"/>
            </a:xfrm>
            <a:custGeom>
              <a:rect b="b" l="l" r="r" t="t"/>
              <a:pathLst>
                <a:path extrusionOk="0" h="155173" w="179291">
                  <a:moveTo>
                    <a:pt x="179291" y="20915"/>
                  </a:moveTo>
                  <a:cubicBezTo>
                    <a:pt x="177537" y="22363"/>
                    <a:pt x="176228" y="24674"/>
                    <a:pt x="176005" y="27765"/>
                  </a:cubicBezTo>
                  <a:cubicBezTo>
                    <a:pt x="160437" y="77253"/>
                    <a:pt x="123092" y="119778"/>
                    <a:pt x="75276" y="140275"/>
                  </a:cubicBezTo>
                  <a:cubicBezTo>
                    <a:pt x="62465" y="144731"/>
                    <a:pt x="49265" y="147822"/>
                    <a:pt x="36315" y="151693"/>
                  </a:cubicBezTo>
                  <a:cubicBezTo>
                    <a:pt x="34783" y="152083"/>
                    <a:pt x="31024" y="153420"/>
                    <a:pt x="27877" y="155174"/>
                  </a:cubicBezTo>
                  <a:cubicBezTo>
                    <a:pt x="20051" y="145566"/>
                    <a:pt x="12476" y="135763"/>
                    <a:pt x="5041" y="125766"/>
                  </a:cubicBezTo>
                  <a:cubicBezTo>
                    <a:pt x="3314" y="123398"/>
                    <a:pt x="1671" y="120976"/>
                    <a:pt x="0" y="118525"/>
                  </a:cubicBezTo>
                  <a:cubicBezTo>
                    <a:pt x="37290" y="116882"/>
                    <a:pt x="72184" y="98752"/>
                    <a:pt x="101258" y="76167"/>
                  </a:cubicBezTo>
                  <a:cubicBezTo>
                    <a:pt x="126907" y="56366"/>
                    <a:pt x="153949" y="32388"/>
                    <a:pt x="162136" y="0"/>
                  </a:cubicBezTo>
                  <a:cubicBezTo>
                    <a:pt x="167845" y="6962"/>
                    <a:pt x="173610" y="13924"/>
                    <a:pt x="179291" y="20915"/>
                  </a:cubicBezTo>
                  <a:close/>
                </a:path>
              </a:pathLst>
            </a:custGeom>
            <a:solidFill>
              <a:srgbClr val="EC9AC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37"/>
            <p:cNvSpPr/>
            <p:nvPr/>
          </p:nvSpPr>
          <p:spPr>
            <a:xfrm>
              <a:off x="4169973" y="8600739"/>
              <a:ext cx="199732" cy="169766"/>
            </a:xfrm>
            <a:custGeom>
              <a:rect b="b" l="l" r="r" t="t"/>
              <a:pathLst>
                <a:path extrusionOk="0" h="169766" w="199732">
                  <a:moveTo>
                    <a:pt x="194970" y="39601"/>
                  </a:moveTo>
                  <a:cubicBezTo>
                    <a:pt x="196557" y="41606"/>
                    <a:pt x="198145" y="43611"/>
                    <a:pt x="199732" y="45616"/>
                  </a:cubicBezTo>
                  <a:cubicBezTo>
                    <a:pt x="197978" y="46814"/>
                    <a:pt x="196752" y="48819"/>
                    <a:pt x="196669" y="51660"/>
                  </a:cubicBezTo>
                  <a:cubicBezTo>
                    <a:pt x="187562" y="95828"/>
                    <a:pt x="125515" y="139133"/>
                    <a:pt x="86053" y="156594"/>
                  </a:cubicBezTo>
                  <a:cubicBezTo>
                    <a:pt x="72156" y="162275"/>
                    <a:pt x="57397" y="165367"/>
                    <a:pt x="43082" y="169767"/>
                  </a:cubicBezTo>
                  <a:cubicBezTo>
                    <a:pt x="37234" y="161301"/>
                    <a:pt x="31079" y="153057"/>
                    <a:pt x="23254" y="146346"/>
                  </a:cubicBezTo>
                  <a:cubicBezTo>
                    <a:pt x="15289" y="139105"/>
                    <a:pt x="5765" y="133368"/>
                    <a:pt x="0" y="123816"/>
                  </a:cubicBezTo>
                  <a:cubicBezTo>
                    <a:pt x="139" y="123844"/>
                    <a:pt x="306" y="123872"/>
                    <a:pt x="418" y="123872"/>
                  </a:cubicBezTo>
                  <a:cubicBezTo>
                    <a:pt x="19522" y="125766"/>
                    <a:pt x="37819" y="118664"/>
                    <a:pt x="55085" y="111368"/>
                  </a:cubicBezTo>
                  <a:cubicBezTo>
                    <a:pt x="67784" y="106299"/>
                    <a:pt x="80260" y="100590"/>
                    <a:pt x="91679" y="92987"/>
                  </a:cubicBezTo>
                  <a:cubicBezTo>
                    <a:pt x="126907" y="71767"/>
                    <a:pt x="158516" y="41216"/>
                    <a:pt x="168235" y="0"/>
                  </a:cubicBezTo>
                  <a:cubicBezTo>
                    <a:pt x="178539" y="12142"/>
                    <a:pt x="185557" y="26763"/>
                    <a:pt x="194970" y="396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37"/>
            <p:cNvSpPr/>
            <p:nvPr/>
          </p:nvSpPr>
          <p:spPr>
            <a:xfrm>
              <a:off x="4251543" y="8693671"/>
              <a:ext cx="191078" cy="171326"/>
            </a:xfrm>
            <a:custGeom>
              <a:rect b="b" l="l" r="r" t="t"/>
              <a:pathLst>
                <a:path extrusionOk="0" h="171326" w="191078">
                  <a:moveTo>
                    <a:pt x="190793" y="50936"/>
                  </a:moveTo>
                  <a:cubicBezTo>
                    <a:pt x="191238" y="54918"/>
                    <a:pt x="191155" y="58817"/>
                    <a:pt x="190598" y="62632"/>
                  </a:cubicBezTo>
                  <a:cubicBezTo>
                    <a:pt x="183524" y="62270"/>
                    <a:pt x="182466" y="71488"/>
                    <a:pt x="180238" y="77058"/>
                  </a:cubicBezTo>
                  <a:cubicBezTo>
                    <a:pt x="167260" y="105436"/>
                    <a:pt x="145315" y="128355"/>
                    <a:pt x="119054" y="144591"/>
                  </a:cubicBezTo>
                  <a:cubicBezTo>
                    <a:pt x="110198" y="149075"/>
                    <a:pt x="100980" y="152863"/>
                    <a:pt x="91344" y="155536"/>
                  </a:cubicBezTo>
                  <a:cubicBezTo>
                    <a:pt x="87139" y="157848"/>
                    <a:pt x="57731" y="164141"/>
                    <a:pt x="44697" y="170741"/>
                  </a:cubicBezTo>
                  <a:cubicBezTo>
                    <a:pt x="41411" y="170964"/>
                    <a:pt x="38181" y="171104"/>
                    <a:pt x="35117" y="171326"/>
                  </a:cubicBezTo>
                  <a:cubicBezTo>
                    <a:pt x="35229" y="169823"/>
                    <a:pt x="34783" y="168263"/>
                    <a:pt x="33614" y="167038"/>
                  </a:cubicBezTo>
                  <a:cubicBezTo>
                    <a:pt x="25899" y="158070"/>
                    <a:pt x="18213" y="149075"/>
                    <a:pt x="10443" y="140163"/>
                  </a:cubicBezTo>
                  <a:cubicBezTo>
                    <a:pt x="6906" y="136070"/>
                    <a:pt x="3425" y="131920"/>
                    <a:pt x="0" y="127743"/>
                  </a:cubicBezTo>
                  <a:cubicBezTo>
                    <a:pt x="23393" y="125097"/>
                    <a:pt x="47482" y="121031"/>
                    <a:pt x="67812" y="108750"/>
                  </a:cubicBezTo>
                  <a:cubicBezTo>
                    <a:pt x="96190" y="92932"/>
                    <a:pt x="120892" y="69929"/>
                    <a:pt x="137128" y="41578"/>
                  </a:cubicBezTo>
                  <a:cubicBezTo>
                    <a:pt x="144564" y="28322"/>
                    <a:pt x="152501" y="14760"/>
                    <a:pt x="156594" y="0"/>
                  </a:cubicBezTo>
                  <a:cubicBezTo>
                    <a:pt x="167121" y="13228"/>
                    <a:pt x="177342" y="26735"/>
                    <a:pt x="186699" y="40994"/>
                  </a:cubicBezTo>
                  <a:cubicBezTo>
                    <a:pt x="188453" y="44001"/>
                    <a:pt x="189902" y="47315"/>
                    <a:pt x="190765" y="50769"/>
                  </a:cubicBezTo>
                  <a:cubicBezTo>
                    <a:pt x="190793" y="50824"/>
                    <a:pt x="190793" y="50880"/>
                    <a:pt x="190793" y="509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37"/>
            <p:cNvSpPr/>
            <p:nvPr/>
          </p:nvSpPr>
          <p:spPr>
            <a:xfrm>
              <a:off x="3356547" y="7562251"/>
              <a:ext cx="1168648" cy="1392436"/>
            </a:xfrm>
            <a:custGeom>
              <a:rect b="b" l="l" r="r" t="t"/>
              <a:pathLst>
                <a:path extrusionOk="0" h="1392436" w="1168648">
                  <a:moveTo>
                    <a:pt x="1149090" y="1235241"/>
                  </a:moveTo>
                  <a:cubicBezTo>
                    <a:pt x="1138563" y="1216192"/>
                    <a:pt x="1126476" y="1199900"/>
                    <a:pt x="1110213" y="1185196"/>
                  </a:cubicBezTo>
                  <a:cubicBezTo>
                    <a:pt x="1107344" y="1182328"/>
                    <a:pt x="1104336" y="1179543"/>
                    <a:pt x="1101357" y="1176786"/>
                  </a:cubicBezTo>
                  <a:cubicBezTo>
                    <a:pt x="1100800" y="1176257"/>
                    <a:pt x="1100215" y="1175895"/>
                    <a:pt x="1099574" y="1175644"/>
                  </a:cubicBezTo>
                  <a:cubicBezTo>
                    <a:pt x="1099407" y="1175059"/>
                    <a:pt x="1099212" y="1174530"/>
                    <a:pt x="1099017" y="1174057"/>
                  </a:cubicBezTo>
                  <a:cubicBezTo>
                    <a:pt x="1092668" y="1157876"/>
                    <a:pt x="1080331" y="1144843"/>
                    <a:pt x="1070249" y="1130947"/>
                  </a:cubicBezTo>
                  <a:cubicBezTo>
                    <a:pt x="1053651" y="1110311"/>
                    <a:pt x="1036942" y="1089786"/>
                    <a:pt x="1019704" y="1069707"/>
                  </a:cubicBezTo>
                  <a:cubicBezTo>
                    <a:pt x="1010931" y="1059319"/>
                    <a:pt x="992384" y="1026318"/>
                    <a:pt x="976176" y="1027377"/>
                  </a:cubicBezTo>
                  <a:cubicBezTo>
                    <a:pt x="973168" y="1022726"/>
                    <a:pt x="970133" y="1018131"/>
                    <a:pt x="966930" y="1013647"/>
                  </a:cubicBezTo>
                  <a:cubicBezTo>
                    <a:pt x="954175" y="993401"/>
                    <a:pt x="942562" y="972319"/>
                    <a:pt x="927245" y="953800"/>
                  </a:cubicBezTo>
                  <a:cubicBezTo>
                    <a:pt x="870155" y="877717"/>
                    <a:pt x="811979" y="802441"/>
                    <a:pt x="754610" y="726553"/>
                  </a:cubicBezTo>
                  <a:cubicBezTo>
                    <a:pt x="736118" y="704246"/>
                    <a:pt x="719270" y="680658"/>
                    <a:pt x="702728" y="656903"/>
                  </a:cubicBezTo>
                  <a:cubicBezTo>
                    <a:pt x="680142" y="627244"/>
                    <a:pt x="658002" y="597306"/>
                    <a:pt x="636336" y="566979"/>
                  </a:cubicBezTo>
                  <a:cubicBezTo>
                    <a:pt x="617956" y="544310"/>
                    <a:pt x="601079" y="520555"/>
                    <a:pt x="583674" y="497162"/>
                  </a:cubicBezTo>
                  <a:cubicBezTo>
                    <a:pt x="566101" y="474994"/>
                    <a:pt x="547609" y="453578"/>
                    <a:pt x="531875" y="429990"/>
                  </a:cubicBezTo>
                  <a:cubicBezTo>
                    <a:pt x="509429" y="398911"/>
                    <a:pt x="485813" y="368723"/>
                    <a:pt x="463673" y="337393"/>
                  </a:cubicBezTo>
                  <a:cubicBezTo>
                    <a:pt x="448829" y="317954"/>
                    <a:pt x="432900" y="299407"/>
                    <a:pt x="418140" y="279857"/>
                  </a:cubicBezTo>
                  <a:cubicBezTo>
                    <a:pt x="398701" y="254292"/>
                    <a:pt x="374194" y="233238"/>
                    <a:pt x="354422" y="207979"/>
                  </a:cubicBezTo>
                  <a:cubicBezTo>
                    <a:pt x="343115" y="194138"/>
                    <a:pt x="330778" y="181244"/>
                    <a:pt x="318385" y="168406"/>
                  </a:cubicBezTo>
                  <a:cubicBezTo>
                    <a:pt x="312955" y="163532"/>
                    <a:pt x="308750" y="156598"/>
                    <a:pt x="302651" y="152587"/>
                  </a:cubicBezTo>
                  <a:cubicBezTo>
                    <a:pt x="302484" y="150471"/>
                    <a:pt x="301370" y="148410"/>
                    <a:pt x="299058" y="147046"/>
                  </a:cubicBezTo>
                  <a:cubicBezTo>
                    <a:pt x="295104" y="144846"/>
                    <a:pt x="290871" y="143035"/>
                    <a:pt x="286721" y="141169"/>
                  </a:cubicBezTo>
                  <a:cubicBezTo>
                    <a:pt x="275414" y="136157"/>
                    <a:pt x="263829" y="131729"/>
                    <a:pt x="252662" y="126410"/>
                  </a:cubicBezTo>
                  <a:cubicBezTo>
                    <a:pt x="241773" y="121035"/>
                    <a:pt x="231914" y="113794"/>
                    <a:pt x="220886" y="108670"/>
                  </a:cubicBezTo>
                  <a:cubicBezTo>
                    <a:pt x="151654" y="74332"/>
                    <a:pt x="83870" y="37460"/>
                    <a:pt x="13941" y="4515"/>
                  </a:cubicBezTo>
                  <a:cubicBezTo>
                    <a:pt x="10627" y="2928"/>
                    <a:pt x="7452" y="366"/>
                    <a:pt x="3721" y="3"/>
                  </a:cubicBezTo>
                  <a:cubicBezTo>
                    <a:pt x="1186" y="-108"/>
                    <a:pt x="-429" y="2482"/>
                    <a:pt x="100" y="4766"/>
                  </a:cubicBezTo>
                  <a:cubicBezTo>
                    <a:pt x="156" y="5100"/>
                    <a:pt x="267" y="5434"/>
                    <a:pt x="407" y="5712"/>
                  </a:cubicBezTo>
                  <a:cubicBezTo>
                    <a:pt x="351" y="6464"/>
                    <a:pt x="407" y="7244"/>
                    <a:pt x="518" y="7968"/>
                  </a:cubicBezTo>
                  <a:cubicBezTo>
                    <a:pt x="1883" y="17465"/>
                    <a:pt x="4361" y="26766"/>
                    <a:pt x="6673" y="36096"/>
                  </a:cubicBezTo>
                  <a:cubicBezTo>
                    <a:pt x="17200" y="75697"/>
                    <a:pt x="36332" y="112318"/>
                    <a:pt x="49114" y="151167"/>
                  </a:cubicBezTo>
                  <a:cubicBezTo>
                    <a:pt x="60894" y="185616"/>
                    <a:pt x="72201" y="220316"/>
                    <a:pt x="88186" y="253094"/>
                  </a:cubicBezTo>
                  <a:cubicBezTo>
                    <a:pt x="92364" y="262117"/>
                    <a:pt x="95873" y="271419"/>
                    <a:pt x="100161" y="280414"/>
                  </a:cubicBezTo>
                  <a:cubicBezTo>
                    <a:pt x="101025" y="282168"/>
                    <a:pt x="102278" y="283561"/>
                    <a:pt x="104088" y="284341"/>
                  </a:cubicBezTo>
                  <a:cubicBezTo>
                    <a:pt x="104534" y="284535"/>
                    <a:pt x="105007" y="284675"/>
                    <a:pt x="105453" y="284786"/>
                  </a:cubicBezTo>
                  <a:cubicBezTo>
                    <a:pt x="105759" y="285677"/>
                    <a:pt x="106427" y="286624"/>
                    <a:pt x="107096" y="287209"/>
                  </a:cubicBezTo>
                  <a:cubicBezTo>
                    <a:pt x="117678" y="299992"/>
                    <a:pt x="126200" y="314306"/>
                    <a:pt x="136448" y="327395"/>
                  </a:cubicBezTo>
                  <a:cubicBezTo>
                    <a:pt x="155692" y="350398"/>
                    <a:pt x="170034" y="376994"/>
                    <a:pt x="189222" y="400025"/>
                  </a:cubicBezTo>
                  <a:cubicBezTo>
                    <a:pt x="211529" y="425534"/>
                    <a:pt x="231692" y="452743"/>
                    <a:pt x="253052" y="479004"/>
                  </a:cubicBezTo>
                  <a:cubicBezTo>
                    <a:pt x="274245" y="502342"/>
                    <a:pt x="293516" y="527183"/>
                    <a:pt x="313567" y="551495"/>
                  </a:cubicBezTo>
                  <a:cubicBezTo>
                    <a:pt x="332338" y="572159"/>
                    <a:pt x="347738" y="595468"/>
                    <a:pt x="365032" y="617330"/>
                  </a:cubicBezTo>
                  <a:cubicBezTo>
                    <a:pt x="396028" y="652085"/>
                    <a:pt x="422651" y="690433"/>
                    <a:pt x="454427" y="724492"/>
                  </a:cubicBezTo>
                  <a:cubicBezTo>
                    <a:pt x="485896" y="761642"/>
                    <a:pt x="516363" y="800185"/>
                    <a:pt x="546412" y="838533"/>
                  </a:cubicBezTo>
                  <a:cubicBezTo>
                    <a:pt x="564569" y="859169"/>
                    <a:pt x="581362" y="880947"/>
                    <a:pt x="598099" y="902753"/>
                  </a:cubicBezTo>
                  <a:cubicBezTo>
                    <a:pt x="616006" y="923890"/>
                    <a:pt x="633579" y="945250"/>
                    <a:pt x="649453" y="968003"/>
                  </a:cubicBezTo>
                  <a:cubicBezTo>
                    <a:pt x="677859" y="1003148"/>
                    <a:pt x="706042" y="1038460"/>
                    <a:pt x="734336" y="1073689"/>
                  </a:cubicBezTo>
                  <a:cubicBezTo>
                    <a:pt x="757395" y="1100174"/>
                    <a:pt x="777112" y="1129331"/>
                    <a:pt x="799335" y="1156484"/>
                  </a:cubicBezTo>
                  <a:cubicBezTo>
                    <a:pt x="799948" y="1157097"/>
                    <a:pt x="800644" y="1157570"/>
                    <a:pt x="801396" y="1157932"/>
                  </a:cubicBezTo>
                  <a:cubicBezTo>
                    <a:pt x="801452" y="1158294"/>
                    <a:pt x="801563" y="1158684"/>
                    <a:pt x="801842" y="1159074"/>
                  </a:cubicBezTo>
                  <a:cubicBezTo>
                    <a:pt x="802733" y="1160049"/>
                    <a:pt x="803875" y="1160661"/>
                    <a:pt x="805072" y="1161107"/>
                  </a:cubicBezTo>
                  <a:cubicBezTo>
                    <a:pt x="804766" y="1175143"/>
                    <a:pt x="826098" y="1188789"/>
                    <a:pt x="833395" y="1199678"/>
                  </a:cubicBezTo>
                  <a:cubicBezTo>
                    <a:pt x="853919" y="1231453"/>
                    <a:pt x="877368" y="1261057"/>
                    <a:pt x="903379" y="1288571"/>
                  </a:cubicBezTo>
                  <a:cubicBezTo>
                    <a:pt x="908809" y="1294531"/>
                    <a:pt x="914101" y="1300630"/>
                    <a:pt x="919643" y="1306478"/>
                  </a:cubicBezTo>
                  <a:cubicBezTo>
                    <a:pt x="920784" y="1307620"/>
                    <a:pt x="922121" y="1308372"/>
                    <a:pt x="923764" y="1308483"/>
                  </a:cubicBezTo>
                  <a:cubicBezTo>
                    <a:pt x="924210" y="1308539"/>
                    <a:pt x="924655" y="1308511"/>
                    <a:pt x="925101" y="1308455"/>
                  </a:cubicBezTo>
                  <a:cubicBezTo>
                    <a:pt x="927496" y="1309848"/>
                    <a:pt x="930225" y="1310655"/>
                    <a:pt x="933066" y="1311129"/>
                  </a:cubicBezTo>
                  <a:cubicBezTo>
                    <a:pt x="935489" y="1316420"/>
                    <a:pt x="944874" y="1325694"/>
                    <a:pt x="946489" y="1327699"/>
                  </a:cubicBezTo>
                  <a:cubicBezTo>
                    <a:pt x="970272" y="1353821"/>
                    <a:pt x="995169" y="1386906"/>
                    <a:pt x="1032486" y="1391891"/>
                  </a:cubicBezTo>
                  <a:lnTo>
                    <a:pt x="1032514" y="1391891"/>
                  </a:lnTo>
                  <a:cubicBezTo>
                    <a:pt x="1089632" y="1397600"/>
                    <a:pt x="1153239" y="1357915"/>
                    <a:pt x="1166913" y="1300964"/>
                  </a:cubicBezTo>
                  <a:cubicBezTo>
                    <a:pt x="1173095" y="1277404"/>
                    <a:pt x="1161733" y="1254512"/>
                    <a:pt x="1149090" y="1235241"/>
                  </a:cubicBezTo>
                  <a:close/>
                  <a:moveTo>
                    <a:pt x="310420" y="187761"/>
                  </a:moveTo>
                  <a:cubicBezTo>
                    <a:pt x="313902" y="186285"/>
                    <a:pt x="315378" y="183110"/>
                    <a:pt x="315461" y="179712"/>
                  </a:cubicBezTo>
                  <a:cubicBezTo>
                    <a:pt x="322702" y="187983"/>
                    <a:pt x="329943" y="195670"/>
                    <a:pt x="332198" y="198928"/>
                  </a:cubicBezTo>
                  <a:cubicBezTo>
                    <a:pt x="351915" y="224465"/>
                    <a:pt x="373275" y="248499"/>
                    <a:pt x="395053" y="272282"/>
                  </a:cubicBezTo>
                  <a:cubicBezTo>
                    <a:pt x="426690" y="311827"/>
                    <a:pt x="457574" y="351958"/>
                    <a:pt x="486787" y="393341"/>
                  </a:cubicBezTo>
                  <a:cubicBezTo>
                    <a:pt x="515416" y="430854"/>
                    <a:pt x="541622" y="470065"/>
                    <a:pt x="572061" y="506157"/>
                  </a:cubicBezTo>
                  <a:cubicBezTo>
                    <a:pt x="589411" y="529606"/>
                    <a:pt x="606259" y="553361"/>
                    <a:pt x="624612" y="576058"/>
                  </a:cubicBezTo>
                  <a:cubicBezTo>
                    <a:pt x="646250" y="606441"/>
                    <a:pt x="668334" y="636406"/>
                    <a:pt x="690920" y="666065"/>
                  </a:cubicBezTo>
                  <a:cubicBezTo>
                    <a:pt x="712224" y="698036"/>
                    <a:pt x="736759" y="727611"/>
                    <a:pt x="759874" y="758273"/>
                  </a:cubicBezTo>
                  <a:cubicBezTo>
                    <a:pt x="793905" y="804279"/>
                    <a:pt x="829273" y="849311"/>
                    <a:pt x="864168" y="894649"/>
                  </a:cubicBezTo>
                  <a:cubicBezTo>
                    <a:pt x="881323" y="917373"/>
                    <a:pt x="897475" y="940850"/>
                    <a:pt x="915354" y="963046"/>
                  </a:cubicBezTo>
                  <a:cubicBezTo>
                    <a:pt x="930114" y="980952"/>
                    <a:pt x="941226" y="1001032"/>
                    <a:pt x="953618" y="1020832"/>
                  </a:cubicBezTo>
                  <a:cubicBezTo>
                    <a:pt x="957545" y="1026457"/>
                    <a:pt x="961054" y="1031665"/>
                    <a:pt x="964841" y="1037597"/>
                  </a:cubicBezTo>
                  <a:cubicBezTo>
                    <a:pt x="965175" y="1038071"/>
                    <a:pt x="965510" y="1038516"/>
                    <a:pt x="965900" y="1038906"/>
                  </a:cubicBezTo>
                  <a:cubicBezTo>
                    <a:pt x="965593" y="1039936"/>
                    <a:pt x="965343" y="1040939"/>
                    <a:pt x="965092" y="1041886"/>
                  </a:cubicBezTo>
                  <a:cubicBezTo>
                    <a:pt x="962975" y="1048096"/>
                    <a:pt x="960330" y="1054139"/>
                    <a:pt x="957266" y="1059960"/>
                  </a:cubicBezTo>
                  <a:cubicBezTo>
                    <a:pt x="956793" y="1057481"/>
                    <a:pt x="954844" y="1055365"/>
                    <a:pt x="952476" y="1054557"/>
                  </a:cubicBezTo>
                  <a:cubicBezTo>
                    <a:pt x="952449" y="1054306"/>
                    <a:pt x="952393" y="1054056"/>
                    <a:pt x="952337" y="1053805"/>
                  </a:cubicBezTo>
                  <a:cubicBezTo>
                    <a:pt x="951279" y="1048040"/>
                    <a:pt x="946962" y="1043891"/>
                    <a:pt x="943481" y="1039435"/>
                  </a:cubicBezTo>
                  <a:cubicBezTo>
                    <a:pt x="935656" y="1030301"/>
                    <a:pt x="926995" y="1021890"/>
                    <a:pt x="920339" y="1011475"/>
                  </a:cubicBezTo>
                  <a:cubicBezTo>
                    <a:pt x="899703" y="979950"/>
                    <a:pt x="874862" y="950931"/>
                    <a:pt x="853863" y="919574"/>
                  </a:cubicBezTo>
                  <a:cubicBezTo>
                    <a:pt x="846094" y="907571"/>
                    <a:pt x="838769" y="895317"/>
                    <a:pt x="830721" y="883481"/>
                  </a:cubicBezTo>
                  <a:cubicBezTo>
                    <a:pt x="820668" y="868499"/>
                    <a:pt x="809445" y="854351"/>
                    <a:pt x="798584" y="839954"/>
                  </a:cubicBezTo>
                  <a:cubicBezTo>
                    <a:pt x="784798" y="822130"/>
                    <a:pt x="773993" y="803332"/>
                    <a:pt x="759957" y="785147"/>
                  </a:cubicBezTo>
                  <a:cubicBezTo>
                    <a:pt x="743053" y="763815"/>
                    <a:pt x="726009" y="742594"/>
                    <a:pt x="710358" y="720315"/>
                  </a:cubicBezTo>
                  <a:cubicBezTo>
                    <a:pt x="682983" y="684752"/>
                    <a:pt x="653881" y="650525"/>
                    <a:pt x="625948" y="615408"/>
                  </a:cubicBezTo>
                  <a:cubicBezTo>
                    <a:pt x="601469" y="588005"/>
                    <a:pt x="579385" y="558569"/>
                    <a:pt x="554989" y="531110"/>
                  </a:cubicBezTo>
                  <a:cubicBezTo>
                    <a:pt x="539700" y="514456"/>
                    <a:pt x="525358" y="494767"/>
                    <a:pt x="511879" y="476331"/>
                  </a:cubicBezTo>
                  <a:cubicBezTo>
                    <a:pt x="496061" y="455555"/>
                    <a:pt x="478182" y="436423"/>
                    <a:pt x="462253" y="415704"/>
                  </a:cubicBezTo>
                  <a:cubicBezTo>
                    <a:pt x="424155" y="365409"/>
                    <a:pt x="381546" y="318790"/>
                    <a:pt x="341305" y="270277"/>
                  </a:cubicBezTo>
                  <a:cubicBezTo>
                    <a:pt x="325542" y="251033"/>
                    <a:pt x="307942" y="233405"/>
                    <a:pt x="289339" y="216918"/>
                  </a:cubicBezTo>
                  <a:cubicBezTo>
                    <a:pt x="289144" y="216751"/>
                    <a:pt x="288893" y="216501"/>
                    <a:pt x="288615" y="216250"/>
                  </a:cubicBezTo>
                  <a:cubicBezTo>
                    <a:pt x="296997" y="209817"/>
                    <a:pt x="293460" y="192606"/>
                    <a:pt x="292179" y="182859"/>
                  </a:cubicBezTo>
                  <a:cubicBezTo>
                    <a:pt x="298083" y="184586"/>
                    <a:pt x="303904" y="190183"/>
                    <a:pt x="310420" y="187761"/>
                  </a:cubicBezTo>
                  <a:close/>
                  <a:moveTo>
                    <a:pt x="872160" y="1134177"/>
                  </a:moveTo>
                  <a:cubicBezTo>
                    <a:pt x="872160" y="1133258"/>
                    <a:pt x="872049" y="1132311"/>
                    <a:pt x="871659" y="1131420"/>
                  </a:cubicBezTo>
                  <a:cubicBezTo>
                    <a:pt x="870684" y="1128691"/>
                    <a:pt x="867983" y="1127298"/>
                    <a:pt x="865950" y="1125460"/>
                  </a:cubicBezTo>
                  <a:cubicBezTo>
                    <a:pt x="864530" y="1123789"/>
                    <a:pt x="862497" y="1122759"/>
                    <a:pt x="860436" y="1122508"/>
                  </a:cubicBezTo>
                  <a:cubicBezTo>
                    <a:pt x="844089" y="1104045"/>
                    <a:pt x="831891" y="1082322"/>
                    <a:pt x="815265" y="1064026"/>
                  </a:cubicBezTo>
                  <a:cubicBezTo>
                    <a:pt x="798082" y="1044894"/>
                    <a:pt x="782905" y="1024146"/>
                    <a:pt x="767810" y="1003343"/>
                  </a:cubicBezTo>
                  <a:cubicBezTo>
                    <a:pt x="757144" y="988973"/>
                    <a:pt x="745364" y="975494"/>
                    <a:pt x="734113" y="961598"/>
                  </a:cubicBezTo>
                  <a:cubicBezTo>
                    <a:pt x="723280" y="947590"/>
                    <a:pt x="713867" y="932495"/>
                    <a:pt x="702310" y="919044"/>
                  </a:cubicBezTo>
                  <a:cubicBezTo>
                    <a:pt x="679613" y="892922"/>
                    <a:pt x="658643" y="865491"/>
                    <a:pt x="637979" y="837781"/>
                  </a:cubicBezTo>
                  <a:cubicBezTo>
                    <a:pt x="616229" y="811381"/>
                    <a:pt x="593226" y="786066"/>
                    <a:pt x="571921" y="759303"/>
                  </a:cubicBezTo>
                  <a:cubicBezTo>
                    <a:pt x="556632" y="741675"/>
                    <a:pt x="538726" y="726442"/>
                    <a:pt x="525302" y="707254"/>
                  </a:cubicBezTo>
                  <a:cubicBezTo>
                    <a:pt x="509345" y="684083"/>
                    <a:pt x="489684" y="663865"/>
                    <a:pt x="471805" y="642254"/>
                  </a:cubicBezTo>
                  <a:cubicBezTo>
                    <a:pt x="450222" y="613960"/>
                    <a:pt x="426439" y="587420"/>
                    <a:pt x="403547" y="560184"/>
                  </a:cubicBezTo>
                  <a:cubicBezTo>
                    <a:pt x="387228" y="539269"/>
                    <a:pt x="369377" y="519719"/>
                    <a:pt x="351442" y="500197"/>
                  </a:cubicBezTo>
                  <a:cubicBezTo>
                    <a:pt x="328773" y="472488"/>
                    <a:pt x="306466" y="444499"/>
                    <a:pt x="282794" y="417597"/>
                  </a:cubicBezTo>
                  <a:cubicBezTo>
                    <a:pt x="259735" y="390668"/>
                    <a:pt x="239573" y="361371"/>
                    <a:pt x="216180" y="334719"/>
                  </a:cubicBezTo>
                  <a:cubicBezTo>
                    <a:pt x="204845" y="320683"/>
                    <a:pt x="193372" y="306731"/>
                    <a:pt x="181480" y="293224"/>
                  </a:cubicBezTo>
                  <a:cubicBezTo>
                    <a:pt x="187301" y="281389"/>
                    <a:pt x="180478" y="254180"/>
                    <a:pt x="179475" y="245074"/>
                  </a:cubicBezTo>
                  <a:cubicBezTo>
                    <a:pt x="195265" y="247190"/>
                    <a:pt x="210833" y="250783"/>
                    <a:pt x="226540" y="253345"/>
                  </a:cubicBezTo>
                  <a:cubicBezTo>
                    <a:pt x="230466" y="253428"/>
                    <a:pt x="233195" y="252092"/>
                    <a:pt x="235089" y="249864"/>
                  </a:cubicBezTo>
                  <a:cubicBezTo>
                    <a:pt x="246841" y="265988"/>
                    <a:pt x="254528" y="284814"/>
                    <a:pt x="265277" y="301635"/>
                  </a:cubicBezTo>
                  <a:cubicBezTo>
                    <a:pt x="291483" y="339537"/>
                    <a:pt x="319471" y="376270"/>
                    <a:pt x="348824" y="411777"/>
                  </a:cubicBezTo>
                  <a:cubicBezTo>
                    <a:pt x="372774" y="438066"/>
                    <a:pt x="395360" y="466249"/>
                    <a:pt x="417945" y="494015"/>
                  </a:cubicBezTo>
                  <a:cubicBezTo>
                    <a:pt x="435378" y="514261"/>
                    <a:pt x="450055" y="536707"/>
                    <a:pt x="467460" y="556981"/>
                  </a:cubicBezTo>
                  <a:cubicBezTo>
                    <a:pt x="497175" y="591653"/>
                    <a:pt x="524077" y="628581"/>
                    <a:pt x="554377" y="662779"/>
                  </a:cubicBezTo>
                  <a:cubicBezTo>
                    <a:pt x="567131" y="678430"/>
                    <a:pt x="576962" y="695752"/>
                    <a:pt x="588937" y="712072"/>
                  </a:cubicBezTo>
                  <a:cubicBezTo>
                    <a:pt x="600550" y="728307"/>
                    <a:pt x="614781" y="742399"/>
                    <a:pt x="626645" y="758440"/>
                  </a:cubicBezTo>
                  <a:cubicBezTo>
                    <a:pt x="642491" y="780803"/>
                    <a:pt x="660147" y="801745"/>
                    <a:pt x="679223" y="821406"/>
                  </a:cubicBezTo>
                  <a:cubicBezTo>
                    <a:pt x="702310" y="848559"/>
                    <a:pt x="724311" y="876798"/>
                    <a:pt x="748121" y="903393"/>
                  </a:cubicBezTo>
                  <a:cubicBezTo>
                    <a:pt x="759790" y="917262"/>
                    <a:pt x="770623" y="931799"/>
                    <a:pt x="781540" y="946253"/>
                  </a:cubicBezTo>
                  <a:cubicBezTo>
                    <a:pt x="797999" y="966944"/>
                    <a:pt x="816407" y="986104"/>
                    <a:pt x="831334" y="1007994"/>
                  </a:cubicBezTo>
                  <a:cubicBezTo>
                    <a:pt x="846066" y="1030329"/>
                    <a:pt x="862970" y="1051048"/>
                    <a:pt x="877925" y="1073216"/>
                  </a:cubicBezTo>
                  <a:cubicBezTo>
                    <a:pt x="884915" y="1083771"/>
                    <a:pt x="892072" y="1096135"/>
                    <a:pt x="898338" y="1107665"/>
                  </a:cubicBezTo>
                  <a:cubicBezTo>
                    <a:pt x="899953" y="1110366"/>
                    <a:pt x="901290" y="1113374"/>
                    <a:pt x="903267" y="1115852"/>
                  </a:cubicBezTo>
                  <a:cubicBezTo>
                    <a:pt x="893270" y="1122648"/>
                    <a:pt x="882910" y="1128746"/>
                    <a:pt x="872160" y="1134177"/>
                  </a:cubicBezTo>
                  <a:close/>
                  <a:moveTo>
                    <a:pt x="915410" y="1106997"/>
                  </a:moveTo>
                  <a:cubicBezTo>
                    <a:pt x="901374" y="1081487"/>
                    <a:pt x="886140" y="1056618"/>
                    <a:pt x="868094" y="1033698"/>
                  </a:cubicBezTo>
                  <a:cubicBezTo>
                    <a:pt x="856843" y="1019078"/>
                    <a:pt x="847041" y="1003482"/>
                    <a:pt x="835985" y="988722"/>
                  </a:cubicBezTo>
                  <a:cubicBezTo>
                    <a:pt x="820333" y="967446"/>
                    <a:pt x="801647" y="948676"/>
                    <a:pt x="786135" y="927288"/>
                  </a:cubicBezTo>
                  <a:cubicBezTo>
                    <a:pt x="760208" y="891947"/>
                    <a:pt x="729602" y="860422"/>
                    <a:pt x="702839" y="825723"/>
                  </a:cubicBezTo>
                  <a:cubicBezTo>
                    <a:pt x="689834" y="809431"/>
                    <a:pt x="674517" y="795173"/>
                    <a:pt x="661344" y="779048"/>
                  </a:cubicBezTo>
                  <a:cubicBezTo>
                    <a:pt x="649870" y="765235"/>
                    <a:pt x="640012" y="750169"/>
                    <a:pt x="628538" y="736356"/>
                  </a:cubicBezTo>
                  <a:cubicBezTo>
                    <a:pt x="605814" y="712406"/>
                    <a:pt x="588798" y="684111"/>
                    <a:pt x="569526" y="657516"/>
                  </a:cubicBezTo>
                  <a:cubicBezTo>
                    <a:pt x="545576" y="629917"/>
                    <a:pt x="523102" y="601122"/>
                    <a:pt x="500099" y="572716"/>
                  </a:cubicBezTo>
                  <a:cubicBezTo>
                    <a:pt x="476121" y="545034"/>
                    <a:pt x="454566" y="515514"/>
                    <a:pt x="431507" y="487136"/>
                  </a:cubicBezTo>
                  <a:cubicBezTo>
                    <a:pt x="407947" y="458507"/>
                    <a:pt x="384666" y="429600"/>
                    <a:pt x="359379" y="402476"/>
                  </a:cubicBezTo>
                  <a:cubicBezTo>
                    <a:pt x="332198" y="370004"/>
                    <a:pt x="304823" y="335833"/>
                    <a:pt x="279035" y="301997"/>
                  </a:cubicBezTo>
                  <a:cubicBezTo>
                    <a:pt x="268229" y="288184"/>
                    <a:pt x="260348" y="272449"/>
                    <a:pt x="250295" y="258135"/>
                  </a:cubicBezTo>
                  <a:cubicBezTo>
                    <a:pt x="246563" y="253233"/>
                    <a:pt x="242803" y="248053"/>
                    <a:pt x="237791" y="244461"/>
                  </a:cubicBezTo>
                  <a:cubicBezTo>
                    <a:pt x="240715" y="234073"/>
                    <a:pt x="237039" y="217308"/>
                    <a:pt x="237094" y="209538"/>
                  </a:cubicBezTo>
                  <a:cubicBezTo>
                    <a:pt x="251771" y="211627"/>
                    <a:pt x="266141" y="215164"/>
                    <a:pt x="280455" y="218673"/>
                  </a:cubicBezTo>
                  <a:cubicBezTo>
                    <a:pt x="281569" y="218645"/>
                    <a:pt x="282599" y="218534"/>
                    <a:pt x="283546" y="218339"/>
                  </a:cubicBezTo>
                  <a:cubicBezTo>
                    <a:pt x="286248" y="222711"/>
                    <a:pt x="290425" y="226220"/>
                    <a:pt x="293572" y="230258"/>
                  </a:cubicBezTo>
                  <a:cubicBezTo>
                    <a:pt x="302233" y="239977"/>
                    <a:pt x="310922" y="249446"/>
                    <a:pt x="319165" y="259639"/>
                  </a:cubicBezTo>
                  <a:cubicBezTo>
                    <a:pt x="354004" y="304475"/>
                    <a:pt x="390597" y="347892"/>
                    <a:pt x="426383" y="391921"/>
                  </a:cubicBezTo>
                  <a:cubicBezTo>
                    <a:pt x="448133" y="421023"/>
                    <a:pt x="471108" y="449122"/>
                    <a:pt x="494279" y="477111"/>
                  </a:cubicBezTo>
                  <a:cubicBezTo>
                    <a:pt x="510598" y="498554"/>
                    <a:pt x="525720" y="520889"/>
                    <a:pt x="544017" y="540773"/>
                  </a:cubicBezTo>
                  <a:cubicBezTo>
                    <a:pt x="562063" y="560741"/>
                    <a:pt x="578104" y="582435"/>
                    <a:pt x="595593" y="602876"/>
                  </a:cubicBezTo>
                  <a:cubicBezTo>
                    <a:pt x="614113" y="623791"/>
                    <a:pt x="631462" y="645680"/>
                    <a:pt x="648729" y="667625"/>
                  </a:cubicBezTo>
                  <a:cubicBezTo>
                    <a:pt x="671732" y="695474"/>
                    <a:pt x="694763" y="723183"/>
                    <a:pt x="715482" y="752814"/>
                  </a:cubicBezTo>
                  <a:cubicBezTo>
                    <a:pt x="737037" y="780357"/>
                    <a:pt x="758286" y="806730"/>
                    <a:pt x="777307" y="836417"/>
                  </a:cubicBezTo>
                  <a:cubicBezTo>
                    <a:pt x="794601" y="860367"/>
                    <a:pt x="813622" y="883092"/>
                    <a:pt x="828994" y="908406"/>
                  </a:cubicBezTo>
                  <a:cubicBezTo>
                    <a:pt x="846344" y="937174"/>
                    <a:pt x="867064" y="963686"/>
                    <a:pt x="887199" y="990505"/>
                  </a:cubicBezTo>
                  <a:cubicBezTo>
                    <a:pt x="901402" y="1009024"/>
                    <a:pt x="912792" y="1029549"/>
                    <a:pt x="929585" y="1046286"/>
                  </a:cubicBezTo>
                  <a:cubicBezTo>
                    <a:pt x="933790" y="1050909"/>
                    <a:pt x="937104" y="1056924"/>
                    <a:pt x="942701" y="1060183"/>
                  </a:cubicBezTo>
                  <a:cubicBezTo>
                    <a:pt x="942952" y="1060405"/>
                    <a:pt x="943231" y="1060572"/>
                    <a:pt x="943509" y="1060712"/>
                  </a:cubicBezTo>
                  <a:cubicBezTo>
                    <a:pt x="943927" y="1064109"/>
                    <a:pt x="947297" y="1067117"/>
                    <a:pt x="949552" y="1069484"/>
                  </a:cubicBezTo>
                  <a:cubicBezTo>
                    <a:pt x="949552" y="1069484"/>
                    <a:pt x="949552" y="1069484"/>
                    <a:pt x="949552" y="1069456"/>
                  </a:cubicBezTo>
                  <a:cubicBezTo>
                    <a:pt x="950137" y="1069846"/>
                    <a:pt x="950694" y="1070097"/>
                    <a:pt x="951223" y="1070236"/>
                  </a:cubicBezTo>
                  <a:cubicBezTo>
                    <a:pt x="941810" y="1084690"/>
                    <a:pt x="929557" y="1097277"/>
                    <a:pt x="915410" y="1106997"/>
                  </a:cubicBezTo>
                  <a:close/>
                  <a:moveTo>
                    <a:pt x="87490" y="217921"/>
                  </a:moveTo>
                  <a:cubicBezTo>
                    <a:pt x="73956" y="184642"/>
                    <a:pt x="62287" y="150638"/>
                    <a:pt x="49003" y="117247"/>
                  </a:cubicBezTo>
                  <a:cubicBezTo>
                    <a:pt x="51147" y="110424"/>
                    <a:pt x="51426" y="95274"/>
                    <a:pt x="52428" y="92573"/>
                  </a:cubicBezTo>
                  <a:cubicBezTo>
                    <a:pt x="61813" y="91153"/>
                    <a:pt x="71171" y="96221"/>
                    <a:pt x="80667" y="95302"/>
                  </a:cubicBezTo>
                  <a:cubicBezTo>
                    <a:pt x="93840" y="92545"/>
                    <a:pt x="86432" y="77006"/>
                    <a:pt x="84120" y="68512"/>
                  </a:cubicBezTo>
                  <a:cubicBezTo>
                    <a:pt x="91445" y="68178"/>
                    <a:pt x="98797" y="72021"/>
                    <a:pt x="106010" y="70099"/>
                  </a:cubicBezTo>
                  <a:cubicBezTo>
                    <a:pt x="107597" y="69514"/>
                    <a:pt x="108739" y="68679"/>
                    <a:pt x="109546" y="67648"/>
                  </a:cubicBezTo>
                  <a:cubicBezTo>
                    <a:pt x="127676" y="77089"/>
                    <a:pt x="145861" y="86474"/>
                    <a:pt x="163880" y="96166"/>
                  </a:cubicBezTo>
                  <a:cubicBezTo>
                    <a:pt x="188498" y="110369"/>
                    <a:pt x="215010" y="120923"/>
                    <a:pt x="239044" y="136185"/>
                  </a:cubicBezTo>
                  <a:cubicBezTo>
                    <a:pt x="256171" y="145653"/>
                    <a:pt x="274885" y="151724"/>
                    <a:pt x="292402" y="160385"/>
                  </a:cubicBezTo>
                  <a:cubicBezTo>
                    <a:pt x="294045" y="161081"/>
                    <a:pt x="295605" y="161193"/>
                    <a:pt x="296969" y="160831"/>
                  </a:cubicBezTo>
                  <a:cubicBezTo>
                    <a:pt x="295883" y="163087"/>
                    <a:pt x="295772" y="165899"/>
                    <a:pt x="297164" y="168545"/>
                  </a:cubicBezTo>
                  <a:cubicBezTo>
                    <a:pt x="290536" y="165704"/>
                    <a:pt x="280288" y="164618"/>
                    <a:pt x="277113" y="172750"/>
                  </a:cubicBezTo>
                  <a:cubicBezTo>
                    <a:pt x="274885" y="182609"/>
                    <a:pt x="279480" y="192913"/>
                    <a:pt x="278951" y="202910"/>
                  </a:cubicBezTo>
                  <a:cubicBezTo>
                    <a:pt x="267422" y="199457"/>
                    <a:pt x="255586" y="197313"/>
                    <a:pt x="243750" y="195336"/>
                  </a:cubicBezTo>
                  <a:cubicBezTo>
                    <a:pt x="237484" y="194556"/>
                    <a:pt x="229659" y="191743"/>
                    <a:pt x="224479" y="196700"/>
                  </a:cubicBezTo>
                  <a:cubicBezTo>
                    <a:pt x="221026" y="200181"/>
                    <a:pt x="221666" y="205612"/>
                    <a:pt x="222000" y="210095"/>
                  </a:cubicBezTo>
                  <a:cubicBezTo>
                    <a:pt x="222418" y="219536"/>
                    <a:pt x="224089" y="227891"/>
                    <a:pt x="223560" y="237582"/>
                  </a:cubicBezTo>
                  <a:cubicBezTo>
                    <a:pt x="210610" y="235354"/>
                    <a:pt x="197716" y="232569"/>
                    <a:pt x="184711" y="230676"/>
                  </a:cubicBezTo>
                  <a:cubicBezTo>
                    <a:pt x="174713" y="228420"/>
                    <a:pt x="162209" y="229980"/>
                    <a:pt x="164437" y="243236"/>
                  </a:cubicBezTo>
                  <a:cubicBezTo>
                    <a:pt x="166692" y="257271"/>
                    <a:pt x="170619" y="271279"/>
                    <a:pt x="169784" y="285594"/>
                  </a:cubicBezTo>
                  <a:cubicBezTo>
                    <a:pt x="157558" y="282335"/>
                    <a:pt x="145165" y="279745"/>
                    <a:pt x="132912" y="276459"/>
                  </a:cubicBezTo>
                  <a:cubicBezTo>
                    <a:pt x="130684" y="275874"/>
                    <a:pt x="120018" y="272505"/>
                    <a:pt x="112331" y="271614"/>
                  </a:cubicBezTo>
                  <a:cubicBezTo>
                    <a:pt x="104199" y="253651"/>
                    <a:pt x="95288" y="236051"/>
                    <a:pt x="87490" y="217921"/>
                  </a:cubicBezTo>
                  <a:close/>
                  <a:moveTo>
                    <a:pt x="811032" y="1147433"/>
                  </a:moveTo>
                  <a:cubicBezTo>
                    <a:pt x="808553" y="1143451"/>
                    <a:pt x="805379" y="1139942"/>
                    <a:pt x="802622" y="1136126"/>
                  </a:cubicBezTo>
                  <a:cubicBezTo>
                    <a:pt x="782292" y="1111035"/>
                    <a:pt x="763995" y="1084327"/>
                    <a:pt x="742635" y="1060071"/>
                  </a:cubicBezTo>
                  <a:cubicBezTo>
                    <a:pt x="719771" y="1032083"/>
                    <a:pt x="698160" y="1003064"/>
                    <a:pt x="674628" y="975633"/>
                  </a:cubicBezTo>
                  <a:cubicBezTo>
                    <a:pt x="656861" y="954023"/>
                    <a:pt x="641906" y="930268"/>
                    <a:pt x="623219" y="909409"/>
                  </a:cubicBezTo>
                  <a:cubicBezTo>
                    <a:pt x="599798" y="881253"/>
                    <a:pt x="578243" y="851650"/>
                    <a:pt x="554070" y="824135"/>
                  </a:cubicBezTo>
                  <a:cubicBezTo>
                    <a:pt x="519733" y="779856"/>
                    <a:pt x="484866" y="735799"/>
                    <a:pt x="447409" y="694109"/>
                  </a:cubicBezTo>
                  <a:cubicBezTo>
                    <a:pt x="423403" y="665480"/>
                    <a:pt x="400289" y="634707"/>
                    <a:pt x="375448" y="606552"/>
                  </a:cubicBezTo>
                  <a:cubicBezTo>
                    <a:pt x="358153" y="584357"/>
                    <a:pt x="342280" y="561019"/>
                    <a:pt x="323203" y="540216"/>
                  </a:cubicBezTo>
                  <a:cubicBezTo>
                    <a:pt x="294630" y="504013"/>
                    <a:pt x="263133" y="470288"/>
                    <a:pt x="234978" y="433778"/>
                  </a:cubicBezTo>
                  <a:cubicBezTo>
                    <a:pt x="220218" y="415063"/>
                    <a:pt x="203759" y="397797"/>
                    <a:pt x="188999" y="379110"/>
                  </a:cubicBezTo>
                  <a:cubicBezTo>
                    <a:pt x="178055" y="364768"/>
                    <a:pt x="168503" y="349479"/>
                    <a:pt x="157196" y="335415"/>
                  </a:cubicBezTo>
                  <a:cubicBezTo>
                    <a:pt x="151570" y="328648"/>
                    <a:pt x="145861" y="321937"/>
                    <a:pt x="140152" y="315253"/>
                  </a:cubicBezTo>
                  <a:cubicBezTo>
                    <a:pt x="138064" y="311994"/>
                    <a:pt x="135641" y="308959"/>
                    <a:pt x="133496" y="305728"/>
                  </a:cubicBezTo>
                  <a:cubicBezTo>
                    <a:pt x="127425" y="297430"/>
                    <a:pt x="121689" y="288406"/>
                    <a:pt x="114949" y="280581"/>
                  </a:cubicBezTo>
                  <a:cubicBezTo>
                    <a:pt x="132605" y="287627"/>
                    <a:pt x="151375" y="291943"/>
                    <a:pt x="169227" y="298404"/>
                  </a:cubicBezTo>
                  <a:cubicBezTo>
                    <a:pt x="172374" y="299100"/>
                    <a:pt x="174852" y="298878"/>
                    <a:pt x="176857" y="297959"/>
                  </a:cubicBezTo>
                  <a:cubicBezTo>
                    <a:pt x="178027" y="300047"/>
                    <a:pt x="179280" y="302052"/>
                    <a:pt x="180728" y="303974"/>
                  </a:cubicBezTo>
                  <a:cubicBezTo>
                    <a:pt x="190587" y="317119"/>
                    <a:pt x="199081" y="331210"/>
                    <a:pt x="209468" y="343993"/>
                  </a:cubicBezTo>
                  <a:cubicBezTo>
                    <a:pt x="227542" y="366439"/>
                    <a:pt x="244001" y="390166"/>
                    <a:pt x="261629" y="413002"/>
                  </a:cubicBezTo>
                  <a:cubicBezTo>
                    <a:pt x="283880" y="440517"/>
                    <a:pt x="307218" y="467168"/>
                    <a:pt x="328661" y="495352"/>
                  </a:cubicBezTo>
                  <a:cubicBezTo>
                    <a:pt x="339606" y="509415"/>
                    <a:pt x="351776" y="522421"/>
                    <a:pt x="363807" y="535537"/>
                  </a:cubicBezTo>
                  <a:cubicBezTo>
                    <a:pt x="383301" y="558179"/>
                    <a:pt x="401542" y="581850"/>
                    <a:pt x="421370" y="604185"/>
                  </a:cubicBezTo>
                  <a:cubicBezTo>
                    <a:pt x="433206" y="617747"/>
                    <a:pt x="444596" y="631755"/>
                    <a:pt x="455541" y="646014"/>
                  </a:cubicBezTo>
                  <a:cubicBezTo>
                    <a:pt x="478321" y="673584"/>
                    <a:pt x="501325" y="698704"/>
                    <a:pt x="522183" y="728029"/>
                  </a:cubicBezTo>
                  <a:cubicBezTo>
                    <a:pt x="542012" y="750447"/>
                    <a:pt x="563957" y="770944"/>
                    <a:pt x="581669" y="795228"/>
                  </a:cubicBezTo>
                  <a:cubicBezTo>
                    <a:pt x="593978" y="810155"/>
                    <a:pt x="607290" y="824052"/>
                    <a:pt x="619543" y="839062"/>
                  </a:cubicBezTo>
                  <a:cubicBezTo>
                    <a:pt x="634498" y="856468"/>
                    <a:pt x="646724" y="875990"/>
                    <a:pt x="661400" y="893591"/>
                  </a:cubicBezTo>
                  <a:cubicBezTo>
                    <a:pt x="678109" y="914115"/>
                    <a:pt x="696127" y="933637"/>
                    <a:pt x="710971" y="955610"/>
                  </a:cubicBezTo>
                  <a:cubicBezTo>
                    <a:pt x="720969" y="970370"/>
                    <a:pt x="732916" y="983598"/>
                    <a:pt x="744083" y="997439"/>
                  </a:cubicBezTo>
                  <a:cubicBezTo>
                    <a:pt x="760514" y="1017407"/>
                    <a:pt x="774188" y="1039463"/>
                    <a:pt x="791148" y="1059013"/>
                  </a:cubicBezTo>
                  <a:cubicBezTo>
                    <a:pt x="802454" y="1072241"/>
                    <a:pt x="814012" y="1085330"/>
                    <a:pt x="824065" y="1099533"/>
                  </a:cubicBezTo>
                  <a:cubicBezTo>
                    <a:pt x="832977" y="1112204"/>
                    <a:pt x="841638" y="1125154"/>
                    <a:pt x="852527" y="1136238"/>
                  </a:cubicBezTo>
                  <a:cubicBezTo>
                    <a:pt x="853390" y="1137018"/>
                    <a:pt x="854281" y="1137547"/>
                    <a:pt x="855145" y="1137909"/>
                  </a:cubicBezTo>
                  <a:cubicBezTo>
                    <a:pt x="856286" y="1138939"/>
                    <a:pt x="857567" y="1139802"/>
                    <a:pt x="858821" y="1140443"/>
                  </a:cubicBezTo>
                  <a:cubicBezTo>
                    <a:pt x="852917" y="1143061"/>
                    <a:pt x="846957" y="1145484"/>
                    <a:pt x="840886" y="1147712"/>
                  </a:cubicBezTo>
                  <a:cubicBezTo>
                    <a:pt x="831529" y="1151304"/>
                    <a:pt x="821587" y="1151722"/>
                    <a:pt x="811784" y="1153086"/>
                  </a:cubicBezTo>
                  <a:cubicBezTo>
                    <a:pt x="812257" y="1151276"/>
                    <a:pt x="812035" y="1149215"/>
                    <a:pt x="811032" y="1147433"/>
                  </a:cubicBezTo>
                  <a:close/>
                  <a:moveTo>
                    <a:pt x="836653" y="1184834"/>
                  </a:moveTo>
                  <a:cubicBezTo>
                    <a:pt x="828688" y="1177593"/>
                    <a:pt x="819164" y="1171857"/>
                    <a:pt x="813399" y="1162304"/>
                  </a:cubicBezTo>
                  <a:cubicBezTo>
                    <a:pt x="813538" y="1162332"/>
                    <a:pt x="813705" y="1162360"/>
                    <a:pt x="813817" y="1162360"/>
                  </a:cubicBezTo>
                  <a:cubicBezTo>
                    <a:pt x="832921" y="1164254"/>
                    <a:pt x="851218" y="1157152"/>
                    <a:pt x="868484" y="1149856"/>
                  </a:cubicBezTo>
                  <a:cubicBezTo>
                    <a:pt x="881183" y="1144787"/>
                    <a:pt x="893660" y="1139078"/>
                    <a:pt x="905078" y="1131476"/>
                  </a:cubicBezTo>
                  <a:cubicBezTo>
                    <a:pt x="940306" y="1110255"/>
                    <a:pt x="971915" y="1079705"/>
                    <a:pt x="981634" y="1038488"/>
                  </a:cubicBezTo>
                  <a:cubicBezTo>
                    <a:pt x="991938" y="1050630"/>
                    <a:pt x="998956" y="1065251"/>
                    <a:pt x="1008369" y="1078089"/>
                  </a:cubicBezTo>
                  <a:cubicBezTo>
                    <a:pt x="1009957" y="1080094"/>
                    <a:pt x="1011544" y="1082100"/>
                    <a:pt x="1013131" y="1084105"/>
                  </a:cubicBezTo>
                  <a:cubicBezTo>
                    <a:pt x="1011377" y="1085302"/>
                    <a:pt x="1010151" y="1087307"/>
                    <a:pt x="1010068" y="1090148"/>
                  </a:cubicBezTo>
                  <a:cubicBezTo>
                    <a:pt x="1000961" y="1134316"/>
                    <a:pt x="938914" y="1177621"/>
                    <a:pt x="899452" y="1195083"/>
                  </a:cubicBezTo>
                  <a:cubicBezTo>
                    <a:pt x="885556" y="1200764"/>
                    <a:pt x="870796" y="1203855"/>
                    <a:pt x="856481" y="1208255"/>
                  </a:cubicBezTo>
                  <a:cubicBezTo>
                    <a:pt x="850661" y="1199817"/>
                    <a:pt x="844506" y="1191574"/>
                    <a:pt x="836653" y="1184834"/>
                  </a:cubicBezTo>
                  <a:close/>
                  <a:moveTo>
                    <a:pt x="866730" y="1223126"/>
                  </a:moveTo>
                  <a:cubicBezTo>
                    <a:pt x="865003" y="1220759"/>
                    <a:pt x="863360" y="1218336"/>
                    <a:pt x="861689" y="1215886"/>
                  </a:cubicBezTo>
                  <a:cubicBezTo>
                    <a:pt x="898979" y="1214243"/>
                    <a:pt x="933873" y="1196113"/>
                    <a:pt x="962948" y="1173528"/>
                  </a:cubicBezTo>
                  <a:cubicBezTo>
                    <a:pt x="988596" y="1153727"/>
                    <a:pt x="1015638" y="1129749"/>
                    <a:pt x="1023825" y="1097361"/>
                  </a:cubicBezTo>
                  <a:cubicBezTo>
                    <a:pt x="1029534" y="1104351"/>
                    <a:pt x="1035271" y="1111313"/>
                    <a:pt x="1040980" y="1118303"/>
                  </a:cubicBezTo>
                  <a:cubicBezTo>
                    <a:pt x="1039226" y="1119751"/>
                    <a:pt x="1037917" y="1122063"/>
                    <a:pt x="1037694" y="1125154"/>
                  </a:cubicBezTo>
                  <a:cubicBezTo>
                    <a:pt x="1022126" y="1174641"/>
                    <a:pt x="984781" y="1217167"/>
                    <a:pt x="936965" y="1237663"/>
                  </a:cubicBezTo>
                  <a:cubicBezTo>
                    <a:pt x="924154" y="1242119"/>
                    <a:pt x="910954" y="1245211"/>
                    <a:pt x="898004" y="1249081"/>
                  </a:cubicBezTo>
                  <a:cubicBezTo>
                    <a:pt x="896472" y="1249471"/>
                    <a:pt x="892713" y="1250808"/>
                    <a:pt x="889566" y="1252563"/>
                  </a:cubicBezTo>
                  <a:cubicBezTo>
                    <a:pt x="881768" y="1242927"/>
                    <a:pt x="874193" y="1233124"/>
                    <a:pt x="866730" y="1223126"/>
                  </a:cubicBezTo>
                  <a:close/>
                  <a:moveTo>
                    <a:pt x="930114" y="1302746"/>
                  </a:moveTo>
                  <a:cubicBezTo>
                    <a:pt x="930225" y="1301242"/>
                    <a:pt x="929780" y="1299683"/>
                    <a:pt x="928610" y="1298458"/>
                  </a:cubicBezTo>
                  <a:cubicBezTo>
                    <a:pt x="920896" y="1289490"/>
                    <a:pt x="913210" y="1280495"/>
                    <a:pt x="905440" y="1271583"/>
                  </a:cubicBezTo>
                  <a:cubicBezTo>
                    <a:pt x="901903" y="1267490"/>
                    <a:pt x="898422" y="1263340"/>
                    <a:pt x="894996" y="1259163"/>
                  </a:cubicBezTo>
                  <a:cubicBezTo>
                    <a:pt x="918389" y="1256517"/>
                    <a:pt x="942479" y="1252451"/>
                    <a:pt x="962808" y="1240170"/>
                  </a:cubicBezTo>
                  <a:cubicBezTo>
                    <a:pt x="991186" y="1224352"/>
                    <a:pt x="1015888" y="1201349"/>
                    <a:pt x="1032124" y="1172998"/>
                  </a:cubicBezTo>
                  <a:cubicBezTo>
                    <a:pt x="1039560" y="1159742"/>
                    <a:pt x="1047497" y="1146180"/>
                    <a:pt x="1051591" y="1131420"/>
                  </a:cubicBezTo>
                  <a:cubicBezTo>
                    <a:pt x="1062118" y="1144648"/>
                    <a:pt x="1072338" y="1158155"/>
                    <a:pt x="1081695" y="1172414"/>
                  </a:cubicBezTo>
                  <a:cubicBezTo>
                    <a:pt x="1083450" y="1175421"/>
                    <a:pt x="1084898" y="1178735"/>
                    <a:pt x="1085761" y="1182188"/>
                  </a:cubicBezTo>
                  <a:cubicBezTo>
                    <a:pt x="1085761" y="1182244"/>
                    <a:pt x="1085761" y="1182300"/>
                    <a:pt x="1085789" y="1182328"/>
                  </a:cubicBezTo>
                  <a:cubicBezTo>
                    <a:pt x="1086235" y="1186310"/>
                    <a:pt x="1086151" y="1190209"/>
                    <a:pt x="1085594" y="1194024"/>
                  </a:cubicBezTo>
                  <a:cubicBezTo>
                    <a:pt x="1078520" y="1193662"/>
                    <a:pt x="1077462" y="1202880"/>
                    <a:pt x="1075234" y="1208450"/>
                  </a:cubicBezTo>
                  <a:cubicBezTo>
                    <a:pt x="1062257" y="1236800"/>
                    <a:pt x="1040312" y="1259748"/>
                    <a:pt x="1014050" y="1275983"/>
                  </a:cubicBezTo>
                  <a:cubicBezTo>
                    <a:pt x="1005194" y="1280467"/>
                    <a:pt x="995976" y="1284255"/>
                    <a:pt x="986341" y="1286928"/>
                  </a:cubicBezTo>
                  <a:cubicBezTo>
                    <a:pt x="982136" y="1289240"/>
                    <a:pt x="952727" y="1295533"/>
                    <a:pt x="939694" y="1302134"/>
                  </a:cubicBezTo>
                  <a:cubicBezTo>
                    <a:pt x="936408" y="1302412"/>
                    <a:pt x="933149" y="1302523"/>
                    <a:pt x="930114" y="1302746"/>
                  </a:cubicBezTo>
                  <a:close/>
                  <a:moveTo>
                    <a:pt x="1106425" y="1357636"/>
                  </a:moveTo>
                  <a:cubicBezTo>
                    <a:pt x="1083756" y="1373510"/>
                    <a:pt x="1055183" y="1381475"/>
                    <a:pt x="1027668" y="1377186"/>
                  </a:cubicBezTo>
                  <a:cubicBezTo>
                    <a:pt x="1003635" y="1371282"/>
                    <a:pt x="985310" y="1352596"/>
                    <a:pt x="967765" y="1336165"/>
                  </a:cubicBezTo>
                  <a:cubicBezTo>
                    <a:pt x="959522" y="1328144"/>
                    <a:pt x="951140" y="1319094"/>
                    <a:pt x="941727" y="1311909"/>
                  </a:cubicBezTo>
                  <a:cubicBezTo>
                    <a:pt x="943064" y="1311964"/>
                    <a:pt x="944372" y="1311992"/>
                    <a:pt x="945626" y="1312076"/>
                  </a:cubicBezTo>
                  <a:cubicBezTo>
                    <a:pt x="957879" y="1312828"/>
                    <a:pt x="969687" y="1309374"/>
                    <a:pt x="981244" y="1305726"/>
                  </a:cubicBezTo>
                  <a:cubicBezTo>
                    <a:pt x="996700" y="1301688"/>
                    <a:pt x="1011460" y="1295311"/>
                    <a:pt x="1024828" y="1286594"/>
                  </a:cubicBezTo>
                  <a:cubicBezTo>
                    <a:pt x="1024856" y="1286594"/>
                    <a:pt x="1024856" y="1286566"/>
                    <a:pt x="1024883" y="1286566"/>
                  </a:cubicBezTo>
                  <a:cubicBezTo>
                    <a:pt x="1034213" y="1281943"/>
                    <a:pt x="1043180" y="1276568"/>
                    <a:pt x="1051674" y="1270414"/>
                  </a:cubicBezTo>
                  <a:cubicBezTo>
                    <a:pt x="1063120" y="1262978"/>
                    <a:pt x="1071530" y="1251894"/>
                    <a:pt x="1079523" y="1241005"/>
                  </a:cubicBezTo>
                  <a:cubicBezTo>
                    <a:pt x="1088073" y="1229754"/>
                    <a:pt x="1095870" y="1216526"/>
                    <a:pt x="1099351" y="1202518"/>
                  </a:cubicBezTo>
                  <a:cubicBezTo>
                    <a:pt x="1100354" y="1200847"/>
                    <a:pt x="1100995" y="1198731"/>
                    <a:pt x="1101384" y="1196364"/>
                  </a:cubicBezTo>
                  <a:cubicBezTo>
                    <a:pt x="1109405" y="1205749"/>
                    <a:pt x="1118456" y="1214215"/>
                    <a:pt x="1124972" y="1224797"/>
                  </a:cubicBezTo>
                  <a:cubicBezTo>
                    <a:pt x="1136168" y="1244319"/>
                    <a:pt x="1152682" y="1263062"/>
                    <a:pt x="1153517" y="1286510"/>
                  </a:cubicBezTo>
                  <a:cubicBezTo>
                    <a:pt x="1151791" y="1316058"/>
                    <a:pt x="1131545" y="1342849"/>
                    <a:pt x="1106425" y="13576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5" name="Google Shape;1785;p37"/>
          <p:cNvSpPr/>
          <p:nvPr/>
        </p:nvSpPr>
        <p:spPr>
          <a:xfrm>
            <a:off x="2580295" y="3781149"/>
            <a:ext cx="621681" cy="696193"/>
          </a:xfrm>
          <a:custGeom>
            <a:rect b="b" l="l" r="r" t="t"/>
            <a:pathLst>
              <a:path extrusionOk="0" h="1392385" w="1243362">
                <a:moveTo>
                  <a:pt x="1241902" y="1011455"/>
                </a:moveTo>
                <a:cubicBezTo>
                  <a:pt x="1241818" y="1010731"/>
                  <a:pt x="1241651" y="1010063"/>
                  <a:pt x="1241400" y="1009423"/>
                </a:cubicBezTo>
                <a:cubicBezTo>
                  <a:pt x="1241456" y="1006498"/>
                  <a:pt x="1240982" y="1003519"/>
                  <a:pt x="1240285" y="1000678"/>
                </a:cubicBezTo>
                <a:cubicBezTo>
                  <a:pt x="1236494" y="985835"/>
                  <a:pt x="1229248" y="972216"/>
                  <a:pt x="1222224" y="958710"/>
                </a:cubicBezTo>
                <a:cubicBezTo>
                  <a:pt x="1213891" y="942307"/>
                  <a:pt x="1206449" y="925458"/>
                  <a:pt x="1198505" y="908860"/>
                </a:cubicBezTo>
                <a:cubicBezTo>
                  <a:pt x="1172891" y="854694"/>
                  <a:pt x="1145494" y="801558"/>
                  <a:pt x="1116117" y="749314"/>
                </a:cubicBezTo>
                <a:cubicBezTo>
                  <a:pt x="1090085" y="699381"/>
                  <a:pt x="1065112" y="648473"/>
                  <a:pt x="1039554" y="598234"/>
                </a:cubicBezTo>
                <a:cubicBezTo>
                  <a:pt x="985343" y="496363"/>
                  <a:pt x="936150" y="391344"/>
                  <a:pt x="878985" y="290949"/>
                </a:cubicBezTo>
                <a:cubicBezTo>
                  <a:pt x="845818" y="226590"/>
                  <a:pt x="814686" y="161229"/>
                  <a:pt x="778759" y="98319"/>
                </a:cubicBezTo>
                <a:cubicBezTo>
                  <a:pt x="762510" y="68882"/>
                  <a:pt x="747069" y="39084"/>
                  <a:pt x="733496" y="8283"/>
                </a:cubicBezTo>
                <a:cubicBezTo>
                  <a:pt x="723295" y="-11072"/>
                  <a:pt x="701443" y="8617"/>
                  <a:pt x="688929" y="15691"/>
                </a:cubicBezTo>
                <a:cubicBezTo>
                  <a:pt x="645589" y="41590"/>
                  <a:pt x="599155" y="61837"/>
                  <a:pt x="553613" y="83503"/>
                </a:cubicBezTo>
                <a:cubicBezTo>
                  <a:pt x="456954" y="135358"/>
                  <a:pt x="355000" y="176518"/>
                  <a:pt x="254578" y="220519"/>
                </a:cubicBezTo>
                <a:cubicBezTo>
                  <a:pt x="213914" y="236226"/>
                  <a:pt x="175283" y="256082"/>
                  <a:pt x="136347" y="275493"/>
                </a:cubicBezTo>
                <a:cubicBezTo>
                  <a:pt x="101173" y="288582"/>
                  <a:pt x="72549" y="312922"/>
                  <a:pt x="41974" y="333948"/>
                </a:cubicBezTo>
                <a:cubicBezTo>
                  <a:pt x="37542" y="337373"/>
                  <a:pt x="30045" y="342052"/>
                  <a:pt x="24916" y="345199"/>
                </a:cubicBezTo>
                <a:cubicBezTo>
                  <a:pt x="20680" y="347538"/>
                  <a:pt x="19621" y="352857"/>
                  <a:pt x="21293" y="357007"/>
                </a:cubicBezTo>
                <a:cubicBezTo>
                  <a:pt x="20485" y="369288"/>
                  <a:pt x="18896" y="381124"/>
                  <a:pt x="15440" y="393266"/>
                </a:cubicBezTo>
                <a:cubicBezTo>
                  <a:pt x="13740" y="399003"/>
                  <a:pt x="8388" y="408639"/>
                  <a:pt x="10869" y="414626"/>
                </a:cubicBezTo>
                <a:cubicBezTo>
                  <a:pt x="5016" y="423454"/>
                  <a:pt x="1142" y="433480"/>
                  <a:pt x="83" y="443645"/>
                </a:cubicBezTo>
                <a:cubicBezTo>
                  <a:pt x="-1283" y="471243"/>
                  <a:pt x="14297" y="497365"/>
                  <a:pt x="45040" y="491795"/>
                </a:cubicBezTo>
                <a:cubicBezTo>
                  <a:pt x="46238" y="491684"/>
                  <a:pt x="47325" y="491294"/>
                  <a:pt x="48273" y="490765"/>
                </a:cubicBezTo>
                <a:cubicBezTo>
                  <a:pt x="50112" y="494441"/>
                  <a:pt x="51952" y="498089"/>
                  <a:pt x="53735" y="501793"/>
                </a:cubicBezTo>
                <a:cubicBezTo>
                  <a:pt x="50112" y="505664"/>
                  <a:pt x="46879" y="509953"/>
                  <a:pt x="44203" y="514631"/>
                </a:cubicBezTo>
                <a:cubicBezTo>
                  <a:pt x="33333" y="532594"/>
                  <a:pt x="32442" y="559969"/>
                  <a:pt x="50084" y="574005"/>
                </a:cubicBezTo>
                <a:cubicBezTo>
                  <a:pt x="62153" y="583947"/>
                  <a:pt x="79266" y="589851"/>
                  <a:pt x="94762" y="586008"/>
                </a:cubicBezTo>
                <a:cubicBezTo>
                  <a:pt x="95181" y="586816"/>
                  <a:pt x="95599" y="587651"/>
                  <a:pt x="96045" y="588487"/>
                </a:cubicBezTo>
                <a:cubicBezTo>
                  <a:pt x="101480" y="598735"/>
                  <a:pt x="106803" y="609067"/>
                  <a:pt x="112043" y="619399"/>
                </a:cubicBezTo>
                <a:cubicBezTo>
                  <a:pt x="95264" y="650144"/>
                  <a:pt x="103486" y="693755"/>
                  <a:pt x="150812" y="698156"/>
                </a:cubicBezTo>
                <a:cubicBezTo>
                  <a:pt x="158310" y="713667"/>
                  <a:pt x="165779" y="729207"/>
                  <a:pt x="173332" y="744691"/>
                </a:cubicBezTo>
                <a:cubicBezTo>
                  <a:pt x="146854" y="782454"/>
                  <a:pt x="161348" y="841995"/>
                  <a:pt x="219683" y="842886"/>
                </a:cubicBezTo>
                <a:cubicBezTo>
                  <a:pt x="220658" y="842914"/>
                  <a:pt x="221606" y="842691"/>
                  <a:pt x="222498" y="842385"/>
                </a:cubicBezTo>
                <a:cubicBezTo>
                  <a:pt x="230776" y="858509"/>
                  <a:pt x="238970" y="874690"/>
                  <a:pt x="246746" y="891037"/>
                </a:cubicBezTo>
                <a:cubicBezTo>
                  <a:pt x="246356" y="891399"/>
                  <a:pt x="245938" y="891761"/>
                  <a:pt x="245548" y="892151"/>
                </a:cubicBezTo>
                <a:cubicBezTo>
                  <a:pt x="226289" y="913817"/>
                  <a:pt x="221077" y="954588"/>
                  <a:pt x="247638" y="972718"/>
                </a:cubicBezTo>
                <a:cubicBezTo>
                  <a:pt x="260152" y="981045"/>
                  <a:pt x="275788" y="985612"/>
                  <a:pt x="290616" y="981908"/>
                </a:cubicBezTo>
                <a:cubicBezTo>
                  <a:pt x="294462" y="989789"/>
                  <a:pt x="298309" y="997670"/>
                  <a:pt x="302155" y="1005552"/>
                </a:cubicBezTo>
                <a:cubicBezTo>
                  <a:pt x="293375" y="1014185"/>
                  <a:pt x="286853" y="1024934"/>
                  <a:pt x="284234" y="1036937"/>
                </a:cubicBezTo>
                <a:cubicBezTo>
                  <a:pt x="276875" y="1071999"/>
                  <a:pt x="303353" y="1106866"/>
                  <a:pt x="340506" y="1102187"/>
                </a:cubicBezTo>
                <a:cubicBezTo>
                  <a:pt x="343684" y="1101714"/>
                  <a:pt x="345830" y="1100043"/>
                  <a:pt x="347084" y="1097871"/>
                </a:cubicBezTo>
                <a:cubicBezTo>
                  <a:pt x="352519" y="1109122"/>
                  <a:pt x="357926" y="1120373"/>
                  <a:pt x="363305" y="1131651"/>
                </a:cubicBezTo>
                <a:cubicBezTo>
                  <a:pt x="359403" y="1136998"/>
                  <a:pt x="356616" y="1143209"/>
                  <a:pt x="355083" y="1149753"/>
                </a:cubicBezTo>
                <a:cubicBezTo>
                  <a:pt x="348087" y="1178382"/>
                  <a:pt x="366789" y="1220071"/>
                  <a:pt x="399510" y="1220350"/>
                </a:cubicBezTo>
                <a:cubicBezTo>
                  <a:pt x="401016" y="1220183"/>
                  <a:pt x="402298" y="1219626"/>
                  <a:pt x="403385" y="1218846"/>
                </a:cubicBezTo>
                <a:cubicBezTo>
                  <a:pt x="407844" y="1228621"/>
                  <a:pt x="412304" y="1238368"/>
                  <a:pt x="416763" y="1248143"/>
                </a:cubicBezTo>
                <a:cubicBezTo>
                  <a:pt x="415007" y="1251374"/>
                  <a:pt x="413586" y="1254799"/>
                  <a:pt x="412554" y="1258447"/>
                </a:cubicBezTo>
                <a:cubicBezTo>
                  <a:pt x="400152" y="1287605"/>
                  <a:pt x="418770" y="1332386"/>
                  <a:pt x="454222" y="1328320"/>
                </a:cubicBezTo>
                <a:cubicBezTo>
                  <a:pt x="463950" y="1348650"/>
                  <a:pt x="473872" y="1368868"/>
                  <a:pt x="484073" y="1388975"/>
                </a:cubicBezTo>
                <a:cubicBezTo>
                  <a:pt x="487752" y="1393988"/>
                  <a:pt x="495417" y="1393124"/>
                  <a:pt x="498901" y="1388669"/>
                </a:cubicBezTo>
                <a:cubicBezTo>
                  <a:pt x="525323" y="1379172"/>
                  <a:pt x="550017" y="1365359"/>
                  <a:pt x="575324" y="1353356"/>
                </a:cubicBezTo>
                <a:cubicBezTo>
                  <a:pt x="623933" y="1331244"/>
                  <a:pt x="671844" y="1307322"/>
                  <a:pt x="722264" y="1289582"/>
                </a:cubicBezTo>
                <a:cubicBezTo>
                  <a:pt x="755041" y="1278192"/>
                  <a:pt x="788124" y="1262652"/>
                  <a:pt x="820316" y="1249118"/>
                </a:cubicBezTo>
                <a:cubicBezTo>
                  <a:pt x="853455" y="1235778"/>
                  <a:pt x="886511" y="1222272"/>
                  <a:pt x="919148" y="1207790"/>
                </a:cubicBezTo>
                <a:cubicBezTo>
                  <a:pt x="1023026" y="1165655"/>
                  <a:pt x="1125566" y="1120233"/>
                  <a:pt x="1229108" y="1077318"/>
                </a:cubicBezTo>
                <a:cubicBezTo>
                  <a:pt x="1238947" y="1074561"/>
                  <a:pt x="1242905" y="1067515"/>
                  <a:pt x="1243211" y="1057685"/>
                </a:cubicBezTo>
                <a:cubicBezTo>
                  <a:pt x="1243853" y="1042256"/>
                  <a:pt x="1242264" y="1026856"/>
                  <a:pt x="1241902" y="1011455"/>
                </a:cubicBezTo>
                <a:close/>
                <a:moveTo>
                  <a:pt x="30741" y="472607"/>
                </a:moveTo>
                <a:cubicBezTo>
                  <a:pt x="23801" y="470157"/>
                  <a:pt x="21404" y="462248"/>
                  <a:pt x="19816" y="455759"/>
                </a:cubicBezTo>
                <a:cubicBezTo>
                  <a:pt x="18366" y="450133"/>
                  <a:pt x="18450" y="444564"/>
                  <a:pt x="19676" y="439189"/>
                </a:cubicBezTo>
                <a:cubicBezTo>
                  <a:pt x="19816" y="439467"/>
                  <a:pt x="19983" y="439746"/>
                  <a:pt x="20150" y="440024"/>
                </a:cubicBezTo>
                <a:cubicBezTo>
                  <a:pt x="26951" y="450858"/>
                  <a:pt x="33222" y="461914"/>
                  <a:pt x="39214" y="473164"/>
                </a:cubicBezTo>
                <a:cubicBezTo>
                  <a:pt x="36344" y="473387"/>
                  <a:pt x="33445" y="473610"/>
                  <a:pt x="30741" y="472607"/>
                </a:cubicBezTo>
                <a:close/>
                <a:moveTo>
                  <a:pt x="71601" y="565205"/>
                </a:moveTo>
                <a:cubicBezTo>
                  <a:pt x="50753" y="557407"/>
                  <a:pt x="52537" y="536131"/>
                  <a:pt x="62682" y="520201"/>
                </a:cubicBezTo>
                <a:cubicBezTo>
                  <a:pt x="70291" y="536159"/>
                  <a:pt x="77789" y="552172"/>
                  <a:pt x="85648" y="568018"/>
                </a:cubicBezTo>
                <a:cubicBezTo>
                  <a:pt x="80827" y="567934"/>
                  <a:pt x="76033" y="567489"/>
                  <a:pt x="71601" y="565205"/>
                </a:cubicBezTo>
                <a:close/>
                <a:moveTo>
                  <a:pt x="133058" y="673175"/>
                </a:moveTo>
                <a:cubicBezTo>
                  <a:pt x="124167" y="665489"/>
                  <a:pt x="121882" y="653681"/>
                  <a:pt x="123610" y="642319"/>
                </a:cubicBezTo>
                <a:cubicBezTo>
                  <a:pt x="129295" y="653764"/>
                  <a:pt x="134925" y="665238"/>
                  <a:pt x="140500" y="676740"/>
                </a:cubicBezTo>
                <a:cubicBezTo>
                  <a:pt x="137880" y="675849"/>
                  <a:pt x="135344" y="674735"/>
                  <a:pt x="133058" y="673175"/>
                </a:cubicBezTo>
                <a:close/>
                <a:moveTo>
                  <a:pt x="204381" y="821387"/>
                </a:moveTo>
                <a:cubicBezTo>
                  <a:pt x="179576" y="813060"/>
                  <a:pt x="174392" y="786297"/>
                  <a:pt x="183255" y="764742"/>
                </a:cubicBezTo>
                <a:cubicBezTo>
                  <a:pt x="184398" y="767026"/>
                  <a:pt x="185512" y="769310"/>
                  <a:pt x="186627" y="771593"/>
                </a:cubicBezTo>
                <a:cubicBezTo>
                  <a:pt x="195044" y="788915"/>
                  <a:pt x="203824" y="806042"/>
                  <a:pt x="212659" y="823141"/>
                </a:cubicBezTo>
                <a:cubicBezTo>
                  <a:pt x="209649" y="822807"/>
                  <a:pt x="206723" y="822417"/>
                  <a:pt x="204381" y="821387"/>
                </a:cubicBezTo>
                <a:close/>
                <a:moveTo>
                  <a:pt x="253101" y="952054"/>
                </a:moveTo>
                <a:cubicBezTo>
                  <a:pt x="244321" y="939188"/>
                  <a:pt x="248335" y="922116"/>
                  <a:pt x="255582" y="909334"/>
                </a:cubicBezTo>
                <a:cubicBezTo>
                  <a:pt x="264333" y="927603"/>
                  <a:pt x="273141" y="945844"/>
                  <a:pt x="281976" y="964057"/>
                </a:cubicBezTo>
                <a:cubicBezTo>
                  <a:pt x="271329" y="964669"/>
                  <a:pt x="259874" y="960158"/>
                  <a:pt x="253101" y="952054"/>
                </a:cubicBezTo>
                <a:close/>
                <a:moveTo>
                  <a:pt x="339085" y="1083445"/>
                </a:moveTo>
                <a:cubicBezTo>
                  <a:pt x="329079" y="1083946"/>
                  <a:pt x="318376" y="1081690"/>
                  <a:pt x="311269" y="1074115"/>
                </a:cubicBezTo>
                <a:cubicBezTo>
                  <a:pt x="297361" y="1056543"/>
                  <a:pt x="300093" y="1037828"/>
                  <a:pt x="310990" y="1023486"/>
                </a:cubicBezTo>
                <a:cubicBezTo>
                  <a:pt x="320773" y="1043510"/>
                  <a:pt x="330556" y="1063533"/>
                  <a:pt x="340283" y="1083584"/>
                </a:cubicBezTo>
                <a:cubicBezTo>
                  <a:pt x="339893" y="1083528"/>
                  <a:pt x="339503" y="1083445"/>
                  <a:pt x="339085" y="1083445"/>
                </a:cubicBezTo>
                <a:close/>
                <a:moveTo>
                  <a:pt x="381310" y="1189883"/>
                </a:moveTo>
                <a:cubicBezTo>
                  <a:pt x="372726" y="1175653"/>
                  <a:pt x="370719" y="1163065"/>
                  <a:pt x="373478" y="1153039"/>
                </a:cubicBezTo>
                <a:cubicBezTo>
                  <a:pt x="380753" y="1168969"/>
                  <a:pt x="388027" y="1184898"/>
                  <a:pt x="395274" y="1200856"/>
                </a:cubicBezTo>
                <a:cubicBezTo>
                  <a:pt x="389783" y="1198377"/>
                  <a:pt x="384655" y="1195397"/>
                  <a:pt x="381310" y="1189883"/>
                </a:cubicBezTo>
                <a:close/>
                <a:moveTo>
                  <a:pt x="436580" y="1303674"/>
                </a:moveTo>
                <a:cubicBezTo>
                  <a:pt x="428943" y="1293648"/>
                  <a:pt x="426490" y="1282592"/>
                  <a:pt x="427967" y="1272260"/>
                </a:cubicBezTo>
                <a:cubicBezTo>
                  <a:pt x="433597" y="1284402"/>
                  <a:pt x="439255" y="1296517"/>
                  <a:pt x="444969" y="1308631"/>
                </a:cubicBezTo>
                <a:cubicBezTo>
                  <a:pt x="441820" y="1307879"/>
                  <a:pt x="438893" y="1306514"/>
                  <a:pt x="436580" y="13036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6" name="Google Shape;1786;p37"/>
          <p:cNvGrpSpPr/>
          <p:nvPr/>
        </p:nvGrpSpPr>
        <p:grpSpPr>
          <a:xfrm>
            <a:off x="2580295" y="3781149"/>
            <a:ext cx="621681" cy="696193"/>
            <a:chOff x="5160590" y="7562298"/>
            <a:chExt cx="1243362" cy="1392385"/>
          </a:xfrm>
        </p:grpSpPr>
        <p:sp>
          <p:nvSpPr>
            <p:cNvPr id="1787" name="Google Shape;1787;p37"/>
            <p:cNvSpPr/>
            <p:nvPr/>
          </p:nvSpPr>
          <p:spPr>
            <a:xfrm>
              <a:off x="5191498" y="7582584"/>
              <a:ext cx="1191454" cy="1297061"/>
            </a:xfrm>
            <a:custGeom>
              <a:rect b="b" l="l" r="r" t="t"/>
              <a:pathLst>
                <a:path extrusionOk="0" h="1297061" w="1191454">
                  <a:moveTo>
                    <a:pt x="1084205" y="983929"/>
                  </a:moveTo>
                  <a:cubicBezTo>
                    <a:pt x="1092148" y="973959"/>
                    <a:pt x="1083508" y="961455"/>
                    <a:pt x="1078742" y="951986"/>
                  </a:cubicBezTo>
                  <a:cubicBezTo>
                    <a:pt x="1072750" y="942350"/>
                    <a:pt x="1066646" y="932269"/>
                    <a:pt x="1059093" y="923636"/>
                  </a:cubicBezTo>
                  <a:cubicBezTo>
                    <a:pt x="1053853" y="912469"/>
                    <a:pt x="1047972" y="901635"/>
                    <a:pt x="1042760" y="890440"/>
                  </a:cubicBezTo>
                  <a:cubicBezTo>
                    <a:pt x="1020351" y="841454"/>
                    <a:pt x="997636" y="792607"/>
                    <a:pt x="975868" y="743314"/>
                  </a:cubicBezTo>
                  <a:cubicBezTo>
                    <a:pt x="928013" y="634314"/>
                    <a:pt x="881049" y="524979"/>
                    <a:pt x="828595" y="418067"/>
                  </a:cubicBezTo>
                  <a:cubicBezTo>
                    <a:pt x="787540" y="327726"/>
                    <a:pt x="742889" y="239111"/>
                    <a:pt x="698546" y="150356"/>
                  </a:cubicBezTo>
                  <a:cubicBezTo>
                    <a:pt x="690017" y="133897"/>
                    <a:pt x="683690" y="115740"/>
                    <a:pt x="672597" y="100869"/>
                  </a:cubicBezTo>
                  <a:cubicBezTo>
                    <a:pt x="672319" y="95800"/>
                    <a:pt x="667776" y="91010"/>
                    <a:pt x="662090" y="91985"/>
                  </a:cubicBezTo>
                  <a:cubicBezTo>
                    <a:pt x="643304" y="98418"/>
                    <a:pt x="624909" y="106633"/>
                    <a:pt x="606569" y="114375"/>
                  </a:cubicBezTo>
                  <a:cubicBezTo>
                    <a:pt x="560721" y="133925"/>
                    <a:pt x="515597" y="155118"/>
                    <a:pt x="469107" y="173109"/>
                  </a:cubicBezTo>
                  <a:cubicBezTo>
                    <a:pt x="433989" y="187256"/>
                    <a:pt x="398201" y="199676"/>
                    <a:pt x="363780" y="215522"/>
                  </a:cubicBezTo>
                  <a:cubicBezTo>
                    <a:pt x="307814" y="238359"/>
                    <a:pt x="258816" y="274339"/>
                    <a:pt x="203964" y="299431"/>
                  </a:cubicBezTo>
                  <a:cubicBezTo>
                    <a:pt x="187186" y="307340"/>
                    <a:pt x="170741" y="316085"/>
                    <a:pt x="154018" y="324133"/>
                  </a:cubicBezTo>
                  <a:cubicBezTo>
                    <a:pt x="148834" y="327057"/>
                    <a:pt x="142173" y="328366"/>
                    <a:pt x="138159" y="332933"/>
                  </a:cubicBezTo>
                  <a:cubicBezTo>
                    <a:pt x="138104" y="333212"/>
                    <a:pt x="138076" y="333490"/>
                    <a:pt x="138076" y="333769"/>
                  </a:cubicBezTo>
                  <a:cubicBezTo>
                    <a:pt x="138048" y="333741"/>
                    <a:pt x="138048" y="333741"/>
                    <a:pt x="138020" y="333741"/>
                  </a:cubicBezTo>
                  <a:cubicBezTo>
                    <a:pt x="136320" y="333073"/>
                    <a:pt x="134202" y="333880"/>
                    <a:pt x="133505" y="335718"/>
                  </a:cubicBezTo>
                  <a:cubicBezTo>
                    <a:pt x="132334" y="342179"/>
                    <a:pt x="136487" y="348417"/>
                    <a:pt x="138382" y="354544"/>
                  </a:cubicBezTo>
                  <a:cubicBezTo>
                    <a:pt x="166087" y="424027"/>
                    <a:pt x="207309" y="486993"/>
                    <a:pt x="241591" y="553274"/>
                  </a:cubicBezTo>
                  <a:cubicBezTo>
                    <a:pt x="294993" y="650355"/>
                    <a:pt x="348005" y="747659"/>
                    <a:pt x="400180" y="845408"/>
                  </a:cubicBezTo>
                  <a:cubicBezTo>
                    <a:pt x="441932" y="924778"/>
                    <a:pt x="480088" y="1006821"/>
                    <a:pt x="517464" y="1088390"/>
                  </a:cubicBezTo>
                  <a:cubicBezTo>
                    <a:pt x="529616" y="1113064"/>
                    <a:pt x="541573" y="1137850"/>
                    <a:pt x="554700" y="1162050"/>
                  </a:cubicBezTo>
                  <a:cubicBezTo>
                    <a:pt x="557460" y="1167425"/>
                    <a:pt x="560804" y="1173663"/>
                    <a:pt x="563787" y="1179289"/>
                  </a:cubicBezTo>
                  <a:cubicBezTo>
                    <a:pt x="565793" y="1183271"/>
                    <a:pt x="567772" y="1187922"/>
                    <a:pt x="572594" y="1189036"/>
                  </a:cubicBezTo>
                  <a:cubicBezTo>
                    <a:pt x="577109" y="1190317"/>
                    <a:pt x="581346" y="1187727"/>
                    <a:pt x="583269" y="1183939"/>
                  </a:cubicBezTo>
                  <a:cubicBezTo>
                    <a:pt x="584913" y="1184107"/>
                    <a:pt x="586613" y="1183939"/>
                    <a:pt x="588118" y="1183661"/>
                  </a:cubicBezTo>
                  <a:cubicBezTo>
                    <a:pt x="614290" y="1177701"/>
                    <a:pt x="639040" y="1166757"/>
                    <a:pt x="663846" y="1156703"/>
                  </a:cubicBezTo>
                  <a:cubicBezTo>
                    <a:pt x="698908" y="1144255"/>
                    <a:pt x="733608" y="1130553"/>
                    <a:pt x="768058" y="1116462"/>
                  </a:cubicBezTo>
                  <a:cubicBezTo>
                    <a:pt x="856773" y="1087527"/>
                    <a:pt x="940973" y="1045196"/>
                    <a:pt x="1027542" y="1010525"/>
                  </a:cubicBezTo>
                  <a:cubicBezTo>
                    <a:pt x="1046941" y="1003089"/>
                    <a:pt x="1067538" y="996405"/>
                    <a:pt x="1084205" y="983929"/>
                  </a:cubicBezTo>
                  <a:close/>
                  <a:moveTo>
                    <a:pt x="1159207" y="915281"/>
                  </a:moveTo>
                  <a:cubicBezTo>
                    <a:pt x="1169185" y="939677"/>
                    <a:pt x="1185295" y="961873"/>
                    <a:pt x="1191455" y="987688"/>
                  </a:cubicBezTo>
                  <a:cubicBezTo>
                    <a:pt x="1080777" y="1040796"/>
                    <a:pt x="966559" y="1086106"/>
                    <a:pt x="851533" y="1128827"/>
                  </a:cubicBezTo>
                  <a:cubicBezTo>
                    <a:pt x="773855" y="1162579"/>
                    <a:pt x="696455" y="1197168"/>
                    <a:pt x="619112" y="1231756"/>
                  </a:cubicBezTo>
                  <a:cubicBezTo>
                    <a:pt x="597205" y="1242004"/>
                    <a:pt x="575075" y="1251724"/>
                    <a:pt x="553530" y="1262724"/>
                  </a:cubicBezTo>
                  <a:cubicBezTo>
                    <a:pt x="527776" y="1274977"/>
                    <a:pt x="502581" y="1290991"/>
                    <a:pt x="474514" y="1297062"/>
                  </a:cubicBezTo>
                  <a:cubicBezTo>
                    <a:pt x="461749" y="1269268"/>
                    <a:pt x="448844" y="1241559"/>
                    <a:pt x="435800" y="1213877"/>
                  </a:cubicBezTo>
                  <a:cubicBezTo>
                    <a:pt x="439591" y="1213320"/>
                    <a:pt x="443576" y="1213181"/>
                    <a:pt x="447674" y="1213599"/>
                  </a:cubicBezTo>
                  <a:cubicBezTo>
                    <a:pt x="451520" y="1213292"/>
                    <a:pt x="455589" y="1214740"/>
                    <a:pt x="459519" y="1215464"/>
                  </a:cubicBezTo>
                  <a:cubicBezTo>
                    <a:pt x="460494" y="1217943"/>
                    <a:pt x="462223" y="1220310"/>
                    <a:pt x="464898" y="1222315"/>
                  </a:cubicBezTo>
                  <a:cubicBezTo>
                    <a:pt x="481370" y="1233204"/>
                    <a:pt x="495947" y="1209198"/>
                    <a:pt x="480144" y="1198254"/>
                  </a:cubicBezTo>
                  <a:cubicBezTo>
                    <a:pt x="471866" y="1193074"/>
                    <a:pt x="464090" y="1196639"/>
                    <a:pt x="460522" y="1202821"/>
                  </a:cubicBezTo>
                  <a:cubicBezTo>
                    <a:pt x="450544" y="1198560"/>
                    <a:pt x="439451" y="1197474"/>
                    <a:pt x="428777" y="1199089"/>
                  </a:cubicBezTo>
                  <a:cubicBezTo>
                    <a:pt x="414339" y="1168595"/>
                    <a:pt x="399734" y="1138156"/>
                    <a:pt x="385046" y="1107773"/>
                  </a:cubicBezTo>
                  <a:cubicBezTo>
                    <a:pt x="390007" y="1107912"/>
                    <a:pt x="395191" y="1108636"/>
                    <a:pt x="400571" y="1109889"/>
                  </a:cubicBezTo>
                  <a:cubicBezTo>
                    <a:pt x="402967" y="1110474"/>
                    <a:pt x="405755" y="1112089"/>
                    <a:pt x="408514" y="1113008"/>
                  </a:cubicBezTo>
                  <a:cubicBezTo>
                    <a:pt x="410353" y="1117019"/>
                    <a:pt x="414395" y="1119887"/>
                    <a:pt x="420610" y="1119024"/>
                  </a:cubicBezTo>
                  <a:cubicBezTo>
                    <a:pt x="435466" y="1118690"/>
                    <a:pt x="434630" y="1094071"/>
                    <a:pt x="419551" y="1095241"/>
                  </a:cubicBezTo>
                  <a:cubicBezTo>
                    <a:pt x="415119" y="1095241"/>
                    <a:pt x="411914" y="1097107"/>
                    <a:pt x="409908" y="1099752"/>
                  </a:cubicBezTo>
                  <a:cubicBezTo>
                    <a:pt x="400236" y="1093653"/>
                    <a:pt x="388781" y="1091537"/>
                    <a:pt x="377354" y="1091899"/>
                  </a:cubicBezTo>
                  <a:cubicBezTo>
                    <a:pt x="359153" y="1054331"/>
                    <a:pt x="340786" y="1016846"/>
                    <a:pt x="322419" y="979362"/>
                  </a:cubicBezTo>
                  <a:cubicBezTo>
                    <a:pt x="327798" y="978721"/>
                    <a:pt x="333261" y="978888"/>
                    <a:pt x="338556" y="979946"/>
                  </a:cubicBezTo>
                  <a:cubicBezTo>
                    <a:pt x="339866" y="980113"/>
                    <a:pt x="341204" y="980503"/>
                    <a:pt x="342570" y="980838"/>
                  </a:cubicBezTo>
                  <a:cubicBezTo>
                    <a:pt x="343016" y="981589"/>
                    <a:pt x="343517" y="982286"/>
                    <a:pt x="344075" y="982954"/>
                  </a:cubicBezTo>
                  <a:cubicBezTo>
                    <a:pt x="345245" y="987521"/>
                    <a:pt x="348590" y="991838"/>
                    <a:pt x="353077" y="993620"/>
                  </a:cubicBezTo>
                  <a:cubicBezTo>
                    <a:pt x="365647" y="999106"/>
                    <a:pt x="377019" y="983985"/>
                    <a:pt x="371974" y="972511"/>
                  </a:cubicBezTo>
                  <a:cubicBezTo>
                    <a:pt x="370804" y="969503"/>
                    <a:pt x="368685" y="966663"/>
                    <a:pt x="365703" y="965242"/>
                  </a:cubicBezTo>
                  <a:cubicBezTo>
                    <a:pt x="363195" y="962040"/>
                    <a:pt x="359767" y="959672"/>
                    <a:pt x="355669" y="959171"/>
                  </a:cubicBezTo>
                  <a:cubicBezTo>
                    <a:pt x="349454" y="958336"/>
                    <a:pt x="344660" y="961956"/>
                    <a:pt x="342347" y="966885"/>
                  </a:cubicBezTo>
                  <a:cubicBezTo>
                    <a:pt x="333567" y="963766"/>
                    <a:pt x="324202" y="962959"/>
                    <a:pt x="314977" y="964073"/>
                  </a:cubicBezTo>
                  <a:cubicBezTo>
                    <a:pt x="298895" y="931322"/>
                    <a:pt x="282785" y="898572"/>
                    <a:pt x="266731" y="865794"/>
                  </a:cubicBezTo>
                  <a:cubicBezTo>
                    <a:pt x="270327" y="865348"/>
                    <a:pt x="273922" y="865209"/>
                    <a:pt x="277490" y="865320"/>
                  </a:cubicBezTo>
                  <a:cubicBezTo>
                    <a:pt x="280193" y="865432"/>
                    <a:pt x="282869" y="865850"/>
                    <a:pt x="285489" y="866490"/>
                  </a:cubicBezTo>
                  <a:cubicBezTo>
                    <a:pt x="286576" y="873786"/>
                    <a:pt x="291843" y="880192"/>
                    <a:pt x="301041" y="878939"/>
                  </a:cubicBezTo>
                  <a:cubicBezTo>
                    <a:pt x="319130" y="875012"/>
                    <a:pt x="318043" y="851201"/>
                    <a:pt x="299452" y="848277"/>
                  </a:cubicBezTo>
                  <a:cubicBezTo>
                    <a:pt x="294742" y="848138"/>
                    <a:pt x="291258" y="849948"/>
                    <a:pt x="288917" y="852788"/>
                  </a:cubicBezTo>
                  <a:cubicBezTo>
                    <a:pt x="279524" y="849280"/>
                    <a:pt x="269156" y="848778"/>
                    <a:pt x="259094" y="850198"/>
                  </a:cubicBezTo>
                  <a:cubicBezTo>
                    <a:pt x="249506" y="830593"/>
                    <a:pt x="239947" y="810987"/>
                    <a:pt x="230387" y="791354"/>
                  </a:cubicBezTo>
                  <a:cubicBezTo>
                    <a:pt x="217203" y="764730"/>
                    <a:pt x="204048" y="738079"/>
                    <a:pt x="190920" y="711428"/>
                  </a:cubicBezTo>
                  <a:cubicBezTo>
                    <a:pt x="198836" y="709673"/>
                    <a:pt x="207114" y="709952"/>
                    <a:pt x="214806" y="712904"/>
                  </a:cubicBezTo>
                  <a:cubicBezTo>
                    <a:pt x="215308" y="713154"/>
                    <a:pt x="215810" y="713377"/>
                    <a:pt x="216311" y="713655"/>
                  </a:cubicBezTo>
                  <a:cubicBezTo>
                    <a:pt x="212939" y="721732"/>
                    <a:pt x="215782" y="732704"/>
                    <a:pt x="227265" y="734486"/>
                  </a:cubicBezTo>
                  <a:cubicBezTo>
                    <a:pt x="243626" y="736631"/>
                    <a:pt x="249841" y="709506"/>
                    <a:pt x="233257" y="705412"/>
                  </a:cubicBezTo>
                  <a:cubicBezTo>
                    <a:pt x="230024" y="704549"/>
                    <a:pt x="227153" y="704688"/>
                    <a:pt x="224673" y="705524"/>
                  </a:cubicBezTo>
                  <a:cubicBezTo>
                    <a:pt x="214054" y="696222"/>
                    <a:pt x="198279" y="694273"/>
                    <a:pt x="183841" y="697058"/>
                  </a:cubicBezTo>
                  <a:cubicBezTo>
                    <a:pt x="165362" y="659656"/>
                    <a:pt x="146883" y="622283"/>
                    <a:pt x="128237" y="584966"/>
                  </a:cubicBezTo>
                  <a:cubicBezTo>
                    <a:pt x="132780" y="584047"/>
                    <a:pt x="137491" y="583657"/>
                    <a:pt x="142117" y="583713"/>
                  </a:cubicBezTo>
                  <a:cubicBezTo>
                    <a:pt x="144793" y="589672"/>
                    <a:pt x="150451" y="594128"/>
                    <a:pt x="157586" y="593237"/>
                  </a:cubicBezTo>
                  <a:cubicBezTo>
                    <a:pt x="167815" y="591928"/>
                    <a:pt x="172497" y="580844"/>
                    <a:pt x="171243" y="571570"/>
                  </a:cubicBezTo>
                  <a:cubicBezTo>
                    <a:pt x="170574" y="565778"/>
                    <a:pt x="165502" y="562213"/>
                    <a:pt x="160958" y="559317"/>
                  </a:cubicBezTo>
                  <a:cubicBezTo>
                    <a:pt x="153684" y="555474"/>
                    <a:pt x="146298" y="561239"/>
                    <a:pt x="142870" y="567532"/>
                  </a:cubicBezTo>
                  <a:cubicBezTo>
                    <a:pt x="142424" y="568256"/>
                    <a:pt x="142006" y="569008"/>
                    <a:pt x="141699" y="569788"/>
                  </a:cubicBezTo>
                  <a:cubicBezTo>
                    <a:pt x="134146" y="568396"/>
                    <a:pt x="127067" y="568424"/>
                    <a:pt x="120573" y="569621"/>
                  </a:cubicBezTo>
                  <a:cubicBezTo>
                    <a:pt x="113270" y="555028"/>
                    <a:pt x="105940" y="540463"/>
                    <a:pt x="98582" y="525926"/>
                  </a:cubicBezTo>
                  <a:cubicBezTo>
                    <a:pt x="89719" y="508743"/>
                    <a:pt x="81023" y="491505"/>
                    <a:pt x="72243" y="474239"/>
                  </a:cubicBezTo>
                  <a:cubicBezTo>
                    <a:pt x="79573" y="472930"/>
                    <a:pt x="87071" y="473069"/>
                    <a:pt x="94262" y="475297"/>
                  </a:cubicBezTo>
                  <a:cubicBezTo>
                    <a:pt x="96464" y="481340"/>
                    <a:pt x="101592" y="486241"/>
                    <a:pt x="108504" y="485684"/>
                  </a:cubicBezTo>
                  <a:cubicBezTo>
                    <a:pt x="113828" y="485657"/>
                    <a:pt x="117813" y="481897"/>
                    <a:pt x="120377" y="477580"/>
                  </a:cubicBezTo>
                  <a:cubicBezTo>
                    <a:pt x="129603" y="463962"/>
                    <a:pt x="116643" y="452015"/>
                    <a:pt x="102344" y="455552"/>
                  </a:cubicBezTo>
                  <a:cubicBezTo>
                    <a:pt x="99000" y="456471"/>
                    <a:pt x="96603" y="458365"/>
                    <a:pt x="95098" y="460788"/>
                  </a:cubicBezTo>
                  <a:cubicBezTo>
                    <a:pt x="87182" y="457863"/>
                    <a:pt x="77929" y="456471"/>
                    <a:pt x="74111" y="457306"/>
                  </a:cubicBezTo>
                  <a:cubicBezTo>
                    <a:pt x="70822" y="457585"/>
                    <a:pt x="67561" y="458058"/>
                    <a:pt x="64356" y="458727"/>
                  </a:cubicBezTo>
                  <a:cubicBezTo>
                    <a:pt x="51005" y="432577"/>
                    <a:pt x="37432" y="406566"/>
                    <a:pt x="22966" y="381056"/>
                  </a:cubicBezTo>
                  <a:cubicBezTo>
                    <a:pt x="26199" y="379998"/>
                    <a:pt x="29572" y="379441"/>
                    <a:pt x="33056" y="379664"/>
                  </a:cubicBezTo>
                  <a:cubicBezTo>
                    <a:pt x="33808" y="379692"/>
                    <a:pt x="34644" y="379803"/>
                    <a:pt x="35536" y="379998"/>
                  </a:cubicBezTo>
                  <a:cubicBezTo>
                    <a:pt x="36595" y="383396"/>
                    <a:pt x="39132" y="386431"/>
                    <a:pt x="43563" y="388074"/>
                  </a:cubicBezTo>
                  <a:cubicBezTo>
                    <a:pt x="57834" y="393727"/>
                    <a:pt x="68787" y="370696"/>
                    <a:pt x="52594" y="366046"/>
                  </a:cubicBezTo>
                  <a:cubicBezTo>
                    <a:pt x="46406" y="362175"/>
                    <a:pt x="41166" y="363706"/>
                    <a:pt x="38045" y="367410"/>
                  </a:cubicBezTo>
                  <a:cubicBezTo>
                    <a:pt x="34310" y="365711"/>
                    <a:pt x="29795" y="365043"/>
                    <a:pt x="26367" y="365210"/>
                  </a:cubicBezTo>
                  <a:cubicBezTo>
                    <a:pt x="22492" y="365489"/>
                    <a:pt x="18702" y="366213"/>
                    <a:pt x="15023" y="367327"/>
                  </a:cubicBezTo>
                  <a:cubicBezTo>
                    <a:pt x="10145" y="358972"/>
                    <a:pt x="5156" y="350673"/>
                    <a:pt x="0" y="342458"/>
                  </a:cubicBezTo>
                  <a:cubicBezTo>
                    <a:pt x="11177" y="339004"/>
                    <a:pt x="19733" y="330121"/>
                    <a:pt x="29628" y="323827"/>
                  </a:cubicBezTo>
                  <a:cubicBezTo>
                    <a:pt x="48051" y="311824"/>
                    <a:pt x="66780" y="296034"/>
                    <a:pt x="86263" y="284950"/>
                  </a:cubicBezTo>
                  <a:cubicBezTo>
                    <a:pt x="119625" y="270775"/>
                    <a:pt x="149531" y="253592"/>
                    <a:pt x="182726" y="238331"/>
                  </a:cubicBezTo>
                  <a:cubicBezTo>
                    <a:pt x="231613" y="217667"/>
                    <a:pt x="280193" y="196307"/>
                    <a:pt x="329080" y="175615"/>
                  </a:cubicBezTo>
                  <a:cubicBezTo>
                    <a:pt x="401351" y="144396"/>
                    <a:pt x="472173" y="111674"/>
                    <a:pt x="541935" y="75025"/>
                  </a:cubicBezTo>
                  <a:cubicBezTo>
                    <a:pt x="591742" y="52690"/>
                    <a:pt x="640963" y="28768"/>
                    <a:pt x="687397" y="0"/>
                  </a:cubicBezTo>
                  <a:cubicBezTo>
                    <a:pt x="712063" y="55614"/>
                    <a:pt x="743224" y="108054"/>
                    <a:pt x="772155" y="161468"/>
                  </a:cubicBezTo>
                  <a:cubicBezTo>
                    <a:pt x="789268" y="196028"/>
                    <a:pt x="806019" y="230812"/>
                    <a:pt x="823912" y="264982"/>
                  </a:cubicBezTo>
                  <a:cubicBezTo>
                    <a:pt x="859281" y="331346"/>
                    <a:pt x="895570" y="395036"/>
                    <a:pt x="928263" y="463294"/>
                  </a:cubicBezTo>
                  <a:cubicBezTo>
                    <a:pt x="957752" y="521888"/>
                    <a:pt x="988355" y="578783"/>
                    <a:pt x="1017564" y="637712"/>
                  </a:cubicBezTo>
                  <a:cubicBezTo>
                    <a:pt x="1063106" y="731061"/>
                    <a:pt x="1116062" y="820623"/>
                    <a:pt x="1159207" y="915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37"/>
            <p:cNvSpPr/>
            <p:nvPr/>
          </p:nvSpPr>
          <p:spPr>
            <a:xfrm>
              <a:off x="5381471" y="7754328"/>
              <a:ext cx="804401" cy="946082"/>
            </a:xfrm>
            <a:custGeom>
              <a:rect b="b" l="l" r="r" t="t"/>
              <a:pathLst>
                <a:path extrusionOk="0" h="946082" w="804401">
                  <a:moveTo>
                    <a:pt x="656153" y="602371"/>
                  </a:moveTo>
                  <a:cubicBezTo>
                    <a:pt x="660863" y="600255"/>
                    <a:pt x="663093" y="594657"/>
                    <a:pt x="661003" y="589895"/>
                  </a:cubicBezTo>
                  <a:cubicBezTo>
                    <a:pt x="658801" y="584827"/>
                    <a:pt x="652446" y="582794"/>
                    <a:pt x="647624" y="585439"/>
                  </a:cubicBezTo>
                  <a:cubicBezTo>
                    <a:pt x="637674" y="589923"/>
                    <a:pt x="627975" y="594936"/>
                    <a:pt x="617941" y="599252"/>
                  </a:cubicBezTo>
                  <a:cubicBezTo>
                    <a:pt x="547621" y="628521"/>
                    <a:pt x="473733" y="651246"/>
                    <a:pt x="407650" y="690095"/>
                  </a:cubicBezTo>
                  <a:cubicBezTo>
                    <a:pt x="402187" y="692797"/>
                    <a:pt x="397505" y="700901"/>
                    <a:pt x="406619" y="701680"/>
                  </a:cubicBezTo>
                  <a:cubicBezTo>
                    <a:pt x="420554" y="700009"/>
                    <a:pt x="432985" y="691961"/>
                    <a:pt x="445862" y="686753"/>
                  </a:cubicBezTo>
                  <a:cubicBezTo>
                    <a:pt x="504420" y="659406"/>
                    <a:pt x="566323" y="641388"/>
                    <a:pt x="625857" y="616296"/>
                  </a:cubicBezTo>
                  <a:cubicBezTo>
                    <a:pt x="636058" y="611924"/>
                    <a:pt x="645980" y="606855"/>
                    <a:pt x="656153" y="602371"/>
                  </a:cubicBezTo>
                  <a:close/>
                  <a:moveTo>
                    <a:pt x="686366" y="679791"/>
                  </a:moveTo>
                  <a:cubicBezTo>
                    <a:pt x="691104" y="677758"/>
                    <a:pt x="693250" y="672021"/>
                    <a:pt x="691188" y="667343"/>
                  </a:cubicBezTo>
                  <a:cubicBezTo>
                    <a:pt x="684192" y="654644"/>
                    <a:pt x="669922" y="667872"/>
                    <a:pt x="660167" y="670072"/>
                  </a:cubicBezTo>
                  <a:cubicBezTo>
                    <a:pt x="639514" y="678594"/>
                    <a:pt x="618694" y="686753"/>
                    <a:pt x="597929" y="695052"/>
                  </a:cubicBezTo>
                  <a:cubicBezTo>
                    <a:pt x="546395" y="718585"/>
                    <a:pt x="497146" y="746963"/>
                    <a:pt x="446419" y="772138"/>
                  </a:cubicBezTo>
                  <a:cubicBezTo>
                    <a:pt x="443437" y="773642"/>
                    <a:pt x="440232" y="775174"/>
                    <a:pt x="437946" y="777680"/>
                  </a:cubicBezTo>
                  <a:cubicBezTo>
                    <a:pt x="434853" y="782303"/>
                    <a:pt x="440538" y="784057"/>
                    <a:pt x="444134" y="782860"/>
                  </a:cubicBezTo>
                  <a:cubicBezTo>
                    <a:pt x="463783" y="778153"/>
                    <a:pt x="482011" y="768852"/>
                    <a:pt x="500267" y="760442"/>
                  </a:cubicBezTo>
                  <a:cubicBezTo>
                    <a:pt x="531372" y="745682"/>
                    <a:pt x="562672" y="731256"/>
                    <a:pt x="593609" y="716162"/>
                  </a:cubicBezTo>
                  <a:cubicBezTo>
                    <a:pt x="624324" y="703546"/>
                    <a:pt x="655707" y="692630"/>
                    <a:pt x="686366" y="679791"/>
                  </a:cubicBezTo>
                  <a:close/>
                  <a:moveTo>
                    <a:pt x="798549" y="748773"/>
                  </a:moveTo>
                  <a:cubicBezTo>
                    <a:pt x="800082" y="752505"/>
                    <a:pt x="801308" y="758576"/>
                    <a:pt x="804402" y="762475"/>
                  </a:cubicBezTo>
                  <a:cubicBezTo>
                    <a:pt x="762344" y="779991"/>
                    <a:pt x="721177" y="799820"/>
                    <a:pt x="679370" y="817949"/>
                  </a:cubicBezTo>
                  <a:cubicBezTo>
                    <a:pt x="615488" y="846188"/>
                    <a:pt x="550743" y="872728"/>
                    <a:pt x="488561" y="904559"/>
                  </a:cubicBezTo>
                  <a:cubicBezTo>
                    <a:pt x="463505" y="918484"/>
                    <a:pt x="437361" y="930877"/>
                    <a:pt x="413057" y="946082"/>
                  </a:cubicBezTo>
                  <a:cubicBezTo>
                    <a:pt x="412221" y="943464"/>
                    <a:pt x="410744" y="940958"/>
                    <a:pt x="409657" y="938424"/>
                  </a:cubicBezTo>
                  <a:cubicBezTo>
                    <a:pt x="404696" y="928092"/>
                    <a:pt x="399539" y="917899"/>
                    <a:pt x="394801" y="907456"/>
                  </a:cubicBezTo>
                  <a:cubicBezTo>
                    <a:pt x="376796" y="867270"/>
                    <a:pt x="359432" y="826750"/>
                    <a:pt x="340674" y="786898"/>
                  </a:cubicBezTo>
                  <a:cubicBezTo>
                    <a:pt x="318600" y="735767"/>
                    <a:pt x="291314" y="687227"/>
                    <a:pt x="265226" y="638074"/>
                  </a:cubicBezTo>
                  <a:cubicBezTo>
                    <a:pt x="230944" y="569008"/>
                    <a:pt x="192342" y="502394"/>
                    <a:pt x="151343" y="437116"/>
                  </a:cubicBezTo>
                  <a:cubicBezTo>
                    <a:pt x="102344" y="361423"/>
                    <a:pt x="60314" y="281580"/>
                    <a:pt x="9421" y="207112"/>
                  </a:cubicBezTo>
                  <a:cubicBezTo>
                    <a:pt x="5714" y="201264"/>
                    <a:pt x="2564" y="196808"/>
                    <a:pt x="0" y="193578"/>
                  </a:cubicBezTo>
                  <a:cubicBezTo>
                    <a:pt x="8445" y="191684"/>
                    <a:pt x="16779" y="188565"/>
                    <a:pt x="25140" y="186420"/>
                  </a:cubicBezTo>
                  <a:cubicBezTo>
                    <a:pt x="58057" y="175921"/>
                    <a:pt x="89412" y="161245"/>
                    <a:pt x="120517" y="146402"/>
                  </a:cubicBezTo>
                  <a:cubicBezTo>
                    <a:pt x="151900" y="131419"/>
                    <a:pt x="183897" y="117801"/>
                    <a:pt x="215447" y="103152"/>
                  </a:cubicBezTo>
                  <a:cubicBezTo>
                    <a:pt x="241312" y="90954"/>
                    <a:pt x="266341" y="76919"/>
                    <a:pt x="292707" y="65835"/>
                  </a:cubicBezTo>
                  <a:cubicBezTo>
                    <a:pt x="348841" y="44697"/>
                    <a:pt x="405309" y="23783"/>
                    <a:pt x="460773" y="696"/>
                  </a:cubicBezTo>
                  <a:cubicBezTo>
                    <a:pt x="461247" y="473"/>
                    <a:pt x="461665" y="251"/>
                    <a:pt x="462055" y="0"/>
                  </a:cubicBezTo>
                  <a:cubicBezTo>
                    <a:pt x="473622" y="46285"/>
                    <a:pt x="493689" y="90397"/>
                    <a:pt x="514844" y="133034"/>
                  </a:cubicBezTo>
                  <a:cubicBezTo>
                    <a:pt x="537058" y="182800"/>
                    <a:pt x="562727" y="231006"/>
                    <a:pt x="584439" y="281023"/>
                  </a:cubicBezTo>
                  <a:cubicBezTo>
                    <a:pt x="626637" y="378995"/>
                    <a:pt x="674270" y="474489"/>
                    <a:pt x="717498" y="571988"/>
                  </a:cubicBezTo>
                  <a:cubicBezTo>
                    <a:pt x="735503" y="612146"/>
                    <a:pt x="753341" y="652388"/>
                    <a:pt x="771960" y="692240"/>
                  </a:cubicBezTo>
                  <a:cubicBezTo>
                    <a:pt x="782077" y="710425"/>
                    <a:pt x="791916" y="728666"/>
                    <a:pt x="798549" y="748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37"/>
            <p:cNvSpPr/>
            <p:nvPr/>
          </p:nvSpPr>
          <p:spPr>
            <a:xfrm>
              <a:off x="5333978" y="7692392"/>
              <a:ext cx="925225" cy="1063019"/>
            </a:xfrm>
            <a:custGeom>
              <a:rect b="b" l="l" r="r" t="t"/>
              <a:pathLst>
                <a:path extrusionOk="0" h="1063019" w="925225">
                  <a:moveTo>
                    <a:pt x="870709" y="837054"/>
                  </a:moveTo>
                  <a:cubicBezTo>
                    <a:pt x="881746" y="833545"/>
                    <a:pt x="878067" y="818562"/>
                    <a:pt x="868312" y="818479"/>
                  </a:cubicBezTo>
                  <a:cubicBezTo>
                    <a:pt x="868339" y="817504"/>
                    <a:pt x="868200" y="816557"/>
                    <a:pt x="867921" y="815610"/>
                  </a:cubicBezTo>
                  <a:cubicBezTo>
                    <a:pt x="860285" y="792134"/>
                    <a:pt x="850195" y="769186"/>
                    <a:pt x="837513" y="747826"/>
                  </a:cubicBezTo>
                  <a:cubicBezTo>
                    <a:pt x="822296" y="715967"/>
                    <a:pt x="808443" y="683467"/>
                    <a:pt x="793532" y="651469"/>
                  </a:cubicBezTo>
                  <a:cubicBezTo>
                    <a:pt x="758247" y="570429"/>
                    <a:pt x="719589" y="490920"/>
                    <a:pt x="682436" y="410771"/>
                  </a:cubicBezTo>
                  <a:cubicBezTo>
                    <a:pt x="660111" y="361478"/>
                    <a:pt x="639319" y="311406"/>
                    <a:pt x="614374" y="263367"/>
                  </a:cubicBezTo>
                  <a:cubicBezTo>
                    <a:pt x="588314" y="209507"/>
                    <a:pt x="559968" y="156761"/>
                    <a:pt x="535803" y="102010"/>
                  </a:cubicBezTo>
                  <a:cubicBezTo>
                    <a:pt x="534215" y="99643"/>
                    <a:pt x="521087" y="65333"/>
                    <a:pt x="513673" y="56283"/>
                  </a:cubicBezTo>
                  <a:cubicBezTo>
                    <a:pt x="515123" y="49710"/>
                    <a:pt x="508796" y="41940"/>
                    <a:pt x="500602" y="45310"/>
                  </a:cubicBezTo>
                  <a:cubicBezTo>
                    <a:pt x="466961" y="59597"/>
                    <a:pt x="432706" y="72407"/>
                    <a:pt x="398815" y="86025"/>
                  </a:cubicBezTo>
                  <a:cubicBezTo>
                    <a:pt x="377967" y="94408"/>
                    <a:pt x="356673" y="101398"/>
                    <a:pt x="335797" y="109780"/>
                  </a:cubicBezTo>
                  <a:cubicBezTo>
                    <a:pt x="309068" y="120864"/>
                    <a:pt x="283844" y="135206"/>
                    <a:pt x="257812" y="147766"/>
                  </a:cubicBezTo>
                  <a:cubicBezTo>
                    <a:pt x="215726" y="167567"/>
                    <a:pt x="173138" y="186337"/>
                    <a:pt x="131972" y="208059"/>
                  </a:cubicBezTo>
                  <a:cubicBezTo>
                    <a:pt x="103905" y="223292"/>
                    <a:pt x="72801" y="232427"/>
                    <a:pt x="44706" y="247215"/>
                  </a:cubicBezTo>
                  <a:cubicBezTo>
                    <a:pt x="43954" y="247716"/>
                    <a:pt x="42922" y="248551"/>
                    <a:pt x="41975" y="249526"/>
                  </a:cubicBezTo>
                  <a:cubicBezTo>
                    <a:pt x="34756" y="243761"/>
                    <a:pt x="38017" y="258577"/>
                    <a:pt x="48552" y="277069"/>
                  </a:cubicBezTo>
                  <a:cubicBezTo>
                    <a:pt x="81441" y="336220"/>
                    <a:pt x="114469" y="395287"/>
                    <a:pt x="148723" y="453658"/>
                  </a:cubicBezTo>
                  <a:cubicBezTo>
                    <a:pt x="186127" y="515678"/>
                    <a:pt x="225899" y="576333"/>
                    <a:pt x="260376" y="640051"/>
                  </a:cubicBezTo>
                  <a:cubicBezTo>
                    <a:pt x="291565" y="702572"/>
                    <a:pt x="326153" y="762001"/>
                    <a:pt x="356506" y="825162"/>
                  </a:cubicBezTo>
                  <a:cubicBezTo>
                    <a:pt x="371696" y="858609"/>
                    <a:pt x="387415" y="891833"/>
                    <a:pt x="402103" y="925502"/>
                  </a:cubicBezTo>
                  <a:cubicBezTo>
                    <a:pt x="413893" y="952348"/>
                    <a:pt x="425488" y="979306"/>
                    <a:pt x="438643" y="1005512"/>
                  </a:cubicBezTo>
                  <a:cubicBezTo>
                    <a:pt x="441291" y="1010246"/>
                    <a:pt x="442350" y="1016289"/>
                    <a:pt x="447005" y="1019547"/>
                  </a:cubicBezTo>
                  <a:cubicBezTo>
                    <a:pt x="449792" y="1021664"/>
                    <a:pt x="453387" y="1021636"/>
                    <a:pt x="456230" y="1020188"/>
                  </a:cubicBezTo>
                  <a:cubicBezTo>
                    <a:pt x="458488" y="1020968"/>
                    <a:pt x="461637" y="1020717"/>
                    <a:pt x="464619" y="1019102"/>
                  </a:cubicBezTo>
                  <a:lnTo>
                    <a:pt x="463839" y="1019380"/>
                  </a:lnTo>
                  <a:cubicBezTo>
                    <a:pt x="497815" y="1005679"/>
                    <a:pt x="529337" y="986658"/>
                    <a:pt x="562560" y="971313"/>
                  </a:cubicBezTo>
                  <a:cubicBezTo>
                    <a:pt x="664710" y="925390"/>
                    <a:pt x="768141" y="882225"/>
                    <a:pt x="870709" y="837054"/>
                  </a:cubicBezTo>
                  <a:close/>
                  <a:moveTo>
                    <a:pt x="909784" y="830871"/>
                  </a:moveTo>
                  <a:cubicBezTo>
                    <a:pt x="914606" y="841593"/>
                    <a:pt x="919818" y="852120"/>
                    <a:pt x="925225" y="862536"/>
                  </a:cubicBezTo>
                  <a:cubicBezTo>
                    <a:pt x="903513" y="875207"/>
                    <a:pt x="881021" y="881222"/>
                    <a:pt x="857553" y="891192"/>
                  </a:cubicBezTo>
                  <a:cubicBezTo>
                    <a:pt x="800556" y="916312"/>
                    <a:pt x="743419" y="941014"/>
                    <a:pt x="685948" y="964992"/>
                  </a:cubicBezTo>
                  <a:cubicBezTo>
                    <a:pt x="661811" y="975908"/>
                    <a:pt x="636392" y="983372"/>
                    <a:pt x="611670" y="992813"/>
                  </a:cubicBezTo>
                  <a:cubicBezTo>
                    <a:pt x="582851" y="1004843"/>
                    <a:pt x="554227" y="1017236"/>
                    <a:pt x="524766" y="1027707"/>
                  </a:cubicBezTo>
                  <a:cubicBezTo>
                    <a:pt x="496365" y="1039766"/>
                    <a:pt x="468187" y="1052159"/>
                    <a:pt x="439284" y="1063020"/>
                  </a:cubicBezTo>
                  <a:cubicBezTo>
                    <a:pt x="433041" y="1050878"/>
                    <a:pt x="426519" y="1038847"/>
                    <a:pt x="420136" y="1026788"/>
                  </a:cubicBezTo>
                  <a:cubicBezTo>
                    <a:pt x="399316" y="985990"/>
                    <a:pt x="378970" y="943492"/>
                    <a:pt x="360296" y="901496"/>
                  </a:cubicBezTo>
                  <a:cubicBezTo>
                    <a:pt x="284708" y="736492"/>
                    <a:pt x="194321" y="578755"/>
                    <a:pt x="106832" y="419878"/>
                  </a:cubicBezTo>
                  <a:cubicBezTo>
                    <a:pt x="75309" y="359835"/>
                    <a:pt x="36763" y="303748"/>
                    <a:pt x="7274" y="242619"/>
                  </a:cubicBezTo>
                  <a:cubicBezTo>
                    <a:pt x="4682" y="238303"/>
                    <a:pt x="2954" y="232817"/>
                    <a:pt x="0" y="228528"/>
                  </a:cubicBezTo>
                  <a:cubicBezTo>
                    <a:pt x="13601" y="229976"/>
                    <a:pt x="54015" y="209006"/>
                    <a:pt x="61429" y="206416"/>
                  </a:cubicBezTo>
                  <a:cubicBezTo>
                    <a:pt x="115834" y="184666"/>
                    <a:pt x="163383" y="149548"/>
                    <a:pt x="217371" y="126963"/>
                  </a:cubicBezTo>
                  <a:cubicBezTo>
                    <a:pt x="274758" y="100813"/>
                    <a:pt x="334989" y="81709"/>
                    <a:pt x="392683" y="56199"/>
                  </a:cubicBezTo>
                  <a:cubicBezTo>
                    <a:pt x="426909" y="41439"/>
                    <a:pt x="460940" y="26122"/>
                    <a:pt x="495362" y="11864"/>
                  </a:cubicBezTo>
                  <a:cubicBezTo>
                    <a:pt x="504587" y="7352"/>
                    <a:pt x="515318" y="5291"/>
                    <a:pt x="524097" y="0"/>
                  </a:cubicBezTo>
                  <a:cubicBezTo>
                    <a:pt x="525435" y="4957"/>
                    <a:pt x="527777" y="10583"/>
                    <a:pt x="529086" y="14092"/>
                  </a:cubicBezTo>
                  <a:cubicBezTo>
                    <a:pt x="537113" y="34700"/>
                    <a:pt x="545893" y="54974"/>
                    <a:pt x="555369" y="74969"/>
                  </a:cubicBezTo>
                  <a:cubicBezTo>
                    <a:pt x="599267" y="164141"/>
                    <a:pt x="641381" y="254177"/>
                    <a:pt x="682798" y="344519"/>
                  </a:cubicBezTo>
                  <a:cubicBezTo>
                    <a:pt x="744032" y="468836"/>
                    <a:pt x="794842" y="597860"/>
                    <a:pt x="853233" y="723486"/>
                  </a:cubicBezTo>
                  <a:cubicBezTo>
                    <a:pt x="865552" y="749748"/>
                    <a:pt x="876980" y="776510"/>
                    <a:pt x="889856" y="802521"/>
                  </a:cubicBezTo>
                  <a:cubicBezTo>
                    <a:pt x="893591" y="810096"/>
                    <a:pt x="897270" y="817643"/>
                    <a:pt x="900977" y="825218"/>
                  </a:cubicBezTo>
                  <a:cubicBezTo>
                    <a:pt x="902120" y="827502"/>
                    <a:pt x="903848" y="829284"/>
                    <a:pt x="906245" y="830231"/>
                  </a:cubicBezTo>
                  <a:cubicBezTo>
                    <a:pt x="907415" y="830676"/>
                    <a:pt x="908614" y="830899"/>
                    <a:pt x="909784" y="8308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37"/>
            <p:cNvSpPr/>
            <p:nvPr/>
          </p:nvSpPr>
          <p:spPr>
            <a:xfrm>
              <a:off x="5293258" y="8172591"/>
              <a:ext cx="66306" cy="120000"/>
            </a:xfrm>
            <a:custGeom>
              <a:rect b="b" l="l" r="r" t="t"/>
              <a:pathLst>
                <a:path extrusionOk="0" h="120000" w="66306">
                  <a:moveTo>
                    <a:pt x="66307" y="112314"/>
                  </a:moveTo>
                  <a:cubicBezTo>
                    <a:pt x="61903" y="114515"/>
                    <a:pt x="57861" y="117132"/>
                    <a:pt x="54210" y="120001"/>
                  </a:cubicBezTo>
                  <a:cubicBezTo>
                    <a:pt x="51200" y="113818"/>
                    <a:pt x="48190" y="107636"/>
                    <a:pt x="45236" y="101426"/>
                  </a:cubicBezTo>
                  <a:cubicBezTo>
                    <a:pt x="41835" y="94129"/>
                    <a:pt x="38379" y="86889"/>
                    <a:pt x="34923" y="79676"/>
                  </a:cubicBezTo>
                  <a:cubicBezTo>
                    <a:pt x="35258" y="76167"/>
                    <a:pt x="33836" y="72491"/>
                    <a:pt x="30547" y="70625"/>
                  </a:cubicBezTo>
                  <a:cubicBezTo>
                    <a:pt x="20597" y="50212"/>
                    <a:pt x="10396" y="30049"/>
                    <a:pt x="0" y="9942"/>
                  </a:cubicBezTo>
                  <a:cubicBezTo>
                    <a:pt x="3400" y="5765"/>
                    <a:pt x="7497" y="2479"/>
                    <a:pt x="12096" y="0"/>
                  </a:cubicBezTo>
                  <a:cubicBezTo>
                    <a:pt x="30185" y="37429"/>
                    <a:pt x="48246" y="74858"/>
                    <a:pt x="66307" y="1123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37"/>
            <p:cNvSpPr/>
            <p:nvPr/>
          </p:nvSpPr>
          <p:spPr>
            <a:xfrm>
              <a:off x="5234644" y="8060554"/>
              <a:ext cx="63101" cy="105519"/>
            </a:xfrm>
            <a:custGeom>
              <a:rect b="b" l="l" r="r" t="t"/>
              <a:pathLst>
                <a:path extrusionOk="0" h="105519" w="63101">
                  <a:moveTo>
                    <a:pt x="63101" y="96357"/>
                  </a:moveTo>
                  <a:cubicBezTo>
                    <a:pt x="58280" y="98780"/>
                    <a:pt x="53876" y="101899"/>
                    <a:pt x="50030" y="105519"/>
                  </a:cubicBezTo>
                  <a:cubicBezTo>
                    <a:pt x="40637" y="87557"/>
                    <a:pt x="31105" y="69567"/>
                    <a:pt x="21461" y="51437"/>
                  </a:cubicBezTo>
                  <a:cubicBezTo>
                    <a:pt x="14242" y="37624"/>
                    <a:pt x="7247" y="23393"/>
                    <a:pt x="0" y="9274"/>
                  </a:cubicBezTo>
                  <a:cubicBezTo>
                    <a:pt x="1087" y="8438"/>
                    <a:pt x="2202" y="7658"/>
                    <a:pt x="3317" y="6962"/>
                  </a:cubicBezTo>
                  <a:cubicBezTo>
                    <a:pt x="7414" y="4261"/>
                    <a:pt x="11818" y="1894"/>
                    <a:pt x="16416" y="0"/>
                  </a:cubicBezTo>
                  <a:cubicBezTo>
                    <a:pt x="31969" y="32110"/>
                    <a:pt x="47549" y="64220"/>
                    <a:pt x="63101" y="963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37"/>
            <p:cNvSpPr/>
            <p:nvPr/>
          </p:nvSpPr>
          <p:spPr>
            <a:xfrm>
              <a:off x="5184252" y="7967651"/>
              <a:ext cx="59143" cy="86192"/>
            </a:xfrm>
            <a:custGeom>
              <a:rect b="b" l="l" r="r" t="t"/>
              <a:pathLst>
                <a:path extrusionOk="0" h="86192" w="59143">
                  <a:moveTo>
                    <a:pt x="59144" y="77197"/>
                  </a:moveTo>
                  <a:cubicBezTo>
                    <a:pt x="53068" y="79481"/>
                    <a:pt x="47270" y="82516"/>
                    <a:pt x="41975" y="86192"/>
                  </a:cubicBezTo>
                  <a:cubicBezTo>
                    <a:pt x="33084" y="69817"/>
                    <a:pt x="23468" y="53860"/>
                    <a:pt x="12180" y="39183"/>
                  </a:cubicBezTo>
                  <a:cubicBezTo>
                    <a:pt x="8027" y="34087"/>
                    <a:pt x="4404" y="28183"/>
                    <a:pt x="0" y="23142"/>
                  </a:cubicBezTo>
                  <a:cubicBezTo>
                    <a:pt x="4264" y="14955"/>
                    <a:pt x="10842" y="7714"/>
                    <a:pt x="18005" y="2311"/>
                  </a:cubicBezTo>
                  <a:cubicBezTo>
                    <a:pt x="19148" y="1504"/>
                    <a:pt x="20318" y="724"/>
                    <a:pt x="21545" y="0"/>
                  </a:cubicBezTo>
                  <a:cubicBezTo>
                    <a:pt x="34087" y="25705"/>
                    <a:pt x="46629" y="51437"/>
                    <a:pt x="59144" y="771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37"/>
            <p:cNvSpPr/>
            <p:nvPr/>
          </p:nvSpPr>
          <p:spPr>
            <a:xfrm>
              <a:off x="5186314" y="7930946"/>
              <a:ext cx="12179" cy="29659"/>
            </a:xfrm>
            <a:custGeom>
              <a:rect b="b" l="l" r="r" t="t"/>
              <a:pathLst>
                <a:path extrusionOk="0" h="29659" w="12179">
                  <a:moveTo>
                    <a:pt x="2118" y="0"/>
                  </a:moveTo>
                  <a:cubicBezTo>
                    <a:pt x="5212" y="7436"/>
                    <a:pt x="8612" y="14843"/>
                    <a:pt x="12180" y="21973"/>
                  </a:cubicBezTo>
                  <a:cubicBezTo>
                    <a:pt x="7860" y="24034"/>
                    <a:pt x="3791" y="26624"/>
                    <a:pt x="0" y="29659"/>
                  </a:cubicBezTo>
                  <a:cubicBezTo>
                    <a:pt x="167" y="27654"/>
                    <a:pt x="223" y="25844"/>
                    <a:pt x="223" y="24451"/>
                  </a:cubicBezTo>
                  <a:cubicBezTo>
                    <a:pt x="390" y="16542"/>
                    <a:pt x="1784" y="8188"/>
                    <a:pt x="2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37"/>
            <p:cNvSpPr/>
            <p:nvPr/>
          </p:nvSpPr>
          <p:spPr>
            <a:xfrm>
              <a:off x="5598953" y="8590407"/>
              <a:ext cx="786106" cy="346969"/>
            </a:xfrm>
            <a:custGeom>
              <a:rect b="b" l="l" r="r" t="t"/>
              <a:pathLst>
                <a:path extrusionOk="0" h="346969" w="786106">
                  <a:moveTo>
                    <a:pt x="785199" y="0"/>
                  </a:moveTo>
                  <a:cubicBezTo>
                    <a:pt x="785784" y="10248"/>
                    <a:pt x="786592" y="20525"/>
                    <a:pt x="785728" y="30745"/>
                  </a:cubicBezTo>
                  <a:cubicBezTo>
                    <a:pt x="719812" y="57007"/>
                    <a:pt x="655568" y="87223"/>
                    <a:pt x="589819" y="113902"/>
                  </a:cubicBezTo>
                  <a:cubicBezTo>
                    <a:pt x="490011" y="155397"/>
                    <a:pt x="390648" y="197922"/>
                    <a:pt x="290924" y="239667"/>
                  </a:cubicBezTo>
                  <a:cubicBezTo>
                    <a:pt x="215308" y="266625"/>
                    <a:pt x="143790" y="303525"/>
                    <a:pt x="72689" y="340480"/>
                  </a:cubicBezTo>
                  <a:cubicBezTo>
                    <a:pt x="68369" y="342680"/>
                    <a:pt x="63993" y="344769"/>
                    <a:pt x="59673" y="346969"/>
                  </a:cubicBezTo>
                  <a:cubicBezTo>
                    <a:pt x="55715" y="339116"/>
                    <a:pt x="52092" y="331095"/>
                    <a:pt x="48274" y="323158"/>
                  </a:cubicBezTo>
                  <a:cubicBezTo>
                    <a:pt x="33307" y="292831"/>
                    <a:pt x="19371" y="262002"/>
                    <a:pt x="4627" y="231591"/>
                  </a:cubicBezTo>
                  <a:cubicBezTo>
                    <a:pt x="3066" y="228277"/>
                    <a:pt x="1533" y="224963"/>
                    <a:pt x="0" y="221649"/>
                  </a:cubicBezTo>
                  <a:cubicBezTo>
                    <a:pt x="3122" y="218001"/>
                    <a:pt x="6884" y="214798"/>
                    <a:pt x="11149" y="212236"/>
                  </a:cubicBezTo>
                  <a:cubicBezTo>
                    <a:pt x="24639" y="242230"/>
                    <a:pt x="37153" y="272724"/>
                    <a:pt x="52594" y="301659"/>
                  </a:cubicBezTo>
                  <a:cubicBezTo>
                    <a:pt x="67923" y="318006"/>
                    <a:pt x="95488" y="298930"/>
                    <a:pt x="112323" y="292720"/>
                  </a:cubicBezTo>
                  <a:cubicBezTo>
                    <a:pt x="188245" y="254427"/>
                    <a:pt x="265951" y="219950"/>
                    <a:pt x="343880" y="185947"/>
                  </a:cubicBezTo>
                  <a:cubicBezTo>
                    <a:pt x="410716" y="155174"/>
                    <a:pt x="478444" y="126629"/>
                    <a:pt x="547900" y="102205"/>
                  </a:cubicBezTo>
                  <a:cubicBezTo>
                    <a:pt x="613008" y="77197"/>
                    <a:pt x="676778" y="48847"/>
                    <a:pt x="740799" y="21221"/>
                  </a:cubicBezTo>
                  <a:cubicBezTo>
                    <a:pt x="755627" y="15038"/>
                    <a:pt x="769869" y="7603"/>
                    <a:pt x="784251" y="473"/>
                  </a:cubicBezTo>
                  <a:cubicBezTo>
                    <a:pt x="784557" y="306"/>
                    <a:pt x="784892" y="167"/>
                    <a:pt x="785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37"/>
            <p:cNvSpPr/>
            <p:nvPr/>
          </p:nvSpPr>
          <p:spPr>
            <a:xfrm>
              <a:off x="5546778" y="8692891"/>
              <a:ext cx="56161" cy="101592"/>
            </a:xfrm>
            <a:custGeom>
              <a:rect b="b" l="l" r="r" t="t"/>
              <a:pathLst>
                <a:path extrusionOk="0" h="101592" w="56161">
                  <a:moveTo>
                    <a:pt x="49416" y="80010"/>
                  </a:moveTo>
                  <a:cubicBezTo>
                    <a:pt x="51702" y="84661"/>
                    <a:pt x="53959" y="89339"/>
                    <a:pt x="56161" y="94046"/>
                  </a:cubicBezTo>
                  <a:cubicBezTo>
                    <a:pt x="51841" y="96079"/>
                    <a:pt x="47772" y="98613"/>
                    <a:pt x="44093" y="101593"/>
                  </a:cubicBezTo>
                  <a:cubicBezTo>
                    <a:pt x="29349" y="69427"/>
                    <a:pt x="14911" y="37123"/>
                    <a:pt x="0" y="5013"/>
                  </a:cubicBezTo>
                  <a:cubicBezTo>
                    <a:pt x="3038" y="2924"/>
                    <a:pt x="6494" y="1253"/>
                    <a:pt x="10313" y="0"/>
                  </a:cubicBezTo>
                  <a:cubicBezTo>
                    <a:pt x="23273" y="26707"/>
                    <a:pt x="36317" y="53386"/>
                    <a:pt x="49416" y="800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37"/>
            <p:cNvSpPr/>
            <p:nvPr/>
          </p:nvSpPr>
          <p:spPr>
            <a:xfrm>
              <a:off x="5486268" y="8566959"/>
              <a:ext cx="63157" cy="114069"/>
            </a:xfrm>
            <a:custGeom>
              <a:rect b="b" l="l" r="r" t="t"/>
              <a:pathLst>
                <a:path extrusionOk="0" h="114069" w="63157">
                  <a:moveTo>
                    <a:pt x="63157" y="110282"/>
                  </a:moveTo>
                  <a:cubicBezTo>
                    <a:pt x="62070" y="110532"/>
                    <a:pt x="61011" y="110839"/>
                    <a:pt x="59952" y="111145"/>
                  </a:cubicBezTo>
                  <a:cubicBezTo>
                    <a:pt x="57360" y="111897"/>
                    <a:pt x="54907" y="112872"/>
                    <a:pt x="52594" y="114069"/>
                  </a:cubicBezTo>
                  <a:cubicBezTo>
                    <a:pt x="44985" y="97945"/>
                    <a:pt x="37236" y="81931"/>
                    <a:pt x="29182" y="66030"/>
                  </a:cubicBezTo>
                  <a:cubicBezTo>
                    <a:pt x="19733" y="45616"/>
                    <a:pt x="9922" y="25398"/>
                    <a:pt x="0" y="5236"/>
                  </a:cubicBezTo>
                  <a:cubicBezTo>
                    <a:pt x="3010" y="3230"/>
                    <a:pt x="6187" y="1476"/>
                    <a:pt x="9532" y="0"/>
                  </a:cubicBezTo>
                  <a:cubicBezTo>
                    <a:pt x="27370" y="36761"/>
                    <a:pt x="45236" y="73549"/>
                    <a:pt x="63157" y="1102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37"/>
            <p:cNvSpPr/>
            <p:nvPr/>
          </p:nvSpPr>
          <p:spPr>
            <a:xfrm>
              <a:off x="5430442" y="8452806"/>
              <a:ext cx="57805" cy="103263"/>
            </a:xfrm>
            <a:custGeom>
              <a:rect b="b" l="l" r="r" t="t"/>
              <a:pathLst>
                <a:path extrusionOk="0" h="103263" w="57805">
                  <a:moveTo>
                    <a:pt x="57806" y="98501"/>
                  </a:moveTo>
                  <a:cubicBezTo>
                    <a:pt x="54405" y="99838"/>
                    <a:pt x="51089" y="101453"/>
                    <a:pt x="47883" y="103264"/>
                  </a:cubicBezTo>
                  <a:cubicBezTo>
                    <a:pt x="31746" y="70680"/>
                    <a:pt x="15469" y="38125"/>
                    <a:pt x="0" y="5208"/>
                  </a:cubicBezTo>
                  <a:cubicBezTo>
                    <a:pt x="3205" y="3147"/>
                    <a:pt x="6606" y="1420"/>
                    <a:pt x="10145" y="0"/>
                  </a:cubicBezTo>
                  <a:cubicBezTo>
                    <a:pt x="26004" y="32834"/>
                    <a:pt x="41891" y="65668"/>
                    <a:pt x="57806" y="985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37"/>
            <p:cNvSpPr/>
            <p:nvPr/>
          </p:nvSpPr>
          <p:spPr>
            <a:xfrm>
              <a:off x="5355634" y="8300138"/>
              <a:ext cx="77371" cy="141778"/>
            </a:xfrm>
            <a:custGeom>
              <a:rect b="b" l="l" r="r" t="t"/>
              <a:pathLst>
                <a:path extrusionOk="0" h="141778" w="77371">
                  <a:moveTo>
                    <a:pt x="11288" y="0"/>
                  </a:moveTo>
                  <a:cubicBezTo>
                    <a:pt x="33307" y="45672"/>
                    <a:pt x="55325" y="91317"/>
                    <a:pt x="77372" y="136961"/>
                  </a:cubicBezTo>
                  <a:cubicBezTo>
                    <a:pt x="73832" y="138270"/>
                    <a:pt x="70432" y="139885"/>
                    <a:pt x="67143" y="141779"/>
                  </a:cubicBezTo>
                  <a:cubicBezTo>
                    <a:pt x="45403" y="97332"/>
                    <a:pt x="22158" y="53553"/>
                    <a:pt x="0" y="9051"/>
                  </a:cubicBezTo>
                  <a:cubicBezTo>
                    <a:pt x="3289" y="5570"/>
                    <a:pt x="7107" y="2506"/>
                    <a:pt x="11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99" name="Google Shape;1799;p37"/>
            <p:cNvGrpSpPr/>
            <p:nvPr/>
          </p:nvGrpSpPr>
          <p:grpSpPr>
            <a:xfrm>
              <a:off x="5160590" y="7562298"/>
              <a:ext cx="1243362" cy="1392385"/>
              <a:chOff x="5160590" y="7562298"/>
              <a:chExt cx="1243362" cy="1392385"/>
            </a:xfrm>
          </p:grpSpPr>
          <p:sp>
            <p:nvSpPr>
              <p:cNvPr id="1800" name="Google Shape;1800;p37"/>
              <p:cNvSpPr/>
              <p:nvPr/>
            </p:nvSpPr>
            <p:spPr>
              <a:xfrm>
                <a:off x="5160590" y="7562298"/>
                <a:ext cx="1243362" cy="1392385"/>
              </a:xfrm>
              <a:custGeom>
                <a:rect b="b" l="l" r="r" t="t"/>
                <a:pathLst>
                  <a:path extrusionOk="0" h="1392385" w="1243362">
                    <a:moveTo>
                      <a:pt x="1241902" y="1011455"/>
                    </a:moveTo>
                    <a:cubicBezTo>
                      <a:pt x="1241818" y="1010731"/>
                      <a:pt x="1241651" y="1010063"/>
                      <a:pt x="1241400" y="1009423"/>
                    </a:cubicBezTo>
                    <a:cubicBezTo>
                      <a:pt x="1241456" y="1006498"/>
                      <a:pt x="1240982" y="1003519"/>
                      <a:pt x="1240285" y="1000678"/>
                    </a:cubicBezTo>
                    <a:cubicBezTo>
                      <a:pt x="1236494" y="985835"/>
                      <a:pt x="1229248" y="972216"/>
                      <a:pt x="1222224" y="958710"/>
                    </a:cubicBezTo>
                    <a:cubicBezTo>
                      <a:pt x="1213891" y="942307"/>
                      <a:pt x="1206449" y="925458"/>
                      <a:pt x="1198505" y="908860"/>
                    </a:cubicBezTo>
                    <a:cubicBezTo>
                      <a:pt x="1172891" y="854694"/>
                      <a:pt x="1145494" y="801558"/>
                      <a:pt x="1116117" y="749314"/>
                    </a:cubicBezTo>
                    <a:cubicBezTo>
                      <a:pt x="1090085" y="699381"/>
                      <a:pt x="1065112" y="648473"/>
                      <a:pt x="1039554" y="598234"/>
                    </a:cubicBezTo>
                    <a:cubicBezTo>
                      <a:pt x="985343" y="496363"/>
                      <a:pt x="936150" y="391344"/>
                      <a:pt x="878985" y="290949"/>
                    </a:cubicBezTo>
                    <a:cubicBezTo>
                      <a:pt x="845818" y="226590"/>
                      <a:pt x="814686" y="161229"/>
                      <a:pt x="778759" y="98319"/>
                    </a:cubicBezTo>
                    <a:cubicBezTo>
                      <a:pt x="762510" y="68882"/>
                      <a:pt x="747069" y="39084"/>
                      <a:pt x="733496" y="8283"/>
                    </a:cubicBezTo>
                    <a:cubicBezTo>
                      <a:pt x="723295" y="-11072"/>
                      <a:pt x="701443" y="8617"/>
                      <a:pt x="688929" y="15691"/>
                    </a:cubicBezTo>
                    <a:cubicBezTo>
                      <a:pt x="645589" y="41590"/>
                      <a:pt x="599155" y="61837"/>
                      <a:pt x="553613" y="83503"/>
                    </a:cubicBezTo>
                    <a:cubicBezTo>
                      <a:pt x="456954" y="135358"/>
                      <a:pt x="355000" y="176518"/>
                      <a:pt x="254578" y="220519"/>
                    </a:cubicBezTo>
                    <a:cubicBezTo>
                      <a:pt x="213914" y="236226"/>
                      <a:pt x="175283" y="256082"/>
                      <a:pt x="136347" y="275493"/>
                    </a:cubicBezTo>
                    <a:cubicBezTo>
                      <a:pt x="101173" y="288582"/>
                      <a:pt x="72549" y="312922"/>
                      <a:pt x="41974" y="333948"/>
                    </a:cubicBezTo>
                    <a:cubicBezTo>
                      <a:pt x="37542" y="337373"/>
                      <a:pt x="30045" y="342052"/>
                      <a:pt x="24916" y="345199"/>
                    </a:cubicBezTo>
                    <a:cubicBezTo>
                      <a:pt x="20680" y="347538"/>
                      <a:pt x="19621" y="352857"/>
                      <a:pt x="21293" y="357007"/>
                    </a:cubicBezTo>
                    <a:cubicBezTo>
                      <a:pt x="20485" y="369288"/>
                      <a:pt x="18896" y="381124"/>
                      <a:pt x="15440" y="393266"/>
                    </a:cubicBezTo>
                    <a:cubicBezTo>
                      <a:pt x="13740" y="399003"/>
                      <a:pt x="8388" y="408639"/>
                      <a:pt x="10869" y="414626"/>
                    </a:cubicBezTo>
                    <a:cubicBezTo>
                      <a:pt x="5016" y="423454"/>
                      <a:pt x="1142" y="433480"/>
                      <a:pt x="83" y="443645"/>
                    </a:cubicBezTo>
                    <a:cubicBezTo>
                      <a:pt x="-1283" y="471243"/>
                      <a:pt x="14297" y="497365"/>
                      <a:pt x="45040" y="491795"/>
                    </a:cubicBezTo>
                    <a:cubicBezTo>
                      <a:pt x="46238" y="491684"/>
                      <a:pt x="47325" y="491294"/>
                      <a:pt x="48273" y="490765"/>
                    </a:cubicBezTo>
                    <a:cubicBezTo>
                      <a:pt x="50112" y="494441"/>
                      <a:pt x="51952" y="498089"/>
                      <a:pt x="53735" y="501793"/>
                    </a:cubicBezTo>
                    <a:cubicBezTo>
                      <a:pt x="50112" y="505664"/>
                      <a:pt x="46879" y="509953"/>
                      <a:pt x="44203" y="514631"/>
                    </a:cubicBezTo>
                    <a:cubicBezTo>
                      <a:pt x="33333" y="532594"/>
                      <a:pt x="32442" y="559969"/>
                      <a:pt x="50084" y="574005"/>
                    </a:cubicBezTo>
                    <a:cubicBezTo>
                      <a:pt x="62153" y="583947"/>
                      <a:pt x="79266" y="589851"/>
                      <a:pt x="94762" y="586008"/>
                    </a:cubicBezTo>
                    <a:cubicBezTo>
                      <a:pt x="95181" y="586816"/>
                      <a:pt x="95599" y="587651"/>
                      <a:pt x="96045" y="588487"/>
                    </a:cubicBezTo>
                    <a:cubicBezTo>
                      <a:pt x="101480" y="598735"/>
                      <a:pt x="106803" y="609067"/>
                      <a:pt x="112043" y="619399"/>
                    </a:cubicBezTo>
                    <a:cubicBezTo>
                      <a:pt x="95264" y="650144"/>
                      <a:pt x="103486" y="693755"/>
                      <a:pt x="150812" y="698156"/>
                    </a:cubicBezTo>
                    <a:cubicBezTo>
                      <a:pt x="158310" y="713667"/>
                      <a:pt x="165779" y="729207"/>
                      <a:pt x="173332" y="744691"/>
                    </a:cubicBezTo>
                    <a:cubicBezTo>
                      <a:pt x="146854" y="782454"/>
                      <a:pt x="161348" y="841995"/>
                      <a:pt x="219683" y="842886"/>
                    </a:cubicBezTo>
                    <a:cubicBezTo>
                      <a:pt x="220658" y="842914"/>
                      <a:pt x="221606" y="842691"/>
                      <a:pt x="222498" y="842385"/>
                    </a:cubicBezTo>
                    <a:cubicBezTo>
                      <a:pt x="230776" y="858509"/>
                      <a:pt x="238970" y="874690"/>
                      <a:pt x="246746" y="891037"/>
                    </a:cubicBezTo>
                    <a:cubicBezTo>
                      <a:pt x="246356" y="891399"/>
                      <a:pt x="245938" y="891761"/>
                      <a:pt x="245548" y="892151"/>
                    </a:cubicBezTo>
                    <a:cubicBezTo>
                      <a:pt x="226289" y="913817"/>
                      <a:pt x="221077" y="954588"/>
                      <a:pt x="247638" y="972718"/>
                    </a:cubicBezTo>
                    <a:cubicBezTo>
                      <a:pt x="260152" y="981045"/>
                      <a:pt x="275788" y="985612"/>
                      <a:pt x="290616" y="981908"/>
                    </a:cubicBezTo>
                    <a:cubicBezTo>
                      <a:pt x="294462" y="989789"/>
                      <a:pt x="298309" y="997670"/>
                      <a:pt x="302155" y="1005552"/>
                    </a:cubicBezTo>
                    <a:cubicBezTo>
                      <a:pt x="293375" y="1014185"/>
                      <a:pt x="286853" y="1024934"/>
                      <a:pt x="284234" y="1036937"/>
                    </a:cubicBezTo>
                    <a:cubicBezTo>
                      <a:pt x="276875" y="1071999"/>
                      <a:pt x="303353" y="1106866"/>
                      <a:pt x="340506" y="1102187"/>
                    </a:cubicBezTo>
                    <a:cubicBezTo>
                      <a:pt x="343684" y="1101714"/>
                      <a:pt x="345830" y="1100043"/>
                      <a:pt x="347084" y="1097871"/>
                    </a:cubicBezTo>
                    <a:cubicBezTo>
                      <a:pt x="352519" y="1109122"/>
                      <a:pt x="357926" y="1120373"/>
                      <a:pt x="363305" y="1131651"/>
                    </a:cubicBezTo>
                    <a:cubicBezTo>
                      <a:pt x="359403" y="1136998"/>
                      <a:pt x="356616" y="1143209"/>
                      <a:pt x="355083" y="1149753"/>
                    </a:cubicBezTo>
                    <a:cubicBezTo>
                      <a:pt x="348087" y="1178382"/>
                      <a:pt x="366789" y="1220071"/>
                      <a:pt x="399510" y="1220350"/>
                    </a:cubicBezTo>
                    <a:cubicBezTo>
                      <a:pt x="401016" y="1220183"/>
                      <a:pt x="402298" y="1219626"/>
                      <a:pt x="403385" y="1218846"/>
                    </a:cubicBezTo>
                    <a:cubicBezTo>
                      <a:pt x="407844" y="1228621"/>
                      <a:pt x="412304" y="1238368"/>
                      <a:pt x="416763" y="1248143"/>
                    </a:cubicBezTo>
                    <a:cubicBezTo>
                      <a:pt x="415007" y="1251374"/>
                      <a:pt x="413586" y="1254799"/>
                      <a:pt x="412554" y="1258447"/>
                    </a:cubicBezTo>
                    <a:cubicBezTo>
                      <a:pt x="400152" y="1287605"/>
                      <a:pt x="418770" y="1332386"/>
                      <a:pt x="454222" y="1328320"/>
                    </a:cubicBezTo>
                    <a:cubicBezTo>
                      <a:pt x="463950" y="1348650"/>
                      <a:pt x="473872" y="1368868"/>
                      <a:pt x="484073" y="1388975"/>
                    </a:cubicBezTo>
                    <a:cubicBezTo>
                      <a:pt x="487752" y="1393988"/>
                      <a:pt x="495417" y="1393124"/>
                      <a:pt x="498901" y="1388669"/>
                    </a:cubicBezTo>
                    <a:cubicBezTo>
                      <a:pt x="525323" y="1379172"/>
                      <a:pt x="550017" y="1365359"/>
                      <a:pt x="575324" y="1353356"/>
                    </a:cubicBezTo>
                    <a:cubicBezTo>
                      <a:pt x="623933" y="1331244"/>
                      <a:pt x="671844" y="1307322"/>
                      <a:pt x="722264" y="1289582"/>
                    </a:cubicBezTo>
                    <a:cubicBezTo>
                      <a:pt x="755041" y="1278192"/>
                      <a:pt x="788124" y="1262652"/>
                      <a:pt x="820316" y="1249118"/>
                    </a:cubicBezTo>
                    <a:cubicBezTo>
                      <a:pt x="853455" y="1235778"/>
                      <a:pt x="886511" y="1222272"/>
                      <a:pt x="919148" y="1207790"/>
                    </a:cubicBezTo>
                    <a:cubicBezTo>
                      <a:pt x="1023026" y="1165655"/>
                      <a:pt x="1125566" y="1120233"/>
                      <a:pt x="1229108" y="1077318"/>
                    </a:cubicBezTo>
                    <a:cubicBezTo>
                      <a:pt x="1238947" y="1074561"/>
                      <a:pt x="1242905" y="1067515"/>
                      <a:pt x="1243211" y="1057685"/>
                    </a:cubicBezTo>
                    <a:cubicBezTo>
                      <a:pt x="1243853" y="1042256"/>
                      <a:pt x="1242264" y="1026856"/>
                      <a:pt x="1241902" y="1011455"/>
                    </a:cubicBezTo>
                    <a:close/>
                    <a:moveTo>
                      <a:pt x="60397" y="344057"/>
                    </a:moveTo>
                    <a:cubicBezTo>
                      <a:pt x="78820" y="332054"/>
                      <a:pt x="97550" y="316264"/>
                      <a:pt x="117032" y="305180"/>
                    </a:cubicBezTo>
                    <a:cubicBezTo>
                      <a:pt x="150394" y="291005"/>
                      <a:pt x="180300" y="273822"/>
                      <a:pt x="213495" y="258561"/>
                    </a:cubicBezTo>
                    <a:cubicBezTo>
                      <a:pt x="262382" y="237897"/>
                      <a:pt x="310990" y="216537"/>
                      <a:pt x="359849" y="195845"/>
                    </a:cubicBezTo>
                    <a:cubicBezTo>
                      <a:pt x="432120" y="164627"/>
                      <a:pt x="502942" y="131904"/>
                      <a:pt x="572705" y="95255"/>
                    </a:cubicBezTo>
                    <a:cubicBezTo>
                      <a:pt x="622539" y="72920"/>
                      <a:pt x="671732" y="48998"/>
                      <a:pt x="718194" y="20258"/>
                    </a:cubicBezTo>
                    <a:cubicBezTo>
                      <a:pt x="742861" y="75872"/>
                      <a:pt x="774021" y="128284"/>
                      <a:pt x="802952" y="181726"/>
                    </a:cubicBezTo>
                    <a:cubicBezTo>
                      <a:pt x="820065" y="216286"/>
                      <a:pt x="836816" y="251070"/>
                      <a:pt x="854709" y="285240"/>
                    </a:cubicBezTo>
                    <a:cubicBezTo>
                      <a:pt x="890078" y="351604"/>
                      <a:pt x="926367" y="415294"/>
                      <a:pt x="959033" y="483524"/>
                    </a:cubicBezTo>
                    <a:cubicBezTo>
                      <a:pt x="988521" y="542118"/>
                      <a:pt x="1019124" y="599041"/>
                      <a:pt x="1048361" y="657970"/>
                    </a:cubicBezTo>
                    <a:cubicBezTo>
                      <a:pt x="1094015" y="751347"/>
                      <a:pt x="1146999" y="840937"/>
                      <a:pt x="1190116" y="935595"/>
                    </a:cubicBezTo>
                    <a:cubicBezTo>
                      <a:pt x="1200066" y="960019"/>
                      <a:pt x="1216204" y="982186"/>
                      <a:pt x="1222363" y="1008002"/>
                    </a:cubicBezTo>
                    <a:cubicBezTo>
                      <a:pt x="1111685" y="1061110"/>
                      <a:pt x="997468" y="1106420"/>
                      <a:pt x="882442" y="1149113"/>
                    </a:cubicBezTo>
                    <a:cubicBezTo>
                      <a:pt x="804736" y="1182865"/>
                      <a:pt x="727364" y="1217482"/>
                      <a:pt x="650020" y="1252042"/>
                    </a:cubicBezTo>
                    <a:cubicBezTo>
                      <a:pt x="628113" y="1262290"/>
                      <a:pt x="605983" y="1272010"/>
                      <a:pt x="584438" y="1283010"/>
                    </a:cubicBezTo>
                    <a:cubicBezTo>
                      <a:pt x="558685" y="1295263"/>
                      <a:pt x="533489" y="1311277"/>
                      <a:pt x="505423" y="1317348"/>
                    </a:cubicBezTo>
                    <a:cubicBezTo>
                      <a:pt x="492685" y="1289554"/>
                      <a:pt x="479725" y="1261845"/>
                      <a:pt x="466653" y="1234191"/>
                    </a:cubicBezTo>
                    <a:cubicBezTo>
                      <a:pt x="470472" y="1233606"/>
                      <a:pt x="474457" y="1233467"/>
                      <a:pt x="478554" y="1233857"/>
                    </a:cubicBezTo>
                    <a:cubicBezTo>
                      <a:pt x="482401" y="1233550"/>
                      <a:pt x="486470" y="1234999"/>
                      <a:pt x="490400" y="1235723"/>
                    </a:cubicBezTo>
                    <a:cubicBezTo>
                      <a:pt x="491375" y="1238201"/>
                      <a:pt x="493131" y="1240568"/>
                      <a:pt x="495807" y="1242546"/>
                    </a:cubicBezTo>
                    <a:cubicBezTo>
                      <a:pt x="512279" y="1253434"/>
                      <a:pt x="526856" y="1229429"/>
                      <a:pt x="511053" y="1218484"/>
                    </a:cubicBezTo>
                    <a:cubicBezTo>
                      <a:pt x="502775" y="1213304"/>
                      <a:pt x="494999" y="1216869"/>
                      <a:pt x="491459" y="1223051"/>
                    </a:cubicBezTo>
                    <a:cubicBezTo>
                      <a:pt x="481453" y="1218790"/>
                      <a:pt x="470360" y="1217677"/>
                      <a:pt x="459657" y="1219347"/>
                    </a:cubicBezTo>
                    <a:cubicBezTo>
                      <a:pt x="445220" y="1188853"/>
                      <a:pt x="430671" y="1158386"/>
                      <a:pt x="415955" y="1128003"/>
                    </a:cubicBezTo>
                    <a:cubicBezTo>
                      <a:pt x="420916" y="1128142"/>
                      <a:pt x="426100" y="1128839"/>
                      <a:pt x="431479" y="1130120"/>
                    </a:cubicBezTo>
                    <a:cubicBezTo>
                      <a:pt x="433876" y="1130704"/>
                      <a:pt x="436691" y="1132347"/>
                      <a:pt x="439450" y="1133239"/>
                    </a:cubicBezTo>
                    <a:cubicBezTo>
                      <a:pt x="441290" y="1137249"/>
                      <a:pt x="445303" y="1140117"/>
                      <a:pt x="451519" y="1139254"/>
                    </a:cubicBezTo>
                    <a:cubicBezTo>
                      <a:pt x="466374" y="1138920"/>
                      <a:pt x="465538" y="1114301"/>
                      <a:pt x="450460" y="1115471"/>
                    </a:cubicBezTo>
                    <a:cubicBezTo>
                      <a:pt x="446028" y="1115471"/>
                      <a:pt x="442823" y="1117337"/>
                      <a:pt x="440816" y="1120010"/>
                    </a:cubicBezTo>
                    <a:cubicBezTo>
                      <a:pt x="431145" y="1113912"/>
                      <a:pt x="419689" y="1111767"/>
                      <a:pt x="408234" y="1112129"/>
                    </a:cubicBezTo>
                    <a:cubicBezTo>
                      <a:pt x="390006" y="1074589"/>
                      <a:pt x="371695" y="1037076"/>
                      <a:pt x="353299" y="999592"/>
                    </a:cubicBezTo>
                    <a:cubicBezTo>
                      <a:pt x="358679" y="998979"/>
                      <a:pt x="364141" y="999118"/>
                      <a:pt x="369437" y="1000177"/>
                    </a:cubicBezTo>
                    <a:cubicBezTo>
                      <a:pt x="370747" y="1000372"/>
                      <a:pt x="372113" y="1000734"/>
                      <a:pt x="373478" y="1001096"/>
                    </a:cubicBezTo>
                    <a:cubicBezTo>
                      <a:pt x="373896" y="1001848"/>
                      <a:pt x="374370" y="1002544"/>
                      <a:pt x="374956" y="1003240"/>
                    </a:cubicBezTo>
                    <a:cubicBezTo>
                      <a:pt x="376126" y="1007807"/>
                      <a:pt x="379471" y="1012124"/>
                      <a:pt x="383930" y="1013906"/>
                    </a:cubicBezTo>
                    <a:cubicBezTo>
                      <a:pt x="396500" y="1019392"/>
                      <a:pt x="407872" y="1004270"/>
                      <a:pt x="402827" y="992797"/>
                    </a:cubicBezTo>
                    <a:cubicBezTo>
                      <a:pt x="401629" y="989789"/>
                      <a:pt x="399538" y="986948"/>
                      <a:pt x="396528" y="985556"/>
                    </a:cubicBezTo>
                    <a:cubicBezTo>
                      <a:pt x="394020" y="982353"/>
                      <a:pt x="390592" y="979958"/>
                      <a:pt x="386494" y="979485"/>
                    </a:cubicBezTo>
                    <a:cubicBezTo>
                      <a:pt x="380279" y="978649"/>
                      <a:pt x="375485" y="982270"/>
                      <a:pt x="373144" y="987227"/>
                    </a:cubicBezTo>
                    <a:cubicBezTo>
                      <a:pt x="364364" y="984108"/>
                      <a:pt x="355027" y="983300"/>
                      <a:pt x="345774" y="984386"/>
                    </a:cubicBezTo>
                    <a:cubicBezTo>
                      <a:pt x="329692" y="951608"/>
                      <a:pt x="313582" y="918858"/>
                      <a:pt x="297528" y="886080"/>
                    </a:cubicBezTo>
                    <a:cubicBezTo>
                      <a:pt x="301124" y="885662"/>
                      <a:pt x="304719" y="885495"/>
                      <a:pt x="308287" y="885606"/>
                    </a:cubicBezTo>
                    <a:cubicBezTo>
                      <a:pt x="311018" y="885718"/>
                      <a:pt x="313694" y="886163"/>
                      <a:pt x="316314" y="886804"/>
                    </a:cubicBezTo>
                    <a:cubicBezTo>
                      <a:pt x="317429" y="894072"/>
                      <a:pt x="322641" y="900478"/>
                      <a:pt x="331838" y="899197"/>
                    </a:cubicBezTo>
                    <a:cubicBezTo>
                      <a:pt x="349927" y="895270"/>
                      <a:pt x="348840" y="871459"/>
                      <a:pt x="330250" y="868535"/>
                    </a:cubicBezTo>
                    <a:cubicBezTo>
                      <a:pt x="325539" y="868396"/>
                      <a:pt x="322055" y="870234"/>
                      <a:pt x="319686" y="873047"/>
                    </a:cubicBezTo>
                    <a:cubicBezTo>
                      <a:pt x="310293" y="869538"/>
                      <a:pt x="299953" y="869036"/>
                      <a:pt x="289891" y="870429"/>
                    </a:cubicBezTo>
                    <a:cubicBezTo>
                      <a:pt x="280304" y="850823"/>
                      <a:pt x="270716" y="831218"/>
                      <a:pt x="261184" y="811584"/>
                    </a:cubicBezTo>
                    <a:cubicBezTo>
                      <a:pt x="248000" y="784988"/>
                      <a:pt x="234873" y="758337"/>
                      <a:pt x="221718" y="731714"/>
                    </a:cubicBezTo>
                    <a:cubicBezTo>
                      <a:pt x="229633" y="729959"/>
                      <a:pt x="237911" y="730210"/>
                      <a:pt x="245576" y="733134"/>
                    </a:cubicBezTo>
                    <a:cubicBezTo>
                      <a:pt x="246105" y="733384"/>
                      <a:pt x="246579" y="733663"/>
                      <a:pt x="247081" y="733941"/>
                    </a:cubicBezTo>
                    <a:cubicBezTo>
                      <a:pt x="243736" y="742018"/>
                      <a:pt x="246607" y="752934"/>
                      <a:pt x="258062" y="754717"/>
                    </a:cubicBezTo>
                    <a:cubicBezTo>
                      <a:pt x="274451" y="756861"/>
                      <a:pt x="280638" y="729736"/>
                      <a:pt x="264055" y="725642"/>
                    </a:cubicBezTo>
                    <a:cubicBezTo>
                      <a:pt x="260794" y="724779"/>
                      <a:pt x="257895" y="724946"/>
                      <a:pt x="255414" y="725782"/>
                    </a:cubicBezTo>
                    <a:cubicBezTo>
                      <a:pt x="244795" y="716508"/>
                      <a:pt x="229048" y="714531"/>
                      <a:pt x="214638" y="717316"/>
                    </a:cubicBezTo>
                    <a:cubicBezTo>
                      <a:pt x="196159" y="679915"/>
                      <a:pt x="177680" y="642541"/>
                      <a:pt x="159034" y="605224"/>
                    </a:cubicBezTo>
                    <a:cubicBezTo>
                      <a:pt x="163605" y="604305"/>
                      <a:pt x="168288" y="603887"/>
                      <a:pt x="172942" y="603971"/>
                    </a:cubicBezTo>
                    <a:cubicBezTo>
                      <a:pt x="175618" y="609930"/>
                      <a:pt x="181248" y="614386"/>
                      <a:pt x="188355" y="613467"/>
                    </a:cubicBezTo>
                    <a:cubicBezTo>
                      <a:pt x="198584" y="612158"/>
                      <a:pt x="203267" y="601074"/>
                      <a:pt x="202012" y="591829"/>
                    </a:cubicBezTo>
                    <a:cubicBezTo>
                      <a:pt x="201343" y="586008"/>
                      <a:pt x="196271" y="582444"/>
                      <a:pt x="191700" y="579575"/>
                    </a:cubicBezTo>
                    <a:cubicBezTo>
                      <a:pt x="184425" y="575732"/>
                      <a:pt x="177012" y="581497"/>
                      <a:pt x="173611" y="587790"/>
                    </a:cubicBezTo>
                    <a:cubicBezTo>
                      <a:pt x="173137" y="588515"/>
                      <a:pt x="172775" y="589266"/>
                      <a:pt x="172441" y="590046"/>
                    </a:cubicBezTo>
                    <a:cubicBezTo>
                      <a:pt x="164887" y="588654"/>
                      <a:pt x="157780" y="588682"/>
                      <a:pt x="151258" y="589879"/>
                    </a:cubicBezTo>
                    <a:cubicBezTo>
                      <a:pt x="143956" y="575286"/>
                      <a:pt x="136653" y="560721"/>
                      <a:pt x="129295" y="546156"/>
                    </a:cubicBezTo>
                    <a:cubicBezTo>
                      <a:pt x="120432" y="528974"/>
                      <a:pt x="111736" y="511735"/>
                      <a:pt x="102985" y="494497"/>
                    </a:cubicBezTo>
                    <a:cubicBezTo>
                      <a:pt x="110315" y="493188"/>
                      <a:pt x="117784" y="493383"/>
                      <a:pt x="124975" y="495583"/>
                    </a:cubicBezTo>
                    <a:cubicBezTo>
                      <a:pt x="127205" y="501598"/>
                      <a:pt x="132333" y="506500"/>
                      <a:pt x="139218" y="505943"/>
                    </a:cubicBezTo>
                    <a:cubicBezTo>
                      <a:pt x="144541" y="505915"/>
                      <a:pt x="148527" y="502183"/>
                      <a:pt x="151091" y="497839"/>
                    </a:cubicBezTo>
                    <a:cubicBezTo>
                      <a:pt x="160316" y="484220"/>
                      <a:pt x="147356" y="472273"/>
                      <a:pt x="133058" y="475810"/>
                    </a:cubicBezTo>
                    <a:cubicBezTo>
                      <a:pt x="129686" y="476729"/>
                      <a:pt x="127344" y="478623"/>
                      <a:pt x="125811" y="481046"/>
                    </a:cubicBezTo>
                    <a:cubicBezTo>
                      <a:pt x="117868" y="478122"/>
                      <a:pt x="108615" y="476729"/>
                      <a:pt x="104796" y="477537"/>
                    </a:cubicBezTo>
                    <a:cubicBezTo>
                      <a:pt x="101507" y="477815"/>
                      <a:pt x="98246" y="478289"/>
                      <a:pt x="95041" y="478957"/>
                    </a:cubicBezTo>
                    <a:cubicBezTo>
                      <a:pt x="81691" y="452835"/>
                      <a:pt x="68117" y="426824"/>
                      <a:pt x="53652" y="401314"/>
                    </a:cubicBezTo>
                    <a:cubicBezTo>
                      <a:pt x="56885" y="400256"/>
                      <a:pt x="60257" y="399643"/>
                      <a:pt x="63741" y="399866"/>
                    </a:cubicBezTo>
                    <a:cubicBezTo>
                      <a:pt x="64494" y="399894"/>
                      <a:pt x="65358" y="400005"/>
                      <a:pt x="66222" y="400173"/>
                    </a:cubicBezTo>
                    <a:cubicBezTo>
                      <a:pt x="67281" y="403570"/>
                      <a:pt x="69817" y="406606"/>
                      <a:pt x="74221" y="408249"/>
                    </a:cubicBezTo>
                    <a:cubicBezTo>
                      <a:pt x="88491" y="413902"/>
                      <a:pt x="99445" y="390871"/>
                      <a:pt x="83279" y="386248"/>
                    </a:cubicBezTo>
                    <a:cubicBezTo>
                      <a:pt x="77064" y="382377"/>
                      <a:pt x="71852" y="383937"/>
                      <a:pt x="68730" y="387613"/>
                    </a:cubicBezTo>
                    <a:cubicBezTo>
                      <a:pt x="64996" y="385914"/>
                      <a:pt x="60480" y="385246"/>
                      <a:pt x="57052" y="385385"/>
                    </a:cubicBezTo>
                    <a:cubicBezTo>
                      <a:pt x="53178" y="385663"/>
                      <a:pt x="49415" y="386415"/>
                      <a:pt x="45736" y="387529"/>
                    </a:cubicBezTo>
                    <a:cubicBezTo>
                      <a:pt x="40831" y="379174"/>
                      <a:pt x="35842" y="370848"/>
                      <a:pt x="30714" y="362632"/>
                    </a:cubicBezTo>
                    <a:cubicBezTo>
                      <a:pt x="41974" y="359235"/>
                      <a:pt x="50502" y="350323"/>
                      <a:pt x="60397" y="344057"/>
                    </a:cubicBezTo>
                    <a:close/>
                    <a:moveTo>
                      <a:pt x="386160" y="1135634"/>
                    </a:moveTo>
                    <a:cubicBezTo>
                      <a:pt x="389198" y="1133545"/>
                      <a:pt x="392682" y="1131874"/>
                      <a:pt x="396500" y="1130621"/>
                    </a:cubicBezTo>
                    <a:cubicBezTo>
                      <a:pt x="409516" y="1157300"/>
                      <a:pt x="422532" y="1183951"/>
                      <a:pt x="435604" y="1210603"/>
                    </a:cubicBezTo>
                    <a:cubicBezTo>
                      <a:pt x="437890" y="1215254"/>
                      <a:pt x="440147" y="1219960"/>
                      <a:pt x="442321" y="1224667"/>
                    </a:cubicBezTo>
                    <a:cubicBezTo>
                      <a:pt x="438001" y="1226700"/>
                      <a:pt x="433932" y="1229206"/>
                      <a:pt x="430253" y="1232186"/>
                    </a:cubicBezTo>
                    <a:cubicBezTo>
                      <a:pt x="415509" y="1200020"/>
                      <a:pt x="401071" y="1167716"/>
                      <a:pt x="386160" y="1135634"/>
                    </a:cubicBezTo>
                    <a:close/>
                    <a:moveTo>
                      <a:pt x="163159" y="680889"/>
                    </a:moveTo>
                    <a:cubicBezTo>
                      <a:pt x="153237" y="660504"/>
                      <a:pt x="143036" y="640369"/>
                      <a:pt x="132640" y="620290"/>
                    </a:cubicBezTo>
                    <a:cubicBezTo>
                      <a:pt x="136040" y="616113"/>
                      <a:pt x="140165" y="612827"/>
                      <a:pt x="144736" y="610348"/>
                    </a:cubicBezTo>
                    <a:cubicBezTo>
                      <a:pt x="162825" y="647777"/>
                      <a:pt x="180914" y="685206"/>
                      <a:pt x="198974" y="722635"/>
                    </a:cubicBezTo>
                    <a:cubicBezTo>
                      <a:pt x="194571" y="724835"/>
                      <a:pt x="190557" y="727453"/>
                      <a:pt x="186906" y="730349"/>
                    </a:cubicBezTo>
                    <a:cubicBezTo>
                      <a:pt x="183868" y="724166"/>
                      <a:pt x="180858" y="717956"/>
                      <a:pt x="177903" y="711718"/>
                    </a:cubicBezTo>
                    <a:cubicBezTo>
                      <a:pt x="174503" y="704422"/>
                      <a:pt x="171047" y="697153"/>
                      <a:pt x="167563" y="689940"/>
                    </a:cubicBezTo>
                    <a:cubicBezTo>
                      <a:pt x="167898" y="686403"/>
                      <a:pt x="166476" y="682755"/>
                      <a:pt x="163159" y="680889"/>
                    </a:cubicBezTo>
                    <a:close/>
                    <a:moveTo>
                      <a:pt x="95515" y="549693"/>
                    </a:moveTo>
                    <a:cubicBezTo>
                      <a:pt x="88268" y="535880"/>
                      <a:pt x="81300" y="521649"/>
                      <a:pt x="74054" y="507530"/>
                    </a:cubicBezTo>
                    <a:cubicBezTo>
                      <a:pt x="75141" y="506695"/>
                      <a:pt x="76228" y="505915"/>
                      <a:pt x="77371" y="505191"/>
                    </a:cubicBezTo>
                    <a:cubicBezTo>
                      <a:pt x="81440" y="502489"/>
                      <a:pt x="85871" y="500122"/>
                      <a:pt x="90470" y="498228"/>
                    </a:cubicBezTo>
                    <a:cubicBezTo>
                      <a:pt x="106078" y="530338"/>
                      <a:pt x="121631" y="562476"/>
                      <a:pt x="137183" y="594613"/>
                    </a:cubicBezTo>
                    <a:cubicBezTo>
                      <a:pt x="132361" y="597036"/>
                      <a:pt x="127958" y="600128"/>
                      <a:pt x="124083" y="603748"/>
                    </a:cubicBezTo>
                    <a:cubicBezTo>
                      <a:pt x="114663" y="585813"/>
                      <a:pt x="105131" y="567823"/>
                      <a:pt x="95515" y="549693"/>
                    </a:cubicBezTo>
                    <a:close/>
                    <a:moveTo>
                      <a:pt x="35814" y="444536"/>
                    </a:moveTo>
                    <a:cubicBezTo>
                      <a:pt x="31661" y="439439"/>
                      <a:pt x="28038" y="433536"/>
                      <a:pt x="23634" y="428495"/>
                    </a:cubicBezTo>
                    <a:cubicBezTo>
                      <a:pt x="27899" y="420307"/>
                      <a:pt x="34476" y="413067"/>
                      <a:pt x="41611" y="407664"/>
                    </a:cubicBezTo>
                    <a:cubicBezTo>
                      <a:pt x="42754" y="406856"/>
                      <a:pt x="43953" y="406104"/>
                      <a:pt x="45151" y="405380"/>
                    </a:cubicBezTo>
                    <a:cubicBezTo>
                      <a:pt x="57721" y="431113"/>
                      <a:pt x="70235" y="456845"/>
                      <a:pt x="82750" y="482577"/>
                    </a:cubicBezTo>
                    <a:cubicBezTo>
                      <a:pt x="76674" y="484861"/>
                      <a:pt x="70877" y="487897"/>
                      <a:pt x="65581" y="491600"/>
                    </a:cubicBezTo>
                    <a:cubicBezTo>
                      <a:pt x="56718" y="475170"/>
                      <a:pt x="47102" y="459212"/>
                      <a:pt x="35814" y="444536"/>
                    </a:cubicBezTo>
                    <a:close/>
                    <a:moveTo>
                      <a:pt x="25948" y="393099"/>
                    </a:moveTo>
                    <a:cubicBezTo>
                      <a:pt x="26115" y="385162"/>
                      <a:pt x="27508" y="376807"/>
                      <a:pt x="27843" y="368592"/>
                    </a:cubicBezTo>
                    <a:cubicBezTo>
                      <a:pt x="30937" y="376055"/>
                      <a:pt x="34365" y="383463"/>
                      <a:pt x="37960" y="390648"/>
                    </a:cubicBezTo>
                    <a:cubicBezTo>
                      <a:pt x="33640" y="392709"/>
                      <a:pt x="29515" y="395299"/>
                      <a:pt x="25725" y="398362"/>
                    </a:cubicBezTo>
                    <a:cubicBezTo>
                      <a:pt x="25864" y="396357"/>
                      <a:pt x="25920" y="394519"/>
                      <a:pt x="25948" y="393099"/>
                    </a:cubicBezTo>
                    <a:close/>
                    <a:moveTo>
                      <a:pt x="30741" y="472607"/>
                    </a:moveTo>
                    <a:cubicBezTo>
                      <a:pt x="23801" y="470157"/>
                      <a:pt x="21404" y="462248"/>
                      <a:pt x="19816" y="455759"/>
                    </a:cubicBezTo>
                    <a:cubicBezTo>
                      <a:pt x="18366" y="450133"/>
                      <a:pt x="18450" y="444564"/>
                      <a:pt x="19676" y="439189"/>
                    </a:cubicBezTo>
                    <a:cubicBezTo>
                      <a:pt x="19816" y="439467"/>
                      <a:pt x="19983" y="439746"/>
                      <a:pt x="20150" y="440024"/>
                    </a:cubicBezTo>
                    <a:cubicBezTo>
                      <a:pt x="26951" y="450858"/>
                      <a:pt x="33222" y="461914"/>
                      <a:pt x="39214" y="473164"/>
                    </a:cubicBezTo>
                    <a:cubicBezTo>
                      <a:pt x="36344" y="473387"/>
                      <a:pt x="33445" y="473610"/>
                      <a:pt x="30741" y="472607"/>
                    </a:cubicBezTo>
                    <a:close/>
                    <a:moveTo>
                      <a:pt x="71601" y="565205"/>
                    </a:moveTo>
                    <a:cubicBezTo>
                      <a:pt x="50753" y="557407"/>
                      <a:pt x="52537" y="536131"/>
                      <a:pt x="62682" y="520201"/>
                    </a:cubicBezTo>
                    <a:cubicBezTo>
                      <a:pt x="70291" y="536159"/>
                      <a:pt x="77789" y="552172"/>
                      <a:pt x="85648" y="568018"/>
                    </a:cubicBezTo>
                    <a:cubicBezTo>
                      <a:pt x="80827" y="567934"/>
                      <a:pt x="76033" y="567489"/>
                      <a:pt x="71601" y="565205"/>
                    </a:cubicBezTo>
                    <a:close/>
                    <a:moveTo>
                      <a:pt x="133058" y="673175"/>
                    </a:moveTo>
                    <a:cubicBezTo>
                      <a:pt x="124167" y="665489"/>
                      <a:pt x="121882" y="653681"/>
                      <a:pt x="123610" y="642319"/>
                    </a:cubicBezTo>
                    <a:cubicBezTo>
                      <a:pt x="129295" y="653764"/>
                      <a:pt x="134925" y="665238"/>
                      <a:pt x="140500" y="676740"/>
                    </a:cubicBezTo>
                    <a:cubicBezTo>
                      <a:pt x="137880" y="675849"/>
                      <a:pt x="135344" y="674735"/>
                      <a:pt x="133058" y="673175"/>
                    </a:cubicBezTo>
                    <a:close/>
                    <a:moveTo>
                      <a:pt x="204381" y="821387"/>
                    </a:moveTo>
                    <a:cubicBezTo>
                      <a:pt x="179576" y="813060"/>
                      <a:pt x="174392" y="786297"/>
                      <a:pt x="183255" y="764742"/>
                    </a:cubicBezTo>
                    <a:cubicBezTo>
                      <a:pt x="184398" y="767026"/>
                      <a:pt x="185512" y="769310"/>
                      <a:pt x="186627" y="771593"/>
                    </a:cubicBezTo>
                    <a:cubicBezTo>
                      <a:pt x="195044" y="788915"/>
                      <a:pt x="203824" y="806042"/>
                      <a:pt x="212659" y="823141"/>
                    </a:cubicBezTo>
                    <a:cubicBezTo>
                      <a:pt x="209649" y="822807"/>
                      <a:pt x="206723" y="822417"/>
                      <a:pt x="204381" y="821387"/>
                    </a:cubicBezTo>
                    <a:close/>
                    <a:moveTo>
                      <a:pt x="195100" y="746863"/>
                    </a:moveTo>
                    <a:cubicBezTo>
                      <a:pt x="198361" y="743382"/>
                      <a:pt x="202180" y="740347"/>
                      <a:pt x="206360" y="737840"/>
                    </a:cubicBezTo>
                    <a:cubicBezTo>
                      <a:pt x="228379" y="783485"/>
                      <a:pt x="250425" y="829157"/>
                      <a:pt x="272472" y="874801"/>
                    </a:cubicBezTo>
                    <a:cubicBezTo>
                      <a:pt x="268932" y="876138"/>
                      <a:pt x="265532" y="877753"/>
                      <a:pt x="262243" y="879619"/>
                    </a:cubicBezTo>
                    <a:cubicBezTo>
                      <a:pt x="240447" y="835200"/>
                      <a:pt x="217258" y="791394"/>
                      <a:pt x="195100" y="746863"/>
                    </a:cubicBezTo>
                    <a:close/>
                    <a:moveTo>
                      <a:pt x="253101" y="952054"/>
                    </a:moveTo>
                    <a:cubicBezTo>
                      <a:pt x="244321" y="939188"/>
                      <a:pt x="248335" y="922116"/>
                      <a:pt x="255582" y="909334"/>
                    </a:cubicBezTo>
                    <a:cubicBezTo>
                      <a:pt x="264333" y="927603"/>
                      <a:pt x="273141" y="945844"/>
                      <a:pt x="281976" y="964057"/>
                    </a:cubicBezTo>
                    <a:cubicBezTo>
                      <a:pt x="271329" y="964669"/>
                      <a:pt x="259874" y="960158"/>
                      <a:pt x="253101" y="952054"/>
                    </a:cubicBezTo>
                    <a:close/>
                    <a:moveTo>
                      <a:pt x="269880" y="895688"/>
                    </a:moveTo>
                    <a:cubicBezTo>
                      <a:pt x="273085" y="893655"/>
                      <a:pt x="276485" y="891928"/>
                      <a:pt x="280025" y="890508"/>
                    </a:cubicBezTo>
                    <a:cubicBezTo>
                      <a:pt x="295884" y="923342"/>
                      <a:pt x="311771" y="956175"/>
                      <a:pt x="327658" y="989009"/>
                    </a:cubicBezTo>
                    <a:cubicBezTo>
                      <a:pt x="324257" y="990374"/>
                      <a:pt x="320940" y="991961"/>
                      <a:pt x="317735" y="993799"/>
                    </a:cubicBezTo>
                    <a:cubicBezTo>
                      <a:pt x="301598" y="961188"/>
                      <a:pt x="285348" y="928633"/>
                      <a:pt x="269880" y="895688"/>
                    </a:cubicBezTo>
                    <a:close/>
                    <a:moveTo>
                      <a:pt x="339085" y="1083445"/>
                    </a:moveTo>
                    <a:cubicBezTo>
                      <a:pt x="329079" y="1083946"/>
                      <a:pt x="318376" y="1081690"/>
                      <a:pt x="311269" y="1074115"/>
                    </a:cubicBezTo>
                    <a:cubicBezTo>
                      <a:pt x="297361" y="1056543"/>
                      <a:pt x="300093" y="1037828"/>
                      <a:pt x="310990" y="1023486"/>
                    </a:cubicBezTo>
                    <a:cubicBezTo>
                      <a:pt x="320773" y="1043510"/>
                      <a:pt x="330556" y="1063533"/>
                      <a:pt x="340283" y="1083584"/>
                    </a:cubicBezTo>
                    <a:cubicBezTo>
                      <a:pt x="339893" y="1083528"/>
                      <a:pt x="339503" y="1083445"/>
                      <a:pt x="339085" y="1083445"/>
                    </a:cubicBezTo>
                    <a:close/>
                    <a:moveTo>
                      <a:pt x="325651" y="1009868"/>
                    </a:moveTo>
                    <a:cubicBezTo>
                      <a:pt x="328661" y="1007863"/>
                      <a:pt x="331866" y="1006109"/>
                      <a:pt x="335211" y="1004633"/>
                    </a:cubicBezTo>
                    <a:cubicBezTo>
                      <a:pt x="353049" y="1041421"/>
                      <a:pt x="370914" y="1078181"/>
                      <a:pt x="388808" y="1114942"/>
                    </a:cubicBezTo>
                    <a:cubicBezTo>
                      <a:pt x="387721" y="1115220"/>
                      <a:pt x="386662" y="1115499"/>
                      <a:pt x="385603" y="1115805"/>
                    </a:cubicBezTo>
                    <a:cubicBezTo>
                      <a:pt x="383010" y="1116529"/>
                      <a:pt x="380558" y="1117560"/>
                      <a:pt x="378244" y="1118757"/>
                    </a:cubicBezTo>
                    <a:cubicBezTo>
                      <a:pt x="370636" y="1102661"/>
                      <a:pt x="362859" y="1086620"/>
                      <a:pt x="354832" y="1070690"/>
                    </a:cubicBezTo>
                    <a:cubicBezTo>
                      <a:pt x="345412" y="1050277"/>
                      <a:pt x="335573" y="1030031"/>
                      <a:pt x="325651" y="1009868"/>
                    </a:cubicBezTo>
                    <a:close/>
                    <a:moveTo>
                      <a:pt x="381310" y="1189883"/>
                    </a:moveTo>
                    <a:cubicBezTo>
                      <a:pt x="372726" y="1175653"/>
                      <a:pt x="370719" y="1163065"/>
                      <a:pt x="373478" y="1153039"/>
                    </a:cubicBezTo>
                    <a:cubicBezTo>
                      <a:pt x="380753" y="1168969"/>
                      <a:pt x="388027" y="1184898"/>
                      <a:pt x="395274" y="1200856"/>
                    </a:cubicBezTo>
                    <a:cubicBezTo>
                      <a:pt x="389783" y="1198377"/>
                      <a:pt x="384655" y="1195397"/>
                      <a:pt x="381310" y="1189883"/>
                    </a:cubicBezTo>
                    <a:close/>
                    <a:moveTo>
                      <a:pt x="436580" y="1303674"/>
                    </a:moveTo>
                    <a:cubicBezTo>
                      <a:pt x="428943" y="1293648"/>
                      <a:pt x="426490" y="1282592"/>
                      <a:pt x="427967" y="1272260"/>
                    </a:cubicBezTo>
                    <a:cubicBezTo>
                      <a:pt x="433597" y="1284402"/>
                      <a:pt x="439255" y="1296517"/>
                      <a:pt x="444969" y="1308631"/>
                    </a:cubicBezTo>
                    <a:cubicBezTo>
                      <a:pt x="441820" y="1307879"/>
                      <a:pt x="438893" y="1306514"/>
                      <a:pt x="436580" y="1303674"/>
                    </a:cubicBezTo>
                    <a:close/>
                    <a:moveTo>
                      <a:pt x="1224092" y="1058882"/>
                    </a:moveTo>
                    <a:cubicBezTo>
                      <a:pt x="1158175" y="1085144"/>
                      <a:pt x="1093959" y="1115360"/>
                      <a:pt x="1028182" y="1142039"/>
                    </a:cubicBezTo>
                    <a:cubicBezTo>
                      <a:pt x="928374" y="1183534"/>
                      <a:pt x="829012" y="1226059"/>
                      <a:pt x="729315" y="1267804"/>
                    </a:cubicBezTo>
                    <a:cubicBezTo>
                      <a:pt x="653699" y="1294762"/>
                      <a:pt x="582181" y="1331690"/>
                      <a:pt x="511080" y="1368617"/>
                    </a:cubicBezTo>
                    <a:cubicBezTo>
                      <a:pt x="506788" y="1370845"/>
                      <a:pt x="502384" y="1372934"/>
                      <a:pt x="498064" y="1375106"/>
                    </a:cubicBezTo>
                    <a:cubicBezTo>
                      <a:pt x="494079" y="1367253"/>
                      <a:pt x="490483" y="1359232"/>
                      <a:pt x="486665" y="1351295"/>
                    </a:cubicBezTo>
                    <a:cubicBezTo>
                      <a:pt x="471698" y="1320968"/>
                      <a:pt x="457762" y="1290167"/>
                      <a:pt x="443018" y="1259728"/>
                    </a:cubicBezTo>
                    <a:cubicBezTo>
                      <a:pt x="441457" y="1256414"/>
                      <a:pt x="439924" y="1253072"/>
                      <a:pt x="438391" y="1249758"/>
                    </a:cubicBezTo>
                    <a:cubicBezTo>
                      <a:pt x="441541" y="1246110"/>
                      <a:pt x="445276" y="1242908"/>
                      <a:pt x="449512" y="1240345"/>
                    </a:cubicBezTo>
                    <a:cubicBezTo>
                      <a:pt x="462974" y="1270339"/>
                      <a:pt x="475516" y="1300833"/>
                      <a:pt x="490929" y="1329768"/>
                    </a:cubicBezTo>
                    <a:cubicBezTo>
                      <a:pt x="506259" y="1346116"/>
                      <a:pt x="533824" y="1327039"/>
                      <a:pt x="550658" y="1320829"/>
                    </a:cubicBezTo>
                    <a:cubicBezTo>
                      <a:pt x="626580" y="1282536"/>
                      <a:pt x="704286" y="1248060"/>
                      <a:pt x="782243" y="1214056"/>
                    </a:cubicBezTo>
                    <a:cubicBezTo>
                      <a:pt x="849079" y="1183283"/>
                      <a:pt x="916807" y="1154738"/>
                      <a:pt x="986263" y="1130315"/>
                    </a:cubicBezTo>
                    <a:cubicBezTo>
                      <a:pt x="1051399" y="1105306"/>
                      <a:pt x="1115141" y="1076956"/>
                      <a:pt x="1179190" y="1049330"/>
                    </a:cubicBezTo>
                    <a:cubicBezTo>
                      <a:pt x="1194018" y="1043120"/>
                      <a:pt x="1208260" y="1035712"/>
                      <a:pt x="1222642" y="1028583"/>
                    </a:cubicBezTo>
                    <a:cubicBezTo>
                      <a:pt x="1222949" y="1028415"/>
                      <a:pt x="1223283" y="1028276"/>
                      <a:pt x="1223590" y="1028137"/>
                    </a:cubicBezTo>
                    <a:cubicBezTo>
                      <a:pt x="1224175" y="1038413"/>
                      <a:pt x="1224956" y="1048662"/>
                      <a:pt x="1224092" y="1058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37"/>
              <p:cNvSpPr/>
              <p:nvPr/>
            </p:nvSpPr>
            <p:spPr>
              <a:xfrm>
                <a:off x="5324799" y="7674415"/>
                <a:ext cx="954130" cy="1097460"/>
              </a:xfrm>
              <a:custGeom>
                <a:rect b="b" l="l" r="r" t="t"/>
                <a:pathLst>
                  <a:path extrusionOk="0" h="1097460" w="954130">
                    <a:moveTo>
                      <a:pt x="108263" y="461388"/>
                    </a:moveTo>
                    <a:cubicBezTo>
                      <a:pt x="161665" y="558469"/>
                      <a:pt x="214649" y="655773"/>
                      <a:pt x="266852" y="753494"/>
                    </a:cubicBezTo>
                    <a:cubicBezTo>
                      <a:pt x="308604" y="832864"/>
                      <a:pt x="346732" y="914907"/>
                      <a:pt x="384136" y="996476"/>
                    </a:cubicBezTo>
                    <a:cubicBezTo>
                      <a:pt x="396260" y="1021150"/>
                      <a:pt x="408245" y="1045936"/>
                      <a:pt x="421372" y="1070136"/>
                    </a:cubicBezTo>
                    <a:cubicBezTo>
                      <a:pt x="424131" y="1075511"/>
                      <a:pt x="427504" y="1081749"/>
                      <a:pt x="430458" y="1087375"/>
                    </a:cubicBezTo>
                    <a:cubicBezTo>
                      <a:pt x="432465" y="1091357"/>
                      <a:pt x="434444" y="1096008"/>
                      <a:pt x="439238" y="1097122"/>
                    </a:cubicBezTo>
                    <a:cubicBezTo>
                      <a:pt x="443753" y="1098431"/>
                      <a:pt x="448017" y="1095785"/>
                      <a:pt x="449913" y="1091998"/>
                    </a:cubicBezTo>
                    <a:cubicBezTo>
                      <a:pt x="451557" y="1092165"/>
                      <a:pt x="453285" y="1092025"/>
                      <a:pt x="454790" y="1091719"/>
                    </a:cubicBezTo>
                    <a:cubicBezTo>
                      <a:pt x="480962" y="1085759"/>
                      <a:pt x="505712" y="1074815"/>
                      <a:pt x="530517" y="1064761"/>
                    </a:cubicBezTo>
                    <a:cubicBezTo>
                      <a:pt x="565580" y="1052313"/>
                      <a:pt x="600280" y="1038611"/>
                      <a:pt x="634729" y="1024520"/>
                    </a:cubicBezTo>
                    <a:cubicBezTo>
                      <a:pt x="723500" y="995557"/>
                      <a:pt x="807756" y="953199"/>
                      <a:pt x="894409" y="918527"/>
                    </a:cubicBezTo>
                    <a:cubicBezTo>
                      <a:pt x="894409" y="918527"/>
                      <a:pt x="893851" y="918750"/>
                      <a:pt x="893489" y="918861"/>
                    </a:cubicBezTo>
                    <a:cubicBezTo>
                      <a:pt x="913111" y="911425"/>
                      <a:pt x="934042" y="904714"/>
                      <a:pt x="950905" y="892098"/>
                    </a:cubicBezTo>
                    <a:cubicBezTo>
                      <a:pt x="958848" y="882101"/>
                      <a:pt x="950208" y="869624"/>
                      <a:pt x="945442" y="860156"/>
                    </a:cubicBezTo>
                    <a:cubicBezTo>
                      <a:pt x="939477" y="850548"/>
                      <a:pt x="933345" y="840522"/>
                      <a:pt x="925792" y="831889"/>
                    </a:cubicBezTo>
                    <a:cubicBezTo>
                      <a:pt x="920525" y="820694"/>
                      <a:pt x="914672" y="809805"/>
                      <a:pt x="909432" y="798582"/>
                    </a:cubicBezTo>
                    <a:cubicBezTo>
                      <a:pt x="887023" y="749596"/>
                      <a:pt x="864308" y="700749"/>
                      <a:pt x="842540" y="651456"/>
                    </a:cubicBezTo>
                    <a:cubicBezTo>
                      <a:pt x="794712" y="542456"/>
                      <a:pt x="747693" y="433121"/>
                      <a:pt x="695266" y="326209"/>
                    </a:cubicBezTo>
                    <a:cubicBezTo>
                      <a:pt x="654211" y="235867"/>
                      <a:pt x="609561" y="147252"/>
                      <a:pt x="565217" y="58498"/>
                    </a:cubicBezTo>
                    <a:cubicBezTo>
                      <a:pt x="556717" y="42039"/>
                      <a:pt x="550362" y="23909"/>
                      <a:pt x="539269" y="9038"/>
                    </a:cubicBezTo>
                    <a:cubicBezTo>
                      <a:pt x="538990" y="3970"/>
                      <a:pt x="534447" y="-848"/>
                      <a:pt x="528761" y="127"/>
                    </a:cubicBezTo>
                    <a:cubicBezTo>
                      <a:pt x="510004" y="6560"/>
                      <a:pt x="491581" y="14803"/>
                      <a:pt x="473241" y="22517"/>
                    </a:cubicBezTo>
                    <a:cubicBezTo>
                      <a:pt x="427392" y="42067"/>
                      <a:pt x="382268" y="63260"/>
                      <a:pt x="335779" y="81250"/>
                    </a:cubicBezTo>
                    <a:cubicBezTo>
                      <a:pt x="300688" y="95398"/>
                      <a:pt x="264873" y="107818"/>
                      <a:pt x="230480" y="123664"/>
                    </a:cubicBezTo>
                    <a:cubicBezTo>
                      <a:pt x="174513" y="146500"/>
                      <a:pt x="125515" y="182481"/>
                      <a:pt x="70664" y="207573"/>
                    </a:cubicBezTo>
                    <a:cubicBezTo>
                      <a:pt x="53857" y="215482"/>
                      <a:pt x="37441" y="224199"/>
                      <a:pt x="20690" y="232275"/>
                    </a:cubicBezTo>
                    <a:cubicBezTo>
                      <a:pt x="15506" y="235199"/>
                      <a:pt x="8845" y="236508"/>
                      <a:pt x="4831" y="241075"/>
                    </a:cubicBezTo>
                    <a:cubicBezTo>
                      <a:pt x="4775" y="241381"/>
                      <a:pt x="4775" y="241632"/>
                      <a:pt x="4775" y="241938"/>
                    </a:cubicBezTo>
                    <a:cubicBezTo>
                      <a:pt x="4748" y="241911"/>
                      <a:pt x="4720" y="241911"/>
                      <a:pt x="4692" y="241883"/>
                    </a:cubicBezTo>
                    <a:cubicBezTo>
                      <a:pt x="2992" y="241242"/>
                      <a:pt x="873" y="242022"/>
                      <a:pt x="205" y="243860"/>
                    </a:cubicBezTo>
                    <a:cubicBezTo>
                      <a:pt x="-966" y="250321"/>
                      <a:pt x="3187" y="256559"/>
                      <a:pt x="5082" y="262686"/>
                    </a:cubicBezTo>
                    <a:cubicBezTo>
                      <a:pt x="32786" y="332141"/>
                      <a:pt x="73981" y="395107"/>
                      <a:pt x="108263" y="461388"/>
                    </a:cubicBezTo>
                    <a:close/>
                    <a:moveTo>
                      <a:pt x="70608" y="224366"/>
                    </a:moveTo>
                    <a:cubicBezTo>
                      <a:pt x="124986" y="202616"/>
                      <a:pt x="172562" y="167470"/>
                      <a:pt x="226550" y="144885"/>
                    </a:cubicBezTo>
                    <a:cubicBezTo>
                      <a:pt x="283937" y="118735"/>
                      <a:pt x="344168" y="99631"/>
                      <a:pt x="401834" y="74121"/>
                    </a:cubicBezTo>
                    <a:cubicBezTo>
                      <a:pt x="436033" y="59361"/>
                      <a:pt x="470092" y="44044"/>
                      <a:pt x="504513" y="29786"/>
                    </a:cubicBezTo>
                    <a:cubicBezTo>
                      <a:pt x="513767" y="25302"/>
                      <a:pt x="524497" y="23213"/>
                      <a:pt x="533277" y="17922"/>
                    </a:cubicBezTo>
                    <a:cubicBezTo>
                      <a:pt x="534614" y="22879"/>
                      <a:pt x="536956" y="28505"/>
                      <a:pt x="538266" y="32013"/>
                    </a:cubicBezTo>
                    <a:cubicBezTo>
                      <a:pt x="546293" y="52622"/>
                      <a:pt x="555072" y="72896"/>
                      <a:pt x="564549" y="92891"/>
                    </a:cubicBezTo>
                    <a:cubicBezTo>
                      <a:pt x="608446" y="182063"/>
                      <a:pt x="650532" y="272099"/>
                      <a:pt x="691978" y="362440"/>
                    </a:cubicBezTo>
                    <a:cubicBezTo>
                      <a:pt x="753184" y="486758"/>
                      <a:pt x="804021" y="615782"/>
                      <a:pt x="862412" y="741408"/>
                    </a:cubicBezTo>
                    <a:cubicBezTo>
                      <a:pt x="874731" y="767670"/>
                      <a:pt x="886131" y="794432"/>
                      <a:pt x="899008" y="820443"/>
                    </a:cubicBezTo>
                    <a:cubicBezTo>
                      <a:pt x="902742" y="827990"/>
                      <a:pt x="906449" y="835565"/>
                      <a:pt x="910128" y="843140"/>
                    </a:cubicBezTo>
                    <a:cubicBezTo>
                      <a:pt x="911048" y="845006"/>
                      <a:pt x="912386" y="846510"/>
                      <a:pt x="914142" y="847512"/>
                    </a:cubicBezTo>
                    <a:cubicBezTo>
                      <a:pt x="917849" y="859905"/>
                      <a:pt x="922866" y="872159"/>
                      <a:pt x="927966" y="884022"/>
                    </a:cubicBezTo>
                    <a:cubicBezTo>
                      <a:pt x="908261" y="894354"/>
                      <a:pt x="887887" y="900175"/>
                      <a:pt x="866760" y="909142"/>
                    </a:cubicBezTo>
                    <a:cubicBezTo>
                      <a:pt x="809763" y="934262"/>
                      <a:pt x="752626" y="958963"/>
                      <a:pt x="695155" y="982941"/>
                    </a:cubicBezTo>
                    <a:cubicBezTo>
                      <a:pt x="671018" y="993858"/>
                      <a:pt x="645599" y="1001322"/>
                      <a:pt x="620877" y="1010762"/>
                    </a:cubicBezTo>
                    <a:cubicBezTo>
                      <a:pt x="592058" y="1022793"/>
                      <a:pt x="563434" y="1035214"/>
                      <a:pt x="533973" y="1045657"/>
                    </a:cubicBezTo>
                    <a:cubicBezTo>
                      <a:pt x="505572" y="1057688"/>
                      <a:pt x="477366" y="1070108"/>
                      <a:pt x="448491" y="1080997"/>
                    </a:cubicBezTo>
                    <a:cubicBezTo>
                      <a:pt x="442248" y="1068855"/>
                      <a:pt x="435754" y="1056825"/>
                      <a:pt x="429343" y="1044766"/>
                    </a:cubicBezTo>
                    <a:cubicBezTo>
                      <a:pt x="408523" y="1003967"/>
                      <a:pt x="388177" y="961470"/>
                      <a:pt x="369503" y="919474"/>
                    </a:cubicBezTo>
                    <a:cubicBezTo>
                      <a:pt x="293915" y="754469"/>
                      <a:pt x="203528" y="596733"/>
                      <a:pt x="116039" y="437855"/>
                    </a:cubicBezTo>
                    <a:cubicBezTo>
                      <a:pt x="84516" y="377813"/>
                      <a:pt x="45970" y="321698"/>
                      <a:pt x="16454" y="260597"/>
                    </a:cubicBezTo>
                    <a:cubicBezTo>
                      <a:pt x="13862" y="256281"/>
                      <a:pt x="12078" y="250794"/>
                      <a:pt x="9151" y="246506"/>
                    </a:cubicBezTo>
                    <a:cubicBezTo>
                      <a:pt x="22725" y="247954"/>
                      <a:pt x="63222" y="226984"/>
                      <a:pt x="70608" y="2243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2" name="Google Shape;1802;p37"/>
              <p:cNvSpPr/>
              <p:nvPr/>
            </p:nvSpPr>
            <p:spPr>
              <a:xfrm>
                <a:off x="5372018" y="7736859"/>
                <a:ext cx="839372" cy="976775"/>
              </a:xfrm>
              <a:custGeom>
                <a:rect b="b" l="l" r="r" t="t"/>
                <a:pathLst>
                  <a:path extrusionOk="0" h="976775" w="839372">
                    <a:moveTo>
                      <a:pt x="110655" y="409220"/>
                    </a:moveTo>
                    <a:cubicBezTo>
                      <a:pt x="148059" y="471239"/>
                      <a:pt x="187832" y="531894"/>
                      <a:pt x="222309" y="595612"/>
                    </a:cubicBezTo>
                    <a:cubicBezTo>
                      <a:pt x="253497" y="658133"/>
                      <a:pt x="288086" y="717562"/>
                      <a:pt x="318438" y="780724"/>
                    </a:cubicBezTo>
                    <a:cubicBezTo>
                      <a:pt x="333628" y="814142"/>
                      <a:pt x="349347" y="847394"/>
                      <a:pt x="364036" y="881063"/>
                    </a:cubicBezTo>
                    <a:cubicBezTo>
                      <a:pt x="375825" y="907909"/>
                      <a:pt x="387392" y="934867"/>
                      <a:pt x="400548" y="961073"/>
                    </a:cubicBezTo>
                    <a:cubicBezTo>
                      <a:pt x="403195" y="965807"/>
                      <a:pt x="404255" y="971878"/>
                      <a:pt x="408909" y="975109"/>
                    </a:cubicBezTo>
                    <a:cubicBezTo>
                      <a:pt x="411696" y="977225"/>
                      <a:pt x="415292" y="977197"/>
                      <a:pt x="418135" y="975749"/>
                    </a:cubicBezTo>
                    <a:cubicBezTo>
                      <a:pt x="420392" y="976529"/>
                      <a:pt x="423542" y="976279"/>
                      <a:pt x="426496" y="974663"/>
                    </a:cubicBezTo>
                    <a:lnTo>
                      <a:pt x="425716" y="974942"/>
                    </a:lnTo>
                    <a:cubicBezTo>
                      <a:pt x="459691" y="961240"/>
                      <a:pt x="491214" y="942219"/>
                      <a:pt x="524437" y="926875"/>
                    </a:cubicBezTo>
                    <a:cubicBezTo>
                      <a:pt x="626614" y="880924"/>
                      <a:pt x="730073" y="837758"/>
                      <a:pt x="832613" y="792587"/>
                    </a:cubicBezTo>
                    <a:cubicBezTo>
                      <a:pt x="841839" y="789663"/>
                      <a:pt x="840779" y="778746"/>
                      <a:pt x="834480" y="775182"/>
                    </a:cubicBezTo>
                    <a:cubicBezTo>
                      <a:pt x="833867" y="774151"/>
                      <a:pt x="833338" y="773260"/>
                      <a:pt x="833087" y="772703"/>
                    </a:cubicBezTo>
                    <a:cubicBezTo>
                      <a:pt x="830244" y="768609"/>
                      <a:pt x="828460" y="763680"/>
                      <a:pt x="825784" y="759586"/>
                    </a:cubicBezTo>
                    <a:cubicBezTo>
                      <a:pt x="818733" y="740148"/>
                      <a:pt x="809953" y="721211"/>
                      <a:pt x="799390" y="703387"/>
                    </a:cubicBezTo>
                    <a:cubicBezTo>
                      <a:pt x="784172" y="671528"/>
                      <a:pt x="770320" y="639029"/>
                      <a:pt x="755409" y="607002"/>
                    </a:cubicBezTo>
                    <a:cubicBezTo>
                      <a:pt x="720123" y="525990"/>
                      <a:pt x="681465" y="446454"/>
                      <a:pt x="644313" y="366304"/>
                    </a:cubicBezTo>
                    <a:cubicBezTo>
                      <a:pt x="621987" y="317012"/>
                      <a:pt x="601167" y="266967"/>
                      <a:pt x="576250" y="218900"/>
                    </a:cubicBezTo>
                    <a:cubicBezTo>
                      <a:pt x="550190" y="165068"/>
                      <a:pt x="521845" y="112295"/>
                      <a:pt x="497680" y="57544"/>
                    </a:cubicBezTo>
                    <a:cubicBezTo>
                      <a:pt x="496091" y="55177"/>
                      <a:pt x="482908" y="20728"/>
                      <a:pt x="475522" y="11760"/>
                    </a:cubicBezTo>
                    <a:cubicBezTo>
                      <a:pt x="476916" y="5188"/>
                      <a:pt x="470645" y="-2554"/>
                      <a:pt x="462478" y="816"/>
                    </a:cubicBezTo>
                    <a:cubicBezTo>
                      <a:pt x="428837" y="15102"/>
                      <a:pt x="394583" y="27913"/>
                      <a:pt x="360691" y="41531"/>
                    </a:cubicBezTo>
                    <a:cubicBezTo>
                      <a:pt x="339843" y="49885"/>
                      <a:pt x="318549" y="56903"/>
                      <a:pt x="297674" y="65286"/>
                    </a:cubicBezTo>
                    <a:cubicBezTo>
                      <a:pt x="270945" y="76370"/>
                      <a:pt x="245721" y="90684"/>
                      <a:pt x="219717" y="103272"/>
                    </a:cubicBezTo>
                    <a:cubicBezTo>
                      <a:pt x="177631" y="123072"/>
                      <a:pt x="135043" y="141870"/>
                      <a:pt x="93876" y="163592"/>
                    </a:cubicBezTo>
                    <a:cubicBezTo>
                      <a:pt x="65810" y="178826"/>
                      <a:pt x="34705" y="187960"/>
                      <a:pt x="6610" y="202748"/>
                    </a:cubicBezTo>
                    <a:cubicBezTo>
                      <a:pt x="5858" y="203249"/>
                      <a:pt x="4827" y="204113"/>
                      <a:pt x="3851" y="205087"/>
                    </a:cubicBezTo>
                    <a:cubicBezTo>
                      <a:pt x="-3340" y="199350"/>
                      <a:pt x="-79" y="214138"/>
                      <a:pt x="10457" y="232602"/>
                    </a:cubicBezTo>
                    <a:cubicBezTo>
                      <a:pt x="43373" y="291753"/>
                      <a:pt x="76401" y="350820"/>
                      <a:pt x="110655" y="409220"/>
                    </a:cubicBezTo>
                    <a:close/>
                    <a:moveTo>
                      <a:pt x="129942" y="163843"/>
                    </a:moveTo>
                    <a:cubicBezTo>
                      <a:pt x="161326" y="148860"/>
                      <a:pt x="193350" y="135242"/>
                      <a:pt x="224873" y="120594"/>
                    </a:cubicBezTo>
                    <a:cubicBezTo>
                      <a:pt x="250738" y="108396"/>
                      <a:pt x="275766" y="94360"/>
                      <a:pt x="302133" y="83276"/>
                    </a:cubicBezTo>
                    <a:cubicBezTo>
                      <a:pt x="358266" y="62139"/>
                      <a:pt x="414734" y="41224"/>
                      <a:pt x="470199" y="18138"/>
                    </a:cubicBezTo>
                    <a:cubicBezTo>
                      <a:pt x="470673" y="17915"/>
                      <a:pt x="471063" y="17636"/>
                      <a:pt x="471481" y="17386"/>
                    </a:cubicBezTo>
                    <a:cubicBezTo>
                      <a:pt x="483075" y="63699"/>
                      <a:pt x="503087" y="107783"/>
                      <a:pt x="524242" y="150448"/>
                    </a:cubicBezTo>
                    <a:cubicBezTo>
                      <a:pt x="546455" y="200214"/>
                      <a:pt x="572153" y="248420"/>
                      <a:pt x="593865" y="298437"/>
                    </a:cubicBezTo>
                    <a:cubicBezTo>
                      <a:pt x="636090" y="396409"/>
                      <a:pt x="683695" y="491903"/>
                      <a:pt x="726924" y="589402"/>
                    </a:cubicBezTo>
                    <a:cubicBezTo>
                      <a:pt x="744929" y="629532"/>
                      <a:pt x="762767" y="669802"/>
                      <a:pt x="781385" y="709653"/>
                    </a:cubicBezTo>
                    <a:cubicBezTo>
                      <a:pt x="791530" y="727866"/>
                      <a:pt x="801369" y="746107"/>
                      <a:pt x="808002" y="766214"/>
                    </a:cubicBezTo>
                    <a:cubicBezTo>
                      <a:pt x="809535" y="769946"/>
                      <a:pt x="810762" y="776017"/>
                      <a:pt x="813855" y="779916"/>
                    </a:cubicBezTo>
                    <a:cubicBezTo>
                      <a:pt x="771797" y="797433"/>
                      <a:pt x="730631" y="817234"/>
                      <a:pt x="688823" y="835363"/>
                    </a:cubicBezTo>
                    <a:cubicBezTo>
                      <a:pt x="624942" y="863602"/>
                      <a:pt x="560196" y="890142"/>
                      <a:pt x="498015" y="921973"/>
                    </a:cubicBezTo>
                    <a:cubicBezTo>
                      <a:pt x="472958" y="935898"/>
                      <a:pt x="446814" y="948318"/>
                      <a:pt x="422510" y="963552"/>
                    </a:cubicBezTo>
                    <a:cubicBezTo>
                      <a:pt x="421674" y="960906"/>
                      <a:pt x="420197" y="958400"/>
                      <a:pt x="419110" y="955837"/>
                    </a:cubicBezTo>
                    <a:cubicBezTo>
                      <a:pt x="414149" y="945505"/>
                      <a:pt x="408993" y="935285"/>
                      <a:pt x="404227" y="924869"/>
                    </a:cubicBezTo>
                    <a:cubicBezTo>
                      <a:pt x="386222" y="884684"/>
                      <a:pt x="368858" y="844163"/>
                      <a:pt x="350100" y="804339"/>
                    </a:cubicBezTo>
                    <a:cubicBezTo>
                      <a:pt x="328026" y="753209"/>
                      <a:pt x="300739" y="704668"/>
                      <a:pt x="274652" y="655543"/>
                    </a:cubicBezTo>
                    <a:cubicBezTo>
                      <a:pt x="240370" y="586450"/>
                      <a:pt x="201740" y="519863"/>
                      <a:pt x="160740" y="454558"/>
                    </a:cubicBezTo>
                    <a:cubicBezTo>
                      <a:pt x="111770" y="378864"/>
                      <a:pt x="69712" y="299022"/>
                      <a:pt x="18818" y="224554"/>
                    </a:cubicBezTo>
                    <a:cubicBezTo>
                      <a:pt x="15083" y="218705"/>
                      <a:pt x="11962" y="214250"/>
                      <a:pt x="9398" y="210991"/>
                    </a:cubicBezTo>
                    <a:cubicBezTo>
                      <a:pt x="17843" y="209098"/>
                      <a:pt x="26204" y="206006"/>
                      <a:pt x="34566" y="203834"/>
                    </a:cubicBezTo>
                    <a:cubicBezTo>
                      <a:pt x="67454" y="193363"/>
                      <a:pt x="98810" y="178687"/>
                      <a:pt x="129942" y="1638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3" name="Google Shape;1803;p37"/>
              <p:cNvSpPr/>
              <p:nvPr/>
            </p:nvSpPr>
            <p:spPr>
              <a:xfrm>
                <a:off x="5782924" y="8338605"/>
                <a:ext cx="260297" cy="117431"/>
              </a:xfrm>
              <a:custGeom>
                <a:rect b="b" l="l" r="r" t="t"/>
                <a:pathLst>
                  <a:path extrusionOk="0" h="117431" w="260297">
                    <a:moveTo>
                      <a:pt x="5138" y="117431"/>
                    </a:moveTo>
                    <a:cubicBezTo>
                      <a:pt x="19074" y="115733"/>
                      <a:pt x="31504" y="107712"/>
                      <a:pt x="44381" y="102477"/>
                    </a:cubicBezTo>
                    <a:cubicBezTo>
                      <a:pt x="102939" y="75129"/>
                      <a:pt x="164870" y="57111"/>
                      <a:pt x="224376" y="32019"/>
                    </a:cubicBezTo>
                    <a:cubicBezTo>
                      <a:pt x="234605" y="27647"/>
                      <a:pt x="244527" y="22606"/>
                      <a:pt x="254672" y="18094"/>
                    </a:cubicBezTo>
                    <a:cubicBezTo>
                      <a:pt x="259382" y="15978"/>
                      <a:pt x="261612" y="10352"/>
                      <a:pt x="259494" y="5618"/>
                    </a:cubicBezTo>
                    <a:cubicBezTo>
                      <a:pt x="257292" y="550"/>
                      <a:pt x="250937" y="-1483"/>
                      <a:pt x="246143" y="1162"/>
                    </a:cubicBezTo>
                    <a:cubicBezTo>
                      <a:pt x="236193" y="5646"/>
                      <a:pt x="226466" y="10631"/>
                      <a:pt x="216460" y="14947"/>
                    </a:cubicBezTo>
                    <a:cubicBezTo>
                      <a:pt x="146140" y="44217"/>
                      <a:pt x="72280" y="66941"/>
                      <a:pt x="6169" y="105791"/>
                    </a:cubicBezTo>
                    <a:cubicBezTo>
                      <a:pt x="706" y="108520"/>
                      <a:pt x="-3948" y="116624"/>
                      <a:pt x="5138" y="1174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37"/>
              <p:cNvSpPr/>
              <p:nvPr/>
            </p:nvSpPr>
            <p:spPr>
              <a:xfrm>
                <a:off x="5818528" y="8416262"/>
                <a:ext cx="254898" cy="121333"/>
              </a:xfrm>
              <a:custGeom>
                <a:rect b="b" l="l" r="r" t="t"/>
                <a:pathLst>
                  <a:path extrusionOk="0" h="121333" w="254898">
                    <a:moveTo>
                      <a:pt x="160873" y="33147"/>
                    </a:moveTo>
                    <a:cubicBezTo>
                      <a:pt x="109338" y="56679"/>
                      <a:pt x="60089" y="85057"/>
                      <a:pt x="9363" y="110232"/>
                    </a:cubicBezTo>
                    <a:cubicBezTo>
                      <a:pt x="6380" y="111764"/>
                      <a:pt x="3175" y="113268"/>
                      <a:pt x="890" y="115802"/>
                    </a:cubicBezTo>
                    <a:cubicBezTo>
                      <a:pt x="-2204" y="120397"/>
                      <a:pt x="3482" y="122152"/>
                      <a:pt x="7077" y="120982"/>
                    </a:cubicBezTo>
                    <a:cubicBezTo>
                      <a:pt x="26727" y="116276"/>
                      <a:pt x="44955" y="106974"/>
                      <a:pt x="63211" y="98564"/>
                    </a:cubicBezTo>
                    <a:cubicBezTo>
                      <a:pt x="94315" y="83776"/>
                      <a:pt x="125615" y="69378"/>
                      <a:pt x="156553" y="54284"/>
                    </a:cubicBezTo>
                    <a:cubicBezTo>
                      <a:pt x="187267" y="41641"/>
                      <a:pt x="218650" y="30724"/>
                      <a:pt x="249281" y="17885"/>
                    </a:cubicBezTo>
                    <a:cubicBezTo>
                      <a:pt x="254019" y="15853"/>
                      <a:pt x="256193" y="10116"/>
                      <a:pt x="254103" y="5437"/>
                    </a:cubicBezTo>
                    <a:cubicBezTo>
                      <a:pt x="247107" y="-7262"/>
                      <a:pt x="232837" y="5966"/>
                      <a:pt x="223082" y="8194"/>
                    </a:cubicBezTo>
                    <a:cubicBezTo>
                      <a:pt x="202457" y="16688"/>
                      <a:pt x="181637" y="24876"/>
                      <a:pt x="160873" y="331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05" name="Google Shape;1805;p37"/>
          <p:cNvGrpSpPr/>
          <p:nvPr/>
        </p:nvGrpSpPr>
        <p:grpSpPr>
          <a:xfrm>
            <a:off x="6661434" y="2567650"/>
            <a:ext cx="544131" cy="777356"/>
            <a:chOff x="6043777" y="1850434"/>
            <a:chExt cx="1781117" cy="2544538"/>
          </a:xfrm>
        </p:grpSpPr>
        <p:sp>
          <p:nvSpPr>
            <p:cNvPr id="1806" name="Google Shape;1806;p37"/>
            <p:cNvSpPr/>
            <p:nvPr/>
          </p:nvSpPr>
          <p:spPr>
            <a:xfrm>
              <a:off x="6043777" y="1850434"/>
              <a:ext cx="1781117" cy="2544538"/>
            </a:xfrm>
            <a:custGeom>
              <a:rect b="b" l="l" r="r" t="t"/>
              <a:pathLst>
                <a:path extrusionOk="0" h="5089076" w="3562234">
                  <a:moveTo>
                    <a:pt x="3487936" y="3560897"/>
                  </a:moveTo>
                  <a:cubicBezTo>
                    <a:pt x="3433994" y="3329454"/>
                    <a:pt x="3389415" y="3095466"/>
                    <a:pt x="3316949" y="2868806"/>
                  </a:cubicBezTo>
                  <a:cubicBezTo>
                    <a:pt x="3240513" y="2639806"/>
                    <a:pt x="3189930" y="2403579"/>
                    <a:pt x="3121128" y="2172339"/>
                  </a:cubicBezTo>
                  <a:cubicBezTo>
                    <a:pt x="3075124" y="2013158"/>
                    <a:pt x="3023014" y="1855809"/>
                    <a:pt x="2980165" y="1695814"/>
                  </a:cubicBezTo>
                  <a:cubicBezTo>
                    <a:pt x="2938843" y="1534597"/>
                    <a:pt x="2903526" y="1371752"/>
                    <a:pt x="2860881" y="1210841"/>
                  </a:cubicBezTo>
                  <a:cubicBezTo>
                    <a:pt x="2840118" y="1130742"/>
                    <a:pt x="2816099" y="1051558"/>
                    <a:pt x="2791672" y="972578"/>
                  </a:cubicBezTo>
                  <a:cubicBezTo>
                    <a:pt x="2743938" y="817367"/>
                    <a:pt x="2711776" y="657575"/>
                    <a:pt x="2659971" y="503585"/>
                  </a:cubicBezTo>
                  <a:cubicBezTo>
                    <a:pt x="2609896" y="368831"/>
                    <a:pt x="2571424" y="224713"/>
                    <a:pt x="2526947" y="85888"/>
                  </a:cubicBezTo>
                  <a:cubicBezTo>
                    <a:pt x="2538957" y="73980"/>
                    <a:pt x="2542214" y="54235"/>
                    <a:pt x="2527761" y="39477"/>
                  </a:cubicBezTo>
                  <a:cubicBezTo>
                    <a:pt x="2514123" y="27365"/>
                    <a:pt x="2493869" y="25635"/>
                    <a:pt x="2476771" y="20750"/>
                  </a:cubicBezTo>
                  <a:cubicBezTo>
                    <a:pt x="2461300" y="19121"/>
                    <a:pt x="2444609" y="16373"/>
                    <a:pt x="2428426" y="16577"/>
                  </a:cubicBezTo>
                  <a:cubicBezTo>
                    <a:pt x="2424457" y="9554"/>
                    <a:pt x="2418655" y="7010"/>
                    <a:pt x="2409801" y="14541"/>
                  </a:cubicBezTo>
                  <a:cubicBezTo>
                    <a:pt x="2400844" y="2531"/>
                    <a:pt x="2384254" y="-3881"/>
                    <a:pt x="2369089" y="2531"/>
                  </a:cubicBezTo>
                  <a:cubicBezTo>
                    <a:pt x="2174286" y="85989"/>
                    <a:pt x="1986912" y="182068"/>
                    <a:pt x="1792414" y="269088"/>
                  </a:cubicBezTo>
                  <a:cubicBezTo>
                    <a:pt x="1520769" y="397939"/>
                    <a:pt x="1252685" y="527401"/>
                    <a:pt x="981548" y="659509"/>
                  </a:cubicBezTo>
                  <a:cubicBezTo>
                    <a:pt x="723032" y="783577"/>
                    <a:pt x="477543" y="931562"/>
                    <a:pt x="235413" y="1084433"/>
                  </a:cubicBezTo>
                  <a:cubicBezTo>
                    <a:pt x="168646" y="1121276"/>
                    <a:pt x="111142" y="1171453"/>
                    <a:pt x="48955" y="1214912"/>
                  </a:cubicBezTo>
                  <a:cubicBezTo>
                    <a:pt x="42340" y="1221121"/>
                    <a:pt x="29007" y="1226311"/>
                    <a:pt x="18727" y="1232723"/>
                  </a:cubicBezTo>
                  <a:cubicBezTo>
                    <a:pt x="11501" y="1228652"/>
                    <a:pt x="1323" y="1228754"/>
                    <a:pt x="0" y="1238016"/>
                  </a:cubicBezTo>
                  <a:cubicBezTo>
                    <a:pt x="1934" y="1257659"/>
                    <a:pt x="10992" y="1276284"/>
                    <a:pt x="15572" y="1295724"/>
                  </a:cubicBezTo>
                  <a:cubicBezTo>
                    <a:pt x="80201" y="1521366"/>
                    <a:pt x="117248" y="1753216"/>
                    <a:pt x="165898" y="1982421"/>
                  </a:cubicBezTo>
                  <a:cubicBezTo>
                    <a:pt x="221571" y="2190862"/>
                    <a:pt x="284775" y="2397268"/>
                    <a:pt x="336071" y="2606931"/>
                  </a:cubicBezTo>
                  <a:cubicBezTo>
                    <a:pt x="374238" y="2755018"/>
                    <a:pt x="401820" y="2905752"/>
                    <a:pt x="444567" y="3052618"/>
                  </a:cubicBezTo>
                  <a:cubicBezTo>
                    <a:pt x="489756" y="3204776"/>
                    <a:pt x="544208" y="3354186"/>
                    <a:pt x="580950" y="3508889"/>
                  </a:cubicBezTo>
                  <a:cubicBezTo>
                    <a:pt x="620439" y="3657179"/>
                    <a:pt x="651889" y="3807506"/>
                    <a:pt x="694330" y="3954982"/>
                  </a:cubicBezTo>
                  <a:cubicBezTo>
                    <a:pt x="764252" y="4175841"/>
                    <a:pt x="819416" y="4400872"/>
                    <a:pt x="871933" y="4626514"/>
                  </a:cubicBezTo>
                  <a:cubicBezTo>
                    <a:pt x="883841" y="4688701"/>
                    <a:pt x="897378" y="4759844"/>
                    <a:pt x="916207" y="4823862"/>
                  </a:cubicBezTo>
                  <a:cubicBezTo>
                    <a:pt x="916105" y="4824167"/>
                    <a:pt x="915901" y="4824371"/>
                    <a:pt x="915799" y="4824676"/>
                  </a:cubicBezTo>
                  <a:cubicBezTo>
                    <a:pt x="890966" y="4874853"/>
                    <a:pt x="1081800" y="5008793"/>
                    <a:pt x="1141747" y="5060191"/>
                  </a:cubicBezTo>
                  <a:cubicBezTo>
                    <a:pt x="1142154" y="5064465"/>
                    <a:pt x="1143477" y="5068740"/>
                    <a:pt x="1146022" y="5072302"/>
                  </a:cubicBezTo>
                  <a:cubicBezTo>
                    <a:pt x="1152332" y="5081259"/>
                    <a:pt x="1164443" y="5082073"/>
                    <a:pt x="1174214" y="5083498"/>
                  </a:cubicBezTo>
                  <a:cubicBezTo>
                    <a:pt x="1205867" y="5087671"/>
                    <a:pt x="1237825" y="5087976"/>
                    <a:pt x="1269682" y="5088994"/>
                  </a:cubicBezTo>
                  <a:cubicBezTo>
                    <a:pt x="1438430" y="5090317"/>
                    <a:pt x="1606669" y="5075356"/>
                    <a:pt x="1775417" y="5073625"/>
                  </a:cubicBezTo>
                  <a:cubicBezTo>
                    <a:pt x="1960348" y="5073829"/>
                    <a:pt x="2145076" y="5070979"/>
                    <a:pt x="2329905" y="5065585"/>
                  </a:cubicBezTo>
                  <a:cubicBezTo>
                    <a:pt x="2595851" y="5048384"/>
                    <a:pt x="2864545" y="5032812"/>
                    <a:pt x="3132323" y="5021108"/>
                  </a:cubicBezTo>
                  <a:cubicBezTo>
                    <a:pt x="3172119" y="5015816"/>
                    <a:pt x="3208046" y="5007978"/>
                    <a:pt x="3249267" y="5009505"/>
                  </a:cubicBezTo>
                  <a:cubicBezTo>
                    <a:pt x="3264024" y="5009607"/>
                    <a:pt x="3278884" y="5009607"/>
                    <a:pt x="3293642" y="5008386"/>
                  </a:cubicBezTo>
                  <a:cubicBezTo>
                    <a:pt x="3321936" y="5005943"/>
                    <a:pt x="3332419" y="4967267"/>
                    <a:pt x="3311962" y="4949558"/>
                  </a:cubicBezTo>
                  <a:cubicBezTo>
                    <a:pt x="3318984" y="4929202"/>
                    <a:pt x="3323157" y="4905692"/>
                    <a:pt x="3329264" y="4892461"/>
                  </a:cubicBezTo>
                  <a:cubicBezTo>
                    <a:pt x="3332216" y="4883199"/>
                    <a:pt x="3335574" y="4874039"/>
                    <a:pt x="3339035" y="4864980"/>
                  </a:cubicBezTo>
                  <a:cubicBezTo>
                    <a:pt x="3342597" y="4864166"/>
                    <a:pt x="3346159" y="4863454"/>
                    <a:pt x="3349620" y="4862436"/>
                  </a:cubicBezTo>
                  <a:cubicBezTo>
                    <a:pt x="3365497" y="4853683"/>
                    <a:pt x="3367431" y="4832920"/>
                    <a:pt x="3357762" y="4819791"/>
                  </a:cubicBezTo>
                  <a:cubicBezTo>
                    <a:pt x="3367125" y="4798214"/>
                    <a:pt x="3376489" y="4776637"/>
                    <a:pt x="3384123" y="4754551"/>
                  </a:cubicBezTo>
                  <a:lnTo>
                    <a:pt x="3384021" y="4754551"/>
                  </a:lnTo>
                  <a:cubicBezTo>
                    <a:pt x="3382189" y="4750175"/>
                    <a:pt x="3379848" y="4747630"/>
                    <a:pt x="3377201" y="4746510"/>
                  </a:cubicBezTo>
                  <a:cubicBezTo>
                    <a:pt x="3424019" y="4696639"/>
                    <a:pt x="3340460" y="4540817"/>
                    <a:pt x="3322750" y="4490335"/>
                  </a:cubicBezTo>
                  <a:cubicBezTo>
                    <a:pt x="3292115" y="4415935"/>
                    <a:pt x="3266976" y="4339704"/>
                    <a:pt x="3243974" y="4262658"/>
                  </a:cubicBezTo>
                  <a:cubicBezTo>
                    <a:pt x="3241124" y="4254210"/>
                    <a:pt x="3238682" y="4245457"/>
                    <a:pt x="3234407" y="4237518"/>
                  </a:cubicBezTo>
                  <a:cubicBezTo>
                    <a:pt x="3232066" y="4233142"/>
                    <a:pt x="3229012" y="4229783"/>
                    <a:pt x="3225552" y="4227137"/>
                  </a:cubicBezTo>
                  <a:cubicBezTo>
                    <a:pt x="3332012" y="4143475"/>
                    <a:pt x="3425444" y="4043020"/>
                    <a:pt x="3509717" y="3936560"/>
                  </a:cubicBezTo>
                  <a:cubicBezTo>
                    <a:pt x="3512566" y="3933202"/>
                    <a:pt x="3521421" y="3922006"/>
                    <a:pt x="3528953" y="3910098"/>
                  </a:cubicBezTo>
                  <a:cubicBezTo>
                    <a:pt x="3546968" y="3901141"/>
                    <a:pt x="3559995" y="3886282"/>
                    <a:pt x="3562234" y="3861245"/>
                  </a:cubicBezTo>
                  <a:cubicBezTo>
                    <a:pt x="3541980" y="3760383"/>
                    <a:pt x="3509615" y="3661760"/>
                    <a:pt x="3487936" y="35608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07" name="Google Shape;1807;p37"/>
            <p:cNvGrpSpPr/>
            <p:nvPr/>
          </p:nvGrpSpPr>
          <p:grpSpPr>
            <a:xfrm>
              <a:off x="6043777" y="1850434"/>
              <a:ext cx="1781117" cy="2544538"/>
              <a:chOff x="12087555" y="3700868"/>
              <a:chExt cx="3562234" cy="5089076"/>
            </a:xfrm>
          </p:grpSpPr>
          <p:grpSp>
            <p:nvGrpSpPr>
              <p:cNvPr id="1808" name="Google Shape;1808;p37"/>
              <p:cNvGrpSpPr/>
              <p:nvPr/>
            </p:nvGrpSpPr>
            <p:grpSpPr>
              <a:xfrm>
                <a:off x="12087555" y="3700868"/>
                <a:ext cx="3562234" cy="5089076"/>
                <a:chOff x="12087555" y="3700868"/>
                <a:chExt cx="3562234" cy="5089076"/>
              </a:xfrm>
            </p:grpSpPr>
            <p:sp>
              <p:nvSpPr>
                <p:cNvPr id="1809" name="Google Shape;1809;p37"/>
                <p:cNvSpPr/>
                <p:nvPr/>
              </p:nvSpPr>
              <p:spPr>
                <a:xfrm>
                  <a:off x="12087555" y="3700868"/>
                  <a:ext cx="3562234" cy="5089076"/>
                </a:xfrm>
                <a:custGeom>
                  <a:rect b="b" l="l" r="r" t="t"/>
                  <a:pathLst>
                    <a:path extrusionOk="0" h="5089076" w="3562234">
                      <a:moveTo>
                        <a:pt x="3562234" y="3861245"/>
                      </a:moveTo>
                      <a:cubicBezTo>
                        <a:pt x="3541980" y="3760383"/>
                        <a:pt x="3509615" y="3661760"/>
                        <a:pt x="3487936" y="3560897"/>
                      </a:cubicBezTo>
                      <a:cubicBezTo>
                        <a:pt x="3433994" y="3329454"/>
                        <a:pt x="3389415" y="3095466"/>
                        <a:pt x="3316949" y="2868806"/>
                      </a:cubicBezTo>
                      <a:cubicBezTo>
                        <a:pt x="3240513" y="2639806"/>
                        <a:pt x="3189930" y="2403579"/>
                        <a:pt x="3121128" y="2172339"/>
                      </a:cubicBezTo>
                      <a:cubicBezTo>
                        <a:pt x="3075124" y="2013158"/>
                        <a:pt x="3023014" y="1855809"/>
                        <a:pt x="2980165" y="1695814"/>
                      </a:cubicBezTo>
                      <a:cubicBezTo>
                        <a:pt x="2938843" y="1534597"/>
                        <a:pt x="2903526" y="1371752"/>
                        <a:pt x="2860881" y="1210841"/>
                      </a:cubicBezTo>
                      <a:cubicBezTo>
                        <a:pt x="2840118" y="1130742"/>
                        <a:pt x="2816099" y="1051558"/>
                        <a:pt x="2791672" y="972578"/>
                      </a:cubicBezTo>
                      <a:cubicBezTo>
                        <a:pt x="2743938" y="817367"/>
                        <a:pt x="2711776" y="657575"/>
                        <a:pt x="2659971" y="503585"/>
                      </a:cubicBezTo>
                      <a:cubicBezTo>
                        <a:pt x="2609896" y="368831"/>
                        <a:pt x="2571424" y="224713"/>
                        <a:pt x="2526947" y="85888"/>
                      </a:cubicBezTo>
                      <a:cubicBezTo>
                        <a:pt x="2538957" y="73980"/>
                        <a:pt x="2542214" y="54235"/>
                        <a:pt x="2527761" y="39477"/>
                      </a:cubicBezTo>
                      <a:cubicBezTo>
                        <a:pt x="2514123" y="27365"/>
                        <a:pt x="2493869" y="25635"/>
                        <a:pt x="2476771" y="20750"/>
                      </a:cubicBezTo>
                      <a:cubicBezTo>
                        <a:pt x="2461300" y="19121"/>
                        <a:pt x="2444609" y="16373"/>
                        <a:pt x="2428426" y="16577"/>
                      </a:cubicBezTo>
                      <a:cubicBezTo>
                        <a:pt x="2424457" y="9554"/>
                        <a:pt x="2418655" y="7010"/>
                        <a:pt x="2409801" y="14541"/>
                      </a:cubicBezTo>
                      <a:cubicBezTo>
                        <a:pt x="2400844" y="2531"/>
                        <a:pt x="2384254" y="-3881"/>
                        <a:pt x="2369089" y="2531"/>
                      </a:cubicBezTo>
                      <a:cubicBezTo>
                        <a:pt x="2174286" y="85989"/>
                        <a:pt x="1986912" y="182068"/>
                        <a:pt x="1792414" y="269088"/>
                      </a:cubicBezTo>
                      <a:cubicBezTo>
                        <a:pt x="1520769" y="397939"/>
                        <a:pt x="1252685" y="527401"/>
                        <a:pt x="981548" y="659509"/>
                      </a:cubicBezTo>
                      <a:cubicBezTo>
                        <a:pt x="723032" y="783577"/>
                        <a:pt x="477543" y="931562"/>
                        <a:pt x="235413" y="1084433"/>
                      </a:cubicBezTo>
                      <a:cubicBezTo>
                        <a:pt x="168646" y="1121276"/>
                        <a:pt x="111142" y="1171453"/>
                        <a:pt x="48955" y="1214912"/>
                      </a:cubicBezTo>
                      <a:cubicBezTo>
                        <a:pt x="42340" y="1221121"/>
                        <a:pt x="29007" y="1226311"/>
                        <a:pt x="18727" y="1232723"/>
                      </a:cubicBezTo>
                      <a:cubicBezTo>
                        <a:pt x="11501" y="1228652"/>
                        <a:pt x="1323" y="1228754"/>
                        <a:pt x="0" y="1238016"/>
                      </a:cubicBezTo>
                      <a:cubicBezTo>
                        <a:pt x="1934" y="1257659"/>
                        <a:pt x="10992" y="1276284"/>
                        <a:pt x="15572" y="1295724"/>
                      </a:cubicBezTo>
                      <a:cubicBezTo>
                        <a:pt x="80201" y="1521366"/>
                        <a:pt x="117248" y="1753216"/>
                        <a:pt x="165898" y="1982421"/>
                      </a:cubicBezTo>
                      <a:cubicBezTo>
                        <a:pt x="221571" y="2190862"/>
                        <a:pt x="284775" y="2397268"/>
                        <a:pt x="336071" y="2606931"/>
                      </a:cubicBezTo>
                      <a:cubicBezTo>
                        <a:pt x="374238" y="2755018"/>
                        <a:pt x="401820" y="2905752"/>
                        <a:pt x="444567" y="3052618"/>
                      </a:cubicBezTo>
                      <a:cubicBezTo>
                        <a:pt x="489756" y="3204776"/>
                        <a:pt x="544208" y="3354186"/>
                        <a:pt x="580950" y="3508889"/>
                      </a:cubicBezTo>
                      <a:cubicBezTo>
                        <a:pt x="620439" y="3657179"/>
                        <a:pt x="651889" y="3807506"/>
                        <a:pt x="694330" y="3954982"/>
                      </a:cubicBezTo>
                      <a:cubicBezTo>
                        <a:pt x="764252" y="4175841"/>
                        <a:pt x="819416" y="4400872"/>
                        <a:pt x="871933" y="4626514"/>
                      </a:cubicBezTo>
                      <a:cubicBezTo>
                        <a:pt x="883841" y="4688701"/>
                        <a:pt x="897378" y="4759844"/>
                        <a:pt x="916207" y="4823862"/>
                      </a:cubicBezTo>
                      <a:cubicBezTo>
                        <a:pt x="916105" y="4824167"/>
                        <a:pt x="915901" y="4824371"/>
                        <a:pt x="915799" y="4824676"/>
                      </a:cubicBezTo>
                      <a:cubicBezTo>
                        <a:pt x="890966" y="4874853"/>
                        <a:pt x="1081800" y="5008793"/>
                        <a:pt x="1141747" y="5060191"/>
                      </a:cubicBezTo>
                      <a:cubicBezTo>
                        <a:pt x="1142154" y="5064465"/>
                        <a:pt x="1143477" y="5068740"/>
                        <a:pt x="1146022" y="5072302"/>
                      </a:cubicBezTo>
                      <a:cubicBezTo>
                        <a:pt x="1152332" y="5081259"/>
                        <a:pt x="1164443" y="5082073"/>
                        <a:pt x="1174214" y="5083498"/>
                      </a:cubicBezTo>
                      <a:cubicBezTo>
                        <a:pt x="1205867" y="5087671"/>
                        <a:pt x="1237825" y="5087976"/>
                        <a:pt x="1269682" y="5088994"/>
                      </a:cubicBezTo>
                      <a:cubicBezTo>
                        <a:pt x="1438430" y="5090317"/>
                        <a:pt x="1606669" y="5075356"/>
                        <a:pt x="1775417" y="5073625"/>
                      </a:cubicBezTo>
                      <a:cubicBezTo>
                        <a:pt x="1960348" y="5073829"/>
                        <a:pt x="2145076" y="5070979"/>
                        <a:pt x="2329905" y="5065585"/>
                      </a:cubicBezTo>
                      <a:cubicBezTo>
                        <a:pt x="2595851" y="5048384"/>
                        <a:pt x="2864545" y="5032812"/>
                        <a:pt x="3132323" y="5021108"/>
                      </a:cubicBezTo>
                      <a:cubicBezTo>
                        <a:pt x="3172119" y="5015816"/>
                        <a:pt x="3208046" y="5007978"/>
                        <a:pt x="3249267" y="5009505"/>
                      </a:cubicBezTo>
                      <a:cubicBezTo>
                        <a:pt x="3264024" y="5009607"/>
                        <a:pt x="3278884" y="5009607"/>
                        <a:pt x="3293642" y="5008386"/>
                      </a:cubicBezTo>
                      <a:cubicBezTo>
                        <a:pt x="3321936" y="5005943"/>
                        <a:pt x="3332419" y="4967267"/>
                        <a:pt x="3311962" y="4949558"/>
                      </a:cubicBezTo>
                      <a:cubicBezTo>
                        <a:pt x="3318984" y="4929202"/>
                        <a:pt x="3323157" y="4905692"/>
                        <a:pt x="3329264" y="4892461"/>
                      </a:cubicBezTo>
                      <a:cubicBezTo>
                        <a:pt x="3332216" y="4883199"/>
                        <a:pt x="3335574" y="4874039"/>
                        <a:pt x="3339035" y="4864980"/>
                      </a:cubicBezTo>
                      <a:cubicBezTo>
                        <a:pt x="3342597" y="4864166"/>
                        <a:pt x="3346159" y="4863454"/>
                        <a:pt x="3349620" y="4862436"/>
                      </a:cubicBezTo>
                      <a:cubicBezTo>
                        <a:pt x="3365497" y="4853683"/>
                        <a:pt x="3367431" y="4832920"/>
                        <a:pt x="3357762" y="4819791"/>
                      </a:cubicBezTo>
                      <a:cubicBezTo>
                        <a:pt x="3367125" y="4798214"/>
                        <a:pt x="3376489" y="4776637"/>
                        <a:pt x="3384123" y="4754551"/>
                      </a:cubicBezTo>
                      <a:lnTo>
                        <a:pt x="3384021" y="4754551"/>
                      </a:lnTo>
                      <a:cubicBezTo>
                        <a:pt x="3382189" y="4750175"/>
                        <a:pt x="3379848" y="4747630"/>
                        <a:pt x="3377201" y="4746510"/>
                      </a:cubicBezTo>
                      <a:cubicBezTo>
                        <a:pt x="3424019" y="4696639"/>
                        <a:pt x="3340460" y="4540817"/>
                        <a:pt x="3322750" y="4490335"/>
                      </a:cubicBezTo>
                      <a:cubicBezTo>
                        <a:pt x="3292115" y="4415935"/>
                        <a:pt x="3266976" y="4339704"/>
                        <a:pt x="3243974" y="4262658"/>
                      </a:cubicBezTo>
                      <a:cubicBezTo>
                        <a:pt x="3241124" y="4254210"/>
                        <a:pt x="3238682" y="4245457"/>
                        <a:pt x="3234407" y="4237518"/>
                      </a:cubicBezTo>
                      <a:cubicBezTo>
                        <a:pt x="3232066" y="4233142"/>
                        <a:pt x="3229012" y="4229783"/>
                        <a:pt x="3225552" y="4227137"/>
                      </a:cubicBezTo>
                      <a:cubicBezTo>
                        <a:pt x="3332012" y="4143475"/>
                        <a:pt x="3425444" y="4043020"/>
                        <a:pt x="3509717" y="3936560"/>
                      </a:cubicBezTo>
                      <a:cubicBezTo>
                        <a:pt x="3512566" y="3933202"/>
                        <a:pt x="3521421" y="3922006"/>
                        <a:pt x="3528953" y="3910098"/>
                      </a:cubicBezTo>
                      <a:cubicBezTo>
                        <a:pt x="3546968" y="3901141"/>
                        <a:pt x="3559995" y="3886282"/>
                        <a:pt x="3562234" y="3861245"/>
                      </a:cubicBezTo>
                      <a:close/>
                      <a:moveTo>
                        <a:pt x="2492750" y="95251"/>
                      </a:moveTo>
                      <a:cubicBezTo>
                        <a:pt x="2530815" y="301047"/>
                        <a:pt x="2602263" y="498700"/>
                        <a:pt x="2652440" y="701543"/>
                      </a:cubicBezTo>
                      <a:cubicBezTo>
                        <a:pt x="2699054" y="901741"/>
                        <a:pt x="2763683" y="1096951"/>
                        <a:pt x="2813554" y="1296233"/>
                      </a:cubicBezTo>
                      <a:cubicBezTo>
                        <a:pt x="2854164" y="1457551"/>
                        <a:pt x="2887445" y="1620600"/>
                        <a:pt x="2932940" y="1780595"/>
                      </a:cubicBezTo>
                      <a:cubicBezTo>
                        <a:pt x="2999910" y="2016211"/>
                        <a:pt x="3077058" y="2248876"/>
                        <a:pt x="3136191" y="2486731"/>
                      </a:cubicBezTo>
                      <a:cubicBezTo>
                        <a:pt x="3182195" y="2682858"/>
                        <a:pt x="3249267" y="2872979"/>
                        <a:pt x="3303107" y="3066968"/>
                      </a:cubicBezTo>
                      <a:cubicBezTo>
                        <a:pt x="3368449" y="3327724"/>
                        <a:pt x="3419134" y="3592041"/>
                        <a:pt x="3490379" y="3851474"/>
                      </a:cubicBezTo>
                      <a:cubicBezTo>
                        <a:pt x="3464832" y="3855850"/>
                        <a:pt x="3438777" y="3853408"/>
                        <a:pt x="3413027" y="3855749"/>
                      </a:cubicBezTo>
                      <a:cubicBezTo>
                        <a:pt x="3413027" y="3854934"/>
                        <a:pt x="3413027" y="3854222"/>
                        <a:pt x="3413027" y="3853408"/>
                      </a:cubicBezTo>
                      <a:cubicBezTo>
                        <a:pt x="3413027" y="3842110"/>
                        <a:pt x="3408447" y="3833663"/>
                        <a:pt x="3401628" y="3828065"/>
                      </a:cubicBezTo>
                      <a:cubicBezTo>
                        <a:pt x="3403868" y="3817785"/>
                        <a:pt x="3400814" y="3806895"/>
                        <a:pt x="3398677" y="3796615"/>
                      </a:cubicBezTo>
                      <a:cubicBezTo>
                        <a:pt x="3378219" y="3691988"/>
                        <a:pt x="3355014" y="3585629"/>
                        <a:pt x="3326211" y="3482630"/>
                      </a:cubicBezTo>
                      <a:cubicBezTo>
                        <a:pt x="3264024" y="3251085"/>
                        <a:pt x="3211710" y="3017097"/>
                        <a:pt x="3151356" y="2785145"/>
                      </a:cubicBezTo>
                      <a:cubicBezTo>
                        <a:pt x="3062504" y="2475027"/>
                        <a:pt x="2960624" y="2168573"/>
                        <a:pt x="2877471" y="1856725"/>
                      </a:cubicBezTo>
                      <a:cubicBezTo>
                        <a:pt x="2813860" y="1620803"/>
                        <a:pt x="2734778" y="1388953"/>
                        <a:pt x="2680530" y="1150588"/>
                      </a:cubicBezTo>
                      <a:cubicBezTo>
                        <a:pt x="2644094" y="989168"/>
                        <a:pt x="2603383" y="828766"/>
                        <a:pt x="2565419" y="667753"/>
                      </a:cubicBezTo>
                      <a:cubicBezTo>
                        <a:pt x="2540077" y="561293"/>
                        <a:pt x="2505675" y="456869"/>
                        <a:pt x="2491325" y="348170"/>
                      </a:cubicBezTo>
                      <a:cubicBezTo>
                        <a:pt x="2480231" y="251379"/>
                        <a:pt x="2457942" y="159270"/>
                        <a:pt x="2439723" y="63293"/>
                      </a:cubicBezTo>
                      <a:cubicBezTo>
                        <a:pt x="2444710" y="65023"/>
                        <a:pt x="2448883" y="66652"/>
                        <a:pt x="2451326" y="68484"/>
                      </a:cubicBezTo>
                      <a:cubicBezTo>
                        <a:pt x="2455194" y="87923"/>
                        <a:pt x="2475040" y="94132"/>
                        <a:pt x="2492750" y="95251"/>
                      </a:cubicBezTo>
                      <a:close/>
                      <a:moveTo>
                        <a:pt x="237347" y="1147332"/>
                      </a:moveTo>
                      <a:cubicBezTo>
                        <a:pt x="335562" y="1096850"/>
                        <a:pt x="425331" y="1032220"/>
                        <a:pt x="521308" y="977973"/>
                      </a:cubicBezTo>
                      <a:cubicBezTo>
                        <a:pt x="614129" y="928305"/>
                        <a:pt x="703897" y="873243"/>
                        <a:pt x="797839" y="825916"/>
                      </a:cubicBezTo>
                      <a:cubicBezTo>
                        <a:pt x="1066329" y="685564"/>
                        <a:pt x="1341945" y="559665"/>
                        <a:pt x="1615626" y="429999"/>
                      </a:cubicBezTo>
                      <a:cubicBezTo>
                        <a:pt x="1738269" y="363844"/>
                        <a:pt x="1867934" y="312140"/>
                        <a:pt x="1993630" y="252193"/>
                      </a:cubicBezTo>
                      <a:cubicBezTo>
                        <a:pt x="2114848" y="191126"/>
                        <a:pt x="2238304" y="134843"/>
                        <a:pt x="2363390" y="81104"/>
                      </a:cubicBezTo>
                      <a:cubicBezTo>
                        <a:pt x="2373568" y="75812"/>
                        <a:pt x="2385781" y="71537"/>
                        <a:pt x="2395959" y="65227"/>
                      </a:cubicBezTo>
                      <a:cubicBezTo>
                        <a:pt x="2392600" y="120696"/>
                        <a:pt x="2414177" y="178709"/>
                        <a:pt x="2418553" y="233669"/>
                      </a:cubicBezTo>
                      <a:cubicBezTo>
                        <a:pt x="2435856" y="439567"/>
                        <a:pt x="2494887" y="637321"/>
                        <a:pt x="2539669" y="838231"/>
                      </a:cubicBezTo>
                      <a:cubicBezTo>
                        <a:pt x="2578447" y="995275"/>
                        <a:pt x="2611016" y="1153744"/>
                        <a:pt x="2650506" y="1310584"/>
                      </a:cubicBezTo>
                      <a:cubicBezTo>
                        <a:pt x="2704652" y="1508135"/>
                        <a:pt x="2765413" y="1703854"/>
                        <a:pt x="2819050" y="1901507"/>
                      </a:cubicBezTo>
                      <a:cubicBezTo>
                        <a:pt x="2901389" y="2215391"/>
                        <a:pt x="3007747" y="2522455"/>
                        <a:pt x="3092834" y="2835321"/>
                      </a:cubicBezTo>
                      <a:cubicBezTo>
                        <a:pt x="3160516" y="3107680"/>
                        <a:pt x="3228097" y="3380038"/>
                        <a:pt x="3297815" y="3651785"/>
                      </a:cubicBezTo>
                      <a:cubicBezTo>
                        <a:pt x="3311758" y="3711936"/>
                        <a:pt x="3322241" y="3766795"/>
                        <a:pt x="3334964" y="3828676"/>
                      </a:cubicBezTo>
                      <a:cubicBezTo>
                        <a:pt x="3336287" y="3835291"/>
                        <a:pt x="3340765" y="3841398"/>
                        <a:pt x="3346057" y="3845876"/>
                      </a:cubicBezTo>
                      <a:cubicBezTo>
                        <a:pt x="3345854" y="3846792"/>
                        <a:pt x="3345549" y="3847708"/>
                        <a:pt x="3345447" y="3848726"/>
                      </a:cubicBezTo>
                      <a:cubicBezTo>
                        <a:pt x="3346566" y="3873153"/>
                        <a:pt x="3331808" y="3891066"/>
                        <a:pt x="3309926" y="3899513"/>
                      </a:cubicBezTo>
                      <a:cubicBezTo>
                        <a:pt x="3093444" y="3994167"/>
                        <a:pt x="2880321" y="4096759"/>
                        <a:pt x="2662210" y="4187647"/>
                      </a:cubicBezTo>
                      <a:cubicBezTo>
                        <a:pt x="2566946" y="4229173"/>
                        <a:pt x="2468119" y="4261640"/>
                        <a:pt x="2371939" y="4300824"/>
                      </a:cubicBezTo>
                      <a:cubicBezTo>
                        <a:pt x="2237185" y="4352222"/>
                        <a:pt x="2105179" y="4410643"/>
                        <a:pt x="1967269" y="4453593"/>
                      </a:cubicBezTo>
                      <a:cubicBezTo>
                        <a:pt x="1679644" y="4551097"/>
                        <a:pt x="1394258" y="4656641"/>
                        <a:pt x="1117117" y="4781319"/>
                      </a:cubicBezTo>
                      <a:cubicBezTo>
                        <a:pt x="1118847" y="4779283"/>
                        <a:pt x="1120272" y="4777044"/>
                        <a:pt x="1120984" y="4774296"/>
                      </a:cubicBezTo>
                      <a:cubicBezTo>
                        <a:pt x="1120984" y="4774296"/>
                        <a:pt x="1120984" y="4774296"/>
                        <a:pt x="1121086" y="4774398"/>
                      </a:cubicBezTo>
                      <a:cubicBezTo>
                        <a:pt x="1122918" y="4765543"/>
                        <a:pt x="1121188" y="4756994"/>
                        <a:pt x="1118847" y="4748444"/>
                      </a:cubicBezTo>
                      <a:cubicBezTo>
                        <a:pt x="1121697" y="4742541"/>
                        <a:pt x="1123020" y="4735824"/>
                        <a:pt x="1121900" y="4729005"/>
                      </a:cubicBezTo>
                      <a:cubicBezTo>
                        <a:pt x="1106939" y="4600764"/>
                        <a:pt x="1077220" y="4475679"/>
                        <a:pt x="1049434" y="4349780"/>
                      </a:cubicBezTo>
                      <a:cubicBezTo>
                        <a:pt x="1027247" y="4237620"/>
                        <a:pt x="997934" y="4127292"/>
                        <a:pt x="972388" y="4015846"/>
                      </a:cubicBezTo>
                      <a:cubicBezTo>
                        <a:pt x="940430" y="3869794"/>
                        <a:pt x="910202" y="3723030"/>
                        <a:pt x="866335" y="3580032"/>
                      </a:cubicBezTo>
                      <a:cubicBezTo>
                        <a:pt x="823996" y="3434184"/>
                        <a:pt x="771987" y="3291084"/>
                        <a:pt x="734838" y="3143811"/>
                      </a:cubicBezTo>
                      <a:cubicBezTo>
                        <a:pt x="683033" y="2918474"/>
                        <a:pt x="630515" y="2693341"/>
                        <a:pt x="568024" y="2470752"/>
                      </a:cubicBezTo>
                      <a:cubicBezTo>
                        <a:pt x="497899" y="2212846"/>
                        <a:pt x="421463" y="1956671"/>
                        <a:pt x="368946" y="1694287"/>
                      </a:cubicBezTo>
                      <a:cubicBezTo>
                        <a:pt x="328031" y="1546200"/>
                        <a:pt x="281417" y="1399945"/>
                        <a:pt x="251290" y="1248906"/>
                      </a:cubicBezTo>
                      <a:cubicBezTo>
                        <a:pt x="242639" y="1217864"/>
                        <a:pt x="234191" y="1185600"/>
                        <a:pt x="217602" y="1157611"/>
                      </a:cubicBezTo>
                      <a:cubicBezTo>
                        <a:pt x="224930" y="1153336"/>
                        <a:pt x="231545" y="1149774"/>
                        <a:pt x="237347" y="1147332"/>
                      </a:cubicBezTo>
                      <a:close/>
                      <a:moveTo>
                        <a:pt x="810764" y="4104291"/>
                      </a:moveTo>
                      <a:cubicBezTo>
                        <a:pt x="763132" y="3955695"/>
                        <a:pt x="723032" y="3805165"/>
                        <a:pt x="687308" y="3653312"/>
                      </a:cubicBezTo>
                      <a:cubicBezTo>
                        <a:pt x="636215" y="3424311"/>
                        <a:pt x="558864" y="3203046"/>
                        <a:pt x="492606" y="2978422"/>
                      </a:cubicBezTo>
                      <a:cubicBezTo>
                        <a:pt x="444058" y="2788809"/>
                        <a:pt x="404161" y="2596855"/>
                        <a:pt x="349811" y="2408668"/>
                      </a:cubicBezTo>
                      <a:cubicBezTo>
                        <a:pt x="311034" y="2259257"/>
                        <a:pt x="261672" y="2112595"/>
                        <a:pt x="221469" y="1963592"/>
                      </a:cubicBezTo>
                      <a:cubicBezTo>
                        <a:pt x="172412" y="1747110"/>
                        <a:pt x="132617" y="1528287"/>
                        <a:pt x="59846" y="1317912"/>
                      </a:cubicBezTo>
                      <a:cubicBezTo>
                        <a:pt x="53434" y="1300813"/>
                        <a:pt x="47937" y="1282798"/>
                        <a:pt x="40304" y="1265903"/>
                      </a:cubicBezTo>
                      <a:cubicBezTo>
                        <a:pt x="83967" y="1256641"/>
                        <a:pt x="147375" y="1205243"/>
                        <a:pt x="195414" y="1172267"/>
                      </a:cubicBezTo>
                      <a:cubicBezTo>
                        <a:pt x="197551" y="1185091"/>
                        <a:pt x="200808" y="1197712"/>
                        <a:pt x="203556" y="1210434"/>
                      </a:cubicBezTo>
                      <a:cubicBezTo>
                        <a:pt x="223810" y="1318319"/>
                        <a:pt x="236736" y="1428341"/>
                        <a:pt x="266760" y="1534292"/>
                      </a:cubicBezTo>
                      <a:cubicBezTo>
                        <a:pt x="303401" y="1663855"/>
                        <a:pt x="327929" y="1796167"/>
                        <a:pt x="355104" y="1927868"/>
                      </a:cubicBezTo>
                      <a:cubicBezTo>
                        <a:pt x="394594" y="2113104"/>
                        <a:pt x="453523" y="2293353"/>
                        <a:pt x="499629" y="2476961"/>
                      </a:cubicBezTo>
                      <a:cubicBezTo>
                        <a:pt x="560797" y="2698837"/>
                        <a:pt x="614231" y="2922850"/>
                        <a:pt x="665222" y="3147169"/>
                      </a:cubicBezTo>
                      <a:cubicBezTo>
                        <a:pt x="731378" y="3405075"/>
                        <a:pt x="829797" y="3654126"/>
                        <a:pt x="880279" y="3916307"/>
                      </a:cubicBezTo>
                      <a:cubicBezTo>
                        <a:pt x="937682" y="4190395"/>
                        <a:pt x="1016356" y="4460616"/>
                        <a:pt x="1053811" y="4738470"/>
                      </a:cubicBezTo>
                      <a:cubicBezTo>
                        <a:pt x="1055948" y="4752516"/>
                        <a:pt x="1066329" y="4763508"/>
                        <a:pt x="1079153" y="4767070"/>
                      </a:cubicBezTo>
                      <a:cubicBezTo>
                        <a:pt x="1079459" y="4769614"/>
                        <a:pt x="1079968" y="4772057"/>
                        <a:pt x="1080477" y="4774296"/>
                      </a:cubicBezTo>
                      <a:cubicBezTo>
                        <a:pt x="1082003" y="4784983"/>
                        <a:pt x="1091367" y="4789461"/>
                        <a:pt x="1100730" y="4788952"/>
                      </a:cubicBezTo>
                      <a:cubicBezTo>
                        <a:pt x="1062971" y="4807069"/>
                        <a:pt x="1024906" y="4824574"/>
                        <a:pt x="985517" y="4839027"/>
                      </a:cubicBezTo>
                      <a:cubicBezTo>
                        <a:pt x="987248" y="4829256"/>
                        <a:pt x="986026" y="4818468"/>
                        <a:pt x="982769" y="4809104"/>
                      </a:cubicBezTo>
                      <a:cubicBezTo>
                        <a:pt x="973915" y="4773380"/>
                        <a:pt x="964144" y="4737758"/>
                        <a:pt x="956511" y="4701728"/>
                      </a:cubicBezTo>
                      <a:cubicBezTo>
                        <a:pt x="916105" y="4500920"/>
                        <a:pt x="865928" y="4301537"/>
                        <a:pt x="810764" y="4104291"/>
                      </a:cubicBezTo>
                      <a:close/>
                      <a:moveTo>
                        <a:pt x="1206071" y="5024670"/>
                      </a:moveTo>
                      <a:cubicBezTo>
                        <a:pt x="1205460" y="5026400"/>
                        <a:pt x="1204951" y="5028233"/>
                        <a:pt x="1204442" y="5030064"/>
                      </a:cubicBezTo>
                      <a:cubicBezTo>
                        <a:pt x="1202407" y="5025077"/>
                        <a:pt x="1199048" y="5020294"/>
                        <a:pt x="1193756" y="5016121"/>
                      </a:cubicBezTo>
                      <a:cubicBezTo>
                        <a:pt x="1138083" y="4968998"/>
                        <a:pt x="1077118" y="4927065"/>
                        <a:pt x="1021852" y="4879331"/>
                      </a:cubicBezTo>
                      <a:cubicBezTo>
                        <a:pt x="1064803" y="4871392"/>
                        <a:pt x="1113453" y="4882079"/>
                        <a:pt x="1147447" y="4908541"/>
                      </a:cubicBezTo>
                      <a:cubicBezTo>
                        <a:pt x="1177573" y="4938566"/>
                        <a:pt x="1212177" y="4979379"/>
                        <a:pt x="1206071" y="5024670"/>
                      </a:cubicBezTo>
                      <a:close/>
                      <a:moveTo>
                        <a:pt x="2734167" y="4972865"/>
                      </a:moveTo>
                      <a:cubicBezTo>
                        <a:pt x="2734167" y="4972865"/>
                        <a:pt x="2734778" y="4972763"/>
                        <a:pt x="2735490" y="4972763"/>
                      </a:cubicBezTo>
                      <a:cubicBezTo>
                        <a:pt x="2735083" y="4972865"/>
                        <a:pt x="2734676" y="4972865"/>
                        <a:pt x="2734167" y="4972865"/>
                      </a:cubicBezTo>
                      <a:close/>
                      <a:moveTo>
                        <a:pt x="3355523" y="4758622"/>
                      </a:moveTo>
                      <a:cubicBezTo>
                        <a:pt x="3345141" y="4770327"/>
                        <a:pt x="3333640" y="4788647"/>
                        <a:pt x="3322648" y="4808188"/>
                      </a:cubicBezTo>
                      <a:cubicBezTo>
                        <a:pt x="3246111" y="4801674"/>
                        <a:pt x="3167640" y="4810326"/>
                        <a:pt x="3090696" y="4810733"/>
                      </a:cubicBezTo>
                      <a:cubicBezTo>
                        <a:pt x="2902814" y="4821216"/>
                        <a:pt x="2713710" y="4842996"/>
                        <a:pt x="2523996" y="4847373"/>
                      </a:cubicBezTo>
                      <a:cubicBezTo>
                        <a:pt x="2408172" y="4856736"/>
                        <a:pt x="2298964" y="4868034"/>
                        <a:pt x="2181105" y="4871596"/>
                      </a:cubicBezTo>
                      <a:cubicBezTo>
                        <a:pt x="2059684" y="4884929"/>
                        <a:pt x="1938670" y="4900806"/>
                        <a:pt x="1818470" y="4922281"/>
                      </a:cubicBezTo>
                      <a:cubicBezTo>
                        <a:pt x="1706921" y="4936225"/>
                        <a:pt x="1594660" y="4943756"/>
                        <a:pt x="1484536" y="4967573"/>
                      </a:cubicBezTo>
                      <a:cubicBezTo>
                        <a:pt x="1471305" y="4971745"/>
                        <a:pt x="1452170" y="4971339"/>
                        <a:pt x="1444740" y="4984366"/>
                      </a:cubicBezTo>
                      <a:cubicBezTo>
                        <a:pt x="1443112" y="4987623"/>
                        <a:pt x="1445962" y="4990167"/>
                        <a:pt x="1448812" y="4990167"/>
                      </a:cubicBezTo>
                      <a:cubicBezTo>
                        <a:pt x="1451051" y="4990473"/>
                        <a:pt x="1452883" y="4987928"/>
                        <a:pt x="1453493" y="4985995"/>
                      </a:cubicBezTo>
                      <a:cubicBezTo>
                        <a:pt x="1487385" y="4980397"/>
                        <a:pt x="1522295" y="4978463"/>
                        <a:pt x="1556595" y="4975206"/>
                      </a:cubicBezTo>
                      <a:cubicBezTo>
                        <a:pt x="1769514" y="4959939"/>
                        <a:pt x="1968084" y="4945182"/>
                        <a:pt x="2182632" y="4925029"/>
                      </a:cubicBezTo>
                      <a:cubicBezTo>
                        <a:pt x="2273418" y="4922180"/>
                        <a:pt x="2366443" y="4923910"/>
                        <a:pt x="2457026" y="4912714"/>
                      </a:cubicBezTo>
                      <a:cubicBezTo>
                        <a:pt x="2532850" y="4908236"/>
                        <a:pt x="2608777" y="4909152"/>
                        <a:pt x="2684601" y="4904368"/>
                      </a:cubicBezTo>
                      <a:cubicBezTo>
                        <a:pt x="2861695" y="4897855"/>
                        <a:pt x="3037975" y="4877906"/>
                        <a:pt x="3215374" y="4873937"/>
                      </a:cubicBezTo>
                      <a:cubicBezTo>
                        <a:pt x="3240005" y="4871087"/>
                        <a:pt x="3265551" y="4871596"/>
                        <a:pt x="3290690" y="4870578"/>
                      </a:cubicBezTo>
                      <a:cubicBezTo>
                        <a:pt x="3285398" y="4881672"/>
                        <a:pt x="3281530" y="4890018"/>
                        <a:pt x="3279902" y="4893275"/>
                      </a:cubicBezTo>
                      <a:cubicBezTo>
                        <a:pt x="3272472" y="4908643"/>
                        <a:pt x="3265958" y="4924521"/>
                        <a:pt x="3258121" y="4939584"/>
                      </a:cubicBezTo>
                      <a:cubicBezTo>
                        <a:pt x="3203568" y="4939889"/>
                        <a:pt x="3149524" y="4949558"/>
                        <a:pt x="3095378" y="4955767"/>
                      </a:cubicBezTo>
                      <a:cubicBezTo>
                        <a:pt x="2975280" y="4960550"/>
                        <a:pt x="2857624" y="4962382"/>
                        <a:pt x="2737526" y="4972661"/>
                      </a:cubicBezTo>
                      <a:cubicBezTo>
                        <a:pt x="2596767" y="4980499"/>
                        <a:pt x="2462725" y="4991287"/>
                        <a:pt x="2319320" y="4999226"/>
                      </a:cubicBezTo>
                      <a:cubicBezTo>
                        <a:pt x="2069556" y="5009607"/>
                        <a:pt x="1819182" y="5003602"/>
                        <a:pt x="1569622" y="5019073"/>
                      </a:cubicBezTo>
                      <a:cubicBezTo>
                        <a:pt x="1469371" y="5025179"/>
                        <a:pt x="1367898" y="5030980"/>
                        <a:pt x="1267138" y="5033728"/>
                      </a:cubicBezTo>
                      <a:cubicBezTo>
                        <a:pt x="1271310" y="5000956"/>
                        <a:pt x="1261947" y="4968998"/>
                        <a:pt x="1244645" y="4941110"/>
                      </a:cubicBezTo>
                      <a:cubicBezTo>
                        <a:pt x="1251769" y="4940703"/>
                        <a:pt x="1258894" y="4939889"/>
                        <a:pt x="1266018" y="4938973"/>
                      </a:cubicBezTo>
                      <a:cubicBezTo>
                        <a:pt x="1271718" y="4946912"/>
                        <a:pt x="1280674" y="4952408"/>
                        <a:pt x="1292582" y="4952408"/>
                      </a:cubicBezTo>
                      <a:cubicBezTo>
                        <a:pt x="1401383" y="4941823"/>
                        <a:pt x="1509777" y="4920755"/>
                        <a:pt x="1615117" y="4891646"/>
                      </a:cubicBezTo>
                      <a:cubicBezTo>
                        <a:pt x="1651961" y="4878517"/>
                        <a:pt x="1689211" y="4866914"/>
                        <a:pt x="1726666" y="4855820"/>
                      </a:cubicBezTo>
                      <a:cubicBezTo>
                        <a:pt x="1836383" y="4853479"/>
                        <a:pt x="1945590" y="4836686"/>
                        <a:pt x="2055613" y="4839638"/>
                      </a:cubicBezTo>
                      <a:cubicBezTo>
                        <a:pt x="2182225" y="4839536"/>
                        <a:pt x="2306190" y="4809715"/>
                        <a:pt x="2431785" y="4798010"/>
                      </a:cubicBezTo>
                      <a:cubicBezTo>
                        <a:pt x="2586589" y="4795364"/>
                        <a:pt x="2728671" y="4793227"/>
                        <a:pt x="2883679" y="4776840"/>
                      </a:cubicBezTo>
                      <a:cubicBezTo>
                        <a:pt x="3040214" y="4764627"/>
                        <a:pt x="3198683" y="4761574"/>
                        <a:pt x="3355523" y="4758622"/>
                      </a:cubicBezTo>
                      <a:close/>
                      <a:moveTo>
                        <a:pt x="3253134" y="4501938"/>
                      </a:moveTo>
                      <a:cubicBezTo>
                        <a:pt x="3278680" y="4564532"/>
                        <a:pt x="3308094" y="4624886"/>
                        <a:pt x="3321834" y="4691856"/>
                      </a:cubicBezTo>
                      <a:cubicBezTo>
                        <a:pt x="3100569" y="4692772"/>
                        <a:pt x="2880321" y="4715265"/>
                        <a:pt x="2660277" y="4736536"/>
                      </a:cubicBezTo>
                      <a:cubicBezTo>
                        <a:pt x="2581907" y="4741015"/>
                        <a:pt x="2503029" y="4737961"/>
                        <a:pt x="2424864" y="4747121"/>
                      </a:cubicBezTo>
                      <a:cubicBezTo>
                        <a:pt x="2320032" y="4760556"/>
                        <a:pt x="2217135" y="4786510"/>
                        <a:pt x="2112201" y="4798417"/>
                      </a:cubicBezTo>
                      <a:cubicBezTo>
                        <a:pt x="2019685" y="4805339"/>
                        <a:pt x="1925845" y="4811038"/>
                        <a:pt x="1833228" y="4824676"/>
                      </a:cubicBezTo>
                      <a:cubicBezTo>
                        <a:pt x="2007573" y="4763406"/>
                        <a:pt x="2185990" y="4713636"/>
                        <a:pt x="2359522" y="4649109"/>
                      </a:cubicBezTo>
                      <a:cubicBezTo>
                        <a:pt x="2445728" y="4614097"/>
                        <a:pt x="2533868" y="4584582"/>
                        <a:pt x="2621499" y="4553234"/>
                      </a:cubicBezTo>
                      <a:cubicBezTo>
                        <a:pt x="2756660" y="4499393"/>
                        <a:pt x="2886631" y="4433747"/>
                        <a:pt x="3012225" y="4360365"/>
                      </a:cubicBezTo>
                      <a:cubicBezTo>
                        <a:pt x="3069119" y="4333597"/>
                        <a:pt x="3122655" y="4301638"/>
                        <a:pt x="3173340" y="4265915"/>
                      </a:cubicBezTo>
                      <a:cubicBezTo>
                        <a:pt x="3196138" y="4345709"/>
                        <a:pt x="3222601" y="4424790"/>
                        <a:pt x="3253134" y="4501938"/>
                      </a:cubicBezTo>
                      <a:close/>
                      <a:moveTo>
                        <a:pt x="3219038" y="4163119"/>
                      </a:moveTo>
                      <a:cubicBezTo>
                        <a:pt x="3139244" y="4226628"/>
                        <a:pt x="3048255" y="4272530"/>
                        <a:pt x="2957978" y="4319042"/>
                      </a:cubicBezTo>
                      <a:cubicBezTo>
                        <a:pt x="2788110" y="4417767"/>
                        <a:pt x="2606029" y="4491353"/>
                        <a:pt x="2420080" y="4553132"/>
                      </a:cubicBezTo>
                      <a:cubicBezTo>
                        <a:pt x="2275250" y="4608398"/>
                        <a:pt x="2127570" y="4661221"/>
                        <a:pt x="1977447" y="4702746"/>
                      </a:cubicBezTo>
                      <a:cubicBezTo>
                        <a:pt x="1882895" y="4733178"/>
                        <a:pt x="1790582" y="4769920"/>
                        <a:pt x="1693893" y="4793227"/>
                      </a:cubicBezTo>
                      <a:cubicBezTo>
                        <a:pt x="1595270" y="4828340"/>
                        <a:pt x="1494205" y="4854090"/>
                        <a:pt x="1390696" y="4870171"/>
                      </a:cubicBezTo>
                      <a:cubicBezTo>
                        <a:pt x="1355176" y="4876583"/>
                        <a:pt x="1319044" y="4879331"/>
                        <a:pt x="1283524" y="4885743"/>
                      </a:cubicBezTo>
                      <a:cubicBezTo>
                        <a:pt x="1267341" y="4890120"/>
                        <a:pt x="1259810" y="4902842"/>
                        <a:pt x="1259301" y="4916073"/>
                      </a:cubicBezTo>
                      <a:cubicBezTo>
                        <a:pt x="1249021" y="4917396"/>
                        <a:pt x="1238640" y="4918312"/>
                        <a:pt x="1228157" y="4918617"/>
                      </a:cubicBezTo>
                      <a:cubicBezTo>
                        <a:pt x="1207699" y="4894700"/>
                        <a:pt x="1181339" y="4875463"/>
                        <a:pt x="1153655" y="4864166"/>
                      </a:cubicBezTo>
                      <a:cubicBezTo>
                        <a:pt x="1136353" y="4857856"/>
                        <a:pt x="1111315" y="4851953"/>
                        <a:pt x="1085769" y="4850121"/>
                      </a:cubicBezTo>
                      <a:cubicBezTo>
                        <a:pt x="1125666" y="4835261"/>
                        <a:pt x="1164749" y="4815923"/>
                        <a:pt x="1203628" y="4801674"/>
                      </a:cubicBezTo>
                      <a:cubicBezTo>
                        <a:pt x="1339400" y="4749666"/>
                        <a:pt x="1474052" y="4694807"/>
                        <a:pt x="1611657" y="4647481"/>
                      </a:cubicBezTo>
                      <a:cubicBezTo>
                        <a:pt x="1794755" y="4573793"/>
                        <a:pt x="1988134" y="4523820"/>
                        <a:pt x="2172861" y="4452474"/>
                      </a:cubicBezTo>
                      <a:cubicBezTo>
                        <a:pt x="2341915" y="4382043"/>
                        <a:pt x="2515039" y="4321791"/>
                        <a:pt x="2684500" y="4252581"/>
                      </a:cubicBezTo>
                      <a:cubicBezTo>
                        <a:pt x="2849177" y="4186527"/>
                        <a:pt x="3008154" y="4107547"/>
                        <a:pt x="3170897" y="4036812"/>
                      </a:cubicBezTo>
                      <a:cubicBezTo>
                        <a:pt x="3183823" y="4030705"/>
                        <a:pt x="3196952" y="4024904"/>
                        <a:pt x="3210082" y="4019204"/>
                      </a:cubicBezTo>
                      <a:cubicBezTo>
                        <a:pt x="3194205" y="4031723"/>
                        <a:pt x="3178327" y="4044343"/>
                        <a:pt x="3163162" y="4057778"/>
                      </a:cubicBezTo>
                      <a:cubicBezTo>
                        <a:pt x="3109322" y="4107141"/>
                        <a:pt x="3049985" y="4149175"/>
                        <a:pt x="2984338" y="4181642"/>
                      </a:cubicBezTo>
                      <a:cubicBezTo>
                        <a:pt x="2878998" y="4245661"/>
                        <a:pt x="2762665" y="4285558"/>
                        <a:pt x="2649284" y="4332274"/>
                      </a:cubicBezTo>
                      <a:cubicBezTo>
                        <a:pt x="2462623" y="4407793"/>
                        <a:pt x="2271891" y="4473338"/>
                        <a:pt x="2085230" y="4549366"/>
                      </a:cubicBezTo>
                      <a:cubicBezTo>
                        <a:pt x="2010729" y="4573284"/>
                        <a:pt x="1938364" y="4603512"/>
                        <a:pt x="1863456" y="4625904"/>
                      </a:cubicBezTo>
                      <a:cubicBezTo>
                        <a:pt x="1769718" y="4656844"/>
                        <a:pt x="1673538" y="4676894"/>
                        <a:pt x="1581225" y="4712517"/>
                      </a:cubicBezTo>
                      <a:cubicBezTo>
                        <a:pt x="1565653" y="4723305"/>
                        <a:pt x="1408711" y="4758317"/>
                        <a:pt x="1436293" y="4780505"/>
                      </a:cubicBezTo>
                      <a:cubicBezTo>
                        <a:pt x="1514458" y="4768291"/>
                        <a:pt x="1589469" y="4739081"/>
                        <a:pt x="1665192" y="4716384"/>
                      </a:cubicBezTo>
                      <a:cubicBezTo>
                        <a:pt x="1783763" y="4686055"/>
                        <a:pt x="1901724" y="4652162"/>
                        <a:pt x="2016225" y="4609212"/>
                      </a:cubicBezTo>
                      <a:cubicBezTo>
                        <a:pt x="2101107" y="4582648"/>
                        <a:pt x="2182937" y="4547840"/>
                        <a:pt x="2266395" y="4517204"/>
                      </a:cubicBezTo>
                      <a:cubicBezTo>
                        <a:pt x="2437993" y="4457054"/>
                        <a:pt x="2610507" y="4398430"/>
                        <a:pt x="2779153" y="4330238"/>
                      </a:cubicBezTo>
                      <a:cubicBezTo>
                        <a:pt x="2891109" y="4289018"/>
                        <a:pt x="2996246" y="4231310"/>
                        <a:pt x="3098737" y="4170752"/>
                      </a:cubicBezTo>
                      <a:cubicBezTo>
                        <a:pt x="3175477" y="4113960"/>
                        <a:pt x="3248351" y="4050959"/>
                        <a:pt x="3321936" y="3989383"/>
                      </a:cubicBezTo>
                      <a:cubicBezTo>
                        <a:pt x="3334862" y="3976356"/>
                        <a:pt x="3348806" y="3963837"/>
                        <a:pt x="3360510" y="3949690"/>
                      </a:cubicBezTo>
                      <a:cubicBezTo>
                        <a:pt x="3372825" y="3941344"/>
                        <a:pt x="3383613" y="3931777"/>
                        <a:pt x="3392367" y="3920683"/>
                      </a:cubicBezTo>
                      <a:cubicBezTo>
                        <a:pt x="3401221" y="3925263"/>
                        <a:pt x="3411501" y="3924754"/>
                        <a:pt x="3421475" y="3923635"/>
                      </a:cubicBezTo>
                      <a:cubicBezTo>
                        <a:pt x="3439490" y="3923329"/>
                        <a:pt x="3461779" y="3923736"/>
                        <a:pt x="3483356" y="3921497"/>
                      </a:cubicBezTo>
                      <a:cubicBezTo>
                        <a:pt x="3398575" y="4005464"/>
                        <a:pt x="3313692" y="4090245"/>
                        <a:pt x="3219038" y="41631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0" name="Google Shape;1810;p37"/>
                <p:cNvSpPr/>
                <p:nvPr/>
              </p:nvSpPr>
              <p:spPr>
                <a:xfrm>
                  <a:off x="15122577" y="8209281"/>
                  <a:ext cx="120706" cy="85118"/>
                </a:xfrm>
                <a:custGeom>
                  <a:rect b="b" l="l" r="r" t="t"/>
                  <a:pathLst>
                    <a:path extrusionOk="0" h="85118" w="120706">
                      <a:moveTo>
                        <a:pt x="37049" y="79832"/>
                      </a:moveTo>
                      <a:cubicBezTo>
                        <a:pt x="63308" y="86956"/>
                        <a:pt x="98829" y="91231"/>
                        <a:pt x="114197" y="63038"/>
                      </a:cubicBezTo>
                      <a:cubicBezTo>
                        <a:pt x="136690" y="20495"/>
                        <a:pt x="96691" y="-1998"/>
                        <a:pt x="58219" y="140"/>
                      </a:cubicBezTo>
                      <a:cubicBezTo>
                        <a:pt x="47125" y="-166"/>
                        <a:pt x="37457" y="6857"/>
                        <a:pt x="32876" y="16424"/>
                      </a:cubicBezTo>
                      <a:cubicBezTo>
                        <a:pt x="15371" y="3193"/>
                        <a:pt x="-201" y="27009"/>
                        <a:pt x="2" y="43395"/>
                      </a:cubicBezTo>
                      <a:cubicBezTo>
                        <a:pt x="511" y="63242"/>
                        <a:pt x="19544" y="75761"/>
                        <a:pt x="37049" y="798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1" name="Google Shape;1811;p37"/>
                <p:cNvSpPr/>
                <p:nvPr/>
              </p:nvSpPr>
              <p:spPr>
                <a:xfrm>
                  <a:off x="12605502" y="4991682"/>
                  <a:ext cx="541114" cy="611001"/>
                </a:xfrm>
                <a:custGeom>
                  <a:rect b="b" l="l" r="r" t="t"/>
                  <a:pathLst>
                    <a:path extrusionOk="0" h="611001" w="541114">
                      <a:moveTo>
                        <a:pt x="83154" y="512680"/>
                      </a:moveTo>
                      <a:cubicBezTo>
                        <a:pt x="93638" y="552679"/>
                        <a:pt x="100762" y="609878"/>
                        <a:pt x="153178" y="610998"/>
                      </a:cubicBezTo>
                      <a:cubicBezTo>
                        <a:pt x="248442" y="611812"/>
                        <a:pt x="219944" y="482147"/>
                        <a:pt x="204067" y="422505"/>
                      </a:cubicBezTo>
                      <a:cubicBezTo>
                        <a:pt x="222998" y="456091"/>
                        <a:pt x="262080" y="468814"/>
                        <a:pt x="298924" y="462809"/>
                      </a:cubicBezTo>
                      <a:cubicBezTo>
                        <a:pt x="364978" y="451206"/>
                        <a:pt x="356022" y="363881"/>
                        <a:pt x="359787" y="312788"/>
                      </a:cubicBezTo>
                      <a:cubicBezTo>
                        <a:pt x="369762" y="352176"/>
                        <a:pt x="378718" y="391870"/>
                        <a:pt x="389405" y="431156"/>
                      </a:cubicBezTo>
                      <a:cubicBezTo>
                        <a:pt x="396020" y="452326"/>
                        <a:pt x="400600" y="476651"/>
                        <a:pt x="418106" y="491816"/>
                      </a:cubicBezTo>
                      <a:cubicBezTo>
                        <a:pt x="458614" y="522247"/>
                        <a:pt x="533217" y="506065"/>
                        <a:pt x="540342" y="450494"/>
                      </a:cubicBezTo>
                      <a:cubicBezTo>
                        <a:pt x="546754" y="373651"/>
                        <a:pt x="511844" y="299455"/>
                        <a:pt x="488435" y="227701"/>
                      </a:cubicBezTo>
                      <a:cubicBezTo>
                        <a:pt x="462074" y="160833"/>
                        <a:pt x="444976" y="90199"/>
                        <a:pt x="414646" y="24959"/>
                      </a:cubicBezTo>
                      <a:cubicBezTo>
                        <a:pt x="399379" y="126"/>
                        <a:pt x="365182" y="1958"/>
                        <a:pt x="339432" y="329"/>
                      </a:cubicBezTo>
                      <a:cubicBezTo>
                        <a:pt x="275311" y="-5472"/>
                        <a:pt x="261470" y="66689"/>
                        <a:pt x="256686" y="116051"/>
                      </a:cubicBezTo>
                      <a:cubicBezTo>
                        <a:pt x="251495" y="154930"/>
                        <a:pt x="242335" y="193097"/>
                        <a:pt x="232666" y="231060"/>
                      </a:cubicBezTo>
                      <a:cubicBezTo>
                        <a:pt x="201013" y="198593"/>
                        <a:pt x="177299" y="159205"/>
                        <a:pt x="151753" y="121852"/>
                      </a:cubicBezTo>
                      <a:cubicBezTo>
                        <a:pt x="138725" y="101904"/>
                        <a:pt x="122950" y="73508"/>
                        <a:pt x="94961" y="78495"/>
                      </a:cubicBezTo>
                      <a:cubicBezTo>
                        <a:pt x="78574" y="81650"/>
                        <a:pt x="64427" y="91115"/>
                        <a:pt x="48855" y="96815"/>
                      </a:cubicBezTo>
                      <a:cubicBezTo>
                        <a:pt x="33588" y="102922"/>
                        <a:pt x="16083" y="107909"/>
                        <a:pt x="7126" y="122870"/>
                      </a:cubicBezTo>
                      <a:cubicBezTo>
                        <a:pt x="-4375" y="146075"/>
                        <a:pt x="-2441" y="189942"/>
                        <a:pt x="16490" y="208567"/>
                      </a:cubicBezTo>
                      <a:cubicBezTo>
                        <a:pt x="43970" y="308513"/>
                        <a:pt x="59237" y="411411"/>
                        <a:pt x="83154" y="512680"/>
                      </a:cubicBezTo>
                      <a:close/>
                      <a:moveTo>
                        <a:pt x="33487" y="178136"/>
                      </a:moveTo>
                      <a:cubicBezTo>
                        <a:pt x="32978" y="167856"/>
                        <a:pt x="35217" y="157882"/>
                        <a:pt x="39593" y="148416"/>
                      </a:cubicBezTo>
                      <a:cubicBezTo>
                        <a:pt x="58015" y="140274"/>
                        <a:pt x="78167" y="135490"/>
                        <a:pt x="96793" y="127654"/>
                      </a:cubicBezTo>
                      <a:cubicBezTo>
                        <a:pt x="138013" y="180476"/>
                        <a:pt x="169157" y="275639"/>
                        <a:pt x="239893" y="293959"/>
                      </a:cubicBezTo>
                      <a:cubicBezTo>
                        <a:pt x="261164" y="294977"/>
                        <a:pt x="274294" y="276046"/>
                        <a:pt x="277754" y="257217"/>
                      </a:cubicBezTo>
                      <a:cubicBezTo>
                        <a:pt x="290476" y="218541"/>
                        <a:pt x="300756" y="179051"/>
                        <a:pt x="307372" y="138747"/>
                      </a:cubicBezTo>
                      <a:cubicBezTo>
                        <a:pt x="313784" y="110555"/>
                        <a:pt x="311137" y="81141"/>
                        <a:pt x="326709" y="55188"/>
                      </a:cubicBezTo>
                      <a:cubicBezTo>
                        <a:pt x="342790" y="47961"/>
                        <a:pt x="363553" y="51422"/>
                        <a:pt x="381263" y="50404"/>
                      </a:cubicBezTo>
                      <a:cubicBezTo>
                        <a:pt x="406707" y="126432"/>
                        <a:pt x="424213" y="205310"/>
                        <a:pt x="453423" y="280321"/>
                      </a:cubicBezTo>
                      <a:cubicBezTo>
                        <a:pt x="469097" y="327342"/>
                        <a:pt x="486094" y="375280"/>
                        <a:pt x="491590" y="424947"/>
                      </a:cubicBezTo>
                      <a:cubicBezTo>
                        <a:pt x="495966" y="453649"/>
                        <a:pt x="475814" y="459552"/>
                        <a:pt x="451998" y="452122"/>
                      </a:cubicBezTo>
                      <a:cubicBezTo>
                        <a:pt x="417597" y="368461"/>
                        <a:pt x="409048" y="274316"/>
                        <a:pt x="367014" y="193911"/>
                      </a:cubicBezTo>
                      <a:cubicBezTo>
                        <a:pt x="353782" y="173861"/>
                        <a:pt x="323045" y="181494"/>
                        <a:pt x="319789" y="205005"/>
                      </a:cubicBezTo>
                      <a:cubicBezTo>
                        <a:pt x="312053" y="246836"/>
                        <a:pt x="311748" y="289481"/>
                        <a:pt x="309305" y="331820"/>
                      </a:cubicBezTo>
                      <a:cubicBezTo>
                        <a:pt x="306863" y="356654"/>
                        <a:pt x="307575" y="385763"/>
                        <a:pt x="294955" y="409782"/>
                      </a:cubicBezTo>
                      <a:cubicBezTo>
                        <a:pt x="271546" y="414668"/>
                        <a:pt x="251903" y="404490"/>
                        <a:pt x="241012" y="383524"/>
                      </a:cubicBezTo>
                      <a:cubicBezTo>
                        <a:pt x="218010" y="349530"/>
                        <a:pt x="203151" y="313704"/>
                        <a:pt x="183101" y="277166"/>
                      </a:cubicBezTo>
                      <a:cubicBezTo>
                        <a:pt x="175365" y="257624"/>
                        <a:pt x="149616" y="237472"/>
                        <a:pt x="132415" y="258642"/>
                      </a:cubicBezTo>
                      <a:cubicBezTo>
                        <a:pt x="119795" y="277471"/>
                        <a:pt x="131804" y="301999"/>
                        <a:pt x="132924" y="322762"/>
                      </a:cubicBezTo>
                      <a:cubicBezTo>
                        <a:pt x="140761" y="373244"/>
                        <a:pt x="152872" y="422912"/>
                        <a:pt x="164679" y="472478"/>
                      </a:cubicBezTo>
                      <a:cubicBezTo>
                        <a:pt x="169259" y="500976"/>
                        <a:pt x="179335" y="534766"/>
                        <a:pt x="163356" y="561127"/>
                      </a:cubicBezTo>
                      <a:cubicBezTo>
                        <a:pt x="158267" y="560210"/>
                        <a:pt x="153076" y="558989"/>
                        <a:pt x="148394" y="556852"/>
                      </a:cubicBezTo>
                      <a:cubicBezTo>
                        <a:pt x="95266" y="444794"/>
                        <a:pt x="82137" y="317979"/>
                        <a:pt x="32672" y="204496"/>
                      </a:cubicBezTo>
                      <a:cubicBezTo>
                        <a:pt x="38677" y="197168"/>
                        <a:pt x="33385" y="186990"/>
                        <a:pt x="33487" y="1781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2" name="Google Shape;1812;p37"/>
                <p:cNvSpPr/>
                <p:nvPr/>
              </p:nvSpPr>
              <p:spPr>
                <a:xfrm>
                  <a:off x="13178261" y="4821997"/>
                  <a:ext cx="367102" cy="615680"/>
                </a:xfrm>
                <a:custGeom>
                  <a:rect b="b" l="l" r="r" t="t"/>
                  <a:pathLst>
                    <a:path extrusionOk="0" h="615680" w="367102">
                      <a:moveTo>
                        <a:pt x="87376" y="614785"/>
                      </a:moveTo>
                      <a:cubicBezTo>
                        <a:pt x="191190" y="628321"/>
                        <a:pt x="166356" y="485018"/>
                        <a:pt x="161573" y="420185"/>
                      </a:cubicBezTo>
                      <a:cubicBezTo>
                        <a:pt x="177857" y="412857"/>
                        <a:pt x="194345" y="410516"/>
                        <a:pt x="212462" y="408175"/>
                      </a:cubicBezTo>
                      <a:cubicBezTo>
                        <a:pt x="242079" y="441151"/>
                        <a:pt x="237092" y="494483"/>
                        <a:pt x="269763" y="526034"/>
                      </a:cubicBezTo>
                      <a:cubicBezTo>
                        <a:pt x="288083" y="542420"/>
                        <a:pt x="317293" y="543744"/>
                        <a:pt x="338158" y="531327"/>
                      </a:cubicBezTo>
                      <a:cubicBezTo>
                        <a:pt x="382736" y="500590"/>
                        <a:pt x="365332" y="437894"/>
                        <a:pt x="354442" y="393926"/>
                      </a:cubicBezTo>
                      <a:cubicBezTo>
                        <a:pt x="325639" y="291639"/>
                        <a:pt x="292866" y="189454"/>
                        <a:pt x="243504" y="95106"/>
                      </a:cubicBezTo>
                      <a:cubicBezTo>
                        <a:pt x="227016" y="67422"/>
                        <a:pt x="216533" y="31189"/>
                        <a:pt x="186814" y="14905"/>
                      </a:cubicBezTo>
                      <a:cubicBezTo>
                        <a:pt x="156993" y="2996"/>
                        <a:pt x="123609" y="-1889"/>
                        <a:pt x="91549" y="656"/>
                      </a:cubicBezTo>
                      <a:cubicBezTo>
                        <a:pt x="64578" y="4523"/>
                        <a:pt x="36080" y="17144"/>
                        <a:pt x="24172" y="42995"/>
                      </a:cubicBezTo>
                      <a:cubicBezTo>
                        <a:pt x="18065" y="53682"/>
                        <a:pt x="21119" y="64063"/>
                        <a:pt x="27836" y="70883"/>
                      </a:cubicBezTo>
                      <a:cubicBezTo>
                        <a:pt x="26513" y="71900"/>
                        <a:pt x="25393" y="73223"/>
                        <a:pt x="24478" y="74954"/>
                      </a:cubicBezTo>
                      <a:cubicBezTo>
                        <a:pt x="17048" y="72002"/>
                        <a:pt x="9211" y="81976"/>
                        <a:pt x="9720" y="91747"/>
                      </a:cubicBezTo>
                      <a:cubicBezTo>
                        <a:pt x="-1578" y="199734"/>
                        <a:pt x="-3104" y="308840"/>
                        <a:pt x="5547" y="417132"/>
                      </a:cubicBezTo>
                      <a:cubicBezTo>
                        <a:pt x="13791" y="484509"/>
                        <a:pt x="3002" y="595243"/>
                        <a:pt x="87376" y="614785"/>
                      </a:cubicBezTo>
                      <a:close/>
                      <a:moveTo>
                        <a:pt x="63051" y="69254"/>
                      </a:moveTo>
                      <a:cubicBezTo>
                        <a:pt x="86766" y="40858"/>
                        <a:pt x="134194" y="52461"/>
                        <a:pt x="165847" y="60196"/>
                      </a:cubicBezTo>
                      <a:cubicBezTo>
                        <a:pt x="198620" y="104876"/>
                        <a:pt x="217856" y="161465"/>
                        <a:pt x="242079" y="211845"/>
                      </a:cubicBezTo>
                      <a:cubicBezTo>
                        <a:pt x="253275" y="248282"/>
                        <a:pt x="360651" y="488783"/>
                        <a:pt x="307929" y="495195"/>
                      </a:cubicBezTo>
                      <a:cubicBezTo>
                        <a:pt x="301823" y="495297"/>
                        <a:pt x="295513" y="491328"/>
                        <a:pt x="292968" y="485526"/>
                      </a:cubicBezTo>
                      <a:cubicBezTo>
                        <a:pt x="266201" y="429752"/>
                        <a:pt x="257040" y="345683"/>
                        <a:pt x="174295" y="375199"/>
                      </a:cubicBezTo>
                      <a:cubicBezTo>
                        <a:pt x="149665" y="379677"/>
                        <a:pt x="120760" y="394232"/>
                        <a:pt x="122999" y="423136"/>
                      </a:cubicBezTo>
                      <a:cubicBezTo>
                        <a:pt x="117503" y="466087"/>
                        <a:pt x="124424" y="516772"/>
                        <a:pt x="107121" y="558094"/>
                      </a:cubicBezTo>
                      <a:cubicBezTo>
                        <a:pt x="50431" y="552802"/>
                        <a:pt x="44324" y="233524"/>
                        <a:pt x="34757" y="115359"/>
                      </a:cubicBezTo>
                      <a:cubicBezTo>
                        <a:pt x="35877" y="114749"/>
                        <a:pt x="36894" y="113833"/>
                        <a:pt x="37607" y="112612"/>
                      </a:cubicBezTo>
                      <a:cubicBezTo>
                        <a:pt x="40151" y="101314"/>
                        <a:pt x="39337" y="89304"/>
                        <a:pt x="40151" y="77600"/>
                      </a:cubicBezTo>
                      <a:cubicBezTo>
                        <a:pt x="47988" y="79635"/>
                        <a:pt x="56741" y="77498"/>
                        <a:pt x="63051" y="6925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3" name="Google Shape;1813;p37"/>
                <p:cNvSpPr/>
                <p:nvPr/>
              </p:nvSpPr>
              <p:spPr>
                <a:xfrm>
                  <a:off x="13272152" y="4936354"/>
                  <a:ext cx="119562" cy="183455"/>
                </a:xfrm>
                <a:custGeom>
                  <a:rect b="b" l="l" r="r" t="t"/>
                  <a:pathLst>
                    <a:path extrusionOk="0" h="183455" w="119562">
                      <a:moveTo>
                        <a:pt x="40304" y="175145"/>
                      </a:moveTo>
                      <a:cubicBezTo>
                        <a:pt x="155415" y="228070"/>
                        <a:pt x="133634" y="11282"/>
                        <a:pt x="48344" y="1512"/>
                      </a:cubicBezTo>
                      <a:cubicBezTo>
                        <a:pt x="24121" y="-4697"/>
                        <a:pt x="-11807" y="8433"/>
                        <a:pt x="8651" y="36931"/>
                      </a:cubicBezTo>
                      <a:cubicBezTo>
                        <a:pt x="-1222" y="83952"/>
                        <a:pt x="-13537" y="150617"/>
                        <a:pt x="40304" y="175145"/>
                      </a:cubicBezTo>
                      <a:close/>
                      <a:moveTo>
                        <a:pt x="67784" y="129650"/>
                      </a:moveTo>
                      <a:cubicBezTo>
                        <a:pt x="32161" y="118862"/>
                        <a:pt x="42136" y="71433"/>
                        <a:pt x="32365" y="42732"/>
                      </a:cubicBezTo>
                      <a:cubicBezTo>
                        <a:pt x="69412" y="48330"/>
                        <a:pt x="67071" y="100644"/>
                        <a:pt x="67784" y="1296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4" name="Google Shape;1814;p37"/>
                <p:cNvSpPr/>
                <p:nvPr/>
              </p:nvSpPr>
              <p:spPr>
                <a:xfrm>
                  <a:off x="13464650" y="4659418"/>
                  <a:ext cx="425563" cy="568093"/>
                </a:xfrm>
                <a:custGeom>
                  <a:rect b="b" l="l" r="r" t="t"/>
                  <a:pathLst>
                    <a:path extrusionOk="0" h="568093" w="425563">
                      <a:moveTo>
                        <a:pt x="14314" y="155398"/>
                      </a:moveTo>
                      <a:cubicBezTo>
                        <a:pt x="-7466" y="232444"/>
                        <a:pt x="85152" y="234785"/>
                        <a:pt x="137466" y="227457"/>
                      </a:cubicBezTo>
                      <a:cubicBezTo>
                        <a:pt x="174615" y="305826"/>
                        <a:pt x="185912" y="554877"/>
                        <a:pt x="287690" y="566073"/>
                      </a:cubicBezTo>
                      <a:cubicBezTo>
                        <a:pt x="392623" y="585614"/>
                        <a:pt x="388247" y="458697"/>
                        <a:pt x="371250" y="389487"/>
                      </a:cubicBezTo>
                      <a:cubicBezTo>
                        <a:pt x="357612" y="321703"/>
                        <a:pt x="325450" y="258906"/>
                        <a:pt x="309369" y="192445"/>
                      </a:cubicBezTo>
                      <a:cubicBezTo>
                        <a:pt x="310285" y="190410"/>
                        <a:pt x="312015" y="189086"/>
                        <a:pt x="313745" y="187763"/>
                      </a:cubicBezTo>
                      <a:lnTo>
                        <a:pt x="313745" y="187865"/>
                      </a:lnTo>
                      <a:cubicBezTo>
                        <a:pt x="345704" y="165372"/>
                        <a:pt x="392114" y="160181"/>
                        <a:pt x="413081" y="124559"/>
                      </a:cubicBezTo>
                      <a:cubicBezTo>
                        <a:pt x="436388" y="81711"/>
                        <a:pt x="429671" y="7311"/>
                        <a:pt x="370538" y="1917"/>
                      </a:cubicBezTo>
                      <a:cubicBezTo>
                        <a:pt x="257157" y="-7854"/>
                        <a:pt x="141537" y="21051"/>
                        <a:pt x="34263" y="58709"/>
                      </a:cubicBezTo>
                      <a:cubicBezTo>
                        <a:pt x="3322" y="72652"/>
                        <a:pt x="-3802" y="107155"/>
                        <a:pt x="1694" y="137892"/>
                      </a:cubicBezTo>
                      <a:cubicBezTo>
                        <a:pt x="2406" y="145627"/>
                        <a:pt x="7597" y="152141"/>
                        <a:pt x="14314" y="155398"/>
                      </a:cubicBezTo>
                      <a:close/>
                      <a:moveTo>
                        <a:pt x="51056" y="116111"/>
                      </a:moveTo>
                      <a:cubicBezTo>
                        <a:pt x="133496" y="90260"/>
                        <a:pt x="217463" y="73467"/>
                        <a:pt x="303567" y="58200"/>
                      </a:cubicBezTo>
                      <a:cubicBezTo>
                        <a:pt x="327791" y="54536"/>
                        <a:pt x="351505" y="47920"/>
                        <a:pt x="376237" y="53722"/>
                      </a:cubicBezTo>
                      <a:cubicBezTo>
                        <a:pt x="396694" y="116824"/>
                        <a:pt x="328300" y="125679"/>
                        <a:pt x="292474" y="157841"/>
                      </a:cubicBezTo>
                      <a:cubicBezTo>
                        <a:pt x="262958" y="180537"/>
                        <a:pt x="284535" y="219315"/>
                        <a:pt x="286978" y="249339"/>
                      </a:cubicBezTo>
                      <a:cubicBezTo>
                        <a:pt x="300107" y="332797"/>
                        <a:pt x="342854" y="420428"/>
                        <a:pt x="317308" y="504700"/>
                      </a:cubicBezTo>
                      <a:cubicBezTo>
                        <a:pt x="317002" y="504700"/>
                        <a:pt x="316595" y="504802"/>
                        <a:pt x="316290" y="504802"/>
                      </a:cubicBezTo>
                      <a:cubicBezTo>
                        <a:pt x="308453" y="505107"/>
                        <a:pt x="300514" y="504395"/>
                        <a:pt x="292983" y="501952"/>
                      </a:cubicBezTo>
                      <a:cubicBezTo>
                        <a:pt x="261024" y="442514"/>
                        <a:pt x="243010" y="376562"/>
                        <a:pt x="227132" y="311322"/>
                      </a:cubicBezTo>
                      <a:cubicBezTo>
                        <a:pt x="211255" y="252392"/>
                        <a:pt x="197718" y="140029"/>
                        <a:pt x="110902" y="177280"/>
                      </a:cubicBezTo>
                      <a:cubicBezTo>
                        <a:pt x="88714" y="183387"/>
                        <a:pt x="61030" y="192852"/>
                        <a:pt x="39759" y="180537"/>
                      </a:cubicBezTo>
                      <a:cubicBezTo>
                        <a:pt x="35280" y="173514"/>
                        <a:pt x="34161" y="164354"/>
                        <a:pt x="32838" y="156110"/>
                      </a:cubicBezTo>
                      <a:cubicBezTo>
                        <a:pt x="49428" y="150207"/>
                        <a:pt x="47087" y="130259"/>
                        <a:pt x="51056" y="1161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5" name="Google Shape;1815;p37"/>
                <p:cNvSpPr/>
                <p:nvPr/>
              </p:nvSpPr>
              <p:spPr>
                <a:xfrm>
                  <a:off x="13952066" y="4408232"/>
                  <a:ext cx="403823" cy="688253"/>
                </a:xfrm>
                <a:custGeom>
                  <a:rect b="b" l="l" r="r" t="t"/>
                  <a:pathLst>
                    <a:path extrusionOk="0" h="688253" w="403823">
                      <a:moveTo>
                        <a:pt x="370" y="352540"/>
                      </a:moveTo>
                      <a:cubicBezTo>
                        <a:pt x="370" y="412894"/>
                        <a:pt x="4848" y="473045"/>
                        <a:pt x="11566" y="532993"/>
                      </a:cubicBezTo>
                      <a:cubicBezTo>
                        <a:pt x="16146" y="584085"/>
                        <a:pt x="19097" y="645152"/>
                        <a:pt x="65406" y="677110"/>
                      </a:cubicBezTo>
                      <a:cubicBezTo>
                        <a:pt x="83625" y="688917"/>
                        <a:pt x="110494" y="692784"/>
                        <a:pt x="130137" y="681589"/>
                      </a:cubicBezTo>
                      <a:cubicBezTo>
                        <a:pt x="203621" y="625203"/>
                        <a:pt x="160162" y="494419"/>
                        <a:pt x="153750" y="415744"/>
                      </a:cubicBezTo>
                      <a:cubicBezTo>
                        <a:pt x="178889" y="403124"/>
                        <a:pt x="205962" y="393658"/>
                        <a:pt x="233137" y="386228"/>
                      </a:cubicBezTo>
                      <a:cubicBezTo>
                        <a:pt x="254917" y="435082"/>
                        <a:pt x="249421" y="495233"/>
                        <a:pt x="280972" y="539608"/>
                      </a:cubicBezTo>
                      <a:cubicBezTo>
                        <a:pt x="306519" y="568411"/>
                        <a:pt x="350487" y="551720"/>
                        <a:pt x="372878" y="527395"/>
                      </a:cubicBezTo>
                      <a:cubicBezTo>
                        <a:pt x="412063" y="484343"/>
                        <a:pt x="408093" y="422156"/>
                        <a:pt x="393335" y="369639"/>
                      </a:cubicBezTo>
                      <a:cubicBezTo>
                        <a:pt x="366059" y="278344"/>
                        <a:pt x="344482" y="185420"/>
                        <a:pt x="319648" y="93413"/>
                      </a:cubicBezTo>
                      <a:cubicBezTo>
                        <a:pt x="312524" y="68579"/>
                        <a:pt x="308554" y="41506"/>
                        <a:pt x="292168" y="20642"/>
                      </a:cubicBezTo>
                      <a:cubicBezTo>
                        <a:pt x="270693" y="-4803"/>
                        <a:pt x="225503" y="-7144"/>
                        <a:pt x="201585" y="15960"/>
                      </a:cubicBezTo>
                      <a:cubicBezTo>
                        <a:pt x="153037" y="82930"/>
                        <a:pt x="186929" y="173411"/>
                        <a:pt x="185708" y="249439"/>
                      </a:cubicBezTo>
                      <a:lnTo>
                        <a:pt x="185708" y="249439"/>
                      </a:lnTo>
                      <a:lnTo>
                        <a:pt x="185708" y="249439"/>
                      </a:lnTo>
                      <a:cubicBezTo>
                        <a:pt x="168711" y="259006"/>
                        <a:pt x="151918" y="264298"/>
                        <a:pt x="132274" y="268878"/>
                      </a:cubicBezTo>
                      <a:cubicBezTo>
                        <a:pt x="116601" y="254121"/>
                        <a:pt x="120468" y="227353"/>
                        <a:pt x="117110" y="207404"/>
                      </a:cubicBezTo>
                      <a:cubicBezTo>
                        <a:pt x="114260" y="172291"/>
                        <a:pt x="114870" y="131885"/>
                        <a:pt x="99705" y="98909"/>
                      </a:cubicBezTo>
                      <a:cubicBezTo>
                        <a:pt x="77925" y="45577"/>
                        <a:pt x="22354" y="47307"/>
                        <a:pt x="8818" y="104812"/>
                      </a:cubicBezTo>
                      <a:cubicBezTo>
                        <a:pt x="-3599" y="151426"/>
                        <a:pt x="2202" y="200483"/>
                        <a:pt x="2609" y="248116"/>
                      </a:cubicBezTo>
                      <a:cubicBezTo>
                        <a:pt x="-953" y="282924"/>
                        <a:pt x="65" y="317732"/>
                        <a:pt x="370" y="352540"/>
                      </a:cubicBezTo>
                      <a:close/>
                      <a:moveTo>
                        <a:pt x="49325" y="106135"/>
                      </a:moveTo>
                      <a:cubicBezTo>
                        <a:pt x="78739" y="162011"/>
                        <a:pt x="55839" y="232747"/>
                        <a:pt x="85965" y="288929"/>
                      </a:cubicBezTo>
                      <a:cubicBezTo>
                        <a:pt x="98281" y="309895"/>
                        <a:pt x="123725" y="322515"/>
                        <a:pt x="147439" y="313864"/>
                      </a:cubicBezTo>
                      <a:cubicBezTo>
                        <a:pt x="171968" y="304908"/>
                        <a:pt x="199346" y="297783"/>
                        <a:pt x="218379" y="279260"/>
                      </a:cubicBezTo>
                      <a:cubicBezTo>
                        <a:pt x="255426" y="250049"/>
                        <a:pt x="178482" y="12398"/>
                        <a:pt x="260108" y="45883"/>
                      </a:cubicBezTo>
                      <a:cubicBezTo>
                        <a:pt x="266622" y="54330"/>
                        <a:pt x="267436" y="61760"/>
                        <a:pt x="270387" y="73261"/>
                      </a:cubicBezTo>
                      <a:cubicBezTo>
                        <a:pt x="285145" y="145829"/>
                        <a:pt x="303465" y="217684"/>
                        <a:pt x="321378" y="289539"/>
                      </a:cubicBezTo>
                      <a:cubicBezTo>
                        <a:pt x="330945" y="346840"/>
                        <a:pt x="397610" y="468160"/>
                        <a:pt x="322091" y="499813"/>
                      </a:cubicBezTo>
                      <a:cubicBezTo>
                        <a:pt x="294203" y="457880"/>
                        <a:pt x="293898" y="320989"/>
                        <a:pt x="222857" y="341650"/>
                      </a:cubicBezTo>
                      <a:cubicBezTo>
                        <a:pt x="186522" y="351420"/>
                        <a:pt x="144081" y="361293"/>
                        <a:pt x="119959" y="392233"/>
                      </a:cubicBezTo>
                      <a:cubicBezTo>
                        <a:pt x="111512" y="408416"/>
                        <a:pt x="118534" y="427449"/>
                        <a:pt x="117211" y="444853"/>
                      </a:cubicBezTo>
                      <a:cubicBezTo>
                        <a:pt x="116499" y="505920"/>
                        <a:pt x="139094" y="574722"/>
                        <a:pt x="108153" y="631005"/>
                      </a:cubicBezTo>
                      <a:cubicBezTo>
                        <a:pt x="61437" y="610140"/>
                        <a:pt x="49325" y="373710"/>
                        <a:pt x="39758" y="316205"/>
                      </a:cubicBezTo>
                      <a:cubicBezTo>
                        <a:pt x="33550" y="246894"/>
                        <a:pt x="18996" y="171579"/>
                        <a:pt x="49325" y="10613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6" name="Google Shape;1816;p37"/>
                <p:cNvSpPr/>
                <p:nvPr/>
              </p:nvSpPr>
              <p:spPr>
                <a:xfrm>
                  <a:off x="12889369" y="5276562"/>
                  <a:ext cx="1801369" cy="1702156"/>
                </a:xfrm>
                <a:custGeom>
                  <a:rect b="b" l="l" r="r" t="t"/>
                  <a:pathLst>
                    <a:path extrusionOk="0" h="1702156" w="1801369">
                      <a:moveTo>
                        <a:pt x="1384889" y="8163"/>
                      </a:moveTo>
                      <a:cubicBezTo>
                        <a:pt x="1187032" y="67398"/>
                        <a:pt x="991110" y="135589"/>
                        <a:pt x="802820" y="221083"/>
                      </a:cubicBezTo>
                      <a:cubicBezTo>
                        <a:pt x="728827" y="256094"/>
                        <a:pt x="654733" y="290801"/>
                        <a:pt x="577483" y="317975"/>
                      </a:cubicBezTo>
                      <a:cubicBezTo>
                        <a:pt x="440083" y="369882"/>
                        <a:pt x="300952" y="417107"/>
                        <a:pt x="160295" y="459447"/>
                      </a:cubicBezTo>
                      <a:cubicBezTo>
                        <a:pt x="121110" y="474917"/>
                        <a:pt x="72460" y="476647"/>
                        <a:pt x="40502" y="505349"/>
                      </a:cubicBezTo>
                      <a:cubicBezTo>
                        <a:pt x="34802" y="511252"/>
                        <a:pt x="32462" y="518784"/>
                        <a:pt x="32767" y="526315"/>
                      </a:cubicBezTo>
                      <a:cubicBezTo>
                        <a:pt x="26660" y="523872"/>
                        <a:pt x="20452" y="522448"/>
                        <a:pt x="14447" y="526417"/>
                      </a:cubicBezTo>
                      <a:cubicBezTo>
                        <a:pt x="11393" y="528860"/>
                        <a:pt x="8951" y="532320"/>
                        <a:pt x="7119" y="536289"/>
                      </a:cubicBezTo>
                      <a:cubicBezTo>
                        <a:pt x="-11100" y="540870"/>
                        <a:pt x="11292" y="593591"/>
                        <a:pt x="12208" y="608857"/>
                      </a:cubicBezTo>
                      <a:cubicBezTo>
                        <a:pt x="27169" y="673995"/>
                        <a:pt x="43555" y="738726"/>
                        <a:pt x="60145" y="803457"/>
                      </a:cubicBezTo>
                      <a:cubicBezTo>
                        <a:pt x="78669" y="874193"/>
                        <a:pt x="91595" y="946150"/>
                        <a:pt x="106454" y="1017700"/>
                      </a:cubicBezTo>
                      <a:cubicBezTo>
                        <a:pt x="137293" y="1143701"/>
                        <a:pt x="178208" y="1267260"/>
                        <a:pt x="217596" y="1390818"/>
                      </a:cubicBezTo>
                      <a:cubicBezTo>
                        <a:pt x="242735" y="1465015"/>
                        <a:pt x="260139" y="1541450"/>
                        <a:pt x="279681" y="1617173"/>
                      </a:cubicBezTo>
                      <a:cubicBezTo>
                        <a:pt x="286296" y="1638852"/>
                        <a:pt x="290367" y="1662464"/>
                        <a:pt x="304006" y="1681089"/>
                      </a:cubicBezTo>
                      <a:cubicBezTo>
                        <a:pt x="333826" y="1715490"/>
                        <a:pt x="385021" y="1699206"/>
                        <a:pt x="423391" y="1691471"/>
                      </a:cubicBezTo>
                      <a:cubicBezTo>
                        <a:pt x="507867" y="1674881"/>
                        <a:pt x="584710" y="1637020"/>
                        <a:pt x="661654" y="1599769"/>
                      </a:cubicBezTo>
                      <a:cubicBezTo>
                        <a:pt x="738089" y="1568218"/>
                        <a:pt x="816051" y="1539923"/>
                        <a:pt x="892995" y="1509594"/>
                      </a:cubicBezTo>
                      <a:cubicBezTo>
                        <a:pt x="1041184" y="1471427"/>
                        <a:pt x="1182860" y="1416263"/>
                        <a:pt x="1323212" y="1356214"/>
                      </a:cubicBezTo>
                      <a:cubicBezTo>
                        <a:pt x="1363618" y="1341049"/>
                        <a:pt x="1406059" y="1333110"/>
                        <a:pt x="1447890" y="1322831"/>
                      </a:cubicBezTo>
                      <a:cubicBezTo>
                        <a:pt x="1507430" y="1306037"/>
                        <a:pt x="1564629" y="1281916"/>
                        <a:pt x="1622032" y="1259016"/>
                      </a:cubicBezTo>
                      <a:cubicBezTo>
                        <a:pt x="1676483" y="1233062"/>
                        <a:pt x="1746914" y="1221460"/>
                        <a:pt x="1789762" y="1177898"/>
                      </a:cubicBezTo>
                      <a:cubicBezTo>
                        <a:pt x="1812052" y="1141564"/>
                        <a:pt x="1797192" y="1097494"/>
                        <a:pt x="1786913" y="1059632"/>
                      </a:cubicBezTo>
                      <a:cubicBezTo>
                        <a:pt x="1752512" y="917347"/>
                        <a:pt x="1700503" y="780353"/>
                        <a:pt x="1662438" y="639187"/>
                      </a:cubicBezTo>
                      <a:cubicBezTo>
                        <a:pt x="1621116" y="457920"/>
                        <a:pt x="1579489" y="275330"/>
                        <a:pt x="1502646" y="105056"/>
                      </a:cubicBezTo>
                      <a:cubicBezTo>
                        <a:pt x="1475472" y="47653"/>
                        <a:pt x="1467431" y="-24508"/>
                        <a:pt x="1384889" y="8163"/>
                      </a:cubicBezTo>
                      <a:close/>
                      <a:moveTo>
                        <a:pt x="981034" y="219556"/>
                      </a:moveTo>
                      <a:cubicBezTo>
                        <a:pt x="1124032" y="164698"/>
                        <a:pt x="1266216" y="114114"/>
                        <a:pt x="1414099" y="70655"/>
                      </a:cubicBezTo>
                      <a:cubicBezTo>
                        <a:pt x="1447686" y="142306"/>
                        <a:pt x="1475370" y="215892"/>
                        <a:pt x="1499390" y="290597"/>
                      </a:cubicBezTo>
                      <a:cubicBezTo>
                        <a:pt x="1397306" y="317772"/>
                        <a:pt x="1302856" y="369373"/>
                        <a:pt x="1199449" y="393800"/>
                      </a:cubicBezTo>
                      <a:cubicBezTo>
                        <a:pt x="1137059" y="409372"/>
                        <a:pt x="1078435" y="436649"/>
                        <a:pt x="1016452" y="453646"/>
                      </a:cubicBezTo>
                      <a:cubicBezTo>
                        <a:pt x="1002102" y="458327"/>
                        <a:pt x="885871" y="489064"/>
                        <a:pt x="820122" y="519496"/>
                      </a:cubicBezTo>
                      <a:cubicBezTo>
                        <a:pt x="799970" y="450694"/>
                        <a:pt x="779716" y="381994"/>
                        <a:pt x="773712" y="310444"/>
                      </a:cubicBezTo>
                      <a:cubicBezTo>
                        <a:pt x="842310" y="278893"/>
                        <a:pt x="910298" y="246018"/>
                        <a:pt x="981034" y="219556"/>
                      </a:cubicBezTo>
                      <a:close/>
                      <a:moveTo>
                        <a:pt x="1546818" y="453442"/>
                      </a:moveTo>
                      <a:cubicBezTo>
                        <a:pt x="1455829" y="474612"/>
                        <a:pt x="1364737" y="495883"/>
                        <a:pt x="1274765" y="521125"/>
                      </a:cubicBezTo>
                      <a:cubicBezTo>
                        <a:pt x="1205658" y="527944"/>
                        <a:pt x="1141843" y="557561"/>
                        <a:pt x="1073143" y="565602"/>
                      </a:cubicBezTo>
                      <a:cubicBezTo>
                        <a:pt x="1009226" y="568960"/>
                        <a:pt x="949889" y="593794"/>
                        <a:pt x="889128" y="611402"/>
                      </a:cubicBezTo>
                      <a:cubicBezTo>
                        <a:pt x="880680" y="614353"/>
                        <a:pt x="862666" y="617610"/>
                        <a:pt x="848519" y="623310"/>
                      </a:cubicBezTo>
                      <a:cubicBezTo>
                        <a:pt x="843430" y="601733"/>
                        <a:pt x="837730" y="580258"/>
                        <a:pt x="831623" y="558884"/>
                      </a:cubicBezTo>
                      <a:cubicBezTo>
                        <a:pt x="881189" y="546773"/>
                        <a:pt x="930043" y="529572"/>
                        <a:pt x="980118" y="519191"/>
                      </a:cubicBezTo>
                      <a:cubicBezTo>
                        <a:pt x="1063576" y="502906"/>
                        <a:pt x="1142759" y="471253"/>
                        <a:pt x="1225708" y="452831"/>
                      </a:cubicBezTo>
                      <a:cubicBezTo>
                        <a:pt x="1325756" y="430338"/>
                        <a:pt x="1416542" y="385149"/>
                        <a:pt x="1514758" y="356753"/>
                      </a:cubicBezTo>
                      <a:cubicBezTo>
                        <a:pt x="1516386" y="356346"/>
                        <a:pt x="1517811" y="355633"/>
                        <a:pt x="1519236" y="355023"/>
                      </a:cubicBezTo>
                      <a:cubicBezTo>
                        <a:pt x="1528905" y="387693"/>
                        <a:pt x="1538065" y="420466"/>
                        <a:pt x="1546818" y="453442"/>
                      </a:cubicBezTo>
                      <a:close/>
                      <a:moveTo>
                        <a:pt x="1682997" y="940450"/>
                      </a:moveTo>
                      <a:cubicBezTo>
                        <a:pt x="1457152" y="994087"/>
                        <a:pt x="1245148" y="1094542"/>
                        <a:pt x="1017877" y="1143701"/>
                      </a:cubicBezTo>
                      <a:cubicBezTo>
                        <a:pt x="1007903" y="1146042"/>
                        <a:pt x="993450" y="1146551"/>
                        <a:pt x="981339" y="1149604"/>
                      </a:cubicBezTo>
                      <a:cubicBezTo>
                        <a:pt x="980219" y="1144719"/>
                        <a:pt x="978998" y="1139935"/>
                        <a:pt x="977878" y="1135050"/>
                      </a:cubicBezTo>
                      <a:cubicBezTo>
                        <a:pt x="972993" y="1116119"/>
                        <a:pt x="968311" y="1097189"/>
                        <a:pt x="963426" y="1078258"/>
                      </a:cubicBezTo>
                      <a:cubicBezTo>
                        <a:pt x="1052176" y="1073169"/>
                        <a:pt x="1138077" y="1033475"/>
                        <a:pt x="1224894" y="1016275"/>
                      </a:cubicBezTo>
                      <a:cubicBezTo>
                        <a:pt x="1280770" y="1007929"/>
                        <a:pt x="1333084" y="987472"/>
                        <a:pt x="1386314" y="969457"/>
                      </a:cubicBezTo>
                      <a:cubicBezTo>
                        <a:pt x="1481375" y="947778"/>
                        <a:pt x="1574095" y="918161"/>
                        <a:pt x="1667527" y="891291"/>
                      </a:cubicBezTo>
                      <a:cubicBezTo>
                        <a:pt x="1672819" y="907779"/>
                        <a:pt x="1677908" y="924064"/>
                        <a:pt x="1682997" y="940450"/>
                      </a:cubicBezTo>
                      <a:close/>
                      <a:moveTo>
                        <a:pt x="919254" y="1171283"/>
                      </a:moveTo>
                      <a:cubicBezTo>
                        <a:pt x="925768" y="1197745"/>
                        <a:pt x="931468" y="1224615"/>
                        <a:pt x="937065" y="1251484"/>
                      </a:cubicBezTo>
                      <a:cubicBezTo>
                        <a:pt x="888721" y="1231027"/>
                        <a:pt x="837628" y="1217694"/>
                        <a:pt x="786943" y="1204157"/>
                      </a:cubicBezTo>
                      <a:cubicBezTo>
                        <a:pt x="822667" y="1142989"/>
                        <a:pt x="860121" y="1080395"/>
                        <a:pt x="882207" y="1012713"/>
                      </a:cubicBezTo>
                      <a:cubicBezTo>
                        <a:pt x="894420" y="1065536"/>
                        <a:pt x="906634" y="1118257"/>
                        <a:pt x="919254" y="1171283"/>
                      </a:cubicBezTo>
                      <a:close/>
                      <a:moveTo>
                        <a:pt x="1571347" y="850987"/>
                      </a:moveTo>
                      <a:cubicBezTo>
                        <a:pt x="1498575" y="873277"/>
                        <a:pt x="1424176" y="890274"/>
                        <a:pt x="1351811" y="913988"/>
                      </a:cubicBezTo>
                      <a:cubicBezTo>
                        <a:pt x="1313746" y="928746"/>
                        <a:pt x="1276292" y="944623"/>
                        <a:pt x="1236497" y="953987"/>
                      </a:cubicBezTo>
                      <a:cubicBezTo>
                        <a:pt x="1140316" y="977192"/>
                        <a:pt x="1050141" y="1019023"/>
                        <a:pt x="955894" y="1048131"/>
                      </a:cubicBezTo>
                      <a:cubicBezTo>
                        <a:pt x="942154" y="993986"/>
                        <a:pt x="928313" y="939840"/>
                        <a:pt x="914674" y="885592"/>
                      </a:cubicBezTo>
                      <a:cubicBezTo>
                        <a:pt x="953961" y="873786"/>
                        <a:pt x="993349" y="861979"/>
                        <a:pt x="1032737" y="850580"/>
                      </a:cubicBezTo>
                      <a:cubicBezTo>
                        <a:pt x="1081387" y="832565"/>
                        <a:pt x="1130139" y="814856"/>
                        <a:pt x="1179603" y="798775"/>
                      </a:cubicBezTo>
                      <a:cubicBezTo>
                        <a:pt x="1164438" y="835924"/>
                        <a:pt x="1181842" y="886304"/>
                        <a:pt x="1233443" y="900146"/>
                      </a:cubicBezTo>
                      <a:cubicBezTo>
                        <a:pt x="1292475" y="914192"/>
                        <a:pt x="1368605" y="883251"/>
                        <a:pt x="1376136" y="817299"/>
                      </a:cubicBezTo>
                      <a:cubicBezTo>
                        <a:pt x="1380920" y="790837"/>
                        <a:pt x="1372371" y="760201"/>
                        <a:pt x="1350488" y="744934"/>
                      </a:cubicBezTo>
                      <a:cubicBezTo>
                        <a:pt x="1432420" y="714706"/>
                        <a:pt x="1513333" y="681120"/>
                        <a:pt x="1598114" y="659950"/>
                      </a:cubicBezTo>
                      <a:cubicBezTo>
                        <a:pt x="1601473" y="673893"/>
                        <a:pt x="1604832" y="687837"/>
                        <a:pt x="1608190" y="701781"/>
                      </a:cubicBezTo>
                      <a:cubicBezTo>
                        <a:pt x="1619691" y="742695"/>
                        <a:pt x="1632617" y="783305"/>
                        <a:pt x="1645645" y="823914"/>
                      </a:cubicBezTo>
                      <a:cubicBezTo>
                        <a:pt x="1617452" y="832769"/>
                        <a:pt x="1588445" y="846509"/>
                        <a:pt x="1571347" y="850987"/>
                      </a:cubicBezTo>
                      <a:close/>
                      <a:moveTo>
                        <a:pt x="1266419" y="773229"/>
                      </a:moveTo>
                      <a:cubicBezTo>
                        <a:pt x="1270083" y="794399"/>
                        <a:pt x="1292169" y="798673"/>
                        <a:pt x="1310693" y="799996"/>
                      </a:cubicBezTo>
                      <a:cubicBezTo>
                        <a:pt x="1317410" y="850275"/>
                        <a:pt x="1218889" y="871445"/>
                        <a:pt x="1203419" y="822388"/>
                      </a:cubicBezTo>
                      <a:cubicBezTo>
                        <a:pt x="1199653" y="811803"/>
                        <a:pt x="1200773" y="800607"/>
                        <a:pt x="1205149" y="790837"/>
                      </a:cubicBezTo>
                      <a:cubicBezTo>
                        <a:pt x="1225403" y="784526"/>
                        <a:pt x="1245759" y="778623"/>
                        <a:pt x="1266419" y="773229"/>
                      </a:cubicBezTo>
                      <a:close/>
                      <a:moveTo>
                        <a:pt x="1582033" y="593387"/>
                      </a:moveTo>
                      <a:cubicBezTo>
                        <a:pt x="1506310" y="612623"/>
                        <a:pt x="1433437" y="641324"/>
                        <a:pt x="1360259" y="668601"/>
                      </a:cubicBezTo>
                      <a:cubicBezTo>
                        <a:pt x="1246064" y="714503"/>
                        <a:pt x="1125253" y="740456"/>
                        <a:pt x="1011669" y="788496"/>
                      </a:cubicBezTo>
                      <a:cubicBezTo>
                        <a:pt x="973909" y="799793"/>
                        <a:pt x="936251" y="810989"/>
                        <a:pt x="898593" y="822388"/>
                      </a:cubicBezTo>
                      <a:cubicBezTo>
                        <a:pt x="884650" y="767020"/>
                        <a:pt x="870706" y="711755"/>
                        <a:pt x="856661" y="656388"/>
                      </a:cubicBezTo>
                      <a:cubicBezTo>
                        <a:pt x="901647" y="656693"/>
                        <a:pt x="947142" y="638475"/>
                        <a:pt x="991211" y="630943"/>
                      </a:cubicBezTo>
                      <a:cubicBezTo>
                        <a:pt x="1038945" y="619646"/>
                        <a:pt x="1088613" y="626159"/>
                        <a:pt x="1136347" y="614862"/>
                      </a:cubicBezTo>
                      <a:cubicBezTo>
                        <a:pt x="1278836" y="583413"/>
                        <a:pt x="1421733" y="554101"/>
                        <a:pt x="1563815" y="519394"/>
                      </a:cubicBezTo>
                      <a:cubicBezTo>
                        <a:pt x="1569922" y="544025"/>
                        <a:pt x="1576028" y="568655"/>
                        <a:pt x="1582033" y="593387"/>
                      </a:cubicBezTo>
                      <a:close/>
                      <a:moveTo>
                        <a:pt x="171999" y="1045180"/>
                      </a:moveTo>
                      <a:cubicBezTo>
                        <a:pt x="156020" y="984927"/>
                        <a:pt x="140957" y="924471"/>
                        <a:pt x="125080" y="864320"/>
                      </a:cubicBezTo>
                      <a:cubicBezTo>
                        <a:pt x="128845" y="865643"/>
                        <a:pt x="133425" y="866763"/>
                        <a:pt x="138921" y="867374"/>
                      </a:cubicBezTo>
                      <a:cubicBezTo>
                        <a:pt x="212507" y="876839"/>
                        <a:pt x="284668" y="862692"/>
                        <a:pt x="356930" y="848137"/>
                      </a:cubicBezTo>
                      <a:cubicBezTo>
                        <a:pt x="373724" y="887220"/>
                        <a:pt x="376675" y="930985"/>
                        <a:pt x="390313" y="970882"/>
                      </a:cubicBezTo>
                      <a:cubicBezTo>
                        <a:pt x="318051" y="997242"/>
                        <a:pt x="247620" y="1029303"/>
                        <a:pt x="171999" y="1045180"/>
                      </a:cubicBezTo>
                      <a:close/>
                      <a:moveTo>
                        <a:pt x="538299" y="986352"/>
                      </a:moveTo>
                      <a:cubicBezTo>
                        <a:pt x="589086" y="975869"/>
                        <a:pt x="639263" y="963554"/>
                        <a:pt x="689338" y="950323"/>
                      </a:cubicBezTo>
                      <a:cubicBezTo>
                        <a:pt x="654835" y="1011899"/>
                        <a:pt x="621248" y="1074390"/>
                        <a:pt x="581962" y="1133015"/>
                      </a:cubicBezTo>
                      <a:cubicBezTo>
                        <a:pt x="507358" y="1111539"/>
                        <a:pt x="440083" y="1072965"/>
                        <a:pt x="373215" y="1033068"/>
                      </a:cubicBezTo>
                      <a:cubicBezTo>
                        <a:pt x="427564" y="1014545"/>
                        <a:pt x="482015" y="996225"/>
                        <a:pt x="538299" y="986352"/>
                      </a:cubicBezTo>
                      <a:close/>
                      <a:moveTo>
                        <a:pt x="623385" y="904930"/>
                      </a:moveTo>
                      <a:cubicBezTo>
                        <a:pt x="623894" y="856382"/>
                        <a:pt x="614938" y="807325"/>
                        <a:pt x="610968" y="758878"/>
                      </a:cubicBezTo>
                      <a:cubicBezTo>
                        <a:pt x="674478" y="727429"/>
                        <a:pt x="746842" y="723867"/>
                        <a:pt x="814626" y="706157"/>
                      </a:cubicBezTo>
                      <a:cubicBezTo>
                        <a:pt x="824194" y="750736"/>
                        <a:pt x="833862" y="795213"/>
                        <a:pt x="843531" y="839588"/>
                      </a:cubicBezTo>
                      <a:cubicBezTo>
                        <a:pt x="815135" y="848646"/>
                        <a:pt x="786739" y="857807"/>
                        <a:pt x="758648" y="867679"/>
                      </a:cubicBezTo>
                      <a:cubicBezTo>
                        <a:pt x="713968" y="881623"/>
                        <a:pt x="668677" y="893429"/>
                        <a:pt x="623385" y="904930"/>
                      </a:cubicBezTo>
                      <a:close/>
                      <a:moveTo>
                        <a:pt x="666743" y="357567"/>
                      </a:moveTo>
                      <a:cubicBezTo>
                        <a:pt x="693918" y="346575"/>
                        <a:pt x="720685" y="334769"/>
                        <a:pt x="747453" y="322657"/>
                      </a:cubicBezTo>
                      <a:cubicBezTo>
                        <a:pt x="745926" y="350239"/>
                        <a:pt x="747351" y="377516"/>
                        <a:pt x="750608" y="404589"/>
                      </a:cubicBezTo>
                      <a:cubicBezTo>
                        <a:pt x="748776" y="415886"/>
                        <a:pt x="748471" y="427387"/>
                        <a:pt x="748572" y="438786"/>
                      </a:cubicBezTo>
                      <a:cubicBezTo>
                        <a:pt x="748572" y="441127"/>
                        <a:pt x="750506" y="443061"/>
                        <a:pt x="752847" y="443061"/>
                      </a:cubicBezTo>
                      <a:cubicBezTo>
                        <a:pt x="754374" y="442654"/>
                        <a:pt x="755290" y="441839"/>
                        <a:pt x="756002" y="440720"/>
                      </a:cubicBezTo>
                      <a:cubicBezTo>
                        <a:pt x="762211" y="475833"/>
                        <a:pt x="770658" y="510641"/>
                        <a:pt x="779309" y="545450"/>
                      </a:cubicBezTo>
                      <a:cubicBezTo>
                        <a:pt x="776969" y="548299"/>
                        <a:pt x="775645" y="551047"/>
                        <a:pt x="775340" y="553694"/>
                      </a:cubicBezTo>
                      <a:cubicBezTo>
                        <a:pt x="755799" y="543007"/>
                        <a:pt x="731168" y="552167"/>
                        <a:pt x="709998" y="553999"/>
                      </a:cubicBezTo>
                      <a:cubicBezTo>
                        <a:pt x="478250" y="592573"/>
                        <a:pt x="559062" y="627381"/>
                        <a:pt x="465935" y="431865"/>
                      </a:cubicBezTo>
                      <a:cubicBezTo>
                        <a:pt x="533312" y="408049"/>
                        <a:pt x="600180" y="383317"/>
                        <a:pt x="666743" y="357567"/>
                      </a:cubicBezTo>
                      <a:close/>
                      <a:moveTo>
                        <a:pt x="35820" y="576899"/>
                      </a:moveTo>
                      <a:cubicBezTo>
                        <a:pt x="45387" y="567637"/>
                        <a:pt x="47525" y="548808"/>
                        <a:pt x="32258" y="542396"/>
                      </a:cubicBezTo>
                      <a:cubicBezTo>
                        <a:pt x="32258" y="542294"/>
                        <a:pt x="32258" y="542091"/>
                        <a:pt x="32156" y="541989"/>
                      </a:cubicBezTo>
                      <a:cubicBezTo>
                        <a:pt x="33581" y="541480"/>
                        <a:pt x="35108" y="541073"/>
                        <a:pt x="36634" y="540768"/>
                      </a:cubicBezTo>
                      <a:cubicBezTo>
                        <a:pt x="41316" y="549724"/>
                        <a:pt x="49662" y="556645"/>
                        <a:pt x="60247" y="557561"/>
                      </a:cubicBezTo>
                      <a:cubicBezTo>
                        <a:pt x="73376" y="559800"/>
                        <a:pt x="85793" y="555017"/>
                        <a:pt x="97803" y="550437"/>
                      </a:cubicBezTo>
                      <a:cubicBezTo>
                        <a:pt x="142585" y="536086"/>
                        <a:pt x="187877" y="523160"/>
                        <a:pt x="232761" y="508911"/>
                      </a:cubicBezTo>
                      <a:cubicBezTo>
                        <a:pt x="261361" y="500158"/>
                        <a:pt x="289757" y="491100"/>
                        <a:pt x="318153" y="481940"/>
                      </a:cubicBezTo>
                      <a:cubicBezTo>
                        <a:pt x="319476" y="539343"/>
                        <a:pt x="332809" y="597153"/>
                        <a:pt x="338712" y="654148"/>
                      </a:cubicBezTo>
                      <a:cubicBezTo>
                        <a:pt x="281207" y="685293"/>
                        <a:pt x="214135" y="694351"/>
                        <a:pt x="151135" y="709414"/>
                      </a:cubicBezTo>
                      <a:cubicBezTo>
                        <a:pt x="133425" y="714910"/>
                        <a:pt x="105131" y="719592"/>
                        <a:pt x="87422" y="731398"/>
                      </a:cubicBezTo>
                      <a:cubicBezTo>
                        <a:pt x="78974" y="703714"/>
                        <a:pt x="70119" y="676133"/>
                        <a:pt x="60552" y="648652"/>
                      </a:cubicBezTo>
                      <a:cubicBezTo>
                        <a:pt x="52410" y="624836"/>
                        <a:pt x="45387" y="600308"/>
                        <a:pt x="35820" y="576899"/>
                      </a:cubicBezTo>
                      <a:close/>
                      <a:moveTo>
                        <a:pt x="105131" y="791447"/>
                      </a:moveTo>
                      <a:cubicBezTo>
                        <a:pt x="123451" y="791345"/>
                        <a:pt x="145028" y="781066"/>
                        <a:pt x="163959" y="777096"/>
                      </a:cubicBezTo>
                      <a:cubicBezTo>
                        <a:pt x="225331" y="762848"/>
                        <a:pt x="290062" y="750023"/>
                        <a:pt x="349399" y="724274"/>
                      </a:cubicBezTo>
                      <a:cubicBezTo>
                        <a:pt x="401611" y="701170"/>
                        <a:pt x="410974" y="673181"/>
                        <a:pt x="393876" y="620460"/>
                      </a:cubicBezTo>
                      <a:cubicBezTo>
                        <a:pt x="383291" y="568757"/>
                        <a:pt x="373825" y="518682"/>
                        <a:pt x="363342" y="467182"/>
                      </a:cubicBezTo>
                      <a:cubicBezTo>
                        <a:pt x="391942" y="457615"/>
                        <a:pt x="420440" y="447946"/>
                        <a:pt x="448938" y="437972"/>
                      </a:cubicBezTo>
                      <a:cubicBezTo>
                        <a:pt x="451889" y="468098"/>
                        <a:pt x="470820" y="521328"/>
                        <a:pt x="470413" y="532015"/>
                      </a:cubicBezTo>
                      <a:cubicBezTo>
                        <a:pt x="478759" y="572523"/>
                        <a:pt x="476825" y="630841"/>
                        <a:pt x="528935" y="639594"/>
                      </a:cubicBezTo>
                      <a:cubicBezTo>
                        <a:pt x="602724" y="648958"/>
                        <a:pt x="676106" y="620155"/>
                        <a:pt x="749895" y="616491"/>
                      </a:cubicBezTo>
                      <a:cubicBezTo>
                        <a:pt x="762516" y="616287"/>
                        <a:pt x="776561" y="614048"/>
                        <a:pt x="784704" y="602852"/>
                      </a:cubicBezTo>
                      <a:cubicBezTo>
                        <a:pt x="787553" y="599392"/>
                        <a:pt x="789385" y="595321"/>
                        <a:pt x="790505" y="591148"/>
                      </a:cubicBezTo>
                      <a:cubicBezTo>
                        <a:pt x="794474" y="607839"/>
                        <a:pt x="798240" y="624633"/>
                        <a:pt x="801599" y="641426"/>
                      </a:cubicBezTo>
                      <a:cubicBezTo>
                        <a:pt x="800785" y="641630"/>
                        <a:pt x="800072" y="641630"/>
                        <a:pt x="799258" y="641833"/>
                      </a:cubicBezTo>
                      <a:cubicBezTo>
                        <a:pt x="727097" y="669619"/>
                        <a:pt x="631731" y="668601"/>
                        <a:pt x="579417" y="731195"/>
                      </a:cubicBezTo>
                      <a:cubicBezTo>
                        <a:pt x="551530" y="721118"/>
                        <a:pt x="569138" y="824220"/>
                        <a:pt x="565982" y="841726"/>
                      </a:cubicBezTo>
                      <a:cubicBezTo>
                        <a:pt x="570054" y="865542"/>
                        <a:pt x="561606" y="896380"/>
                        <a:pt x="573718" y="917550"/>
                      </a:cubicBezTo>
                      <a:cubicBezTo>
                        <a:pt x="533922" y="927626"/>
                        <a:pt x="494331" y="937906"/>
                        <a:pt x="454942" y="949712"/>
                      </a:cubicBezTo>
                      <a:cubicBezTo>
                        <a:pt x="391942" y="671044"/>
                        <a:pt x="373418" y="822693"/>
                        <a:pt x="144010" y="833583"/>
                      </a:cubicBezTo>
                      <a:cubicBezTo>
                        <a:pt x="132713" y="833685"/>
                        <a:pt x="124164" y="836331"/>
                        <a:pt x="118566" y="839995"/>
                      </a:cubicBezTo>
                      <a:cubicBezTo>
                        <a:pt x="114189" y="823711"/>
                        <a:pt x="109711" y="807528"/>
                        <a:pt x="105131" y="791447"/>
                      </a:cubicBezTo>
                      <a:close/>
                      <a:moveTo>
                        <a:pt x="281207" y="1377486"/>
                      </a:moveTo>
                      <a:cubicBezTo>
                        <a:pt x="257798" y="1311024"/>
                        <a:pt x="235712" y="1242019"/>
                        <a:pt x="213219" y="1173217"/>
                      </a:cubicBezTo>
                      <a:cubicBezTo>
                        <a:pt x="300443" y="1206804"/>
                        <a:pt x="376879" y="1262273"/>
                        <a:pt x="464815" y="1295249"/>
                      </a:cubicBezTo>
                      <a:cubicBezTo>
                        <a:pt x="447513" y="1393770"/>
                        <a:pt x="376777" y="1471020"/>
                        <a:pt x="333725" y="1559770"/>
                      </a:cubicBezTo>
                      <a:cubicBezTo>
                        <a:pt x="317237" y="1498805"/>
                        <a:pt x="302988" y="1437026"/>
                        <a:pt x="281207" y="1377486"/>
                      </a:cubicBezTo>
                      <a:close/>
                      <a:moveTo>
                        <a:pt x="608017" y="1549287"/>
                      </a:moveTo>
                      <a:cubicBezTo>
                        <a:pt x="582572" y="1562315"/>
                        <a:pt x="556517" y="1574630"/>
                        <a:pt x="530055" y="1585825"/>
                      </a:cubicBezTo>
                      <a:cubicBezTo>
                        <a:pt x="547561" y="1536565"/>
                        <a:pt x="571580" y="1487304"/>
                        <a:pt x="585829" y="1436517"/>
                      </a:cubicBezTo>
                      <a:cubicBezTo>
                        <a:pt x="591325" y="1426950"/>
                        <a:pt x="597127" y="1417484"/>
                        <a:pt x="603335" y="1408426"/>
                      </a:cubicBezTo>
                      <a:cubicBezTo>
                        <a:pt x="667557" y="1424609"/>
                        <a:pt x="732797" y="1442725"/>
                        <a:pt x="793355" y="1470002"/>
                      </a:cubicBezTo>
                      <a:cubicBezTo>
                        <a:pt x="795187" y="1470918"/>
                        <a:pt x="797121" y="1471834"/>
                        <a:pt x="798952" y="1472750"/>
                      </a:cubicBezTo>
                      <a:cubicBezTo>
                        <a:pt x="734934" y="1497482"/>
                        <a:pt x="669898" y="1519771"/>
                        <a:pt x="608017" y="1549287"/>
                      </a:cubicBezTo>
                      <a:close/>
                      <a:moveTo>
                        <a:pt x="877932" y="1442929"/>
                      </a:moveTo>
                      <a:cubicBezTo>
                        <a:pt x="869179" y="1428680"/>
                        <a:pt x="850859" y="1422980"/>
                        <a:pt x="836102" y="1416365"/>
                      </a:cubicBezTo>
                      <a:cubicBezTo>
                        <a:pt x="792032" y="1392956"/>
                        <a:pt x="743789" y="1381353"/>
                        <a:pt x="695953" y="1368427"/>
                      </a:cubicBezTo>
                      <a:cubicBezTo>
                        <a:pt x="660738" y="1360590"/>
                        <a:pt x="622978" y="1343186"/>
                        <a:pt x="586949" y="1354789"/>
                      </a:cubicBezTo>
                      <a:cubicBezTo>
                        <a:pt x="570563" y="1360794"/>
                        <a:pt x="563336" y="1377994"/>
                        <a:pt x="559977" y="1393770"/>
                      </a:cubicBezTo>
                      <a:cubicBezTo>
                        <a:pt x="553464" y="1415042"/>
                        <a:pt x="544609" y="1436110"/>
                        <a:pt x="537077" y="1457483"/>
                      </a:cubicBezTo>
                      <a:cubicBezTo>
                        <a:pt x="524457" y="1485065"/>
                        <a:pt x="513770" y="1510102"/>
                        <a:pt x="509597" y="1515700"/>
                      </a:cubicBezTo>
                      <a:cubicBezTo>
                        <a:pt x="502473" y="1537888"/>
                        <a:pt x="468479" y="1579617"/>
                        <a:pt x="466647" y="1609234"/>
                      </a:cubicBezTo>
                      <a:cubicBezTo>
                        <a:pt x="437335" y="1618699"/>
                        <a:pt x="407310" y="1626027"/>
                        <a:pt x="376777" y="1630608"/>
                      </a:cubicBezTo>
                      <a:cubicBezTo>
                        <a:pt x="395708" y="1600278"/>
                        <a:pt x="409651" y="1555495"/>
                        <a:pt x="424307" y="1536870"/>
                      </a:cubicBezTo>
                      <a:cubicBezTo>
                        <a:pt x="460540" y="1467661"/>
                        <a:pt x="577687" y="1318251"/>
                        <a:pt x="513567" y="1245479"/>
                      </a:cubicBezTo>
                      <a:cubicBezTo>
                        <a:pt x="496468" y="1234182"/>
                        <a:pt x="475095" y="1231230"/>
                        <a:pt x="456266" y="1223699"/>
                      </a:cubicBezTo>
                      <a:cubicBezTo>
                        <a:pt x="414231" y="1208534"/>
                        <a:pt x="373418" y="1190010"/>
                        <a:pt x="331893" y="1173420"/>
                      </a:cubicBezTo>
                      <a:cubicBezTo>
                        <a:pt x="292912" y="1158255"/>
                        <a:pt x="248129" y="1140444"/>
                        <a:pt x="206197" y="1151335"/>
                      </a:cubicBezTo>
                      <a:cubicBezTo>
                        <a:pt x="198869" y="1128943"/>
                        <a:pt x="191337" y="1106756"/>
                        <a:pt x="183806" y="1084568"/>
                      </a:cubicBezTo>
                      <a:cubicBezTo>
                        <a:pt x="224822" y="1078869"/>
                        <a:pt x="264923" y="1068080"/>
                        <a:pt x="304718" y="1055561"/>
                      </a:cubicBezTo>
                      <a:cubicBezTo>
                        <a:pt x="307262" y="1079683"/>
                        <a:pt x="341562" y="1092914"/>
                        <a:pt x="361510" y="1106043"/>
                      </a:cubicBezTo>
                      <a:cubicBezTo>
                        <a:pt x="417895" y="1138307"/>
                        <a:pt x="476825" y="1167415"/>
                        <a:pt x="537892" y="1189501"/>
                      </a:cubicBezTo>
                      <a:cubicBezTo>
                        <a:pt x="564761" y="1198661"/>
                        <a:pt x="599264" y="1204972"/>
                        <a:pt x="621655" y="1182886"/>
                      </a:cubicBezTo>
                      <a:cubicBezTo>
                        <a:pt x="652087" y="1141259"/>
                        <a:pt x="670101" y="1091286"/>
                        <a:pt x="693205" y="1045383"/>
                      </a:cubicBezTo>
                      <a:cubicBezTo>
                        <a:pt x="700838" y="1022789"/>
                        <a:pt x="733611" y="970373"/>
                        <a:pt x="732186" y="938618"/>
                      </a:cubicBezTo>
                      <a:cubicBezTo>
                        <a:pt x="774119" y="927016"/>
                        <a:pt x="815848" y="914904"/>
                        <a:pt x="857475" y="902487"/>
                      </a:cubicBezTo>
                      <a:cubicBezTo>
                        <a:pt x="860325" y="915209"/>
                        <a:pt x="863175" y="928033"/>
                        <a:pt x="866024" y="940756"/>
                      </a:cubicBezTo>
                      <a:cubicBezTo>
                        <a:pt x="864905" y="942486"/>
                        <a:pt x="863785" y="944318"/>
                        <a:pt x="863073" y="946760"/>
                      </a:cubicBezTo>
                      <a:cubicBezTo>
                        <a:pt x="840376" y="1005690"/>
                        <a:pt x="807298" y="1060141"/>
                        <a:pt x="773101" y="1113168"/>
                      </a:cubicBezTo>
                      <a:cubicBezTo>
                        <a:pt x="755086" y="1139732"/>
                        <a:pt x="736563" y="1165889"/>
                        <a:pt x="719260" y="1192758"/>
                      </a:cubicBezTo>
                      <a:cubicBezTo>
                        <a:pt x="711830" y="1204768"/>
                        <a:pt x="709591" y="1218712"/>
                        <a:pt x="715189" y="1232045"/>
                      </a:cubicBezTo>
                      <a:cubicBezTo>
                        <a:pt x="726894" y="1257082"/>
                        <a:pt x="756409" y="1265530"/>
                        <a:pt x="780938" y="1272349"/>
                      </a:cubicBezTo>
                      <a:cubicBezTo>
                        <a:pt x="836000" y="1287615"/>
                        <a:pt x="885362" y="1300439"/>
                        <a:pt x="938083" y="1327309"/>
                      </a:cubicBezTo>
                      <a:cubicBezTo>
                        <a:pt x="943478" y="1330362"/>
                        <a:pt x="949381" y="1331685"/>
                        <a:pt x="955386" y="1331685"/>
                      </a:cubicBezTo>
                      <a:cubicBezTo>
                        <a:pt x="962205" y="1359064"/>
                        <a:pt x="969838" y="1386238"/>
                        <a:pt x="979507" y="1412701"/>
                      </a:cubicBezTo>
                      <a:cubicBezTo>
                        <a:pt x="945411" y="1422573"/>
                        <a:pt x="911417" y="1432038"/>
                        <a:pt x="877932" y="1442929"/>
                      </a:cubicBezTo>
                      <a:close/>
                      <a:moveTo>
                        <a:pt x="1413998" y="1200086"/>
                      </a:moveTo>
                      <a:cubicBezTo>
                        <a:pt x="1405754" y="1207821"/>
                        <a:pt x="1404838" y="1218915"/>
                        <a:pt x="1403922" y="1229500"/>
                      </a:cubicBezTo>
                      <a:cubicBezTo>
                        <a:pt x="1399749" y="1240492"/>
                        <a:pt x="1383464" y="1242630"/>
                        <a:pt x="1372981" y="1244461"/>
                      </a:cubicBezTo>
                      <a:cubicBezTo>
                        <a:pt x="1269371" y="1241001"/>
                        <a:pt x="1375729" y="1133320"/>
                        <a:pt x="1413998" y="1200086"/>
                      </a:cubicBezTo>
                      <a:close/>
                      <a:moveTo>
                        <a:pt x="1470179" y="1243749"/>
                      </a:moveTo>
                      <a:cubicBezTo>
                        <a:pt x="1470281" y="1243037"/>
                        <a:pt x="1470586" y="1242324"/>
                        <a:pt x="1470688" y="1241510"/>
                      </a:cubicBezTo>
                      <a:cubicBezTo>
                        <a:pt x="1472011" y="1226345"/>
                        <a:pt x="1472724" y="1208432"/>
                        <a:pt x="1459493" y="1198051"/>
                      </a:cubicBezTo>
                      <a:cubicBezTo>
                        <a:pt x="1460307" y="1130775"/>
                        <a:pt x="1379190" y="1104517"/>
                        <a:pt x="1325247" y="1128434"/>
                      </a:cubicBezTo>
                      <a:cubicBezTo>
                        <a:pt x="1255936" y="1159171"/>
                        <a:pt x="1242298" y="1250670"/>
                        <a:pt x="1300312" y="1291687"/>
                      </a:cubicBezTo>
                      <a:cubicBezTo>
                        <a:pt x="1226522" y="1318047"/>
                        <a:pt x="1156601" y="1354382"/>
                        <a:pt x="1082405" y="1379827"/>
                      </a:cubicBezTo>
                      <a:cubicBezTo>
                        <a:pt x="1068766" y="1384915"/>
                        <a:pt x="1054925" y="1389597"/>
                        <a:pt x="1041083" y="1394075"/>
                      </a:cubicBezTo>
                      <a:cubicBezTo>
                        <a:pt x="1040981" y="1393465"/>
                        <a:pt x="1041083" y="1392956"/>
                        <a:pt x="1040981" y="1392345"/>
                      </a:cubicBezTo>
                      <a:cubicBezTo>
                        <a:pt x="1023373" y="1321304"/>
                        <a:pt x="1005257" y="1250263"/>
                        <a:pt x="988260" y="1179018"/>
                      </a:cubicBezTo>
                      <a:cubicBezTo>
                        <a:pt x="989074" y="1179120"/>
                        <a:pt x="989888" y="1179222"/>
                        <a:pt x="990703" y="1179222"/>
                      </a:cubicBezTo>
                      <a:cubicBezTo>
                        <a:pt x="1081896" y="1185837"/>
                        <a:pt x="1171867" y="1153268"/>
                        <a:pt x="1259498" y="1131997"/>
                      </a:cubicBezTo>
                      <a:cubicBezTo>
                        <a:pt x="1407484" y="1090980"/>
                        <a:pt x="1551602" y="1037445"/>
                        <a:pt x="1701724" y="1004469"/>
                      </a:cubicBezTo>
                      <a:cubicBezTo>
                        <a:pt x="1713938" y="1048640"/>
                        <a:pt x="1724625" y="1093117"/>
                        <a:pt x="1732258" y="1138104"/>
                      </a:cubicBezTo>
                      <a:cubicBezTo>
                        <a:pt x="1647070" y="1178306"/>
                        <a:pt x="1558421" y="1210976"/>
                        <a:pt x="1470179" y="12437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7" name="Google Shape;1817;p37"/>
                <p:cNvSpPr/>
                <p:nvPr/>
              </p:nvSpPr>
              <p:spPr>
                <a:xfrm>
                  <a:off x="13688675" y="6925811"/>
                  <a:ext cx="832348" cy="390913"/>
                </a:xfrm>
                <a:custGeom>
                  <a:rect b="b" l="l" r="r" t="t"/>
                  <a:pathLst>
                    <a:path extrusionOk="0" h="390913" w="832348">
                      <a:moveTo>
                        <a:pt x="651027" y="9144"/>
                      </a:moveTo>
                      <a:cubicBezTo>
                        <a:pt x="490930" y="45581"/>
                        <a:pt x="333581" y="93315"/>
                        <a:pt x="175520" y="138097"/>
                      </a:cubicBezTo>
                      <a:cubicBezTo>
                        <a:pt x="136946" y="150311"/>
                        <a:pt x="97965" y="162015"/>
                        <a:pt x="60510" y="177485"/>
                      </a:cubicBezTo>
                      <a:cubicBezTo>
                        <a:pt x="24277" y="187561"/>
                        <a:pt x="-2287" y="217484"/>
                        <a:pt x="156" y="256262"/>
                      </a:cubicBezTo>
                      <a:cubicBezTo>
                        <a:pt x="2598" y="286082"/>
                        <a:pt x="5245" y="326794"/>
                        <a:pt x="35167" y="342060"/>
                      </a:cubicBezTo>
                      <a:cubicBezTo>
                        <a:pt x="34353" y="367403"/>
                        <a:pt x="54709" y="388369"/>
                        <a:pt x="79644" y="390914"/>
                      </a:cubicBezTo>
                      <a:cubicBezTo>
                        <a:pt x="192618" y="390608"/>
                        <a:pt x="294091" y="335445"/>
                        <a:pt x="402383" y="308067"/>
                      </a:cubicBezTo>
                      <a:cubicBezTo>
                        <a:pt x="508029" y="295039"/>
                        <a:pt x="610926" y="267559"/>
                        <a:pt x="713010" y="238043"/>
                      </a:cubicBezTo>
                      <a:cubicBezTo>
                        <a:pt x="741711" y="228578"/>
                        <a:pt x="770209" y="219418"/>
                        <a:pt x="799012" y="210665"/>
                      </a:cubicBezTo>
                      <a:cubicBezTo>
                        <a:pt x="809597" y="207001"/>
                        <a:pt x="820284" y="201098"/>
                        <a:pt x="825678" y="190716"/>
                      </a:cubicBezTo>
                      <a:cubicBezTo>
                        <a:pt x="843184" y="155705"/>
                        <a:pt x="821403" y="116622"/>
                        <a:pt x="815195" y="81101"/>
                      </a:cubicBezTo>
                      <a:cubicBezTo>
                        <a:pt x="808885" y="-7242"/>
                        <a:pt x="718302" y="-8972"/>
                        <a:pt x="651027" y="91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18" name="Google Shape;1818;p37"/>
              <p:cNvSpPr/>
              <p:nvPr/>
            </p:nvSpPr>
            <p:spPr>
              <a:xfrm>
                <a:off x="12305259" y="3766400"/>
                <a:ext cx="3128455" cy="4715684"/>
              </a:xfrm>
              <a:custGeom>
                <a:rect b="b" l="l" r="r" t="t"/>
                <a:pathLst>
                  <a:path extrusionOk="0" h="4715684" w="3128455">
                    <a:moveTo>
                      <a:pt x="840484" y="1675776"/>
                    </a:moveTo>
                    <a:cubicBezTo>
                      <a:pt x="846896" y="1598934"/>
                      <a:pt x="811986" y="1524738"/>
                      <a:pt x="788577" y="1452984"/>
                    </a:cubicBezTo>
                    <a:cubicBezTo>
                      <a:pt x="762216" y="1386014"/>
                      <a:pt x="745016" y="1315482"/>
                      <a:pt x="714788" y="1250242"/>
                    </a:cubicBezTo>
                    <a:cubicBezTo>
                      <a:pt x="699521" y="1225510"/>
                      <a:pt x="665324" y="1227240"/>
                      <a:pt x="639472" y="1225612"/>
                    </a:cubicBezTo>
                    <a:cubicBezTo>
                      <a:pt x="575454" y="1219811"/>
                      <a:pt x="561612" y="1291971"/>
                      <a:pt x="556726" y="1341334"/>
                    </a:cubicBezTo>
                    <a:cubicBezTo>
                      <a:pt x="551434" y="1380213"/>
                      <a:pt x="542376" y="1418380"/>
                      <a:pt x="532707" y="1456343"/>
                    </a:cubicBezTo>
                    <a:cubicBezTo>
                      <a:pt x="501054" y="1423876"/>
                      <a:pt x="477339" y="1384488"/>
                      <a:pt x="451793" y="1347135"/>
                    </a:cubicBezTo>
                    <a:cubicBezTo>
                      <a:pt x="438765" y="1327186"/>
                      <a:pt x="423092" y="1298790"/>
                      <a:pt x="395001" y="1303777"/>
                    </a:cubicBezTo>
                    <a:cubicBezTo>
                      <a:pt x="378615" y="1306933"/>
                      <a:pt x="364569" y="1316398"/>
                      <a:pt x="348895" y="1322098"/>
                    </a:cubicBezTo>
                    <a:cubicBezTo>
                      <a:pt x="333730" y="1328204"/>
                      <a:pt x="316123" y="1333090"/>
                      <a:pt x="307166" y="1348153"/>
                    </a:cubicBezTo>
                    <a:cubicBezTo>
                      <a:pt x="295665" y="1371358"/>
                      <a:pt x="297599" y="1415326"/>
                      <a:pt x="316530" y="1433850"/>
                    </a:cubicBezTo>
                    <a:cubicBezTo>
                      <a:pt x="344112" y="1533796"/>
                      <a:pt x="359480" y="1636694"/>
                      <a:pt x="383296" y="1737963"/>
                    </a:cubicBezTo>
                    <a:cubicBezTo>
                      <a:pt x="393780" y="1777962"/>
                      <a:pt x="401006" y="1835263"/>
                      <a:pt x="453421" y="1836281"/>
                    </a:cubicBezTo>
                    <a:cubicBezTo>
                      <a:pt x="548686" y="1837095"/>
                      <a:pt x="520188" y="1707429"/>
                      <a:pt x="504311" y="1647787"/>
                    </a:cubicBezTo>
                    <a:cubicBezTo>
                      <a:pt x="523241" y="1681374"/>
                      <a:pt x="562324" y="1694097"/>
                      <a:pt x="599168" y="1688193"/>
                    </a:cubicBezTo>
                    <a:cubicBezTo>
                      <a:pt x="665222" y="1676591"/>
                      <a:pt x="656265" y="1589265"/>
                      <a:pt x="660031" y="1538173"/>
                    </a:cubicBezTo>
                    <a:cubicBezTo>
                      <a:pt x="670005" y="1577561"/>
                      <a:pt x="678962" y="1617254"/>
                      <a:pt x="689649" y="1656439"/>
                    </a:cubicBezTo>
                    <a:cubicBezTo>
                      <a:pt x="696264" y="1677609"/>
                      <a:pt x="700844" y="1701933"/>
                      <a:pt x="718350" y="1717098"/>
                    </a:cubicBezTo>
                    <a:cubicBezTo>
                      <a:pt x="758756" y="1747530"/>
                      <a:pt x="833359" y="1731449"/>
                      <a:pt x="840484" y="1675776"/>
                    </a:cubicBezTo>
                    <a:close/>
                    <a:moveTo>
                      <a:pt x="1211160" y="1586924"/>
                    </a:moveTo>
                    <a:cubicBezTo>
                      <a:pt x="1255738" y="1556187"/>
                      <a:pt x="1238334" y="1493492"/>
                      <a:pt x="1227444" y="1449524"/>
                    </a:cubicBezTo>
                    <a:cubicBezTo>
                      <a:pt x="1198539" y="1347237"/>
                      <a:pt x="1165868" y="1245052"/>
                      <a:pt x="1116506" y="1150703"/>
                    </a:cubicBezTo>
                    <a:cubicBezTo>
                      <a:pt x="1100018" y="1123020"/>
                      <a:pt x="1089535" y="1086787"/>
                      <a:pt x="1059816" y="1070502"/>
                    </a:cubicBezTo>
                    <a:cubicBezTo>
                      <a:pt x="1029995" y="1058594"/>
                      <a:pt x="996510" y="1053607"/>
                      <a:pt x="964551" y="1056253"/>
                    </a:cubicBezTo>
                    <a:cubicBezTo>
                      <a:pt x="937580" y="1060121"/>
                      <a:pt x="909082" y="1072639"/>
                      <a:pt x="897174" y="1098593"/>
                    </a:cubicBezTo>
                    <a:cubicBezTo>
                      <a:pt x="891169" y="1109178"/>
                      <a:pt x="894019" y="1119559"/>
                      <a:pt x="900736" y="1126378"/>
                    </a:cubicBezTo>
                    <a:cubicBezTo>
                      <a:pt x="899413" y="1127396"/>
                      <a:pt x="898294" y="1128821"/>
                      <a:pt x="897479" y="1130449"/>
                    </a:cubicBezTo>
                    <a:cubicBezTo>
                      <a:pt x="890050" y="1127600"/>
                      <a:pt x="882314" y="1137472"/>
                      <a:pt x="882823" y="1147243"/>
                    </a:cubicBezTo>
                    <a:cubicBezTo>
                      <a:pt x="871526" y="1255229"/>
                      <a:pt x="869999" y="1364336"/>
                      <a:pt x="878651" y="1472627"/>
                    </a:cubicBezTo>
                    <a:cubicBezTo>
                      <a:pt x="886895" y="1540106"/>
                      <a:pt x="876004" y="1650841"/>
                      <a:pt x="960378" y="1670382"/>
                    </a:cubicBezTo>
                    <a:cubicBezTo>
                      <a:pt x="1064192" y="1683919"/>
                      <a:pt x="1039358" y="1540615"/>
                      <a:pt x="1034473" y="1475783"/>
                    </a:cubicBezTo>
                    <a:cubicBezTo>
                      <a:pt x="1050859" y="1468455"/>
                      <a:pt x="1067144" y="1466012"/>
                      <a:pt x="1085362" y="1463773"/>
                    </a:cubicBezTo>
                    <a:cubicBezTo>
                      <a:pt x="1114979" y="1496749"/>
                      <a:pt x="1110094" y="1549979"/>
                      <a:pt x="1142765" y="1581632"/>
                    </a:cubicBezTo>
                    <a:cubicBezTo>
                      <a:pt x="1161085" y="1598018"/>
                      <a:pt x="1190295" y="1599341"/>
                      <a:pt x="1211160" y="1586924"/>
                    </a:cubicBezTo>
                    <a:close/>
                    <a:moveTo>
                      <a:pt x="1572472" y="1017577"/>
                    </a:moveTo>
                    <a:cubicBezTo>
                      <a:pt x="1595779" y="974729"/>
                      <a:pt x="1589062" y="900329"/>
                      <a:pt x="1529929" y="894935"/>
                    </a:cubicBezTo>
                    <a:cubicBezTo>
                      <a:pt x="1416548" y="885164"/>
                      <a:pt x="1300928" y="914069"/>
                      <a:pt x="1193654" y="951727"/>
                    </a:cubicBezTo>
                    <a:cubicBezTo>
                      <a:pt x="1162815" y="965671"/>
                      <a:pt x="1155487" y="1000173"/>
                      <a:pt x="1160983" y="1030910"/>
                    </a:cubicBezTo>
                    <a:cubicBezTo>
                      <a:pt x="1161797" y="1038646"/>
                      <a:pt x="1166988" y="1045058"/>
                      <a:pt x="1173705" y="1048416"/>
                    </a:cubicBezTo>
                    <a:cubicBezTo>
                      <a:pt x="1151925" y="1125462"/>
                      <a:pt x="1244543" y="1127803"/>
                      <a:pt x="1296857" y="1120475"/>
                    </a:cubicBezTo>
                    <a:cubicBezTo>
                      <a:pt x="1334006" y="1198946"/>
                      <a:pt x="1345303" y="1447895"/>
                      <a:pt x="1447081" y="1459091"/>
                    </a:cubicBezTo>
                    <a:cubicBezTo>
                      <a:pt x="1552015" y="1478632"/>
                      <a:pt x="1547638" y="1351715"/>
                      <a:pt x="1530641" y="1282506"/>
                    </a:cubicBezTo>
                    <a:cubicBezTo>
                      <a:pt x="1517003" y="1214823"/>
                      <a:pt x="1484841" y="1151925"/>
                      <a:pt x="1468760" y="1085463"/>
                    </a:cubicBezTo>
                    <a:cubicBezTo>
                      <a:pt x="1469676" y="1083428"/>
                      <a:pt x="1471406" y="1082105"/>
                      <a:pt x="1473035" y="1080782"/>
                    </a:cubicBezTo>
                    <a:lnTo>
                      <a:pt x="1473136" y="1080883"/>
                    </a:lnTo>
                    <a:cubicBezTo>
                      <a:pt x="1505095" y="1058492"/>
                      <a:pt x="1551506" y="1053302"/>
                      <a:pt x="1572472" y="1017577"/>
                    </a:cubicBezTo>
                    <a:close/>
                    <a:moveTo>
                      <a:pt x="2019889" y="1169227"/>
                    </a:moveTo>
                    <a:cubicBezTo>
                      <a:pt x="2059073" y="1126175"/>
                      <a:pt x="2055104" y="1063988"/>
                      <a:pt x="2040346" y="1011471"/>
                    </a:cubicBezTo>
                    <a:cubicBezTo>
                      <a:pt x="2013069" y="920176"/>
                      <a:pt x="1991493" y="827252"/>
                      <a:pt x="1966659" y="735245"/>
                    </a:cubicBezTo>
                    <a:cubicBezTo>
                      <a:pt x="1959432" y="710411"/>
                      <a:pt x="1955565" y="683338"/>
                      <a:pt x="1939178" y="662474"/>
                    </a:cubicBezTo>
                    <a:cubicBezTo>
                      <a:pt x="1917703" y="637029"/>
                      <a:pt x="1872412" y="634688"/>
                      <a:pt x="1848596" y="657792"/>
                    </a:cubicBezTo>
                    <a:cubicBezTo>
                      <a:pt x="1800964" y="723439"/>
                      <a:pt x="1832719" y="811782"/>
                      <a:pt x="1832719" y="886996"/>
                    </a:cubicBezTo>
                    <a:cubicBezTo>
                      <a:pt x="1832719" y="888523"/>
                      <a:pt x="1832617" y="889846"/>
                      <a:pt x="1832617" y="891271"/>
                    </a:cubicBezTo>
                    <a:cubicBezTo>
                      <a:pt x="1832617" y="891373"/>
                      <a:pt x="1832515" y="891373"/>
                      <a:pt x="1832515" y="891373"/>
                    </a:cubicBezTo>
                    <a:cubicBezTo>
                      <a:pt x="1815518" y="900940"/>
                      <a:pt x="1798725" y="906232"/>
                      <a:pt x="1779081" y="910812"/>
                    </a:cubicBezTo>
                    <a:cubicBezTo>
                      <a:pt x="1763509" y="896054"/>
                      <a:pt x="1767275" y="869287"/>
                      <a:pt x="1763917" y="849440"/>
                    </a:cubicBezTo>
                    <a:cubicBezTo>
                      <a:pt x="1761067" y="814327"/>
                      <a:pt x="1761678" y="773921"/>
                      <a:pt x="1746513" y="740945"/>
                    </a:cubicBezTo>
                    <a:cubicBezTo>
                      <a:pt x="1724630" y="687613"/>
                      <a:pt x="1669059" y="689241"/>
                      <a:pt x="1655625" y="746848"/>
                    </a:cubicBezTo>
                    <a:cubicBezTo>
                      <a:pt x="1643208" y="793462"/>
                      <a:pt x="1649009" y="842519"/>
                      <a:pt x="1649416" y="890151"/>
                    </a:cubicBezTo>
                    <a:cubicBezTo>
                      <a:pt x="1645956" y="924858"/>
                      <a:pt x="1646974" y="959666"/>
                      <a:pt x="1647279" y="994372"/>
                    </a:cubicBezTo>
                    <a:cubicBezTo>
                      <a:pt x="1647177" y="1054727"/>
                      <a:pt x="1651757" y="1114877"/>
                      <a:pt x="1658475" y="1174825"/>
                    </a:cubicBezTo>
                    <a:cubicBezTo>
                      <a:pt x="1663054" y="1225917"/>
                      <a:pt x="1665904" y="1286984"/>
                      <a:pt x="1712315" y="1318942"/>
                    </a:cubicBezTo>
                    <a:cubicBezTo>
                      <a:pt x="1730533" y="1330749"/>
                      <a:pt x="1757403" y="1334616"/>
                      <a:pt x="1777046" y="1323421"/>
                    </a:cubicBezTo>
                    <a:cubicBezTo>
                      <a:pt x="1850530" y="1267036"/>
                      <a:pt x="1806969" y="1136251"/>
                      <a:pt x="1800557" y="1057576"/>
                    </a:cubicBezTo>
                    <a:cubicBezTo>
                      <a:pt x="1825696" y="1044956"/>
                      <a:pt x="1852769" y="1035490"/>
                      <a:pt x="1879944" y="1028162"/>
                    </a:cubicBezTo>
                    <a:cubicBezTo>
                      <a:pt x="1901622" y="1077016"/>
                      <a:pt x="1896228" y="1137167"/>
                      <a:pt x="1927881" y="1181542"/>
                    </a:cubicBezTo>
                    <a:cubicBezTo>
                      <a:pt x="1953427" y="1210243"/>
                      <a:pt x="1997395" y="1193552"/>
                      <a:pt x="2019889" y="1169227"/>
                    </a:cubicBezTo>
                    <a:close/>
                    <a:moveTo>
                      <a:pt x="2209196" y="3350230"/>
                    </a:moveTo>
                    <a:cubicBezTo>
                      <a:pt x="2226702" y="3315218"/>
                      <a:pt x="2204921" y="3276135"/>
                      <a:pt x="2198713" y="3240615"/>
                    </a:cubicBezTo>
                    <a:cubicBezTo>
                      <a:pt x="2192301" y="3152271"/>
                      <a:pt x="2101718" y="3150440"/>
                      <a:pt x="2034443" y="3168658"/>
                    </a:cubicBezTo>
                    <a:cubicBezTo>
                      <a:pt x="1874346" y="3205094"/>
                      <a:pt x="1716997" y="3252828"/>
                      <a:pt x="1558936" y="3297611"/>
                    </a:cubicBezTo>
                    <a:cubicBezTo>
                      <a:pt x="1520362" y="3309824"/>
                      <a:pt x="1481380" y="3321529"/>
                      <a:pt x="1443926" y="3336999"/>
                    </a:cubicBezTo>
                    <a:cubicBezTo>
                      <a:pt x="1407693" y="3347075"/>
                      <a:pt x="1381129" y="3376997"/>
                      <a:pt x="1383572" y="3415775"/>
                    </a:cubicBezTo>
                    <a:cubicBezTo>
                      <a:pt x="1386014" y="3445596"/>
                      <a:pt x="1388661" y="3486307"/>
                      <a:pt x="1418583" y="3501574"/>
                    </a:cubicBezTo>
                    <a:cubicBezTo>
                      <a:pt x="1417769" y="3526917"/>
                      <a:pt x="1438125" y="3547883"/>
                      <a:pt x="1463060" y="3550427"/>
                    </a:cubicBezTo>
                    <a:cubicBezTo>
                      <a:pt x="1576034" y="3550122"/>
                      <a:pt x="1677507" y="3494958"/>
                      <a:pt x="1785799" y="3467580"/>
                    </a:cubicBezTo>
                    <a:cubicBezTo>
                      <a:pt x="1891445" y="3454552"/>
                      <a:pt x="1994342" y="3426970"/>
                      <a:pt x="2096426" y="3397557"/>
                    </a:cubicBezTo>
                    <a:cubicBezTo>
                      <a:pt x="2125127" y="3388091"/>
                      <a:pt x="2153625" y="3378931"/>
                      <a:pt x="2182428" y="3370178"/>
                    </a:cubicBezTo>
                    <a:cubicBezTo>
                      <a:pt x="2193115" y="3366413"/>
                      <a:pt x="2203802" y="3360509"/>
                      <a:pt x="2209196" y="3350230"/>
                    </a:cubicBezTo>
                    <a:close/>
                    <a:moveTo>
                      <a:pt x="2373975" y="2688163"/>
                    </a:moveTo>
                    <a:cubicBezTo>
                      <a:pt x="2396264" y="2651828"/>
                      <a:pt x="2381404" y="2607759"/>
                      <a:pt x="2371125" y="2569897"/>
                    </a:cubicBezTo>
                    <a:cubicBezTo>
                      <a:pt x="2336724" y="2427611"/>
                      <a:pt x="2284715" y="2290618"/>
                      <a:pt x="2246650" y="2149452"/>
                    </a:cubicBezTo>
                    <a:cubicBezTo>
                      <a:pt x="2205328" y="1968185"/>
                      <a:pt x="2163701" y="1785595"/>
                      <a:pt x="2086859" y="1615320"/>
                    </a:cubicBezTo>
                    <a:cubicBezTo>
                      <a:pt x="2059684" y="1557714"/>
                      <a:pt x="2051643" y="1485553"/>
                      <a:pt x="1969101" y="1518224"/>
                    </a:cubicBezTo>
                    <a:cubicBezTo>
                      <a:pt x="1771245" y="1577459"/>
                      <a:pt x="1575322" y="1645650"/>
                      <a:pt x="1387032" y="1731144"/>
                    </a:cubicBezTo>
                    <a:cubicBezTo>
                      <a:pt x="1313040" y="1766155"/>
                      <a:pt x="1238945" y="1800862"/>
                      <a:pt x="1161695" y="1828037"/>
                    </a:cubicBezTo>
                    <a:cubicBezTo>
                      <a:pt x="1024295" y="1879943"/>
                      <a:pt x="885164" y="1927168"/>
                      <a:pt x="744507" y="1969508"/>
                    </a:cubicBezTo>
                    <a:cubicBezTo>
                      <a:pt x="705322" y="1984978"/>
                      <a:pt x="656672" y="1986709"/>
                      <a:pt x="624714" y="2015410"/>
                    </a:cubicBezTo>
                    <a:cubicBezTo>
                      <a:pt x="619015" y="2021211"/>
                      <a:pt x="616674" y="2028845"/>
                      <a:pt x="616979" y="2036376"/>
                    </a:cubicBezTo>
                    <a:cubicBezTo>
                      <a:pt x="610974" y="2033934"/>
                      <a:pt x="604562" y="2032509"/>
                      <a:pt x="598659" y="2036478"/>
                    </a:cubicBezTo>
                    <a:cubicBezTo>
                      <a:pt x="595606" y="2038921"/>
                      <a:pt x="593061" y="2042279"/>
                      <a:pt x="591229" y="2046249"/>
                    </a:cubicBezTo>
                    <a:cubicBezTo>
                      <a:pt x="573011" y="2050829"/>
                      <a:pt x="595504" y="2103652"/>
                      <a:pt x="596522" y="2118918"/>
                    </a:cubicBezTo>
                    <a:cubicBezTo>
                      <a:pt x="611483" y="2184056"/>
                      <a:pt x="627869" y="2248787"/>
                      <a:pt x="644459" y="2313518"/>
                    </a:cubicBezTo>
                    <a:cubicBezTo>
                      <a:pt x="662983" y="2384254"/>
                      <a:pt x="675908" y="2456211"/>
                      <a:pt x="690768" y="2527761"/>
                    </a:cubicBezTo>
                    <a:cubicBezTo>
                      <a:pt x="721607" y="2653762"/>
                      <a:pt x="762522" y="2777321"/>
                      <a:pt x="801910" y="2900879"/>
                    </a:cubicBezTo>
                    <a:cubicBezTo>
                      <a:pt x="827049" y="2975076"/>
                      <a:pt x="844453" y="3051511"/>
                      <a:pt x="863994" y="3127234"/>
                    </a:cubicBezTo>
                    <a:cubicBezTo>
                      <a:pt x="870610" y="3148913"/>
                      <a:pt x="874681" y="3172525"/>
                      <a:pt x="888319" y="3191151"/>
                    </a:cubicBezTo>
                    <a:cubicBezTo>
                      <a:pt x="918140" y="3225552"/>
                      <a:pt x="969335" y="3209267"/>
                      <a:pt x="1007705" y="3201532"/>
                    </a:cubicBezTo>
                    <a:cubicBezTo>
                      <a:pt x="1092181" y="3184942"/>
                      <a:pt x="1169023" y="3147081"/>
                      <a:pt x="1245968" y="3109830"/>
                    </a:cubicBezTo>
                    <a:cubicBezTo>
                      <a:pt x="1322403" y="3078279"/>
                      <a:pt x="1400365" y="3049984"/>
                      <a:pt x="1477309" y="3019655"/>
                    </a:cubicBezTo>
                    <a:cubicBezTo>
                      <a:pt x="1625498" y="2981488"/>
                      <a:pt x="1767173" y="2926324"/>
                      <a:pt x="1907526" y="2866275"/>
                    </a:cubicBezTo>
                    <a:cubicBezTo>
                      <a:pt x="1947931" y="2851110"/>
                      <a:pt x="1990373" y="2843171"/>
                      <a:pt x="2032204" y="2832892"/>
                    </a:cubicBezTo>
                    <a:cubicBezTo>
                      <a:pt x="2091744" y="2816098"/>
                      <a:pt x="2148943" y="2791977"/>
                      <a:pt x="2206346" y="2769179"/>
                    </a:cubicBezTo>
                    <a:cubicBezTo>
                      <a:pt x="2260696" y="2743327"/>
                      <a:pt x="2331126" y="2731724"/>
                      <a:pt x="2373975" y="2688163"/>
                    </a:cubicBezTo>
                    <a:close/>
                    <a:moveTo>
                      <a:pt x="3128456" y="3780344"/>
                    </a:moveTo>
                    <a:cubicBezTo>
                      <a:pt x="3128252" y="3781260"/>
                      <a:pt x="3128150" y="3782278"/>
                      <a:pt x="3127947" y="3783194"/>
                    </a:cubicBezTo>
                    <a:cubicBezTo>
                      <a:pt x="3129066" y="3807722"/>
                      <a:pt x="3114309" y="3825534"/>
                      <a:pt x="3092426" y="3834083"/>
                    </a:cubicBezTo>
                    <a:cubicBezTo>
                      <a:pt x="2875944" y="3928737"/>
                      <a:pt x="2662719" y="4031329"/>
                      <a:pt x="2444609" y="4122217"/>
                    </a:cubicBezTo>
                    <a:cubicBezTo>
                      <a:pt x="2349344" y="4163742"/>
                      <a:pt x="2250518" y="4196210"/>
                      <a:pt x="2154338" y="4235394"/>
                    </a:cubicBezTo>
                    <a:cubicBezTo>
                      <a:pt x="2019583" y="4286894"/>
                      <a:pt x="1887577" y="4345315"/>
                      <a:pt x="1749668" y="4388163"/>
                    </a:cubicBezTo>
                    <a:cubicBezTo>
                      <a:pt x="1462144" y="4485667"/>
                      <a:pt x="1176860" y="4591109"/>
                      <a:pt x="899719" y="4715685"/>
                    </a:cubicBezTo>
                    <a:cubicBezTo>
                      <a:pt x="901449" y="4713751"/>
                      <a:pt x="902772" y="4711512"/>
                      <a:pt x="903383" y="4708866"/>
                    </a:cubicBezTo>
                    <a:cubicBezTo>
                      <a:pt x="903383" y="4708866"/>
                      <a:pt x="903383" y="4708967"/>
                      <a:pt x="903484" y="4708967"/>
                    </a:cubicBezTo>
                    <a:cubicBezTo>
                      <a:pt x="905316" y="4700113"/>
                      <a:pt x="903586" y="4691563"/>
                      <a:pt x="901245" y="4683014"/>
                    </a:cubicBezTo>
                    <a:cubicBezTo>
                      <a:pt x="904095" y="4677213"/>
                      <a:pt x="905316" y="4670394"/>
                      <a:pt x="904299" y="4663575"/>
                    </a:cubicBezTo>
                    <a:cubicBezTo>
                      <a:pt x="889337" y="4535334"/>
                      <a:pt x="859618" y="4410249"/>
                      <a:pt x="831833" y="4284350"/>
                    </a:cubicBezTo>
                    <a:cubicBezTo>
                      <a:pt x="809645" y="4172190"/>
                      <a:pt x="780333" y="4061862"/>
                      <a:pt x="754787" y="3950415"/>
                    </a:cubicBezTo>
                    <a:cubicBezTo>
                      <a:pt x="722726" y="3804364"/>
                      <a:pt x="692600" y="3657600"/>
                      <a:pt x="648734" y="3514602"/>
                    </a:cubicBezTo>
                    <a:cubicBezTo>
                      <a:pt x="606394" y="3368753"/>
                      <a:pt x="554385" y="3225552"/>
                      <a:pt x="517236" y="3078380"/>
                    </a:cubicBezTo>
                    <a:cubicBezTo>
                      <a:pt x="465533" y="2853044"/>
                      <a:pt x="412914" y="2627911"/>
                      <a:pt x="350422" y="2405322"/>
                    </a:cubicBezTo>
                    <a:cubicBezTo>
                      <a:pt x="280297" y="2147416"/>
                      <a:pt x="203862" y="1891139"/>
                      <a:pt x="151344" y="1628857"/>
                    </a:cubicBezTo>
                    <a:cubicBezTo>
                      <a:pt x="110429" y="1480668"/>
                      <a:pt x="63917" y="1334413"/>
                      <a:pt x="33689" y="1183476"/>
                    </a:cubicBezTo>
                    <a:cubicBezTo>
                      <a:pt x="25037" y="1152433"/>
                      <a:pt x="16692" y="1119966"/>
                      <a:pt x="0" y="1092181"/>
                    </a:cubicBezTo>
                    <a:cubicBezTo>
                      <a:pt x="7226" y="1087804"/>
                      <a:pt x="13842" y="1084344"/>
                      <a:pt x="19643" y="1081901"/>
                    </a:cubicBezTo>
                    <a:cubicBezTo>
                      <a:pt x="117859" y="1031419"/>
                      <a:pt x="207627" y="966790"/>
                      <a:pt x="303604" y="912542"/>
                    </a:cubicBezTo>
                    <a:cubicBezTo>
                      <a:pt x="396324" y="862875"/>
                      <a:pt x="486194" y="807813"/>
                      <a:pt x="580135" y="760486"/>
                    </a:cubicBezTo>
                    <a:cubicBezTo>
                      <a:pt x="848626" y="620134"/>
                      <a:pt x="1124241" y="494234"/>
                      <a:pt x="1397922" y="364569"/>
                    </a:cubicBezTo>
                    <a:cubicBezTo>
                      <a:pt x="1520565" y="298413"/>
                      <a:pt x="1650230" y="246710"/>
                      <a:pt x="1775926" y="186763"/>
                    </a:cubicBezTo>
                    <a:cubicBezTo>
                      <a:pt x="1897144" y="125696"/>
                      <a:pt x="2020601" y="69413"/>
                      <a:pt x="2145686" y="15674"/>
                    </a:cubicBezTo>
                    <a:cubicBezTo>
                      <a:pt x="2155762" y="10483"/>
                      <a:pt x="2167976" y="6310"/>
                      <a:pt x="2178154" y="0"/>
                    </a:cubicBezTo>
                    <a:cubicBezTo>
                      <a:pt x="2174795" y="55367"/>
                      <a:pt x="2196474" y="113279"/>
                      <a:pt x="2200850" y="168239"/>
                    </a:cubicBezTo>
                    <a:cubicBezTo>
                      <a:pt x="2218152" y="374136"/>
                      <a:pt x="2277184" y="571891"/>
                      <a:pt x="2321966" y="772801"/>
                    </a:cubicBezTo>
                    <a:cubicBezTo>
                      <a:pt x="2360845" y="929845"/>
                      <a:pt x="2393312" y="1088313"/>
                      <a:pt x="2432802" y="1245153"/>
                    </a:cubicBezTo>
                    <a:cubicBezTo>
                      <a:pt x="2486948" y="1442705"/>
                      <a:pt x="2547710" y="1638322"/>
                      <a:pt x="2601347" y="1836077"/>
                    </a:cubicBezTo>
                    <a:cubicBezTo>
                      <a:pt x="2683685" y="2149961"/>
                      <a:pt x="2790044" y="2456923"/>
                      <a:pt x="2875130" y="2769891"/>
                    </a:cubicBezTo>
                    <a:cubicBezTo>
                      <a:pt x="2942813" y="3042249"/>
                      <a:pt x="3010393" y="3314607"/>
                      <a:pt x="3080111" y="3586355"/>
                    </a:cubicBezTo>
                    <a:cubicBezTo>
                      <a:pt x="3094055" y="3646506"/>
                      <a:pt x="3104538" y="3701364"/>
                      <a:pt x="3117260" y="3763245"/>
                    </a:cubicBezTo>
                    <a:cubicBezTo>
                      <a:pt x="3118889" y="3769657"/>
                      <a:pt x="3123163" y="3775866"/>
                      <a:pt x="3128456" y="37803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9" name="Google Shape;1819;p37"/>
              <p:cNvSpPr/>
              <p:nvPr/>
            </p:nvSpPr>
            <p:spPr>
              <a:xfrm>
                <a:off x="12127961" y="4873135"/>
                <a:ext cx="1060324" cy="3666657"/>
              </a:xfrm>
              <a:custGeom>
                <a:rect b="b" l="l" r="r" t="t"/>
                <a:pathLst>
                  <a:path extrusionOk="0" h="3666657" w="1060324">
                    <a:moveTo>
                      <a:pt x="1040172" y="3601927"/>
                    </a:moveTo>
                    <a:cubicBezTo>
                      <a:pt x="1041699" y="3612512"/>
                      <a:pt x="1050961" y="3617092"/>
                      <a:pt x="1060324" y="3616583"/>
                    </a:cubicBezTo>
                    <a:cubicBezTo>
                      <a:pt x="1022565" y="3634700"/>
                      <a:pt x="984703" y="3652307"/>
                      <a:pt x="945417" y="3666658"/>
                    </a:cubicBezTo>
                    <a:cubicBezTo>
                      <a:pt x="947147" y="3656887"/>
                      <a:pt x="945722" y="3646099"/>
                      <a:pt x="942465" y="3636837"/>
                    </a:cubicBezTo>
                    <a:cubicBezTo>
                      <a:pt x="933611" y="3601011"/>
                      <a:pt x="923942" y="3565491"/>
                      <a:pt x="916207" y="3529461"/>
                    </a:cubicBezTo>
                    <a:cubicBezTo>
                      <a:pt x="875699" y="3328653"/>
                      <a:pt x="825624" y="3129371"/>
                      <a:pt x="770460" y="2932125"/>
                    </a:cubicBezTo>
                    <a:cubicBezTo>
                      <a:pt x="722828" y="2783530"/>
                      <a:pt x="682728" y="2632898"/>
                      <a:pt x="647004" y="2481147"/>
                    </a:cubicBezTo>
                    <a:cubicBezTo>
                      <a:pt x="595911" y="2252146"/>
                      <a:pt x="518560" y="2030880"/>
                      <a:pt x="452302" y="1806256"/>
                    </a:cubicBezTo>
                    <a:cubicBezTo>
                      <a:pt x="403754" y="1616643"/>
                      <a:pt x="363857" y="1424690"/>
                      <a:pt x="309507" y="1236502"/>
                    </a:cubicBezTo>
                    <a:cubicBezTo>
                      <a:pt x="270730" y="1087092"/>
                      <a:pt x="221367" y="940531"/>
                      <a:pt x="181165" y="791427"/>
                    </a:cubicBezTo>
                    <a:cubicBezTo>
                      <a:pt x="132108" y="574944"/>
                      <a:pt x="92415" y="356223"/>
                      <a:pt x="19541" y="145746"/>
                    </a:cubicBezTo>
                    <a:cubicBezTo>
                      <a:pt x="13129" y="128648"/>
                      <a:pt x="7633" y="110633"/>
                      <a:pt x="0" y="93738"/>
                    </a:cubicBezTo>
                    <a:cubicBezTo>
                      <a:pt x="43663" y="84476"/>
                      <a:pt x="107071" y="33078"/>
                      <a:pt x="155212" y="0"/>
                    </a:cubicBezTo>
                    <a:cubicBezTo>
                      <a:pt x="157247" y="12824"/>
                      <a:pt x="160606" y="25445"/>
                      <a:pt x="163354" y="38269"/>
                    </a:cubicBezTo>
                    <a:cubicBezTo>
                      <a:pt x="183710" y="146052"/>
                      <a:pt x="196534" y="256176"/>
                      <a:pt x="226558" y="362126"/>
                    </a:cubicBezTo>
                    <a:cubicBezTo>
                      <a:pt x="263198" y="491690"/>
                      <a:pt x="287727" y="623900"/>
                      <a:pt x="314901" y="755702"/>
                    </a:cubicBezTo>
                    <a:cubicBezTo>
                      <a:pt x="354391" y="940939"/>
                      <a:pt x="413321" y="1121188"/>
                      <a:pt x="459426" y="1304795"/>
                    </a:cubicBezTo>
                    <a:cubicBezTo>
                      <a:pt x="520595" y="1526671"/>
                      <a:pt x="574029" y="1750583"/>
                      <a:pt x="625019" y="1975004"/>
                    </a:cubicBezTo>
                    <a:cubicBezTo>
                      <a:pt x="691175" y="2232910"/>
                      <a:pt x="789595" y="2481961"/>
                      <a:pt x="840077" y="2744141"/>
                    </a:cubicBezTo>
                    <a:cubicBezTo>
                      <a:pt x="897479" y="3018128"/>
                      <a:pt x="976256" y="3288451"/>
                      <a:pt x="1013608" y="3566305"/>
                    </a:cubicBezTo>
                    <a:cubicBezTo>
                      <a:pt x="1015847" y="3580248"/>
                      <a:pt x="1026127" y="3591240"/>
                      <a:pt x="1038951" y="3594803"/>
                    </a:cubicBezTo>
                    <a:cubicBezTo>
                      <a:pt x="1039155" y="3597245"/>
                      <a:pt x="1039562" y="3599688"/>
                      <a:pt x="1040172" y="36019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0" name="Google Shape;1820;p37"/>
              <p:cNvSpPr/>
              <p:nvPr/>
            </p:nvSpPr>
            <p:spPr>
              <a:xfrm>
                <a:off x="13109306" y="8577580"/>
                <a:ext cx="185107" cy="153147"/>
              </a:xfrm>
              <a:custGeom>
                <a:rect b="b" l="l" r="r" t="t"/>
                <a:pathLst>
                  <a:path extrusionOk="0" h="153147" w="185107">
                    <a:moveTo>
                      <a:pt x="125696" y="31828"/>
                    </a:moveTo>
                    <a:cubicBezTo>
                      <a:pt x="155822" y="61853"/>
                      <a:pt x="190427" y="102768"/>
                      <a:pt x="184422" y="147957"/>
                    </a:cubicBezTo>
                    <a:cubicBezTo>
                      <a:pt x="183811" y="149687"/>
                      <a:pt x="183302" y="151418"/>
                      <a:pt x="182793" y="153148"/>
                    </a:cubicBezTo>
                    <a:cubicBezTo>
                      <a:pt x="180758" y="148262"/>
                      <a:pt x="177196" y="143479"/>
                      <a:pt x="172005" y="139408"/>
                    </a:cubicBezTo>
                    <a:cubicBezTo>
                      <a:pt x="116332" y="92285"/>
                      <a:pt x="55266" y="50454"/>
                      <a:pt x="0" y="2618"/>
                    </a:cubicBezTo>
                    <a:cubicBezTo>
                      <a:pt x="42950" y="-5423"/>
                      <a:pt x="91600" y="5264"/>
                      <a:pt x="125696" y="3182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1" name="Google Shape;1821;p37"/>
              <p:cNvSpPr/>
              <p:nvPr/>
            </p:nvSpPr>
            <p:spPr>
              <a:xfrm>
                <a:off x="13663181" y="5347217"/>
                <a:ext cx="725677" cy="448841"/>
              </a:xfrm>
              <a:custGeom>
                <a:rect b="b" l="l" r="r" t="t"/>
                <a:pathLst>
                  <a:path extrusionOk="0" h="448841" w="725677">
                    <a:moveTo>
                      <a:pt x="640286" y="0"/>
                    </a:moveTo>
                    <a:cubicBezTo>
                      <a:pt x="673873" y="71652"/>
                      <a:pt x="701556" y="145237"/>
                      <a:pt x="725678" y="220044"/>
                    </a:cubicBezTo>
                    <a:cubicBezTo>
                      <a:pt x="623493" y="247117"/>
                      <a:pt x="529043" y="298719"/>
                      <a:pt x="425738" y="323247"/>
                    </a:cubicBezTo>
                    <a:cubicBezTo>
                      <a:pt x="363348" y="338819"/>
                      <a:pt x="304622" y="365994"/>
                      <a:pt x="242741" y="383093"/>
                    </a:cubicBezTo>
                    <a:cubicBezTo>
                      <a:pt x="228390" y="387775"/>
                      <a:pt x="112159" y="418512"/>
                      <a:pt x="46513" y="448841"/>
                    </a:cubicBezTo>
                    <a:cubicBezTo>
                      <a:pt x="26360" y="380141"/>
                      <a:pt x="5903" y="311339"/>
                      <a:pt x="0" y="239891"/>
                    </a:cubicBezTo>
                    <a:cubicBezTo>
                      <a:pt x="68497" y="208238"/>
                      <a:pt x="136484" y="175364"/>
                      <a:pt x="207220" y="148901"/>
                    </a:cubicBezTo>
                    <a:cubicBezTo>
                      <a:pt x="350218" y="94043"/>
                      <a:pt x="492402" y="43459"/>
                      <a:pt x="640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2" name="Google Shape;1822;p37"/>
              <p:cNvSpPr/>
              <p:nvPr/>
            </p:nvSpPr>
            <p:spPr>
              <a:xfrm>
                <a:off x="13746030" y="5796058"/>
                <a:ext cx="725270" cy="302891"/>
              </a:xfrm>
              <a:custGeom>
                <a:rect b="b" l="l" r="r" t="t"/>
                <a:pathLst>
                  <a:path extrusionOk="0" h="302891" w="725270">
                    <a:moveTo>
                      <a:pt x="707154" y="0"/>
                    </a:moveTo>
                    <a:cubicBezTo>
                      <a:pt x="713363" y="24529"/>
                      <a:pt x="719368" y="49159"/>
                      <a:pt x="725271" y="73789"/>
                    </a:cubicBezTo>
                    <a:cubicBezTo>
                      <a:pt x="649548" y="93025"/>
                      <a:pt x="576675" y="121828"/>
                      <a:pt x="503496" y="149105"/>
                    </a:cubicBezTo>
                    <a:cubicBezTo>
                      <a:pt x="389403" y="195007"/>
                      <a:pt x="268389" y="220960"/>
                      <a:pt x="154906" y="268999"/>
                    </a:cubicBezTo>
                    <a:cubicBezTo>
                      <a:pt x="117248" y="280297"/>
                      <a:pt x="79489" y="291391"/>
                      <a:pt x="41933" y="302892"/>
                    </a:cubicBezTo>
                    <a:cubicBezTo>
                      <a:pt x="27989" y="247626"/>
                      <a:pt x="14045" y="192361"/>
                      <a:pt x="0" y="136993"/>
                    </a:cubicBezTo>
                    <a:cubicBezTo>
                      <a:pt x="44986" y="137299"/>
                      <a:pt x="90481" y="119080"/>
                      <a:pt x="134551" y="111549"/>
                    </a:cubicBezTo>
                    <a:cubicBezTo>
                      <a:pt x="182284" y="100251"/>
                      <a:pt x="232054" y="106663"/>
                      <a:pt x="279584" y="95366"/>
                    </a:cubicBezTo>
                    <a:cubicBezTo>
                      <a:pt x="422176" y="63917"/>
                      <a:pt x="565072" y="34706"/>
                      <a:pt x="707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3" name="Google Shape;1823;p37"/>
              <p:cNvSpPr/>
              <p:nvPr/>
            </p:nvSpPr>
            <p:spPr>
              <a:xfrm>
                <a:off x="13262584" y="6227089"/>
                <a:ext cx="315919" cy="182488"/>
              </a:xfrm>
              <a:custGeom>
                <a:rect b="b" l="l" r="r" t="t"/>
                <a:pathLst>
                  <a:path extrusionOk="0" h="182488" w="315919">
                    <a:moveTo>
                      <a:pt x="315919" y="0"/>
                    </a:moveTo>
                    <a:cubicBezTo>
                      <a:pt x="281518" y="61576"/>
                      <a:pt x="248033" y="123864"/>
                      <a:pt x="208747" y="182488"/>
                    </a:cubicBezTo>
                    <a:cubicBezTo>
                      <a:pt x="134245" y="161115"/>
                      <a:pt x="66868" y="122439"/>
                      <a:pt x="0" y="82644"/>
                    </a:cubicBezTo>
                    <a:cubicBezTo>
                      <a:pt x="54350" y="64120"/>
                      <a:pt x="108801" y="45698"/>
                      <a:pt x="165084" y="35928"/>
                    </a:cubicBezTo>
                    <a:cubicBezTo>
                      <a:pt x="215770" y="25445"/>
                      <a:pt x="266048" y="13231"/>
                      <a:pt x="3159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4" name="Google Shape;1824;p37"/>
              <p:cNvSpPr/>
              <p:nvPr/>
            </p:nvSpPr>
            <p:spPr>
              <a:xfrm>
                <a:off x="13102588" y="6449881"/>
                <a:ext cx="251595" cy="386553"/>
              </a:xfrm>
              <a:custGeom>
                <a:rect b="b" l="l" r="r" t="t"/>
                <a:pathLst>
                  <a:path extrusionOk="0" h="386553" w="251595">
                    <a:moveTo>
                      <a:pt x="251596" y="122032"/>
                    </a:moveTo>
                    <a:cubicBezTo>
                      <a:pt x="234293" y="220553"/>
                      <a:pt x="163456" y="297701"/>
                      <a:pt x="120404" y="386553"/>
                    </a:cubicBezTo>
                    <a:cubicBezTo>
                      <a:pt x="103915" y="325588"/>
                      <a:pt x="89768" y="263809"/>
                      <a:pt x="67988" y="204269"/>
                    </a:cubicBezTo>
                    <a:cubicBezTo>
                      <a:pt x="44477" y="137808"/>
                      <a:pt x="22493" y="68700"/>
                      <a:pt x="0" y="0"/>
                    </a:cubicBezTo>
                    <a:cubicBezTo>
                      <a:pt x="87224" y="33485"/>
                      <a:pt x="163659" y="88954"/>
                      <a:pt x="251596" y="1220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5" name="Google Shape;1825;p37"/>
              <p:cNvSpPr/>
              <p:nvPr/>
            </p:nvSpPr>
            <p:spPr>
              <a:xfrm>
                <a:off x="13419322" y="6684989"/>
                <a:ext cx="268897" cy="177501"/>
              </a:xfrm>
              <a:custGeom>
                <a:rect b="b" l="l" r="r" t="t"/>
                <a:pathLst>
                  <a:path extrusionOk="0" h="177501" w="268897">
                    <a:moveTo>
                      <a:pt x="263300" y="61474"/>
                    </a:moveTo>
                    <a:cubicBezTo>
                      <a:pt x="265234" y="62390"/>
                      <a:pt x="266964" y="63408"/>
                      <a:pt x="268898" y="64324"/>
                    </a:cubicBezTo>
                    <a:cubicBezTo>
                      <a:pt x="204981" y="89259"/>
                      <a:pt x="140047" y="111447"/>
                      <a:pt x="78064" y="140861"/>
                    </a:cubicBezTo>
                    <a:cubicBezTo>
                      <a:pt x="52619" y="153888"/>
                      <a:pt x="26564" y="166305"/>
                      <a:pt x="0" y="177501"/>
                    </a:cubicBezTo>
                    <a:cubicBezTo>
                      <a:pt x="17506" y="128139"/>
                      <a:pt x="41627" y="78776"/>
                      <a:pt x="55876" y="27785"/>
                    </a:cubicBezTo>
                    <a:cubicBezTo>
                      <a:pt x="61372" y="18320"/>
                      <a:pt x="67072" y="9058"/>
                      <a:pt x="73280" y="0"/>
                    </a:cubicBezTo>
                    <a:cubicBezTo>
                      <a:pt x="137604" y="16081"/>
                      <a:pt x="202742" y="34197"/>
                      <a:pt x="263300" y="614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6" name="Google Shape;1826;p37"/>
              <p:cNvSpPr/>
              <p:nvPr/>
            </p:nvSpPr>
            <p:spPr>
              <a:xfrm>
                <a:off x="13676413" y="6289479"/>
                <a:ext cx="150122" cy="238364"/>
              </a:xfrm>
              <a:custGeom>
                <a:rect b="b" l="l" r="r" t="t"/>
                <a:pathLst>
                  <a:path extrusionOk="0" h="238364" w="150122">
                    <a:moveTo>
                      <a:pt x="132210" y="158367"/>
                    </a:moveTo>
                    <a:cubicBezTo>
                      <a:pt x="138724" y="184829"/>
                      <a:pt x="144423" y="211597"/>
                      <a:pt x="150123" y="238364"/>
                    </a:cubicBezTo>
                    <a:cubicBezTo>
                      <a:pt x="101880" y="217907"/>
                      <a:pt x="50584" y="204777"/>
                      <a:pt x="0" y="191241"/>
                    </a:cubicBezTo>
                    <a:cubicBezTo>
                      <a:pt x="35724" y="130072"/>
                      <a:pt x="73280" y="67581"/>
                      <a:pt x="95264" y="0"/>
                    </a:cubicBezTo>
                    <a:cubicBezTo>
                      <a:pt x="107274" y="52619"/>
                      <a:pt x="119589" y="105340"/>
                      <a:pt x="132210" y="1583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37"/>
              <p:cNvSpPr/>
              <p:nvPr/>
            </p:nvSpPr>
            <p:spPr>
              <a:xfrm>
                <a:off x="12921423" y="5758604"/>
                <a:ext cx="306759" cy="249152"/>
              </a:xfrm>
              <a:custGeom>
                <a:rect b="b" l="l" r="r" t="t"/>
                <a:pathLst>
                  <a:path extrusionOk="0" h="249152" w="306759">
                    <a:moveTo>
                      <a:pt x="285997" y="0"/>
                    </a:moveTo>
                    <a:cubicBezTo>
                      <a:pt x="287320" y="57403"/>
                      <a:pt x="300754" y="115111"/>
                      <a:pt x="306759" y="172005"/>
                    </a:cubicBezTo>
                    <a:cubicBezTo>
                      <a:pt x="249255" y="203251"/>
                      <a:pt x="182183" y="212207"/>
                      <a:pt x="119182" y="227271"/>
                    </a:cubicBezTo>
                    <a:cubicBezTo>
                      <a:pt x="101575" y="232767"/>
                      <a:pt x="73484" y="237448"/>
                      <a:pt x="55571" y="249153"/>
                    </a:cubicBezTo>
                    <a:cubicBezTo>
                      <a:pt x="47123" y="221469"/>
                      <a:pt x="38167" y="193887"/>
                      <a:pt x="28498" y="166509"/>
                    </a:cubicBezTo>
                    <a:cubicBezTo>
                      <a:pt x="20254" y="142693"/>
                      <a:pt x="13333" y="118164"/>
                      <a:pt x="3766" y="94756"/>
                    </a:cubicBezTo>
                    <a:cubicBezTo>
                      <a:pt x="13231" y="85494"/>
                      <a:pt x="15368" y="66665"/>
                      <a:pt x="102" y="60253"/>
                    </a:cubicBezTo>
                    <a:cubicBezTo>
                      <a:pt x="102" y="60151"/>
                      <a:pt x="102" y="59947"/>
                      <a:pt x="0" y="59846"/>
                    </a:cubicBezTo>
                    <a:cubicBezTo>
                      <a:pt x="1527" y="59337"/>
                      <a:pt x="2952" y="58828"/>
                      <a:pt x="4478" y="58522"/>
                    </a:cubicBezTo>
                    <a:cubicBezTo>
                      <a:pt x="9058" y="67479"/>
                      <a:pt x="17506" y="74502"/>
                      <a:pt x="28193" y="75519"/>
                    </a:cubicBezTo>
                    <a:cubicBezTo>
                      <a:pt x="41322" y="77759"/>
                      <a:pt x="53739" y="72975"/>
                      <a:pt x="65749" y="68395"/>
                    </a:cubicBezTo>
                    <a:cubicBezTo>
                      <a:pt x="110531" y="54044"/>
                      <a:pt x="155822" y="41118"/>
                      <a:pt x="200706" y="26870"/>
                    </a:cubicBezTo>
                    <a:cubicBezTo>
                      <a:pt x="229306" y="18117"/>
                      <a:pt x="257600" y="9160"/>
                      <a:pt x="285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37"/>
              <p:cNvSpPr/>
              <p:nvPr/>
            </p:nvSpPr>
            <p:spPr>
              <a:xfrm>
                <a:off x="13014449" y="6124598"/>
                <a:ext cx="265233" cy="197245"/>
              </a:xfrm>
              <a:custGeom>
                <a:rect b="b" l="l" r="r" t="t"/>
                <a:pathLst>
                  <a:path extrusionOk="0" h="197245" w="265233">
                    <a:moveTo>
                      <a:pt x="231851" y="0"/>
                    </a:moveTo>
                    <a:cubicBezTo>
                      <a:pt x="248644" y="39083"/>
                      <a:pt x="251596" y="82847"/>
                      <a:pt x="265234" y="122846"/>
                    </a:cubicBezTo>
                    <a:cubicBezTo>
                      <a:pt x="192971" y="149207"/>
                      <a:pt x="122541" y="181470"/>
                      <a:pt x="46920" y="197246"/>
                    </a:cubicBezTo>
                    <a:cubicBezTo>
                      <a:pt x="30941" y="136993"/>
                      <a:pt x="15979" y="76537"/>
                      <a:pt x="0" y="16285"/>
                    </a:cubicBezTo>
                    <a:cubicBezTo>
                      <a:pt x="3766" y="17608"/>
                      <a:pt x="8346" y="18727"/>
                      <a:pt x="13842" y="19338"/>
                    </a:cubicBezTo>
                    <a:cubicBezTo>
                      <a:pt x="87427" y="28701"/>
                      <a:pt x="159588" y="14656"/>
                      <a:pt x="2318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37"/>
              <p:cNvSpPr/>
              <p:nvPr/>
            </p:nvSpPr>
            <p:spPr>
              <a:xfrm>
                <a:off x="13355405" y="5599118"/>
                <a:ext cx="313273" cy="261384"/>
              </a:xfrm>
              <a:custGeom>
                <a:rect b="b" l="l" r="r" t="t"/>
                <a:pathLst>
                  <a:path extrusionOk="0" h="261384" w="313273">
                    <a:moveTo>
                      <a:pt x="313273" y="222996"/>
                    </a:moveTo>
                    <a:cubicBezTo>
                      <a:pt x="311034" y="225642"/>
                      <a:pt x="309711" y="228390"/>
                      <a:pt x="309405" y="230833"/>
                    </a:cubicBezTo>
                    <a:cubicBezTo>
                      <a:pt x="289864" y="220248"/>
                      <a:pt x="265132" y="229612"/>
                      <a:pt x="244064" y="231342"/>
                    </a:cubicBezTo>
                    <a:cubicBezTo>
                      <a:pt x="12315" y="269916"/>
                      <a:pt x="93229" y="304927"/>
                      <a:pt x="0" y="109208"/>
                    </a:cubicBezTo>
                    <a:cubicBezTo>
                      <a:pt x="67275" y="85494"/>
                      <a:pt x="134042" y="60660"/>
                      <a:pt x="200605" y="34910"/>
                    </a:cubicBezTo>
                    <a:cubicBezTo>
                      <a:pt x="227779" y="23918"/>
                      <a:pt x="254547" y="12213"/>
                      <a:pt x="281213" y="0"/>
                    </a:cubicBezTo>
                    <a:cubicBezTo>
                      <a:pt x="279585" y="27582"/>
                      <a:pt x="281009" y="54858"/>
                      <a:pt x="284368" y="82033"/>
                    </a:cubicBezTo>
                    <a:cubicBezTo>
                      <a:pt x="282536" y="93229"/>
                      <a:pt x="282231" y="104831"/>
                      <a:pt x="282333" y="116231"/>
                    </a:cubicBezTo>
                    <a:cubicBezTo>
                      <a:pt x="282333" y="118572"/>
                      <a:pt x="284266" y="120505"/>
                      <a:pt x="286607" y="120505"/>
                    </a:cubicBezTo>
                    <a:cubicBezTo>
                      <a:pt x="288032" y="120200"/>
                      <a:pt x="289050" y="119386"/>
                      <a:pt x="289762" y="118470"/>
                    </a:cubicBezTo>
                    <a:cubicBezTo>
                      <a:pt x="296073" y="153481"/>
                      <a:pt x="304622" y="188289"/>
                      <a:pt x="313273" y="2229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37"/>
              <p:cNvSpPr/>
              <p:nvPr/>
            </p:nvSpPr>
            <p:spPr>
              <a:xfrm>
                <a:off x="13500234" y="5982719"/>
                <a:ext cx="232563" cy="198772"/>
              </a:xfrm>
              <a:custGeom>
                <a:rect b="b" l="l" r="r" t="t"/>
                <a:pathLst>
                  <a:path extrusionOk="0" h="198772" w="232563">
                    <a:moveTo>
                      <a:pt x="203658" y="0"/>
                    </a:moveTo>
                    <a:cubicBezTo>
                      <a:pt x="213123" y="44477"/>
                      <a:pt x="222792" y="88954"/>
                      <a:pt x="232563" y="133329"/>
                    </a:cubicBezTo>
                    <a:cubicBezTo>
                      <a:pt x="204167" y="142388"/>
                      <a:pt x="175873" y="151649"/>
                      <a:pt x="147680" y="161522"/>
                    </a:cubicBezTo>
                    <a:cubicBezTo>
                      <a:pt x="102999" y="175466"/>
                      <a:pt x="57708" y="187272"/>
                      <a:pt x="12417" y="198773"/>
                    </a:cubicBezTo>
                    <a:cubicBezTo>
                      <a:pt x="13028" y="150326"/>
                      <a:pt x="3969" y="101167"/>
                      <a:pt x="0" y="52721"/>
                    </a:cubicBezTo>
                    <a:cubicBezTo>
                      <a:pt x="63611" y="21170"/>
                      <a:pt x="135976" y="17709"/>
                      <a:pt x="2036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37"/>
              <p:cNvSpPr/>
              <p:nvPr/>
            </p:nvSpPr>
            <p:spPr>
              <a:xfrm>
                <a:off x="13804044" y="5936512"/>
                <a:ext cx="731072" cy="388283"/>
              </a:xfrm>
              <a:custGeom>
                <a:rect b="b" l="l" r="r" t="t"/>
                <a:pathLst>
                  <a:path extrusionOk="0" h="388283" w="731072">
                    <a:moveTo>
                      <a:pt x="693618" y="42034"/>
                    </a:moveTo>
                    <a:cubicBezTo>
                      <a:pt x="705119" y="82949"/>
                      <a:pt x="717943" y="123559"/>
                      <a:pt x="731072" y="164168"/>
                    </a:cubicBezTo>
                    <a:cubicBezTo>
                      <a:pt x="702778" y="172819"/>
                      <a:pt x="673771" y="186559"/>
                      <a:pt x="656571" y="191037"/>
                    </a:cubicBezTo>
                    <a:cubicBezTo>
                      <a:pt x="583901" y="213327"/>
                      <a:pt x="509400" y="230324"/>
                      <a:pt x="437137" y="254038"/>
                    </a:cubicBezTo>
                    <a:cubicBezTo>
                      <a:pt x="399174" y="268796"/>
                      <a:pt x="361618" y="284673"/>
                      <a:pt x="321822" y="294037"/>
                    </a:cubicBezTo>
                    <a:cubicBezTo>
                      <a:pt x="225744" y="317242"/>
                      <a:pt x="135467" y="359175"/>
                      <a:pt x="41118" y="388283"/>
                    </a:cubicBezTo>
                    <a:cubicBezTo>
                      <a:pt x="27378" y="334138"/>
                      <a:pt x="13638" y="279890"/>
                      <a:pt x="0" y="225744"/>
                    </a:cubicBezTo>
                    <a:cubicBezTo>
                      <a:pt x="39388" y="213937"/>
                      <a:pt x="78674" y="202233"/>
                      <a:pt x="118063" y="190732"/>
                    </a:cubicBezTo>
                    <a:cubicBezTo>
                      <a:pt x="166712" y="172819"/>
                      <a:pt x="215363" y="154906"/>
                      <a:pt x="264928" y="138927"/>
                    </a:cubicBezTo>
                    <a:cubicBezTo>
                      <a:pt x="249763" y="176076"/>
                      <a:pt x="267269" y="226456"/>
                      <a:pt x="318871" y="240298"/>
                    </a:cubicBezTo>
                    <a:cubicBezTo>
                      <a:pt x="377902" y="254343"/>
                      <a:pt x="454032" y="223505"/>
                      <a:pt x="461564" y="157451"/>
                    </a:cubicBezTo>
                    <a:cubicBezTo>
                      <a:pt x="466347" y="130988"/>
                      <a:pt x="457798" y="100455"/>
                      <a:pt x="436017" y="85188"/>
                    </a:cubicBezTo>
                    <a:cubicBezTo>
                      <a:pt x="517949" y="55062"/>
                      <a:pt x="598761" y="21170"/>
                      <a:pt x="683542" y="0"/>
                    </a:cubicBezTo>
                    <a:cubicBezTo>
                      <a:pt x="686799" y="14045"/>
                      <a:pt x="690157" y="27989"/>
                      <a:pt x="693618" y="420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37"/>
              <p:cNvSpPr/>
              <p:nvPr/>
            </p:nvSpPr>
            <p:spPr>
              <a:xfrm>
                <a:off x="13877527" y="6281235"/>
                <a:ext cx="744099" cy="389504"/>
              </a:xfrm>
              <a:custGeom>
                <a:rect b="b" l="l" r="r" t="t"/>
                <a:pathLst>
                  <a:path extrusionOk="0" h="389504" w="744099">
                    <a:moveTo>
                      <a:pt x="713668" y="0"/>
                    </a:moveTo>
                    <a:cubicBezTo>
                      <a:pt x="725881" y="44172"/>
                      <a:pt x="736568" y="88547"/>
                      <a:pt x="744100" y="133635"/>
                    </a:cubicBezTo>
                    <a:cubicBezTo>
                      <a:pt x="658911" y="173633"/>
                      <a:pt x="570263" y="206304"/>
                      <a:pt x="482021" y="239077"/>
                    </a:cubicBezTo>
                    <a:cubicBezTo>
                      <a:pt x="482123" y="238364"/>
                      <a:pt x="482225" y="237652"/>
                      <a:pt x="482326" y="236939"/>
                    </a:cubicBezTo>
                    <a:cubicBezTo>
                      <a:pt x="483650" y="221775"/>
                      <a:pt x="484362" y="203963"/>
                      <a:pt x="471131" y="193378"/>
                    </a:cubicBezTo>
                    <a:cubicBezTo>
                      <a:pt x="471945" y="126103"/>
                      <a:pt x="390930" y="99844"/>
                      <a:pt x="336987" y="123762"/>
                    </a:cubicBezTo>
                    <a:cubicBezTo>
                      <a:pt x="267676" y="154499"/>
                      <a:pt x="253835" y="246099"/>
                      <a:pt x="311848" y="287116"/>
                    </a:cubicBezTo>
                    <a:cubicBezTo>
                      <a:pt x="238161" y="313375"/>
                      <a:pt x="168341" y="349913"/>
                      <a:pt x="94246" y="375256"/>
                    </a:cubicBezTo>
                    <a:cubicBezTo>
                      <a:pt x="80608" y="380345"/>
                      <a:pt x="66868" y="385026"/>
                      <a:pt x="53026" y="389505"/>
                    </a:cubicBezTo>
                    <a:cubicBezTo>
                      <a:pt x="52925" y="388894"/>
                      <a:pt x="52925" y="388385"/>
                      <a:pt x="52823" y="387775"/>
                    </a:cubicBezTo>
                    <a:cubicBezTo>
                      <a:pt x="35215" y="316835"/>
                      <a:pt x="16997" y="245794"/>
                      <a:pt x="0" y="174549"/>
                    </a:cubicBezTo>
                    <a:cubicBezTo>
                      <a:pt x="916" y="174651"/>
                      <a:pt x="1730" y="174753"/>
                      <a:pt x="2443" y="174753"/>
                    </a:cubicBezTo>
                    <a:cubicBezTo>
                      <a:pt x="93636" y="181369"/>
                      <a:pt x="183608" y="148800"/>
                      <a:pt x="271239" y="127528"/>
                    </a:cubicBezTo>
                    <a:cubicBezTo>
                      <a:pt x="419428" y="86410"/>
                      <a:pt x="563545" y="32874"/>
                      <a:pt x="713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37"/>
              <p:cNvSpPr/>
              <p:nvPr/>
            </p:nvSpPr>
            <p:spPr>
              <a:xfrm>
                <a:off x="12638277" y="5042282"/>
                <a:ext cx="459518" cy="510934"/>
              </a:xfrm>
              <a:custGeom>
                <a:rect b="b" l="l" r="r" t="t"/>
                <a:pathLst>
                  <a:path extrusionOk="0" h="510934" w="459518">
                    <a:moveTo>
                      <a:pt x="458918" y="374552"/>
                    </a:moveTo>
                    <a:cubicBezTo>
                      <a:pt x="463294" y="403253"/>
                      <a:pt x="443142" y="409156"/>
                      <a:pt x="419326" y="401828"/>
                    </a:cubicBezTo>
                    <a:cubicBezTo>
                      <a:pt x="384925" y="318268"/>
                      <a:pt x="376375" y="224022"/>
                      <a:pt x="334341" y="143617"/>
                    </a:cubicBezTo>
                    <a:cubicBezTo>
                      <a:pt x="321008" y="123567"/>
                      <a:pt x="290373" y="131200"/>
                      <a:pt x="287116" y="154711"/>
                    </a:cubicBezTo>
                    <a:cubicBezTo>
                      <a:pt x="279483" y="196033"/>
                      <a:pt x="278974" y="238271"/>
                      <a:pt x="276735" y="280102"/>
                    </a:cubicBezTo>
                    <a:cubicBezTo>
                      <a:pt x="274190" y="305241"/>
                      <a:pt x="275208" y="334960"/>
                      <a:pt x="262384" y="359488"/>
                    </a:cubicBezTo>
                    <a:cubicBezTo>
                      <a:pt x="238975" y="364374"/>
                      <a:pt x="219230" y="354196"/>
                      <a:pt x="208340" y="333230"/>
                    </a:cubicBezTo>
                    <a:cubicBezTo>
                      <a:pt x="185338" y="299236"/>
                      <a:pt x="170478" y="263410"/>
                      <a:pt x="150326" y="226871"/>
                    </a:cubicBezTo>
                    <a:cubicBezTo>
                      <a:pt x="142693" y="207330"/>
                      <a:pt x="116943" y="187178"/>
                      <a:pt x="99641" y="208348"/>
                    </a:cubicBezTo>
                    <a:cubicBezTo>
                      <a:pt x="87020" y="227177"/>
                      <a:pt x="99030" y="251705"/>
                      <a:pt x="100150" y="272468"/>
                    </a:cubicBezTo>
                    <a:cubicBezTo>
                      <a:pt x="107987" y="322950"/>
                      <a:pt x="120098" y="372618"/>
                      <a:pt x="132006" y="422184"/>
                    </a:cubicBezTo>
                    <a:cubicBezTo>
                      <a:pt x="136688" y="450682"/>
                      <a:pt x="146662" y="484574"/>
                      <a:pt x="130683" y="510934"/>
                    </a:cubicBezTo>
                    <a:cubicBezTo>
                      <a:pt x="125594" y="510018"/>
                      <a:pt x="120505" y="508797"/>
                      <a:pt x="115722" y="506660"/>
                    </a:cubicBezTo>
                    <a:cubicBezTo>
                      <a:pt x="62594" y="394602"/>
                      <a:pt x="49362" y="267786"/>
                      <a:pt x="0" y="154304"/>
                    </a:cubicBezTo>
                    <a:cubicBezTo>
                      <a:pt x="5903" y="146670"/>
                      <a:pt x="509" y="136391"/>
                      <a:pt x="712" y="127638"/>
                    </a:cubicBezTo>
                    <a:cubicBezTo>
                      <a:pt x="204" y="117460"/>
                      <a:pt x="2443" y="107384"/>
                      <a:pt x="6717" y="98020"/>
                    </a:cubicBezTo>
                    <a:cubicBezTo>
                      <a:pt x="25139" y="89776"/>
                      <a:pt x="45291" y="85095"/>
                      <a:pt x="63917" y="77258"/>
                    </a:cubicBezTo>
                    <a:cubicBezTo>
                      <a:pt x="105137" y="130081"/>
                      <a:pt x="136281" y="225345"/>
                      <a:pt x="207017" y="243563"/>
                    </a:cubicBezTo>
                    <a:cubicBezTo>
                      <a:pt x="228288" y="244683"/>
                      <a:pt x="241418" y="225650"/>
                      <a:pt x="244878" y="206821"/>
                    </a:cubicBezTo>
                    <a:cubicBezTo>
                      <a:pt x="257702" y="168044"/>
                      <a:pt x="267982" y="128656"/>
                      <a:pt x="274496" y="88351"/>
                    </a:cubicBezTo>
                    <a:cubicBezTo>
                      <a:pt x="280908" y="60159"/>
                      <a:pt x="278363" y="30745"/>
                      <a:pt x="293935" y="4792"/>
                    </a:cubicBezTo>
                    <a:cubicBezTo>
                      <a:pt x="310016" y="-2435"/>
                      <a:pt x="330677" y="924"/>
                      <a:pt x="348488" y="8"/>
                    </a:cubicBezTo>
                    <a:cubicBezTo>
                      <a:pt x="373933" y="76036"/>
                      <a:pt x="391439" y="154914"/>
                      <a:pt x="420649" y="229925"/>
                    </a:cubicBezTo>
                    <a:cubicBezTo>
                      <a:pt x="436323" y="276946"/>
                      <a:pt x="453320" y="324884"/>
                      <a:pt x="458918" y="3745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37"/>
              <p:cNvSpPr/>
              <p:nvPr/>
            </p:nvSpPr>
            <p:spPr>
              <a:xfrm>
                <a:off x="13213019" y="4873219"/>
                <a:ext cx="287788" cy="506974"/>
              </a:xfrm>
              <a:custGeom>
                <a:rect b="b" l="l" r="r" t="t"/>
                <a:pathLst>
                  <a:path extrusionOk="0" h="506974" w="287788">
                    <a:moveTo>
                      <a:pt x="99437" y="238280"/>
                    </a:moveTo>
                    <a:cubicBezTo>
                      <a:pt x="214548" y="291103"/>
                      <a:pt x="192768" y="74418"/>
                      <a:pt x="107478" y="64647"/>
                    </a:cubicBezTo>
                    <a:cubicBezTo>
                      <a:pt x="83153" y="58438"/>
                      <a:pt x="47327" y="71466"/>
                      <a:pt x="67784" y="100066"/>
                    </a:cubicBezTo>
                    <a:cubicBezTo>
                      <a:pt x="57912" y="147087"/>
                      <a:pt x="45597" y="213752"/>
                      <a:pt x="99437" y="238280"/>
                    </a:cubicBezTo>
                    <a:close/>
                    <a:moveTo>
                      <a:pt x="207424" y="160624"/>
                    </a:moveTo>
                    <a:cubicBezTo>
                      <a:pt x="218620" y="197060"/>
                      <a:pt x="326504" y="438580"/>
                      <a:pt x="272969" y="444178"/>
                    </a:cubicBezTo>
                    <a:cubicBezTo>
                      <a:pt x="272867" y="444178"/>
                      <a:pt x="272867" y="444178"/>
                      <a:pt x="272867" y="444178"/>
                    </a:cubicBezTo>
                    <a:cubicBezTo>
                      <a:pt x="266862" y="444076"/>
                      <a:pt x="260857" y="440106"/>
                      <a:pt x="258313" y="434407"/>
                    </a:cubicBezTo>
                    <a:cubicBezTo>
                      <a:pt x="231647" y="378632"/>
                      <a:pt x="222385" y="294564"/>
                      <a:pt x="139640" y="324079"/>
                    </a:cubicBezTo>
                    <a:cubicBezTo>
                      <a:pt x="114908" y="328558"/>
                      <a:pt x="86003" y="343112"/>
                      <a:pt x="88343" y="372017"/>
                    </a:cubicBezTo>
                    <a:cubicBezTo>
                      <a:pt x="82847" y="414967"/>
                      <a:pt x="89768" y="465653"/>
                      <a:pt x="72364" y="506975"/>
                    </a:cubicBezTo>
                    <a:cubicBezTo>
                      <a:pt x="15776" y="501682"/>
                      <a:pt x="9669" y="182404"/>
                      <a:pt x="0" y="64342"/>
                    </a:cubicBezTo>
                    <a:cubicBezTo>
                      <a:pt x="1120" y="63731"/>
                      <a:pt x="2137" y="62815"/>
                      <a:pt x="2850" y="61594"/>
                    </a:cubicBezTo>
                    <a:cubicBezTo>
                      <a:pt x="5394" y="50296"/>
                      <a:pt x="4580" y="38286"/>
                      <a:pt x="5293" y="26582"/>
                    </a:cubicBezTo>
                    <a:cubicBezTo>
                      <a:pt x="13129" y="28516"/>
                      <a:pt x="21984" y="26378"/>
                      <a:pt x="28396" y="18134"/>
                    </a:cubicBezTo>
                    <a:cubicBezTo>
                      <a:pt x="52110" y="-10364"/>
                      <a:pt x="99539" y="1341"/>
                      <a:pt x="131192" y="9076"/>
                    </a:cubicBezTo>
                    <a:cubicBezTo>
                      <a:pt x="163863" y="53553"/>
                      <a:pt x="183099" y="110345"/>
                      <a:pt x="207424" y="16062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37"/>
              <p:cNvSpPr/>
              <p:nvPr/>
            </p:nvSpPr>
            <p:spPr>
              <a:xfrm>
                <a:off x="13497488" y="4710949"/>
                <a:ext cx="347143" cy="453337"/>
              </a:xfrm>
              <a:custGeom>
                <a:rect b="b" l="l" r="r" t="t"/>
                <a:pathLst>
                  <a:path extrusionOk="0" h="453337" w="347143">
                    <a:moveTo>
                      <a:pt x="343399" y="2293"/>
                    </a:moveTo>
                    <a:cubicBezTo>
                      <a:pt x="363857" y="65395"/>
                      <a:pt x="295462" y="74148"/>
                      <a:pt x="259636" y="106310"/>
                    </a:cubicBezTo>
                    <a:cubicBezTo>
                      <a:pt x="230120" y="129006"/>
                      <a:pt x="251697" y="167784"/>
                      <a:pt x="254140" y="197808"/>
                    </a:cubicBezTo>
                    <a:cubicBezTo>
                      <a:pt x="267371" y="281266"/>
                      <a:pt x="310016" y="368897"/>
                      <a:pt x="284572" y="453170"/>
                    </a:cubicBezTo>
                    <a:cubicBezTo>
                      <a:pt x="284165" y="453271"/>
                      <a:pt x="283859" y="453271"/>
                      <a:pt x="283452" y="453271"/>
                    </a:cubicBezTo>
                    <a:cubicBezTo>
                      <a:pt x="275615" y="453577"/>
                      <a:pt x="267676" y="452864"/>
                      <a:pt x="260145" y="450422"/>
                    </a:cubicBezTo>
                    <a:cubicBezTo>
                      <a:pt x="228187" y="390983"/>
                      <a:pt x="210172" y="325031"/>
                      <a:pt x="194295" y="259791"/>
                    </a:cubicBezTo>
                    <a:cubicBezTo>
                      <a:pt x="178417" y="200862"/>
                      <a:pt x="164881" y="88499"/>
                      <a:pt x="78064" y="125749"/>
                    </a:cubicBezTo>
                    <a:cubicBezTo>
                      <a:pt x="55876" y="131754"/>
                      <a:pt x="28193" y="141321"/>
                      <a:pt x="6921" y="129006"/>
                    </a:cubicBezTo>
                    <a:cubicBezTo>
                      <a:pt x="2443" y="121984"/>
                      <a:pt x="1323" y="112824"/>
                      <a:pt x="0" y="104580"/>
                    </a:cubicBezTo>
                    <a:cubicBezTo>
                      <a:pt x="16590" y="98575"/>
                      <a:pt x="14351" y="78626"/>
                      <a:pt x="18320" y="64479"/>
                    </a:cubicBezTo>
                    <a:cubicBezTo>
                      <a:pt x="100760" y="38627"/>
                      <a:pt x="184626" y="21834"/>
                      <a:pt x="270832" y="6669"/>
                    </a:cubicBezTo>
                    <a:cubicBezTo>
                      <a:pt x="294953" y="3107"/>
                      <a:pt x="318769" y="-3509"/>
                      <a:pt x="343399" y="229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37"/>
              <p:cNvSpPr/>
              <p:nvPr/>
            </p:nvSpPr>
            <p:spPr>
              <a:xfrm>
                <a:off x="13982934" y="4450991"/>
                <a:ext cx="326785" cy="588347"/>
              </a:xfrm>
              <a:custGeom>
                <a:rect b="b" l="l" r="r" t="t"/>
                <a:pathLst>
                  <a:path extrusionOk="0" h="588347" w="326785">
                    <a:moveTo>
                      <a:pt x="290509" y="246780"/>
                    </a:moveTo>
                    <a:cubicBezTo>
                      <a:pt x="299974" y="304081"/>
                      <a:pt x="366741" y="425400"/>
                      <a:pt x="291221" y="457155"/>
                    </a:cubicBezTo>
                    <a:cubicBezTo>
                      <a:pt x="263334" y="415223"/>
                      <a:pt x="263029" y="278331"/>
                      <a:pt x="192089" y="298992"/>
                    </a:cubicBezTo>
                    <a:cubicBezTo>
                      <a:pt x="155653" y="308661"/>
                      <a:pt x="113313" y="318635"/>
                      <a:pt x="89192" y="349576"/>
                    </a:cubicBezTo>
                    <a:cubicBezTo>
                      <a:pt x="80744" y="365758"/>
                      <a:pt x="87665" y="384791"/>
                      <a:pt x="86444" y="402195"/>
                    </a:cubicBezTo>
                    <a:cubicBezTo>
                      <a:pt x="85629" y="463262"/>
                      <a:pt x="108326" y="532064"/>
                      <a:pt x="77385" y="588347"/>
                    </a:cubicBezTo>
                    <a:cubicBezTo>
                      <a:pt x="30669" y="567381"/>
                      <a:pt x="18558" y="331052"/>
                      <a:pt x="8889" y="273548"/>
                    </a:cubicBezTo>
                    <a:cubicBezTo>
                      <a:pt x="2782" y="204237"/>
                      <a:pt x="-11772" y="128921"/>
                      <a:pt x="18558" y="63376"/>
                    </a:cubicBezTo>
                    <a:cubicBezTo>
                      <a:pt x="47972" y="119252"/>
                      <a:pt x="25173" y="189988"/>
                      <a:pt x="55198" y="246271"/>
                    </a:cubicBezTo>
                    <a:cubicBezTo>
                      <a:pt x="67411" y="267237"/>
                      <a:pt x="92957" y="279756"/>
                      <a:pt x="116672" y="271207"/>
                    </a:cubicBezTo>
                    <a:cubicBezTo>
                      <a:pt x="141200" y="262250"/>
                      <a:pt x="168579" y="255126"/>
                      <a:pt x="187611" y="236602"/>
                    </a:cubicBezTo>
                    <a:cubicBezTo>
                      <a:pt x="224557" y="207392"/>
                      <a:pt x="147612" y="-30260"/>
                      <a:pt x="229340" y="3225"/>
                    </a:cubicBezTo>
                    <a:cubicBezTo>
                      <a:pt x="235956" y="11672"/>
                      <a:pt x="236668" y="19204"/>
                      <a:pt x="239518" y="30705"/>
                    </a:cubicBezTo>
                    <a:cubicBezTo>
                      <a:pt x="254276" y="103069"/>
                      <a:pt x="272698" y="174925"/>
                      <a:pt x="290509" y="24678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37"/>
              <p:cNvSpPr/>
              <p:nvPr/>
            </p:nvSpPr>
            <p:spPr>
              <a:xfrm>
                <a:off x="13304414" y="4979187"/>
                <a:ext cx="35418" cy="86816"/>
              </a:xfrm>
              <a:custGeom>
                <a:rect b="b" l="l" r="r" t="t"/>
                <a:pathLst>
                  <a:path extrusionOk="0" h="86816" w="35418">
                    <a:moveTo>
                      <a:pt x="0" y="0"/>
                    </a:moveTo>
                    <a:cubicBezTo>
                      <a:pt x="37149" y="5598"/>
                      <a:pt x="34808" y="57810"/>
                      <a:pt x="35419" y="86817"/>
                    </a:cubicBezTo>
                    <a:cubicBezTo>
                      <a:pt x="-204" y="76028"/>
                      <a:pt x="9771" y="2860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37"/>
              <p:cNvSpPr/>
              <p:nvPr/>
            </p:nvSpPr>
            <p:spPr>
              <a:xfrm>
                <a:off x="12994398" y="5714432"/>
                <a:ext cx="696569" cy="511536"/>
              </a:xfrm>
              <a:custGeom>
                <a:rect b="b" l="l" r="r" t="t"/>
                <a:pathLst>
                  <a:path extrusionOk="0" h="511536" w="696569">
                    <a:moveTo>
                      <a:pt x="696569" y="203251"/>
                    </a:moveTo>
                    <a:cubicBezTo>
                      <a:pt x="695755" y="203353"/>
                      <a:pt x="694941" y="203556"/>
                      <a:pt x="694127" y="203760"/>
                    </a:cubicBezTo>
                    <a:cubicBezTo>
                      <a:pt x="622068" y="231647"/>
                      <a:pt x="526600" y="230527"/>
                      <a:pt x="474286" y="293223"/>
                    </a:cubicBezTo>
                    <a:cubicBezTo>
                      <a:pt x="446399" y="283147"/>
                      <a:pt x="464006" y="386248"/>
                      <a:pt x="460851" y="403652"/>
                    </a:cubicBezTo>
                    <a:cubicBezTo>
                      <a:pt x="464922" y="427468"/>
                      <a:pt x="456475" y="458307"/>
                      <a:pt x="468485" y="479477"/>
                    </a:cubicBezTo>
                    <a:cubicBezTo>
                      <a:pt x="428689" y="489451"/>
                      <a:pt x="389098" y="499832"/>
                      <a:pt x="349811" y="511537"/>
                    </a:cubicBezTo>
                    <a:cubicBezTo>
                      <a:pt x="286811" y="232970"/>
                      <a:pt x="268389" y="384721"/>
                      <a:pt x="38879" y="395510"/>
                    </a:cubicBezTo>
                    <a:cubicBezTo>
                      <a:pt x="27684" y="395612"/>
                      <a:pt x="19033" y="398156"/>
                      <a:pt x="13435" y="401820"/>
                    </a:cubicBezTo>
                    <a:cubicBezTo>
                      <a:pt x="9058" y="385637"/>
                      <a:pt x="4682" y="369556"/>
                      <a:pt x="0" y="353475"/>
                    </a:cubicBezTo>
                    <a:cubicBezTo>
                      <a:pt x="18320" y="353374"/>
                      <a:pt x="39795" y="343094"/>
                      <a:pt x="58828" y="339023"/>
                    </a:cubicBezTo>
                    <a:cubicBezTo>
                      <a:pt x="120200" y="324774"/>
                      <a:pt x="185033" y="311950"/>
                      <a:pt x="244267" y="286200"/>
                    </a:cubicBezTo>
                    <a:cubicBezTo>
                      <a:pt x="296480" y="263096"/>
                      <a:pt x="305843" y="235107"/>
                      <a:pt x="288745" y="182386"/>
                    </a:cubicBezTo>
                    <a:cubicBezTo>
                      <a:pt x="278160" y="130683"/>
                      <a:pt x="268796" y="80710"/>
                      <a:pt x="258211" y="29210"/>
                    </a:cubicBezTo>
                    <a:cubicBezTo>
                      <a:pt x="286811" y="19643"/>
                      <a:pt x="315309" y="9872"/>
                      <a:pt x="343806" y="0"/>
                    </a:cubicBezTo>
                    <a:cubicBezTo>
                      <a:pt x="346758" y="30025"/>
                      <a:pt x="365689" y="83356"/>
                      <a:pt x="365282" y="94145"/>
                    </a:cubicBezTo>
                    <a:cubicBezTo>
                      <a:pt x="373627" y="134551"/>
                      <a:pt x="371694" y="192971"/>
                      <a:pt x="423804" y="201622"/>
                    </a:cubicBezTo>
                    <a:cubicBezTo>
                      <a:pt x="497593" y="211088"/>
                      <a:pt x="570975" y="182285"/>
                      <a:pt x="644764" y="178519"/>
                    </a:cubicBezTo>
                    <a:cubicBezTo>
                      <a:pt x="657385" y="178315"/>
                      <a:pt x="671430" y="176076"/>
                      <a:pt x="679573" y="164880"/>
                    </a:cubicBezTo>
                    <a:cubicBezTo>
                      <a:pt x="682422" y="161420"/>
                      <a:pt x="684254" y="157451"/>
                      <a:pt x="685374" y="153176"/>
                    </a:cubicBezTo>
                    <a:cubicBezTo>
                      <a:pt x="689445" y="169868"/>
                      <a:pt x="693211" y="186559"/>
                      <a:pt x="696569" y="203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9" name="Google Shape;1839;p37"/>
              <p:cNvSpPr/>
              <p:nvPr/>
            </p:nvSpPr>
            <p:spPr>
              <a:xfrm>
                <a:off x="13720891" y="5631687"/>
                <a:ext cx="715296" cy="268083"/>
              </a:xfrm>
              <a:custGeom>
                <a:rect b="b" l="l" r="r" t="t"/>
                <a:pathLst>
                  <a:path extrusionOk="0" h="268083" w="715296">
                    <a:moveTo>
                      <a:pt x="687817" y="0"/>
                    </a:moveTo>
                    <a:cubicBezTo>
                      <a:pt x="697485" y="32671"/>
                      <a:pt x="706544" y="65342"/>
                      <a:pt x="715297" y="98318"/>
                    </a:cubicBezTo>
                    <a:cubicBezTo>
                      <a:pt x="624307" y="119487"/>
                      <a:pt x="533114" y="140657"/>
                      <a:pt x="443244" y="166000"/>
                    </a:cubicBezTo>
                    <a:cubicBezTo>
                      <a:pt x="374136" y="172819"/>
                      <a:pt x="310220" y="202437"/>
                      <a:pt x="241621" y="210477"/>
                    </a:cubicBezTo>
                    <a:cubicBezTo>
                      <a:pt x="177705" y="213836"/>
                      <a:pt x="118368" y="238670"/>
                      <a:pt x="57606" y="256277"/>
                    </a:cubicBezTo>
                    <a:cubicBezTo>
                      <a:pt x="49159" y="259127"/>
                      <a:pt x="31144" y="262486"/>
                      <a:pt x="16997" y="268083"/>
                    </a:cubicBezTo>
                    <a:cubicBezTo>
                      <a:pt x="11908" y="246608"/>
                      <a:pt x="6107" y="225133"/>
                      <a:pt x="0" y="203760"/>
                    </a:cubicBezTo>
                    <a:cubicBezTo>
                      <a:pt x="49668" y="191648"/>
                      <a:pt x="98521" y="174346"/>
                      <a:pt x="148494" y="163965"/>
                    </a:cubicBezTo>
                    <a:cubicBezTo>
                      <a:pt x="232054" y="147578"/>
                      <a:pt x="311238" y="116027"/>
                      <a:pt x="394085" y="97605"/>
                    </a:cubicBezTo>
                    <a:cubicBezTo>
                      <a:pt x="494133" y="75112"/>
                      <a:pt x="584919" y="29923"/>
                      <a:pt x="683135" y="1527"/>
                    </a:cubicBezTo>
                    <a:cubicBezTo>
                      <a:pt x="684865" y="1120"/>
                      <a:pt x="686493" y="611"/>
                      <a:pt x="6878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0" name="Google Shape;1840;p37"/>
              <p:cNvSpPr/>
              <p:nvPr/>
            </p:nvSpPr>
            <p:spPr>
              <a:xfrm>
                <a:off x="13852795" y="6167956"/>
                <a:ext cx="719469" cy="258210"/>
              </a:xfrm>
              <a:custGeom>
                <a:rect b="b" l="l" r="r" t="t"/>
                <a:pathLst>
                  <a:path extrusionOk="0" h="258210" w="719469">
                    <a:moveTo>
                      <a:pt x="704101" y="0"/>
                    </a:moveTo>
                    <a:cubicBezTo>
                      <a:pt x="709393" y="16285"/>
                      <a:pt x="714482" y="32671"/>
                      <a:pt x="719470" y="48955"/>
                    </a:cubicBezTo>
                    <a:cubicBezTo>
                      <a:pt x="493624" y="102491"/>
                      <a:pt x="281620" y="203149"/>
                      <a:pt x="54349" y="252308"/>
                    </a:cubicBezTo>
                    <a:cubicBezTo>
                      <a:pt x="44375" y="254547"/>
                      <a:pt x="29821" y="255158"/>
                      <a:pt x="17811" y="258211"/>
                    </a:cubicBezTo>
                    <a:cubicBezTo>
                      <a:pt x="16692" y="253326"/>
                      <a:pt x="15572" y="248440"/>
                      <a:pt x="14351" y="243657"/>
                    </a:cubicBezTo>
                    <a:cubicBezTo>
                      <a:pt x="9465" y="224726"/>
                      <a:pt x="4682" y="205897"/>
                      <a:pt x="0" y="186966"/>
                    </a:cubicBezTo>
                    <a:cubicBezTo>
                      <a:pt x="88751" y="181877"/>
                      <a:pt x="174651" y="142082"/>
                      <a:pt x="261468" y="124983"/>
                    </a:cubicBezTo>
                    <a:cubicBezTo>
                      <a:pt x="317344" y="116536"/>
                      <a:pt x="369658" y="96079"/>
                      <a:pt x="422786" y="78064"/>
                    </a:cubicBezTo>
                    <a:cubicBezTo>
                      <a:pt x="517949" y="56589"/>
                      <a:pt x="610669" y="26869"/>
                      <a:pt x="704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37"/>
              <p:cNvSpPr/>
              <p:nvPr/>
            </p:nvSpPr>
            <p:spPr>
              <a:xfrm>
                <a:off x="14090438" y="6049791"/>
                <a:ext cx="109952" cy="76954"/>
              </a:xfrm>
              <a:custGeom>
                <a:rect b="b" l="l" r="r" t="t"/>
                <a:pathLst>
                  <a:path extrusionOk="0" h="76954" w="109952">
                    <a:moveTo>
                      <a:pt x="109625" y="26768"/>
                    </a:moveTo>
                    <a:cubicBezTo>
                      <a:pt x="116342" y="77046"/>
                      <a:pt x="17719" y="98216"/>
                      <a:pt x="2350" y="49159"/>
                    </a:cubicBezTo>
                    <a:cubicBezTo>
                      <a:pt x="-1415" y="38574"/>
                      <a:pt x="-499" y="27378"/>
                      <a:pt x="3979" y="17608"/>
                    </a:cubicBezTo>
                    <a:cubicBezTo>
                      <a:pt x="24233" y="11399"/>
                      <a:pt x="44588" y="5394"/>
                      <a:pt x="65249" y="0"/>
                    </a:cubicBezTo>
                    <a:cubicBezTo>
                      <a:pt x="68710" y="21170"/>
                      <a:pt x="91101" y="25445"/>
                      <a:pt x="109625" y="267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37"/>
              <p:cNvSpPr/>
              <p:nvPr/>
            </p:nvSpPr>
            <p:spPr>
              <a:xfrm>
                <a:off x="14218244" y="6454863"/>
                <a:ext cx="85123" cy="66160"/>
              </a:xfrm>
              <a:custGeom>
                <a:rect b="b" l="l" r="r" t="t"/>
                <a:pathLst>
                  <a:path extrusionOk="0" h="66160" w="85123">
                    <a:moveTo>
                      <a:pt x="85124" y="21785"/>
                    </a:moveTo>
                    <a:cubicBezTo>
                      <a:pt x="76880" y="29520"/>
                      <a:pt x="76066" y="40614"/>
                      <a:pt x="75150" y="51199"/>
                    </a:cubicBezTo>
                    <a:cubicBezTo>
                      <a:pt x="70875" y="62191"/>
                      <a:pt x="54692" y="64430"/>
                      <a:pt x="44107" y="66161"/>
                    </a:cubicBezTo>
                    <a:cubicBezTo>
                      <a:pt x="-59503" y="62700"/>
                      <a:pt x="46855" y="-44981"/>
                      <a:pt x="85124" y="217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3" name="Google Shape;1843;p37"/>
              <p:cNvSpPr/>
              <p:nvPr/>
            </p:nvSpPr>
            <p:spPr>
              <a:xfrm>
                <a:off x="13073276" y="6179355"/>
                <a:ext cx="795497" cy="728120"/>
              </a:xfrm>
              <a:custGeom>
                <a:rect b="b" l="l" r="r" t="t"/>
                <a:pathLst>
                  <a:path extrusionOk="0" h="728120" w="795497">
                    <a:moveTo>
                      <a:pt x="771376" y="429300"/>
                    </a:moveTo>
                    <a:cubicBezTo>
                      <a:pt x="778094" y="456678"/>
                      <a:pt x="785829" y="483751"/>
                      <a:pt x="795498" y="510112"/>
                    </a:cubicBezTo>
                    <a:cubicBezTo>
                      <a:pt x="761707" y="519883"/>
                      <a:pt x="727714" y="529246"/>
                      <a:pt x="694127" y="540136"/>
                    </a:cubicBezTo>
                    <a:cubicBezTo>
                      <a:pt x="685374" y="525887"/>
                      <a:pt x="667054" y="520188"/>
                      <a:pt x="652194" y="513674"/>
                    </a:cubicBezTo>
                    <a:cubicBezTo>
                      <a:pt x="608124" y="490265"/>
                      <a:pt x="559881" y="478662"/>
                      <a:pt x="512046" y="465737"/>
                    </a:cubicBezTo>
                    <a:cubicBezTo>
                      <a:pt x="476831" y="457798"/>
                      <a:pt x="439071" y="440495"/>
                      <a:pt x="403041" y="452200"/>
                    </a:cubicBezTo>
                    <a:cubicBezTo>
                      <a:pt x="386655" y="458205"/>
                      <a:pt x="379327" y="475304"/>
                      <a:pt x="376070" y="491181"/>
                    </a:cubicBezTo>
                    <a:cubicBezTo>
                      <a:pt x="369556" y="512351"/>
                      <a:pt x="360702" y="533317"/>
                      <a:pt x="353170" y="554691"/>
                    </a:cubicBezTo>
                    <a:cubicBezTo>
                      <a:pt x="353068" y="554792"/>
                      <a:pt x="353068" y="554996"/>
                      <a:pt x="352966" y="555098"/>
                    </a:cubicBezTo>
                    <a:cubicBezTo>
                      <a:pt x="340346" y="582578"/>
                      <a:pt x="329863" y="607513"/>
                      <a:pt x="325588" y="613111"/>
                    </a:cubicBezTo>
                    <a:cubicBezTo>
                      <a:pt x="318362" y="635197"/>
                      <a:pt x="284368" y="677028"/>
                      <a:pt x="282638" y="706747"/>
                    </a:cubicBezTo>
                    <a:cubicBezTo>
                      <a:pt x="253326" y="716213"/>
                      <a:pt x="223301" y="723540"/>
                      <a:pt x="192768" y="728120"/>
                    </a:cubicBezTo>
                    <a:cubicBezTo>
                      <a:pt x="211699" y="697892"/>
                      <a:pt x="225642" y="652907"/>
                      <a:pt x="240298" y="634383"/>
                    </a:cubicBezTo>
                    <a:cubicBezTo>
                      <a:pt x="276531" y="565174"/>
                      <a:pt x="393678" y="415763"/>
                      <a:pt x="329558" y="342992"/>
                    </a:cubicBezTo>
                    <a:cubicBezTo>
                      <a:pt x="312357" y="331695"/>
                      <a:pt x="291187" y="328743"/>
                      <a:pt x="272256" y="321212"/>
                    </a:cubicBezTo>
                    <a:cubicBezTo>
                      <a:pt x="230222" y="306047"/>
                      <a:pt x="189409" y="287625"/>
                      <a:pt x="147884" y="270933"/>
                    </a:cubicBezTo>
                    <a:cubicBezTo>
                      <a:pt x="108903" y="255768"/>
                      <a:pt x="64120" y="237957"/>
                      <a:pt x="22289" y="248847"/>
                    </a:cubicBezTo>
                    <a:cubicBezTo>
                      <a:pt x="14961" y="226558"/>
                      <a:pt x="7532" y="204269"/>
                      <a:pt x="0" y="182183"/>
                    </a:cubicBezTo>
                    <a:cubicBezTo>
                      <a:pt x="41017" y="176483"/>
                      <a:pt x="81117" y="165695"/>
                      <a:pt x="120811" y="153176"/>
                    </a:cubicBezTo>
                    <a:cubicBezTo>
                      <a:pt x="123355" y="177297"/>
                      <a:pt x="157654" y="190528"/>
                      <a:pt x="177603" y="203556"/>
                    </a:cubicBezTo>
                    <a:cubicBezTo>
                      <a:pt x="233988" y="235820"/>
                      <a:pt x="292917" y="264928"/>
                      <a:pt x="353984" y="287014"/>
                    </a:cubicBezTo>
                    <a:cubicBezTo>
                      <a:pt x="380854" y="296174"/>
                      <a:pt x="415356" y="302484"/>
                      <a:pt x="437748" y="280399"/>
                    </a:cubicBezTo>
                    <a:cubicBezTo>
                      <a:pt x="468179" y="238670"/>
                      <a:pt x="486194" y="188798"/>
                      <a:pt x="509298" y="142896"/>
                    </a:cubicBezTo>
                    <a:cubicBezTo>
                      <a:pt x="516931" y="120404"/>
                      <a:pt x="549805" y="67886"/>
                      <a:pt x="548381" y="36131"/>
                    </a:cubicBezTo>
                    <a:cubicBezTo>
                      <a:pt x="590313" y="24528"/>
                      <a:pt x="631940" y="12417"/>
                      <a:pt x="673669" y="0"/>
                    </a:cubicBezTo>
                    <a:cubicBezTo>
                      <a:pt x="676417" y="12722"/>
                      <a:pt x="679369" y="25445"/>
                      <a:pt x="682219" y="38167"/>
                    </a:cubicBezTo>
                    <a:cubicBezTo>
                      <a:pt x="681099" y="39897"/>
                      <a:pt x="680081" y="41831"/>
                      <a:pt x="679369" y="44172"/>
                    </a:cubicBezTo>
                    <a:cubicBezTo>
                      <a:pt x="656672" y="103101"/>
                      <a:pt x="623493" y="157552"/>
                      <a:pt x="589397" y="210477"/>
                    </a:cubicBezTo>
                    <a:cubicBezTo>
                      <a:pt x="571484" y="237041"/>
                      <a:pt x="552859" y="263198"/>
                      <a:pt x="535556" y="290067"/>
                    </a:cubicBezTo>
                    <a:cubicBezTo>
                      <a:pt x="528127" y="302077"/>
                      <a:pt x="525888" y="316021"/>
                      <a:pt x="531485" y="329354"/>
                    </a:cubicBezTo>
                    <a:cubicBezTo>
                      <a:pt x="543190" y="354391"/>
                      <a:pt x="572604" y="362737"/>
                      <a:pt x="597234" y="369658"/>
                    </a:cubicBezTo>
                    <a:cubicBezTo>
                      <a:pt x="652296" y="384925"/>
                      <a:pt x="701658" y="397749"/>
                      <a:pt x="754379" y="424618"/>
                    </a:cubicBezTo>
                    <a:cubicBezTo>
                      <a:pt x="759468" y="427773"/>
                      <a:pt x="765473" y="429300"/>
                      <a:pt x="771376" y="4293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4" name="Google Shape;1844;p37"/>
              <p:cNvSpPr/>
              <p:nvPr/>
            </p:nvSpPr>
            <p:spPr>
              <a:xfrm>
                <a:off x="13173323" y="7621856"/>
                <a:ext cx="2397587" cy="997934"/>
              </a:xfrm>
              <a:custGeom>
                <a:rect b="b" l="l" r="r" t="t"/>
                <a:pathLst>
                  <a:path extrusionOk="0" h="997934" w="2397587">
                    <a:moveTo>
                      <a:pt x="2335706" y="2850"/>
                    </a:moveTo>
                    <a:cubicBezTo>
                      <a:pt x="2353619" y="2544"/>
                      <a:pt x="2376010" y="2952"/>
                      <a:pt x="2397587" y="814"/>
                    </a:cubicBezTo>
                    <a:cubicBezTo>
                      <a:pt x="2312806" y="84578"/>
                      <a:pt x="2227923" y="169359"/>
                      <a:pt x="2133269" y="242232"/>
                    </a:cubicBezTo>
                    <a:cubicBezTo>
                      <a:pt x="2053475" y="305742"/>
                      <a:pt x="1962486" y="351643"/>
                      <a:pt x="1872209" y="398258"/>
                    </a:cubicBezTo>
                    <a:cubicBezTo>
                      <a:pt x="1702341" y="496982"/>
                      <a:pt x="1520260" y="570568"/>
                      <a:pt x="1334311" y="632347"/>
                    </a:cubicBezTo>
                    <a:cubicBezTo>
                      <a:pt x="1189481" y="687613"/>
                      <a:pt x="1041801" y="740436"/>
                      <a:pt x="891678" y="781961"/>
                    </a:cubicBezTo>
                    <a:cubicBezTo>
                      <a:pt x="797126" y="812393"/>
                      <a:pt x="704813" y="849135"/>
                      <a:pt x="608124" y="872544"/>
                    </a:cubicBezTo>
                    <a:cubicBezTo>
                      <a:pt x="509603" y="907555"/>
                      <a:pt x="408436" y="933407"/>
                      <a:pt x="304927" y="949488"/>
                    </a:cubicBezTo>
                    <a:cubicBezTo>
                      <a:pt x="269407" y="955900"/>
                      <a:pt x="233275" y="958648"/>
                      <a:pt x="197755" y="965060"/>
                    </a:cubicBezTo>
                    <a:cubicBezTo>
                      <a:pt x="181572" y="969436"/>
                      <a:pt x="173939" y="982261"/>
                      <a:pt x="173430" y="995390"/>
                    </a:cubicBezTo>
                    <a:cubicBezTo>
                      <a:pt x="163252" y="996713"/>
                      <a:pt x="152871" y="997629"/>
                      <a:pt x="142388" y="997934"/>
                    </a:cubicBezTo>
                    <a:cubicBezTo>
                      <a:pt x="121930" y="973915"/>
                      <a:pt x="95468" y="954780"/>
                      <a:pt x="67682" y="943381"/>
                    </a:cubicBezTo>
                    <a:cubicBezTo>
                      <a:pt x="50380" y="937173"/>
                      <a:pt x="25445" y="931168"/>
                      <a:pt x="0" y="929336"/>
                    </a:cubicBezTo>
                    <a:cubicBezTo>
                      <a:pt x="39897" y="914476"/>
                      <a:pt x="78878" y="895139"/>
                      <a:pt x="117757" y="880889"/>
                    </a:cubicBezTo>
                    <a:cubicBezTo>
                      <a:pt x="253529" y="828983"/>
                      <a:pt x="388182" y="774022"/>
                      <a:pt x="525786" y="726696"/>
                    </a:cubicBezTo>
                    <a:cubicBezTo>
                      <a:pt x="708885" y="653008"/>
                      <a:pt x="902263" y="603035"/>
                      <a:pt x="1086990" y="531689"/>
                    </a:cubicBezTo>
                    <a:cubicBezTo>
                      <a:pt x="1256044" y="461258"/>
                      <a:pt x="1429168" y="401108"/>
                      <a:pt x="1598629" y="331797"/>
                    </a:cubicBezTo>
                    <a:cubicBezTo>
                      <a:pt x="1763306" y="265844"/>
                      <a:pt x="1922283" y="186763"/>
                      <a:pt x="2085026" y="116027"/>
                    </a:cubicBezTo>
                    <a:cubicBezTo>
                      <a:pt x="2098054" y="109920"/>
                      <a:pt x="2111183" y="104017"/>
                      <a:pt x="2124415" y="98318"/>
                    </a:cubicBezTo>
                    <a:cubicBezTo>
                      <a:pt x="2108436" y="110938"/>
                      <a:pt x="2092558" y="123559"/>
                      <a:pt x="2077291" y="137095"/>
                    </a:cubicBezTo>
                    <a:cubicBezTo>
                      <a:pt x="2023451" y="186458"/>
                      <a:pt x="1964114" y="228492"/>
                      <a:pt x="1898467" y="260959"/>
                    </a:cubicBezTo>
                    <a:cubicBezTo>
                      <a:pt x="1793127" y="324977"/>
                      <a:pt x="1676794" y="364875"/>
                      <a:pt x="1563414" y="411591"/>
                    </a:cubicBezTo>
                    <a:cubicBezTo>
                      <a:pt x="1376651" y="487110"/>
                      <a:pt x="1186020" y="552655"/>
                      <a:pt x="999461" y="628683"/>
                    </a:cubicBezTo>
                    <a:cubicBezTo>
                      <a:pt x="924960" y="652601"/>
                      <a:pt x="852595" y="682829"/>
                      <a:pt x="777585" y="705221"/>
                    </a:cubicBezTo>
                    <a:cubicBezTo>
                      <a:pt x="683847" y="736161"/>
                      <a:pt x="587667" y="756211"/>
                      <a:pt x="495354" y="791834"/>
                    </a:cubicBezTo>
                    <a:cubicBezTo>
                      <a:pt x="479782" y="802622"/>
                      <a:pt x="322840" y="837532"/>
                      <a:pt x="350422" y="859822"/>
                    </a:cubicBezTo>
                    <a:cubicBezTo>
                      <a:pt x="428588" y="847608"/>
                      <a:pt x="503598" y="818296"/>
                      <a:pt x="579321" y="795701"/>
                    </a:cubicBezTo>
                    <a:cubicBezTo>
                      <a:pt x="697892" y="765371"/>
                      <a:pt x="815955" y="731581"/>
                      <a:pt x="930456" y="688427"/>
                    </a:cubicBezTo>
                    <a:cubicBezTo>
                      <a:pt x="930761" y="688325"/>
                      <a:pt x="930964" y="688325"/>
                      <a:pt x="931168" y="688223"/>
                    </a:cubicBezTo>
                    <a:cubicBezTo>
                      <a:pt x="1015746" y="661660"/>
                      <a:pt x="1097473" y="627055"/>
                      <a:pt x="1180524" y="596521"/>
                    </a:cubicBezTo>
                    <a:cubicBezTo>
                      <a:pt x="1352122" y="536371"/>
                      <a:pt x="1524636" y="477746"/>
                      <a:pt x="1693283" y="409555"/>
                    </a:cubicBezTo>
                    <a:cubicBezTo>
                      <a:pt x="1805238" y="368335"/>
                      <a:pt x="1910375" y="310627"/>
                      <a:pt x="2012866" y="250069"/>
                    </a:cubicBezTo>
                    <a:cubicBezTo>
                      <a:pt x="2089607" y="193277"/>
                      <a:pt x="2162480" y="130276"/>
                      <a:pt x="2236065" y="68700"/>
                    </a:cubicBezTo>
                    <a:cubicBezTo>
                      <a:pt x="2249093" y="55571"/>
                      <a:pt x="2263138" y="43256"/>
                      <a:pt x="2274843" y="28905"/>
                    </a:cubicBezTo>
                    <a:cubicBezTo>
                      <a:pt x="2287056" y="20661"/>
                      <a:pt x="2297946" y="11094"/>
                      <a:pt x="2306496" y="0"/>
                    </a:cubicBezTo>
                    <a:cubicBezTo>
                      <a:pt x="2315554" y="4478"/>
                      <a:pt x="2325833" y="3969"/>
                      <a:pt x="2335706" y="28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5" name="Google Shape;1845;p37"/>
              <p:cNvSpPr/>
              <p:nvPr/>
            </p:nvSpPr>
            <p:spPr>
              <a:xfrm>
                <a:off x="13921191" y="7966883"/>
                <a:ext cx="1488199" cy="558456"/>
              </a:xfrm>
              <a:custGeom>
                <a:rect b="b" l="l" r="r" t="t"/>
                <a:pathLst>
                  <a:path extrusionOk="0" h="558456" w="1488199">
                    <a:moveTo>
                      <a:pt x="1315584" y="305538"/>
                    </a:moveTo>
                    <a:cubicBezTo>
                      <a:pt x="1338077" y="262995"/>
                      <a:pt x="1298078" y="240502"/>
                      <a:pt x="1259606" y="242639"/>
                    </a:cubicBezTo>
                    <a:cubicBezTo>
                      <a:pt x="1248614" y="242334"/>
                      <a:pt x="1238843" y="249356"/>
                      <a:pt x="1234365" y="259025"/>
                    </a:cubicBezTo>
                    <a:cubicBezTo>
                      <a:pt x="1216859" y="245794"/>
                      <a:pt x="1201389" y="269509"/>
                      <a:pt x="1201491" y="285895"/>
                    </a:cubicBezTo>
                    <a:cubicBezTo>
                      <a:pt x="1201999" y="305640"/>
                      <a:pt x="1221032" y="318158"/>
                      <a:pt x="1238436" y="322331"/>
                    </a:cubicBezTo>
                    <a:cubicBezTo>
                      <a:pt x="1264695" y="329354"/>
                      <a:pt x="1300317" y="333730"/>
                      <a:pt x="1315584" y="305538"/>
                    </a:cubicBezTo>
                    <a:close/>
                    <a:moveTo>
                      <a:pt x="1419500" y="235922"/>
                    </a:moveTo>
                    <a:cubicBezTo>
                      <a:pt x="1445046" y="298515"/>
                      <a:pt x="1474460" y="358870"/>
                      <a:pt x="1488200" y="425840"/>
                    </a:cubicBezTo>
                    <a:cubicBezTo>
                      <a:pt x="1266934" y="426756"/>
                      <a:pt x="1046686" y="449249"/>
                      <a:pt x="826642" y="470520"/>
                    </a:cubicBezTo>
                    <a:cubicBezTo>
                      <a:pt x="748171" y="474999"/>
                      <a:pt x="669293" y="472047"/>
                      <a:pt x="591229" y="481105"/>
                    </a:cubicBezTo>
                    <a:cubicBezTo>
                      <a:pt x="486398" y="494540"/>
                      <a:pt x="383500" y="520493"/>
                      <a:pt x="278567" y="532401"/>
                    </a:cubicBezTo>
                    <a:cubicBezTo>
                      <a:pt x="186254" y="539322"/>
                      <a:pt x="92415" y="544818"/>
                      <a:pt x="0" y="558456"/>
                    </a:cubicBezTo>
                    <a:cubicBezTo>
                      <a:pt x="174244" y="497186"/>
                      <a:pt x="352661" y="447518"/>
                      <a:pt x="525888" y="382991"/>
                    </a:cubicBezTo>
                    <a:cubicBezTo>
                      <a:pt x="612094" y="347979"/>
                      <a:pt x="700233" y="318464"/>
                      <a:pt x="787864" y="287116"/>
                    </a:cubicBezTo>
                    <a:cubicBezTo>
                      <a:pt x="923026" y="233276"/>
                      <a:pt x="1053098" y="167629"/>
                      <a:pt x="1178591" y="94247"/>
                    </a:cubicBezTo>
                    <a:cubicBezTo>
                      <a:pt x="1235383" y="67479"/>
                      <a:pt x="1289020" y="35724"/>
                      <a:pt x="1339705" y="0"/>
                    </a:cubicBezTo>
                    <a:cubicBezTo>
                      <a:pt x="1362402" y="79794"/>
                      <a:pt x="1388966" y="158876"/>
                      <a:pt x="1419500" y="2359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6" name="Google Shape;1846;p37"/>
              <p:cNvSpPr/>
              <p:nvPr/>
            </p:nvSpPr>
            <p:spPr>
              <a:xfrm>
                <a:off x="14527380" y="3764059"/>
                <a:ext cx="1050655" cy="3792455"/>
              </a:xfrm>
              <a:custGeom>
                <a:rect b="b" l="l" r="r" t="t"/>
                <a:pathLst>
                  <a:path extrusionOk="0" h="3792455" w="1050655">
                    <a:moveTo>
                      <a:pt x="1050655" y="3788181"/>
                    </a:moveTo>
                    <a:cubicBezTo>
                      <a:pt x="1025109" y="3792557"/>
                      <a:pt x="998952" y="3790115"/>
                      <a:pt x="973406" y="3792456"/>
                    </a:cubicBezTo>
                    <a:cubicBezTo>
                      <a:pt x="973406" y="3791641"/>
                      <a:pt x="973304" y="3790929"/>
                      <a:pt x="973304" y="3790115"/>
                    </a:cubicBezTo>
                    <a:cubicBezTo>
                      <a:pt x="973406" y="3778817"/>
                      <a:pt x="968826" y="3770268"/>
                      <a:pt x="962007" y="3764772"/>
                    </a:cubicBezTo>
                    <a:cubicBezTo>
                      <a:pt x="964246" y="3754594"/>
                      <a:pt x="961091" y="3743602"/>
                      <a:pt x="958954" y="3733322"/>
                    </a:cubicBezTo>
                    <a:cubicBezTo>
                      <a:pt x="938496" y="3628695"/>
                      <a:pt x="915291" y="3522337"/>
                      <a:pt x="886487" y="3419337"/>
                    </a:cubicBezTo>
                    <a:cubicBezTo>
                      <a:pt x="824301" y="3187792"/>
                      <a:pt x="771987" y="2953804"/>
                      <a:pt x="711633" y="2721852"/>
                    </a:cubicBezTo>
                    <a:cubicBezTo>
                      <a:pt x="622882" y="2411734"/>
                      <a:pt x="520900" y="2105382"/>
                      <a:pt x="437748" y="1793432"/>
                    </a:cubicBezTo>
                    <a:cubicBezTo>
                      <a:pt x="374136" y="1557510"/>
                      <a:pt x="295055" y="1325660"/>
                      <a:pt x="240807" y="1087296"/>
                    </a:cubicBezTo>
                    <a:cubicBezTo>
                      <a:pt x="204370" y="925875"/>
                      <a:pt x="163659" y="765473"/>
                      <a:pt x="125696" y="604460"/>
                    </a:cubicBezTo>
                    <a:cubicBezTo>
                      <a:pt x="100455" y="498000"/>
                      <a:pt x="65952" y="393576"/>
                      <a:pt x="51602" y="284877"/>
                    </a:cubicBezTo>
                    <a:cubicBezTo>
                      <a:pt x="40508" y="187984"/>
                      <a:pt x="18218" y="95875"/>
                      <a:pt x="0" y="0"/>
                    </a:cubicBezTo>
                    <a:cubicBezTo>
                      <a:pt x="5089" y="1730"/>
                      <a:pt x="9160" y="3460"/>
                      <a:pt x="11705" y="5191"/>
                    </a:cubicBezTo>
                    <a:cubicBezTo>
                      <a:pt x="15572" y="24834"/>
                      <a:pt x="35419" y="31144"/>
                      <a:pt x="53128" y="32264"/>
                    </a:cubicBezTo>
                    <a:cubicBezTo>
                      <a:pt x="91295" y="237957"/>
                      <a:pt x="162642" y="435610"/>
                      <a:pt x="212818" y="638454"/>
                    </a:cubicBezTo>
                    <a:cubicBezTo>
                      <a:pt x="259432" y="838652"/>
                      <a:pt x="324062" y="1033862"/>
                      <a:pt x="373933" y="1233144"/>
                    </a:cubicBezTo>
                    <a:cubicBezTo>
                      <a:pt x="414441" y="1394462"/>
                      <a:pt x="447824" y="1557510"/>
                      <a:pt x="493319" y="1717506"/>
                    </a:cubicBezTo>
                    <a:cubicBezTo>
                      <a:pt x="560289" y="1953122"/>
                      <a:pt x="637436" y="2185888"/>
                      <a:pt x="696570" y="2423642"/>
                    </a:cubicBezTo>
                    <a:cubicBezTo>
                      <a:pt x="742573" y="2619870"/>
                      <a:pt x="809543" y="2809890"/>
                      <a:pt x="863486" y="3003879"/>
                    </a:cubicBezTo>
                    <a:cubicBezTo>
                      <a:pt x="928725" y="3264431"/>
                      <a:pt x="979411" y="3528850"/>
                      <a:pt x="1050655" y="37881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47" name="Google Shape;1847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5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2" name="Google Shape;1852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3" name="Google Shape;1853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54" name="Google Shape;1854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855" name="Google Shape;1855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856" name="Google Shape;1856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57" name="Google Shape;1857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58" name="Google Shape;1858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859" name="Google Shape;1859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60" name="Google Shape;1860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61" name="Google Shape;1861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862" name="Google Shape;1862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63" name="Google Shape;1863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64" name="Google Shape;1864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865" name="Google Shape;1865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66" name="Google Shape;1866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867" name="Google Shape;1867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3"/>
          <p:cNvGrpSpPr/>
          <p:nvPr/>
        </p:nvGrpSpPr>
        <p:grpSpPr>
          <a:xfrm>
            <a:off x="743172" y="2314170"/>
            <a:ext cx="3828881" cy="230850"/>
            <a:chOff x="978" y="-57150"/>
            <a:chExt cx="10210350" cy="615600"/>
          </a:xfrm>
        </p:grpSpPr>
        <p:sp>
          <p:nvSpPr>
            <p:cNvPr id="287" name="Google Shape;287;p13"/>
            <p:cNvSpPr/>
            <p:nvPr/>
          </p:nvSpPr>
          <p:spPr>
            <a:xfrm>
              <a:off x="978" y="85598"/>
              <a:ext cx="442517" cy="444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88" name="Google Shape;288;p13"/>
            <p:cNvSpPr txBox="1"/>
            <p:nvPr/>
          </p:nvSpPr>
          <p:spPr>
            <a:xfrm>
              <a:off x="932028" y="-57150"/>
              <a:ext cx="9279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Write an agenda here.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289" name="Google Shape;289;p13"/>
          <p:cNvGrpSpPr/>
          <p:nvPr/>
        </p:nvGrpSpPr>
        <p:grpSpPr>
          <a:xfrm>
            <a:off x="743172" y="3071755"/>
            <a:ext cx="3828881" cy="230850"/>
            <a:chOff x="978" y="-57150"/>
            <a:chExt cx="10210350" cy="615600"/>
          </a:xfrm>
        </p:grpSpPr>
        <p:sp>
          <p:nvSpPr>
            <p:cNvPr id="290" name="Google Shape;290;p13"/>
            <p:cNvSpPr/>
            <p:nvPr/>
          </p:nvSpPr>
          <p:spPr>
            <a:xfrm>
              <a:off x="978" y="85598"/>
              <a:ext cx="442517" cy="444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91" name="Google Shape;291;p13"/>
            <p:cNvSpPr txBox="1"/>
            <p:nvPr/>
          </p:nvSpPr>
          <p:spPr>
            <a:xfrm>
              <a:off x="932028" y="-57150"/>
              <a:ext cx="9279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Write an agenda here.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292" name="Google Shape;292;p13"/>
          <p:cNvGrpSpPr/>
          <p:nvPr/>
        </p:nvGrpSpPr>
        <p:grpSpPr>
          <a:xfrm>
            <a:off x="743172" y="3829339"/>
            <a:ext cx="3828881" cy="230850"/>
            <a:chOff x="978" y="-57150"/>
            <a:chExt cx="10210350" cy="615600"/>
          </a:xfrm>
        </p:grpSpPr>
        <p:sp>
          <p:nvSpPr>
            <p:cNvPr id="293" name="Google Shape;293;p13"/>
            <p:cNvSpPr/>
            <p:nvPr/>
          </p:nvSpPr>
          <p:spPr>
            <a:xfrm>
              <a:off x="978" y="85598"/>
              <a:ext cx="442517" cy="444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94" name="Google Shape;294;p13"/>
            <p:cNvSpPr txBox="1"/>
            <p:nvPr/>
          </p:nvSpPr>
          <p:spPr>
            <a:xfrm>
              <a:off x="932028" y="-57150"/>
              <a:ext cx="9279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Write an agenda here.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295" name="Google Shape;295;p13"/>
          <p:cNvSpPr txBox="1"/>
          <p:nvPr/>
        </p:nvSpPr>
        <p:spPr>
          <a:xfrm>
            <a:off x="742806" y="1064129"/>
            <a:ext cx="4442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Add an Agenda Page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296" name="Google Shape;296;p13"/>
          <p:cNvGrpSpPr/>
          <p:nvPr/>
        </p:nvGrpSpPr>
        <p:grpSpPr>
          <a:xfrm>
            <a:off x="6043777" y="1850434"/>
            <a:ext cx="1781117" cy="2544538"/>
            <a:chOff x="6043777" y="1850434"/>
            <a:chExt cx="1781117" cy="2544538"/>
          </a:xfrm>
        </p:grpSpPr>
        <p:sp>
          <p:nvSpPr>
            <p:cNvPr id="297" name="Google Shape;297;p13"/>
            <p:cNvSpPr/>
            <p:nvPr/>
          </p:nvSpPr>
          <p:spPr>
            <a:xfrm>
              <a:off x="6043777" y="1850434"/>
              <a:ext cx="1781117" cy="2544538"/>
            </a:xfrm>
            <a:custGeom>
              <a:rect b="b" l="l" r="r" t="t"/>
              <a:pathLst>
                <a:path extrusionOk="0" h="5089076" w="3562234">
                  <a:moveTo>
                    <a:pt x="3487936" y="3560897"/>
                  </a:moveTo>
                  <a:cubicBezTo>
                    <a:pt x="3433994" y="3329454"/>
                    <a:pt x="3389415" y="3095466"/>
                    <a:pt x="3316949" y="2868806"/>
                  </a:cubicBezTo>
                  <a:cubicBezTo>
                    <a:pt x="3240513" y="2639806"/>
                    <a:pt x="3189930" y="2403579"/>
                    <a:pt x="3121128" y="2172339"/>
                  </a:cubicBezTo>
                  <a:cubicBezTo>
                    <a:pt x="3075124" y="2013158"/>
                    <a:pt x="3023014" y="1855809"/>
                    <a:pt x="2980165" y="1695814"/>
                  </a:cubicBezTo>
                  <a:cubicBezTo>
                    <a:pt x="2938843" y="1534597"/>
                    <a:pt x="2903526" y="1371752"/>
                    <a:pt x="2860881" y="1210841"/>
                  </a:cubicBezTo>
                  <a:cubicBezTo>
                    <a:pt x="2840118" y="1130742"/>
                    <a:pt x="2816099" y="1051558"/>
                    <a:pt x="2791672" y="972578"/>
                  </a:cubicBezTo>
                  <a:cubicBezTo>
                    <a:pt x="2743938" y="817367"/>
                    <a:pt x="2711776" y="657575"/>
                    <a:pt x="2659971" y="503585"/>
                  </a:cubicBezTo>
                  <a:cubicBezTo>
                    <a:pt x="2609896" y="368831"/>
                    <a:pt x="2571424" y="224713"/>
                    <a:pt x="2526947" y="85888"/>
                  </a:cubicBezTo>
                  <a:cubicBezTo>
                    <a:pt x="2538957" y="73980"/>
                    <a:pt x="2542214" y="54235"/>
                    <a:pt x="2527761" y="39477"/>
                  </a:cubicBezTo>
                  <a:cubicBezTo>
                    <a:pt x="2514123" y="27365"/>
                    <a:pt x="2493869" y="25635"/>
                    <a:pt x="2476771" y="20750"/>
                  </a:cubicBezTo>
                  <a:cubicBezTo>
                    <a:pt x="2461300" y="19121"/>
                    <a:pt x="2444609" y="16373"/>
                    <a:pt x="2428426" y="16577"/>
                  </a:cubicBezTo>
                  <a:cubicBezTo>
                    <a:pt x="2424457" y="9554"/>
                    <a:pt x="2418655" y="7010"/>
                    <a:pt x="2409801" y="14541"/>
                  </a:cubicBezTo>
                  <a:cubicBezTo>
                    <a:pt x="2400844" y="2531"/>
                    <a:pt x="2384254" y="-3881"/>
                    <a:pt x="2369089" y="2531"/>
                  </a:cubicBezTo>
                  <a:cubicBezTo>
                    <a:pt x="2174286" y="85989"/>
                    <a:pt x="1986912" y="182068"/>
                    <a:pt x="1792414" y="269088"/>
                  </a:cubicBezTo>
                  <a:cubicBezTo>
                    <a:pt x="1520769" y="397939"/>
                    <a:pt x="1252685" y="527401"/>
                    <a:pt x="981548" y="659509"/>
                  </a:cubicBezTo>
                  <a:cubicBezTo>
                    <a:pt x="723032" y="783577"/>
                    <a:pt x="477543" y="931562"/>
                    <a:pt x="235413" y="1084433"/>
                  </a:cubicBezTo>
                  <a:cubicBezTo>
                    <a:pt x="168646" y="1121276"/>
                    <a:pt x="111142" y="1171453"/>
                    <a:pt x="48955" y="1214912"/>
                  </a:cubicBezTo>
                  <a:cubicBezTo>
                    <a:pt x="42340" y="1221121"/>
                    <a:pt x="29007" y="1226311"/>
                    <a:pt x="18727" y="1232723"/>
                  </a:cubicBezTo>
                  <a:cubicBezTo>
                    <a:pt x="11501" y="1228652"/>
                    <a:pt x="1323" y="1228754"/>
                    <a:pt x="0" y="1238016"/>
                  </a:cubicBezTo>
                  <a:cubicBezTo>
                    <a:pt x="1934" y="1257659"/>
                    <a:pt x="10992" y="1276284"/>
                    <a:pt x="15572" y="1295724"/>
                  </a:cubicBezTo>
                  <a:cubicBezTo>
                    <a:pt x="80201" y="1521366"/>
                    <a:pt x="117248" y="1753216"/>
                    <a:pt x="165898" y="1982421"/>
                  </a:cubicBezTo>
                  <a:cubicBezTo>
                    <a:pt x="221571" y="2190862"/>
                    <a:pt x="284775" y="2397268"/>
                    <a:pt x="336071" y="2606931"/>
                  </a:cubicBezTo>
                  <a:cubicBezTo>
                    <a:pt x="374238" y="2755018"/>
                    <a:pt x="401820" y="2905752"/>
                    <a:pt x="444567" y="3052618"/>
                  </a:cubicBezTo>
                  <a:cubicBezTo>
                    <a:pt x="489756" y="3204776"/>
                    <a:pt x="544208" y="3354186"/>
                    <a:pt x="580950" y="3508889"/>
                  </a:cubicBezTo>
                  <a:cubicBezTo>
                    <a:pt x="620439" y="3657179"/>
                    <a:pt x="651889" y="3807506"/>
                    <a:pt x="694330" y="3954982"/>
                  </a:cubicBezTo>
                  <a:cubicBezTo>
                    <a:pt x="764252" y="4175841"/>
                    <a:pt x="819416" y="4400872"/>
                    <a:pt x="871933" y="4626514"/>
                  </a:cubicBezTo>
                  <a:cubicBezTo>
                    <a:pt x="883841" y="4688701"/>
                    <a:pt x="897378" y="4759844"/>
                    <a:pt x="916207" y="4823862"/>
                  </a:cubicBezTo>
                  <a:cubicBezTo>
                    <a:pt x="916105" y="4824167"/>
                    <a:pt x="915901" y="4824371"/>
                    <a:pt x="915799" y="4824676"/>
                  </a:cubicBezTo>
                  <a:cubicBezTo>
                    <a:pt x="890966" y="4874853"/>
                    <a:pt x="1081800" y="5008793"/>
                    <a:pt x="1141747" y="5060191"/>
                  </a:cubicBezTo>
                  <a:cubicBezTo>
                    <a:pt x="1142154" y="5064465"/>
                    <a:pt x="1143477" y="5068740"/>
                    <a:pt x="1146022" y="5072302"/>
                  </a:cubicBezTo>
                  <a:cubicBezTo>
                    <a:pt x="1152332" y="5081259"/>
                    <a:pt x="1164443" y="5082073"/>
                    <a:pt x="1174214" y="5083498"/>
                  </a:cubicBezTo>
                  <a:cubicBezTo>
                    <a:pt x="1205867" y="5087671"/>
                    <a:pt x="1237825" y="5087976"/>
                    <a:pt x="1269682" y="5088994"/>
                  </a:cubicBezTo>
                  <a:cubicBezTo>
                    <a:pt x="1438430" y="5090317"/>
                    <a:pt x="1606669" y="5075356"/>
                    <a:pt x="1775417" y="5073625"/>
                  </a:cubicBezTo>
                  <a:cubicBezTo>
                    <a:pt x="1960348" y="5073829"/>
                    <a:pt x="2145076" y="5070979"/>
                    <a:pt x="2329905" y="5065585"/>
                  </a:cubicBezTo>
                  <a:cubicBezTo>
                    <a:pt x="2595851" y="5048384"/>
                    <a:pt x="2864545" y="5032812"/>
                    <a:pt x="3132323" y="5021108"/>
                  </a:cubicBezTo>
                  <a:cubicBezTo>
                    <a:pt x="3172119" y="5015816"/>
                    <a:pt x="3208046" y="5007978"/>
                    <a:pt x="3249267" y="5009505"/>
                  </a:cubicBezTo>
                  <a:cubicBezTo>
                    <a:pt x="3264024" y="5009607"/>
                    <a:pt x="3278884" y="5009607"/>
                    <a:pt x="3293642" y="5008386"/>
                  </a:cubicBezTo>
                  <a:cubicBezTo>
                    <a:pt x="3321936" y="5005943"/>
                    <a:pt x="3332419" y="4967267"/>
                    <a:pt x="3311962" y="4949558"/>
                  </a:cubicBezTo>
                  <a:cubicBezTo>
                    <a:pt x="3318984" y="4929202"/>
                    <a:pt x="3323157" y="4905692"/>
                    <a:pt x="3329264" y="4892461"/>
                  </a:cubicBezTo>
                  <a:cubicBezTo>
                    <a:pt x="3332216" y="4883199"/>
                    <a:pt x="3335574" y="4874039"/>
                    <a:pt x="3339035" y="4864980"/>
                  </a:cubicBezTo>
                  <a:cubicBezTo>
                    <a:pt x="3342597" y="4864166"/>
                    <a:pt x="3346159" y="4863454"/>
                    <a:pt x="3349620" y="4862436"/>
                  </a:cubicBezTo>
                  <a:cubicBezTo>
                    <a:pt x="3365497" y="4853683"/>
                    <a:pt x="3367431" y="4832920"/>
                    <a:pt x="3357762" y="4819791"/>
                  </a:cubicBezTo>
                  <a:cubicBezTo>
                    <a:pt x="3367125" y="4798214"/>
                    <a:pt x="3376489" y="4776637"/>
                    <a:pt x="3384123" y="4754551"/>
                  </a:cubicBezTo>
                  <a:lnTo>
                    <a:pt x="3384021" y="4754551"/>
                  </a:lnTo>
                  <a:cubicBezTo>
                    <a:pt x="3382189" y="4750175"/>
                    <a:pt x="3379848" y="4747630"/>
                    <a:pt x="3377201" y="4746510"/>
                  </a:cubicBezTo>
                  <a:cubicBezTo>
                    <a:pt x="3424019" y="4696639"/>
                    <a:pt x="3340460" y="4540817"/>
                    <a:pt x="3322750" y="4490335"/>
                  </a:cubicBezTo>
                  <a:cubicBezTo>
                    <a:pt x="3292115" y="4415935"/>
                    <a:pt x="3266976" y="4339704"/>
                    <a:pt x="3243974" y="4262658"/>
                  </a:cubicBezTo>
                  <a:cubicBezTo>
                    <a:pt x="3241124" y="4254210"/>
                    <a:pt x="3238682" y="4245457"/>
                    <a:pt x="3234407" y="4237518"/>
                  </a:cubicBezTo>
                  <a:cubicBezTo>
                    <a:pt x="3232066" y="4233142"/>
                    <a:pt x="3229012" y="4229783"/>
                    <a:pt x="3225552" y="4227137"/>
                  </a:cubicBezTo>
                  <a:cubicBezTo>
                    <a:pt x="3332012" y="4143475"/>
                    <a:pt x="3425444" y="4043020"/>
                    <a:pt x="3509717" y="3936560"/>
                  </a:cubicBezTo>
                  <a:cubicBezTo>
                    <a:pt x="3512566" y="3933202"/>
                    <a:pt x="3521421" y="3922006"/>
                    <a:pt x="3528953" y="3910098"/>
                  </a:cubicBezTo>
                  <a:cubicBezTo>
                    <a:pt x="3546968" y="3901141"/>
                    <a:pt x="3559995" y="3886282"/>
                    <a:pt x="3562234" y="3861245"/>
                  </a:cubicBezTo>
                  <a:cubicBezTo>
                    <a:pt x="3541980" y="3760383"/>
                    <a:pt x="3509615" y="3661760"/>
                    <a:pt x="3487936" y="35608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8" name="Google Shape;298;p13"/>
            <p:cNvGrpSpPr/>
            <p:nvPr/>
          </p:nvGrpSpPr>
          <p:grpSpPr>
            <a:xfrm>
              <a:off x="6043777" y="1850434"/>
              <a:ext cx="1781117" cy="2544538"/>
              <a:chOff x="12087555" y="3700868"/>
              <a:chExt cx="3562234" cy="5089076"/>
            </a:xfrm>
          </p:grpSpPr>
          <p:grpSp>
            <p:nvGrpSpPr>
              <p:cNvPr id="299" name="Google Shape;299;p13"/>
              <p:cNvGrpSpPr/>
              <p:nvPr/>
            </p:nvGrpSpPr>
            <p:grpSpPr>
              <a:xfrm>
                <a:off x="12087555" y="3700868"/>
                <a:ext cx="3562234" cy="5089076"/>
                <a:chOff x="12087555" y="3700868"/>
                <a:chExt cx="3562234" cy="5089076"/>
              </a:xfrm>
            </p:grpSpPr>
            <p:sp>
              <p:nvSpPr>
                <p:cNvPr id="300" name="Google Shape;300;p13"/>
                <p:cNvSpPr/>
                <p:nvPr/>
              </p:nvSpPr>
              <p:spPr>
                <a:xfrm>
                  <a:off x="12087555" y="3700868"/>
                  <a:ext cx="3562234" cy="5089076"/>
                </a:xfrm>
                <a:custGeom>
                  <a:rect b="b" l="l" r="r" t="t"/>
                  <a:pathLst>
                    <a:path extrusionOk="0" h="5089076" w="3562234">
                      <a:moveTo>
                        <a:pt x="3562234" y="3861245"/>
                      </a:moveTo>
                      <a:cubicBezTo>
                        <a:pt x="3541980" y="3760383"/>
                        <a:pt x="3509615" y="3661760"/>
                        <a:pt x="3487936" y="3560897"/>
                      </a:cubicBezTo>
                      <a:cubicBezTo>
                        <a:pt x="3433994" y="3329454"/>
                        <a:pt x="3389415" y="3095466"/>
                        <a:pt x="3316949" y="2868806"/>
                      </a:cubicBezTo>
                      <a:cubicBezTo>
                        <a:pt x="3240513" y="2639806"/>
                        <a:pt x="3189930" y="2403579"/>
                        <a:pt x="3121128" y="2172339"/>
                      </a:cubicBezTo>
                      <a:cubicBezTo>
                        <a:pt x="3075124" y="2013158"/>
                        <a:pt x="3023014" y="1855809"/>
                        <a:pt x="2980165" y="1695814"/>
                      </a:cubicBezTo>
                      <a:cubicBezTo>
                        <a:pt x="2938843" y="1534597"/>
                        <a:pt x="2903526" y="1371752"/>
                        <a:pt x="2860881" y="1210841"/>
                      </a:cubicBezTo>
                      <a:cubicBezTo>
                        <a:pt x="2840118" y="1130742"/>
                        <a:pt x="2816099" y="1051558"/>
                        <a:pt x="2791672" y="972578"/>
                      </a:cubicBezTo>
                      <a:cubicBezTo>
                        <a:pt x="2743938" y="817367"/>
                        <a:pt x="2711776" y="657575"/>
                        <a:pt x="2659971" y="503585"/>
                      </a:cubicBezTo>
                      <a:cubicBezTo>
                        <a:pt x="2609896" y="368831"/>
                        <a:pt x="2571424" y="224713"/>
                        <a:pt x="2526947" y="85888"/>
                      </a:cubicBezTo>
                      <a:cubicBezTo>
                        <a:pt x="2538957" y="73980"/>
                        <a:pt x="2542214" y="54235"/>
                        <a:pt x="2527761" y="39477"/>
                      </a:cubicBezTo>
                      <a:cubicBezTo>
                        <a:pt x="2514123" y="27365"/>
                        <a:pt x="2493869" y="25635"/>
                        <a:pt x="2476771" y="20750"/>
                      </a:cubicBezTo>
                      <a:cubicBezTo>
                        <a:pt x="2461300" y="19121"/>
                        <a:pt x="2444609" y="16373"/>
                        <a:pt x="2428426" y="16577"/>
                      </a:cubicBezTo>
                      <a:cubicBezTo>
                        <a:pt x="2424457" y="9554"/>
                        <a:pt x="2418655" y="7010"/>
                        <a:pt x="2409801" y="14541"/>
                      </a:cubicBezTo>
                      <a:cubicBezTo>
                        <a:pt x="2400844" y="2531"/>
                        <a:pt x="2384254" y="-3881"/>
                        <a:pt x="2369089" y="2531"/>
                      </a:cubicBezTo>
                      <a:cubicBezTo>
                        <a:pt x="2174286" y="85989"/>
                        <a:pt x="1986912" y="182068"/>
                        <a:pt x="1792414" y="269088"/>
                      </a:cubicBezTo>
                      <a:cubicBezTo>
                        <a:pt x="1520769" y="397939"/>
                        <a:pt x="1252685" y="527401"/>
                        <a:pt x="981548" y="659509"/>
                      </a:cubicBezTo>
                      <a:cubicBezTo>
                        <a:pt x="723032" y="783577"/>
                        <a:pt x="477543" y="931562"/>
                        <a:pt x="235413" y="1084433"/>
                      </a:cubicBezTo>
                      <a:cubicBezTo>
                        <a:pt x="168646" y="1121276"/>
                        <a:pt x="111142" y="1171453"/>
                        <a:pt x="48955" y="1214912"/>
                      </a:cubicBezTo>
                      <a:cubicBezTo>
                        <a:pt x="42340" y="1221121"/>
                        <a:pt x="29007" y="1226311"/>
                        <a:pt x="18727" y="1232723"/>
                      </a:cubicBezTo>
                      <a:cubicBezTo>
                        <a:pt x="11501" y="1228652"/>
                        <a:pt x="1323" y="1228754"/>
                        <a:pt x="0" y="1238016"/>
                      </a:cubicBezTo>
                      <a:cubicBezTo>
                        <a:pt x="1934" y="1257659"/>
                        <a:pt x="10992" y="1276284"/>
                        <a:pt x="15572" y="1295724"/>
                      </a:cubicBezTo>
                      <a:cubicBezTo>
                        <a:pt x="80201" y="1521366"/>
                        <a:pt x="117248" y="1753216"/>
                        <a:pt x="165898" y="1982421"/>
                      </a:cubicBezTo>
                      <a:cubicBezTo>
                        <a:pt x="221571" y="2190862"/>
                        <a:pt x="284775" y="2397268"/>
                        <a:pt x="336071" y="2606931"/>
                      </a:cubicBezTo>
                      <a:cubicBezTo>
                        <a:pt x="374238" y="2755018"/>
                        <a:pt x="401820" y="2905752"/>
                        <a:pt x="444567" y="3052618"/>
                      </a:cubicBezTo>
                      <a:cubicBezTo>
                        <a:pt x="489756" y="3204776"/>
                        <a:pt x="544208" y="3354186"/>
                        <a:pt x="580950" y="3508889"/>
                      </a:cubicBezTo>
                      <a:cubicBezTo>
                        <a:pt x="620439" y="3657179"/>
                        <a:pt x="651889" y="3807506"/>
                        <a:pt x="694330" y="3954982"/>
                      </a:cubicBezTo>
                      <a:cubicBezTo>
                        <a:pt x="764252" y="4175841"/>
                        <a:pt x="819416" y="4400872"/>
                        <a:pt x="871933" y="4626514"/>
                      </a:cubicBezTo>
                      <a:cubicBezTo>
                        <a:pt x="883841" y="4688701"/>
                        <a:pt x="897378" y="4759844"/>
                        <a:pt x="916207" y="4823862"/>
                      </a:cubicBezTo>
                      <a:cubicBezTo>
                        <a:pt x="916105" y="4824167"/>
                        <a:pt x="915901" y="4824371"/>
                        <a:pt x="915799" y="4824676"/>
                      </a:cubicBezTo>
                      <a:cubicBezTo>
                        <a:pt x="890966" y="4874853"/>
                        <a:pt x="1081800" y="5008793"/>
                        <a:pt x="1141747" y="5060191"/>
                      </a:cubicBezTo>
                      <a:cubicBezTo>
                        <a:pt x="1142154" y="5064465"/>
                        <a:pt x="1143477" y="5068740"/>
                        <a:pt x="1146022" y="5072302"/>
                      </a:cubicBezTo>
                      <a:cubicBezTo>
                        <a:pt x="1152332" y="5081259"/>
                        <a:pt x="1164443" y="5082073"/>
                        <a:pt x="1174214" y="5083498"/>
                      </a:cubicBezTo>
                      <a:cubicBezTo>
                        <a:pt x="1205867" y="5087671"/>
                        <a:pt x="1237825" y="5087976"/>
                        <a:pt x="1269682" y="5088994"/>
                      </a:cubicBezTo>
                      <a:cubicBezTo>
                        <a:pt x="1438430" y="5090317"/>
                        <a:pt x="1606669" y="5075356"/>
                        <a:pt x="1775417" y="5073625"/>
                      </a:cubicBezTo>
                      <a:cubicBezTo>
                        <a:pt x="1960348" y="5073829"/>
                        <a:pt x="2145076" y="5070979"/>
                        <a:pt x="2329905" y="5065585"/>
                      </a:cubicBezTo>
                      <a:cubicBezTo>
                        <a:pt x="2595851" y="5048384"/>
                        <a:pt x="2864545" y="5032812"/>
                        <a:pt x="3132323" y="5021108"/>
                      </a:cubicBezTo>
                      <a:cubicBezTo>
                        <a:pt x="3172119" y="5015816"/>
                        <a:pt x="3208046" y="5007978"/>
                        <a:pt x="3249267" y="5009505"/>
                      </a:cubicBezTo>
                      <a:cubicBezTo>
                        <a:pt x="3264024" y="5009607"/>
                        <a:pt x="3278884" y="5009607"/>
                        <a:pt x="3293642" y="5008386"/>
                      </a:cubicBezTo>
                      <a:cubicBezTo>
                        <a:pt x="3321936" y="5005943"/>
                        <a:pt x="3332419" y="4967267"/>
                        <a:pt x="3311962" y="4949558"/>
                      </a:cubicBezTo>
                      <a:cubicBezTo>
                        <a:pt x="3318984" y="4929202"/>
                        <a:pt x="3323157" y="4905692"/>
                        <a:pt x="3329264" y="4892461"/>
                      </a:cubicBezTo>
                      <a:cubicBezTo>
                        <a:pt x="3332216" y="4883199"/>
                        <a:pt x="3335574" y="4874039"/>
                        <a:pt x="3339035" y="4864980"/>
                      </a:cubicBezTo>
                      <a:cubicBezTo>
                        <a:pt x="3342597" y="4864166"/>
                        <a:pt x="3346159" y="4863454"/>
                        <a:pt x="3349620" y="4862436"/>
                      </a:cubicBezTo>
                      <a:cubicBezTo>
                        <a:pt x="3365497" y="4853683"/>
                        <a:pt x="3367431" y="4832920"/>
                        <a:pt x="3357762" y="4819791"/>
                      </a:cubicBezTo>
                      <a:cubicBezTo>
                        <a:pt x="3367125" y="4798214"/>
                        <a:pt x="3376489" y="4776637"/>
                        <a:pt x="3384123" y="4754551"/>
                      </a:cubicBezTo>
                      <a:lnTo>
                        <a:pt x="3384021" y="4754551"/>
                      </a:lnTo>
                      <a:cubicBezTo>
                        <a:pt x="3382189" y="4750175"/>
                        <a:pt x="3379848" y="4747630"/>
                        <a:pt x="3377201" y="4746510"/>
                      </a:cubicBezTo>
                      <a:cubicBezTo>
                        <a:pt x="3424019" y="4696639"/>
                        <a:pt x="3340460" y="4540817"/>
                        <a:pt x="3322750" y="4490335"/>
                      </a:cubicBezTo>
                      <a:cubicBezTo>
                        <a:pt x="3292115" y="4415935"/>
                        <a:pt x="3266976" y="4339704"/>
                        <a:pt x="3243974" y="4262658"/>
                      </a:cubicBezTo>
                      <a:cubicBezTo>
                        <a:pt x="3241124" y="4254210"/>
                        <a:pt x="3238682" y="4245457"/>
                        <a:pt x="3234407" y="4237518"/>
                      </a:cubicBezTo>
                      <a:cubicBezTo>
                        <a:pt x="3232066" y="4233142"/>
                        <a:pt x="3229012" y="4229783"/>
                        <a:pt x="3225552" y="4227137"/>
                      </a:cubicBezTo>
                      <a:cubicBezTo>
                        <a:pt x="3332012" y="4143475"/>
                        <a:pt x="3425444" y="4043020"/>
                        <a:pt x="3509717" y="3936560"/>
                      </a:cubicBezTo>
                      <a:cubicBezTo>
                        <a:pt x="3512566" y="3933202"/>
                        <a:pt x="3521421" y="3922006"/>
                        <a:pt x="3528953" y="3910098"/>
                      </a:cubicBezTo>
                      <a:cubicBezTo>
                        <a:pt x="3546968" y="3901141"/>
                        <a:pt x="3559995" y="3886282"/>
                        <a:pt x="3562234" y="3861245"/>
                      </a:cubicBezTo>
                      <a:close/>
                      <a:moveTo>
                        <a:pt x="2492750" y="95251"/>
                      </a:moveTo>
                      <a:cubicBezTo>
                        <a:pt x="2530815" y="301047"/>
                        <a:pt x="2602263" y="498700"/>
                        <a:pt x="2652440" y="701543"/>
                      </a:cubicBezTo>
                      <a:cubicBezTo>
                        <a:pt x="2699054" y="901741"/>
                        <a:pt x="2763683" y="1096951"/>
                        <a:pt x="2813554" y="1296233"/>
                      </a:cubicBezTo>
                      <a:cubicBezTo>
                        <a:pt x="2854164" y="1457551"/>
                        <a:pt x="2887445" y="1620600"/>
                        <a:pt x="2932940" y="1780595"/>
                      </a:cubicBezTo>
                      <a:cubicBezTo>
                        <a:pt x="2999910" y="2016211"/>
                        <a:pt x="3077058" y="2248876"/>
                        <a:pt x="3136191" y="2486731"/>
                      </a:cubicBezTo>
                      <a:cubicBezTo>
                        <a:pt x="3182195" y="2682858"/>
                        <a:pt x="3249267" y="2872979"/>
                        <a:pt x="3303107" y="3066968"/>
                      </a:cubicBezTo>
                      <a:cubicBezTo>
                        <a:pt x="3368449" y="3327724"/>
                        <a:pt x="3419134" y="3592041"/>
                        <a:pt x="3490379" y="3851474"/>
                      </a:cubicBezTo>
                      <a:cubicBezTo>
                        <a:pt x="3464832" y="3855850"/>
                        <a:pt x="3438777" y="3853408"/>
                        <a:pt x="3413027" y="3855749"/>
                      </a:cubicBezTo>
                      <a:cubicBezTo>
                        <a:pt x="3413027" y="3854934"/>
                        <a:pt x="3413027" y="3854222"/>
                        <a:pt x="3413027" y="3853408"/>
                      </a:cubicBezTo>
                      <a:cubicBezTo>
                        <a:pt x="3413027" y="3842110"/>
                        <a:pt x="3408447" y="3833663"/>
                        <a:pt x="3401628" y="3828065"/>
                      </a:cubicBezTo>
                      <a:cubicBezTo>
                        <a:pt x="3403868" y="3817785"/>
                        <a:pt x="3400814" y="3806895"/>
                        <a:pt x="3398677" y="3796615"/>
                      </a:cubicBezTo>
                      <a:cubicBezTo>
                        <a:pt x="3378219" y="3691988"/>
                        <a:pt x="3355014" y="3585629"/>
                        <a:pt x="3326211" y="3482630"/>
                      </a:cubicBezTo>
                      <a:cubicBezTo>
                        <a:pt x="3264024" y="3251085"/>
                        <a:pt x="3211710" y="3017097"/>
                        <a:pt x="3151356" y="2785145"/>
                      </a:cubicBezTo>
                      <a:cubicBezTo>
                        <a:pt x="3062504" y="2475027"/>
                        <a:pt x="2960624" y="2168573"/>
                        <a:pt x="2877471" y="1856725"/>
                      </a:cubicBezTo>
                      <a:cubicBezTo>
                        <a:pt x="2813860" y="1620803"/>
                        <a:pt x="2734778" y="1388953"/>
                        <a:pt x="2680530" y="1150588"/>
                      </a:cubicBezTo>
                      <a:cubicBezTo>
                        <a:pt x="2644094" y="989168"/>
                        <a:pt x="2603383" y="828766"/>
                        <a:pt x="2565419" y="667753"/>
                      </a:cubicBezTo>
                      <a:cubicBezTo>
                        <a:pt x="2540077" y="561293"/>
                        <a:pt x="2505675" y="456869"/>
                        <a:pt x="2491325" y="348170"/>
                      </a:cubicBezTo>
                      <a:cubicBezTo>
                        <a:pt x="2480231" y="251379"/>
                        <a:pt x="2457942" y="159270"/>
                        <a:pt x="2439723" y="63293"/>
                      </a:cubicBezTo>
                      <a:cubicBezTo>
                        <a:pt x="2444710" y="65023"/>
                        <a:pt x="2448883" y="66652"/>
                        <a:pt x="2451326" y="68484"/>
                      </a:cubicBezTo>
                      <a:cubicBezTo>
                        <a:pt x="2455194" y="87923"/>
                        <a:pt x="2475040" y="94132"/>
                        <a:pt x="2492750" y="95251"/>
                      </a:cubicBezTo>
                      <a:close/>
                      <a:moveTo>
                        <a:pt x="237347" y="1147332"/>
                      </a:moveTo>
                      <a:cubicBezTo>
                        <a:pt x="335562" y="1096850"/>
                        <a:pt x="425331" y="1032220"/>
                        <a:pt x="521308" y="977973"/>
                      </a:cubicBezTo>
                      <a:cubicBezTo>
                        <a:pt x="614129" y="928305"/>
                        <a:pt x="703897" y="873243"/>
                        <a:pt x="797839" y="825916"/>
                      </a:cubicBezTo>
                      <a:cubicBezTo>
                        <a:pt x="1066329" y="685564"/>
                        <a:pt x="1341945" y="559665"/>
                        <a:pt x="1615626" y="429999"/>
                      </a:cubicBezTo>
                      <a:cubicBezTo>
                        <a:pt x="1738269" y="363844"/>
                        <a:pt x="1867934" y="312140"/>
                        <a:pt x="1993630" y="252193"/>
                      </a:cubicBezTo>
                      <a:cubicBezTo>
                        <a:pt x="2114848" y="191126"/>
                        <a:pt x="2238304" y="134843"/>
                        <a:pt x="2363390" y="81104"/>
                      </a:cubicBezTo>
                      <a:cubicBezTo>
                        <a:pt x="2373568" y="75812"/>
                        <a:pt x="2385781" y="71537"/>
                        <a:pt x="2395959" y="65227"/>
                      </a:cubicBezTo>
                      <a:cubicBezTo>
                        <a:pt x="2392600" y="120696"/>
                        <a:pt x="2414177" y="178709"/>
                        <a:pt x="2418553" y="233669"/>
                      </a:cubicBezTo>
                      <a:cubicBezTo>
                        <a:pt x="2435856" y="439567"/>
                        <a:pt x="2494887" y="637321"/>
                        <a:pt x="2539669" y="838231"/>
                      </a:cubicBezTo>
                      <a:cubicBezTo>
                        <a:pt x="2578447" y="995275"/>
                        <a:pt x="2611016" y="1153744"/>
                        <a:pt x="2650506" y="1310584"/>
                      </a:cubicBezTo>
                      <a:cubicBezTo>
                        <a:pt x="2704652" y="1508135"/>
                        <a:pt x="2765413" y="1703854"/>
                        <a:pt x="2819050" y="1901507"/>
                      </a:cubicBezTo>
                      <a:cubicBezTo>
                        <a:pt x="2901389" y="2215391"/>
                        <a:pt x="3007747" y="2522455"/>
                        <a:pt x="3092834" y="2835321"/>
                      </a:cubicBezTo>
                      <a:cubicBezTo>
                        <a:pt x="3160516" y="3107680"/>
                        <a:pt x="3228097" y="3380038"/>
                        <a:pt x="3297815" y="3651785"/>
                      </a:cubicBezTo>
                      <a:cubicBezTo>
                        <a:pt x="3311758" y="3711936"/>
                        <a:pt x="3322241" y="3766795"/>
                        <a:pt x="3334964" y="3828676"/>
                      </a:cubicBezTo>
                      <a:cubicBezTo>
                        <a:pt x="3336287" y="3835291"/>
                        <a:pt x="3340765" y="3841398"/>
                        <a:pt x="3346057" y="3845876"/>
                      </a:cubicBezTo>
                      <a:cubicBezTo>
                        <a:pt x="3345854" y="3846792"/>
                        <a:pt x="3345549" y="3847708"/>
                        <a:pt x="3345447" y="3848726"/>
                      </a:cubicBezTo>
                      <a:cubicBezTo>
                        <a:pt x="3346566" y="3873153"/>
                        <a:pt x="3331808" y="3891066"/>
                        <a:pt x="3309926" y="3899513"/>
                      </a:cubicBezTo>
                      <a:cubicBezTo>
                        <a:pt x="3093444" y="3994167"/>
                        <a:pt x="2880321" y="4096759"/>
                        <a:pt x="2662210" y="4187647"/>
                      </a:cubicBezTo>
                      <a:cubicBezTo>
                        <a:pt x="2566946" y="4229173"/>
                        <a:pt x="2468119" y="4261640"/>
                        <a:pt x="2371939" y="4300824"/>
                      </a:cubicBezTo>
                      <a:cubicBezTo>
                        <a:pt x="2237185" y="4352222"/>
                        <a:pt x="2105179" y="4410643"/>
                        <a:pt x="1967269" y="4453593"/>
                      </a:cubicBezTo>
                      <a:cubicBezTo>
                        <a:pt x="1679644" y="4551097"/>
                        <a:pt x="1394258" y="4656641"/>
                        <a:pt x="1117117" y="4781319"/>
                      </a:cubicBezTo>
                      <a:cubicBezTo>
                        <a:pt x="1118847" y="4779283"/>
                        <a:pt x="1120272" y="4777044"/>
                        <a:pt x="1120984" y="4774296"/>
                      </a:cubicBezTo>
                      <a:cubicBezTo>
                        <a:pt x="1120984" y="4774296"/>
                        <a:pt x="1120984" y="4774296"/>
                        <a:pt x="1121086" y="4774398"/>
                      </a:cubicBezTo>
                      <a:cubicBezTo>
                        <a:pt x="1122918" y="4765543"/>
                        <a:pt x="1121188" y="4756994"/>
                        <a:pt x="1118847" y="4748444"/>
                      </a:cubicBezTo>
                      <a:cubicBezTo>
                        <a:pt x="1121697" y="4742541"/>
                        <a:pt x="1123020" y="4735824"/>
                        <a:pt x="1121900" y="4729005"/>
                      </a:cubicBezTo>
                      <a:cubicBezTo>
                        <a:pt x="1106939" y="4600764"/>
                        <a:pt x="1077220" y="4475679"/>
                        <a:pt x="1049434" y="4349780"/>
                      </a:cubicBezTo>
                      <a:cubicBezTo>
                        <a:pt x="1027247" y="4237620"/>
                        <a:pt x="997934" y="4127292"/>
                        <a:pt x="972388" y="4015846"/>
                      </a:cubicBezTo>
                      <a:cubicBezTo>
                        <a:pt x="940430" y="3869794"/>
                        <a:pt x="910202" y="3723030"/>
                        <a:pt x="866335" y="3580032"/>
                      </a:cubicBezTo>
                      <a:cubicBezTo>
                        <a:pt x="823996" y="3434184"/>
                        <a:pt x="771987" y="3291084"/>
                        <a:pt x="734838" y="3143811"/>
                      </a:cubicBezTo>
                      <a:cubicBezTo>
                        <a:pt x="683033" y="2918474"/>
                        <a:pt x="630515" y="2693341"/>
                        <a:pt x="568024" y="2470752"/>
                      </a:cubicBezTo>
                      <a:cubicBezTo>
                        <a:pt x="497899" y="2212846"/>
                        <a:pt x="421463" y="1956671"/>
                        <a:pt x="368946" y="1694287"/>
                      </a:cubicBezTo>
                      <a:cubicBezTo>
                        <a:pt x="328031" y="1546200"/>
                        <a:pt x="281417" y="1399945"/>
                        <a:pt x="251290" y="1248906"/>
                      </a:cubicBezTo>
                      <a:cubicBezTo>
                        <a:pt x="242639" y="1217864"/>
                        <a:pt x="234191" y="1185600"/>
                        <a:pt x="217602" y="1157611"/>
                      </a:cubicBezTo>
                      <a:cubicBezTo>
                        <a:pt x="224930" y="1153336"/>
                        <a:pt x="231545" y="1149774"/>
                        <a:pt x="237347" y="1147332"/>
                      </a:cubicBezTo>
                      <a:close/>
                      <a:moveTo>
                        <a:pt x="810764" y="4104291"/>
                      </a:moveTo>
                      <a:cubicBezTo>
                        <a:pt x="763132" y="3955695"/>
                        <a:pt x="723032" y="3805165"/>
                        <a:pt x="687308" y="3653312"/>
                      </a:cubicBezTo>
                      <a:cubicBezTo>
                        <a:pt x="636215" y="3424311"/>
                        <a:pt x="558864" y="3203046"/>
                        <a:pt x="492606" y="2978422"/>
                      </a:cubicBezTo>
                      <a:cubicBezTo>
                        <a:pt x="444058" y="2788809"/>
                        <a:pt x="404161" y="2596855"/>
                        <a:pt x="349811" y="2408668"/>
                      </a:cubicBezTo>
                      <a:cubicBezTo>
                        <a:pt x="311034" y="2259257"/>
                        <a:pt x="261672" y="2112595"/>
                        <a:pt x="221469" y="1963592"/>
                      </a:cubicBezTo>
                      <a:cubicBezTo>
                        <a:pt x="172412" y="1747110"/>
                        <a:pt x="132617" y="1528287"/>
                        <a:pt x="59846" y="1317912"/>
                      </a:cubicBezTo>
                      <a:cubicBezTo>
                        <a:pt x="53434" y="1300813"/>
                        <a:pt x="47937" y="1282798"/>
                        <a:pt x="40304" y="1265903"/>
                      </a:cubicBezTo>
                      <a:cubicBezTo>
                        <a:pt x="83967" y="1256641"/>
                        <a:pt x="147375" y="1205243"/>
                        <a:pt x="195414" y="1172267"/>
                      </a:cubicBezTo>
                      <a:cubicBezTo>
                        <a:pt x="197551" y="1185091"/>
                        <a:pt x="200808" y="1197712"/>
                        <a:pt x="203556" y="1210434"/>
                      </a:cubicBezTo>
                      <a:cubicBezTo>
                        <a:pt x="223810" y="1318319"/>
                        <a:pt x="236736" y="1428341"/>
                        <a:pt x="266760" y="1534292"/>
                      </a:cubicBezTo>
                      <a:cubicBezTo>
                        <a:pt x="303401" y="1663855"/>
                        <a:pt x="327929" y="1796167"/>
                        <a:pt x="355104" y="1927868"/>
                      </a:cubicBezTo>
                      <a:cubicBezTo>
                        <a:pt x="394594" y="2113104"/>
                        <a:pt x="453523" y="2293353"/>
                        <a:pt x="499629" y="2476961"/>
                      </a:cubicBezTo>
                      <a:cubicBezTo>
                        <a:pt x="560797" y="2698837"/>
                        <a:pt x="614231" y="2922850"/>
                        <a:pt x="665222" y="3147169"/>
                      </a:cubicBezTo>
                      <a:cubicBezTo>
                        <a:pt x="731378" y="3405075"/>
                        <a:pt x="829797" y="3654126"/>
                        <a:pt x="880279" y="3916307"/>
                      </a:cubicBezTo>
                      <a:cubicBezTo>
                        <a:pt x="937682" y="4190395"/>
                        <a:pt x="1016356" y="4460616"/>
                        <a:pt x="1053811" y="4738470"/>
                      </a:cubicBezTo>
                      <a:cubicBezTo>
                        <a:pt x="1055948" y="4752516"/>
                        <a:pt x="1066329" y="4763508"/>
                        <a:pt x="1079153" y="4767070"/>
                      </a:cubicBezTo>
                      <a:cubicBezTo>
                        <a:pt x="1079459" y="4769614"/>
                        <a:pt x="1079968" y="4772057"/>
                        <a:pt x="1080477" y="4774296"/>
                      </a:cubicBezTo>
                      <a:cubicBezTo>
                        <a:pt x="1082003" y="4784983"/>
                        <a:pt x="1091367" y="4789461"/>
                        <a:pt x="1100730" y="4788952"/>
                      </a:cubicBezTo>
                      <a:cubicBezTo>
                        <a:pt x="1062971" y="4807069"/>
                        <a:pt x="1024906" y="4824574"/>
                        <a:pt x="985517" y="4839027"/>
                      </a:cubicBezTo>
                      <a:cubicBezTo>
                        <a:pt x="987248" y="4829256"/>
                        <a:pt x="986026" y="4818468"/>
                        <a:pt x="982769" y="4809104"/>
                      </a:cubicBezTo>
                      <a:cubicBezTo>
                        <a:pt x="973915" y="4773380"/>
                        <a:pt x="964144" y="4737758"/>
                        <a:pt x="956511" y="4701728"/>
                      </a:cubicBezTo>
                      <a:cubicBezTo>
                        <a:pt x="916105" y="4500920"/>
                        <a:pt x="865928" y="4301537"/>
                        <a:pt x="810764" y="4104291"/>
                      </a:cubicBezTo>
                      <a:close/>
                      <a:moveTo>
                        <a:pt x="1206071" y="5024670"/>
                      </a:moveTo>
                      <a:cubicBezTo>
                        <a:pt x="1205460" y="5026400"/>
                        <a:pt x="1204951" y="5028233"/>
                        <a:pt x="1204442" y="5030064"/>
                      </a:cubicBezTo>
                      <a:cubicBezTo>
                        <a:pt x="1202407" y="5025077"/>
                        <a:pt x="1199048" y="5020294"/>
                        <a:pt x="1193756" y="5016121"/>
                      </a:cubicBezTo>
                      <a:cubicBezTo>
                        <a:pt x="1138083" y="4968998"/>
                        <a:pt x="1077118" y="4927065"/>
                        <a:pt x="1021852" y="4879331"/>
                      </a:cubicBezTo>
                      <a:cubicBezTo>
                        <a:pt x="1064803" y="4871392"/>
                        <a:pt x="1113453" y="4882079"/>
                        <a:pt x="1147447" y="4908541"/>
                      </a:cubicBezTo>
                      <a:cubicBezTo>
                        <a:pt x="1177573" y="4938566"/>
                        <a:pt x="1212177" y="4979379"/>
                        <a:pt x="1206071" y="5024670"/>
                      </a:cubicBezTo>
                      <a:close/>
                      <a:moveTo>
                        <a:pt x="2734167" y="4972865"/>
                      </a:moveTo>
                      <a:cubicBezTo>
                        <a:pt x="2734167" y="4972865"/>
                        <a:pt x="2734778" y="4972763"/>
                        <a:pt x="2735490" y="4972763"/>
                      </a:cubicBezTo>
                      <a:cubicBezTo>
                        <a:pt x="2735083" y="4972865"/>
                        <a:pt x="2734676" y="4972865"/>
                        <a:pt x="2734167" y="4972865"/>
                      </a:cubicBezTo>
                      <a:close/>
                      <a:moveTo>
                        <a:pt x="3355523" y="4758622"/>
                      </a:moveTo>
                      <a:cubicBezTo>
                        <a:pt x="3345141" y="4770327"/>
                        <a:pt x="3333640" y="4788647"/>
                        <a:pt x="3322648" y="4808188"/>
                      </a:cubicBezTo>
                      <a:cubicBezTo>
                        <a:pt x="3246111" y="4801674"/>
                        <a:pt x="3167640" y="4810326"/>
                        <a:pt x="3090696" y="4810733"/>
                      </a:cubicBezTo>
                      <a:cubicBezTo>
                        <a:pt x="2902814" y="4821216"/>
                        <a:pt x="2713710" y="4842996"/>
                        <a:pt x="2523996" y="4847373"/>
                      </a:cubicBezTo>
                      <a:cubicBezTo>
                        <a:pt x="2408172" y="4856736"/>
                        <a:pt x="2298964" y="4868034"/>
                        <a:pt x="2181105" y="4871596"/>
                      </a:cubicBezTo>
                      <a:cubicBezTo>
                        <a:pt x="2059684" y="4884929"/>
                        <a:pt x="1938670" y="4900806"/>
                        <a:pt x="1818470" y="4922281"/>
                      </a:cubicBezTo>
                      <a:cubicBezTo>
                        <a:pt x="1706921" y="4936225"/>
                        <a:pt x="1594660" y="4943756"/>
                        <a:pt x="1484536" y="4967573"/>
                      </a:cubicBezTo>
                      <a:cubicBezTo>
                        <a:pt x="1471305" y="4971745"/>
                        <a:pt x="1452170" y="4971339"/>
                        <a:pt x="1444740" y="4984366"/>
                      </a:cubicBezTo>
                      <a:cubicBezTo>
                        <a:pt x="1443112" y="4987623"/>
                        <a:pt x="1445962" y="4990167"/>
                        <a:pt x="1448812" y="4990167"/>
                      </a:cubicBezTo>
                      <a:cubicBezTo>
                        <a:pt x="1451051" y="4990473"/>
                        <a:pt x="1452883" y="4987928"/>
                        <a:pt x="1453493" y="4985995"/>
                      </a:cubicBezTo>
                      <a:cubicBezTo>
                        <a:pt x="1487385" y="4980397"/>
                        <a:pt x="1522295" y="4978463"/>
                        <a:pt x="1556595" y="4975206"/>
                      </a:cubicBezTo>
                      <a:cubicBezTo>
                        <a:pt x="1769514" y="4959939"/>
                        <a:pt x="1968084" y="4945182"/>
                        <a:pt x="2182632" y="4925029"/>
                      </a:cubicBezTo>
                      <a:cubicBezTo>
                        <a:pt x="2273418" y="4922180"/>
                        <a:pt x="2366443" y="4923910"/>
                        <a:pt x="2457026" y="4912714"/>
                      </a:cubicBezTo>
                      <a:cubicBezTo>
                        <a:pt x="2532850" y="4908236"/>
                        <a:pt x="2608777" y="4909152"/>
                        <a:pt x="2684601" y="4904368"/>
                      </a:cubicBezTo>
                      <a:cubicBezTo>
                        <a:pt x="2861695" y="4897855"/>
                        <a:pt x="3037975" y="4877906"/>
                        <a:pt x="3215374" y="4873937"/>
                      </a:cubicBezTo>
                      <a:cubicBezTo>
                        <a:pt x="3240005" y="4871087"/>
                        <a:pt x="3265551" y="4871596"/>
                        <a:pt x="3290690" y="4870578"/>
                      </a:cubicBezTo>
                      <a:cubicBezTo>
                        <a:pt x="3285398" y="4881672"/>
                        <a:pt x="3281530" y="4890018"/>
                        <a:pt x="3279902" y="4893275"/>
                      </a:cubicBezTo>
                      <a:cubicBezTo>
                        <a:pt x="3272472" y="4908643"/>
                        <a:pt x="3265958" y="4924521"/>
                        <a:pt x="3258121" y="4939584"/>
                      </a:cubicBezTo>
                      <a:cubicBezTo>
                        <a:pt x="3203568" y="4939889"/>
                        <a:pt x="3149524" y="4949558"/>
                        <a:pt x="3095378" y="4955767"/>
                      </a:cubicBezTo>
                      <a:cubicBezTo>
                        <a:pt x="2975280" y="4960550"/>
                        <a:pt x="2857624" y="4962382"/>
                        <a:pt x="2737526" y="4972661"/>
                      </a:cubicBezTo>
                      <a:cubicBezTo>
                        <a:pt x="2596767" y="4980499"/>
                        <a:pt x="2462725" y="4991287"/>
                        <a:pt x="2319320" y="4999226"/>
                      </a:cubicBezTo>
                      <a:cubicBezTo>
                        <a:pt x="2069556" y="5009607"/>
                        <a:pt x="1819182" y="5003602"/>
                        <a:pt x="1569622" y="5019073"/>
                      </a:cubicBezTo>
                      <a:cubicBezTo>
                        <a:pt x="1469371" y="5025179"/>
                        <a:pt x="1367898" y="5030980"/>
                        <a:pt x="1267138" y="5033728"/>
                      </a:cubicBezTo>
                      <a:cubicBezTo>
                        <a:pt x="1271310" y="5000956"/>
                        <a:pt x="1261947" y="4968998"/>
                        <a:pt x="1244645" y="4941110"/>
                      </a:cubicBezTo>
                      <a:cubicBezTo>
                        <a:pt x="1251769" y="4940703"/>
                        <a:pt x="1258894" y="4939889"/>
                        <a:pt x="1266018" y="4938973"/>
                      </a:cubicBezTo>
                      <a:cubicBezTo>
                        <a:pt x="1271718" y="4946912"/>
                        <a:pt x="1280674" y="4952408"/>
                        <a:pt x="1292582" y="4952408"/>
                      </a:cubicBezTo>
                      <a:cubicBezTo>
                        <a:pt x="1401383" y="4941823"/>
                        <a:pt x="1509777" y="4920755"/>
                        <a:pt x="1615117" y="4891646"/>
                      </a:cubicBezTo>
                      <a:cubicBezTo>
                        <a:pt x="1651961" y="4878517"/>
                        <a:pt x="1689211" y="4866914"/>
                        <a:pt x="1726666" y="4855820"/>
                      </a:cubicBezTo>
                      <a:cubicBezTo>
                        <a:pt x="1836383" y="4853479"/>
                        <a:pt x="1945590" y="4836686"/>
                        <a:pt x="2055613" y="4839638"/>
                      </a:cubicBezTo>
                      <a:cubicBezTo>
                        <a:pt x="2182225" y="4839536"/>
                        <a:pt x="2306190" y="4809715"/>
                        <a:pt x="2431785" y="4798010"/>
                      </a:cubicBezTo>
                      <a:cubicBezTo>
                        <a:pt x="2586589" y="4795364"/>
                        <a:pt x="2728671" y="4793227"/>
                        <a:pt x="2883679" y="4776840"/>
                      </a:cubicBezTo>
                      <a:cubicBezTo>
                        <a:pt x="3040214" y="4764627"/>
                        <a:pt x="3198683" y="4761574"/>
                        <a:pt x="3355523" y="4758622"/>
                      </a:cubicBezTo>
                      <a:close/>
                      <a:moveTo>
                        <a:pt x="3253134" y="4501938"/>
                      </a:moveTo>
                      <a:cubicBezTo>
                        <a:pt x="3278680" y="4564532"/>
                        <a:pt x="3308094" y="4624886"/>
                        <a:pt x="3321834" y="4691856"/>
                      </a:cubicBezTo>
                      <a:cubicBezTo>
                        <a:pt x="3100569" y="4692772"/>
                        <a:pt x="2880321" y="4715265"/>
                        <a:pt x="2660277" y="4736536"/>
                      </a:cubicBezTo>
                      <a:cubicBezTo>
                        <a:pt x="2581907" y="4741015"/>
                        <a:pt x="2503029" y="4737961"/>
                        <a:pt x="2424864" y="4747121"/>
                      </a:cubicBezTo>
                      <a:cubicBezTo>
                        <a:pt x="2320032" y="4760556"/>
                        <a:pt x="2217135" y="4786510"/>
                        <a:pt x="2112201" y="4798417"/>
                      </a:cubicBezTo>
                      <a:cubicBezTo>
                        <a:pt x="2019685" y="4805339"/>
                        <a:pt x="1925845" y="4811038"/>
                        <a:pt x="1833228" y="4824676"/>
                      </a:cubicBezTo>
                      <a:cubicBezTo>
                        <a:pt x="2007573" y="4763406"/>
                        <a:pt x="2185990" y="4713636"/>
                        <a:pt x="2359522" y="4649109"/>
                      </a:cubicBezTo>
                      <a:cubicBezTo>
                        <a:pt x="2445728" y="4614097"/>
                        <a:pt x="2533868" y="4584582"/>
                        <a:pt x="2621499" y="4553234"/>
                      </a:cubicBezTo>
                      <a:cubicBezTo>
                        <a:pt x="2756660" y="4499393"/>
                        <a:pt x="2886631" y="4433747"/>
                        <a:pt x="3012225" y="4360365"/>
                      </a:cubicBezTo>
                      <a:cubicBezTo>
                        <a:pt x="3069119" y="4333597"/>
                        <a:pt x="3122655" y="4301638"/>
                        <a:pt x="3173340" y="4265915"/>
                      </a:cubicBezTo>
                      <a:cubicBezTo>
                        <a:pt x="3196138" y="4345709"/>
                        <a:pt x="3222601" y="4424790"/>
                        <a:pt x="3253134" y="4501938"/>
                      </a:cubicBezTo>
                      <a:close/>
                      <a:moveTo>
                        <a:pt x="3219038" y="4163119"/>
                      </a:moveTo>
                      <a:cubicBezTo>
                        <a:pt x="3139244" y="4226628"/>
                        <a:pt x="3048255" y="4272530"/>
                        <a:pt x="2957978" y="4319042"/>
                      </a:cubicBezTo>
                      <a:cubicBezTo>
                        <a:pt x="2788110" y="4417767"/>
                        <a:pt x="2606029" y="4491353"/>
                        <a:pt x="2420080" y="4553132"/>
                      </a:cubicBezTo>
                      <a:cubicBezTo>
                        <a:pt x="2275250" y="4608398"/>
                        <a:pt x="2127570" y="4661221"/>
                        <a:pt x="1977447" y="4702746"/>
                      </a:cubicBezTo>
                      <a:cubicBezTo>
                        <a:pt x="1882895" y="4733178"/>
                        <a:pt x="1790582" y="4769920"/>
                        <a:pt x="1693893" y="4793227"/>
                      </a:cubicBezTo>
                      <a:cubicBezTo>
                        <a:pt x="1595270" y="4828340"/>
                        <a:pt x="1494205" y="4854090"/>
                        <a:pt x="1390696" y="4870171"/>
                      </a:cubicBezTo>
                      <a:cubicBezTo>
                        <a:pt x="1355176" y="4876583"/>
                        <a:pt x="1319044" y="4879331"/>
                        <a:pt x="1283524" y="4885743"/>
                      </a:cubicBezTo>
                      <a:cubicBezTo>
                        <a:pt x="1267341" y="4890120"/>
                        <a:pt x="1259810" y="4902842"/>
                        <a:pt x="1259301" y="4916073"/>
                      </a:cubicBezTo>
                      <a:cubicBezTo>
                        <a:pt x="1249021" y="4917396"/>
                        <a:pt x="1238640" y="4918312"/>
                        <a:pt x="1228157" y="4918617"/>
                      </a:cubicBezTo>
                      <a:cubicBezTo>
                        <a:pt x="1207699" y="4894700"/>
                        <a:pt x="1181339" y="4875463"/>
                        <a:pt x="1153655" y="4864166"/>
                      </a:cubicBezTo>
                      <a:cubicBezTo>
                        <a:pt x="1136353" y="4857856"/>
                        <a:pt x="1111315" y="4851953"/>
                        <a:pt x="1085769" y="4850121"/>
                      </a:cubicBezTo>
                      <a:cubicBezTo>
                        <a:pt x="1125666" y="4835261"/>
                        <a:pt x="1164749" y="4815923"/>
                        <a:pt x="1203628" y="4801674"/>
                      </a:cubicBezTo>
                      <a:cubicBezTo>
                        <a:pt x="1339400" y="4749666"/>
                        <a:pt x="1474052" y="4694807"/>
                        <a:pt x="1611657" y="4647481"/>
                      </a:cubicBezTo>
                      <a:cubicBezTo>
                        <a:pt x="1794755" y="4573793"/>
                        <a:pt x="1988134" y="4523820"/>
                        <a:pt x="2172861" y="4452474"/>
                      </a:cubicBezTo>
                      <a:cubicBezTo>
                        <a:pt x="2341915" y="4382043"/>
                        <a:pt x="2515039" y="4321791"/>
                        <a:pt x="2684500" y="4252581"/>
                      </a:cubicBezTo>
                      <a:cubicBezTo>
                        <a:pt x="2849177" y="4186527"/>
                        <a:pt x="3008154" y="4107547"/>
                        <a:pt x="3170897" y="4036812"/>
                      </a:cubicBezTo>
                      <a:cubicBezTo>
                        <a:pt x="3183823" y="4030705"/>
                        <a:pt x="3196952" y="4024904"/>
                        <a:pt x="3210082" y="4019204"/>
                      </a:cubicBezTo>
                      <a:cubicBezTo>
                        <a:pt x="3194205" y="4031723"/>
                        <a:pt x="3178327" y="4044343"/>
                        <a:pt x="3163162" y="4057778"/>
                      </a:cubicBezTo>
                      <a:cubicBezTo>
                        <a:pt x="3109322" y="4107141"/>
                        <a:pt x="3049985" y="4149175"/>
                        <a:pt x="2984338" y="4181642"/>
                      </a:cubicBezTo>
                      <a:cubicBezTo>
                        <a:pt x="2878998" y="4245661"/>
                        <a:pt x="2762665" y="4285558"/>
                        <a:pt x="2649284" y="4332274"/>
                      </a:cubicBezTo>
                      <a:cubicBezTo>
                        <a:pt x="2462623" y="4407793"/>
                        <a:pt x="2271891" y="4473338"/>
                        <a:pt x="2085230" y="4549366"/>
                      </a:cubicBezTo>
                      <a:cubicBezTo>
                        <a:pt x="2010729" y="4573284"/>
                        <a:pt x="1938364" y="4603512"/>
                        <a:pt x="1863456" y="4625904"/>
                      </a:cubicBezTo>
                      <a:cubicBezTo>
                        <a:pt x="1769718" y="4656844"/>
                        <a:pt x="1673538" y="4676894"/>
                        <a:pt x="1581225" y="4712517"/>
                      </a:cubicBezTo>
                      <a:cubicBezTo>
                        <a:pt x="1565653" y="4723305"/>
                        <a:pt x="1408711" y="4758317"/>
                        <a:pt x="1436293" y="4780505"/>
                      </a:cubicBezTo>
                      <a:cubicBezTo>
                        <a:pt x="1514458" y="4768291"/>
                        <a:pt x="1589469" y="4739081"/>
                        <a:pt x="1665192" y="4716384"/>
                      </a:cubicBezTo>
                      <a:cubicBezTo>
                        <a:pt x="1783763" y="4686055"/>
                        <a:pt x="1901724" y="4652162"/>
                        <a:pt x="2016225" y="4609212"/>
                      </a:cubicBezTo>
                      <a:cubicBezTo>
                        <a:pt x="2101107" y="4582648"/>
                        <a:pt x="2182937" y="4547840"/>
                        <a:pt x="2266395" y="4517204"/>
                      </a:cubicBezTo>
                      <a:cubicBezTo>
                        <a:pt x="2437993" y="4457054"/>
                        <a:pt x="2610507" y="4398430"/>
                        <a:pt x="2779153" y="4330238"/>
                      </a:cubicBezTo>
                      <a:cubicBezTo>
                        <a:pt x="2891109" y="4289018"/>
                        <a:pt x="2996246" y="4231310"/>
                        <a:pt x="3098737" y="4170752"/>
                      </a:cubicBezTo>
                      <a:cubicBezTo>
                        <a:pt x="3175477" y="4113960"/>
                        <a:pt x="3248351" y="4050959"/>
                        <a:pt x="3321936" y="3989383"/>
                      </a:cubicBezTo>
                      <a:cubicBezTo>
                        <a:pt x="3334862" y="3976356"/>
                        <a:pt x="3348806" y="3963837"/>
                        <a:pt x="3360510" y="3949690"/>
                      </a:cubicBezTo>
                      <a:cubicBezTo>
                        <a:pt x="3372825" y="3941344"/>
                        <a:pt x="3383613" y="3931777"/>
                        <a:pt x="3392367" y="3920683"/>
                      </a:cubicBezTo>
                      <a:cubicBezTo>
                        <a:pt x="3401221" y="3925263"/>
                        <a:pt x="3411501" y="3924754"/>
                        <a:pt x="3421475" y="3923635"/>
                      </a:cubicBezTo>
                      <a:cubicBezTo>
                        <a:pt x="3439490" y="3923329"/>
                        <a:pt x="3461779" y="3923736"/>
                        <a:pt x="3483356" y="3921497"/>
                      </a:cubicBezTo>
                      <a:cubicBezTo>
                        <a:pt x="3398575" y="4005464"/>
                        <a:pt x="3313692" y="4090245"/>
                        <a:pt x="3219038" y="41631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" name="Google Shape;301;p13"/>
                <p:cNvSpPr/>
                <p:nvPr/>
              </p:nvSpPr>
              <p:spPr>
                <a:xfrm>
                  <a:off x="15122577" y="8209281"/>
                  <a:ext cx="120706" cy="85118"/>
                </a:xfrm>
                <a:custGeom>
                  <a:rect b="b" l="l" r="r" t="t"/>
                  <a:pathLst>
                    <a:path extrusionOk="0" h="85118" w="120706">
                      <a:moveTo>
                        <a:pt x="37049" y="79832"/>
                      </a:moveTo>
                      <a:cubicBezTo>
                        <a:pt x="63308" y="86956"/>
                        <a:pt x="98829" y="91231"/>
                        <a:pt x="114197" y="63038"/>
                      </a:cubicBezTo>
                      <a:cubicBezTo>
                        <a:pt x="136690" y="20495"/>
                        <a:pt x="96691" y="-1998"/>
                        <a:pt x="58219" y="140"/>
                      </a:cubicBezTo>
                      <a:cubicBezTo>
                        <a:pt x="47125" y="-166"/>
                        <a:pt x="37457" y="6857"/>
                        <a:pt x="32876" y="16424"/>
                      </a:cubicBezTo>
                      <a:cubicBezTo>
                        <a:pt x="15371" y="3193"/>
                        <a:pt x="-201" y="27009"/>
                        <a:pt x="2" y="43395"/>
                      </a:cubicBezTo>
                      <a:cubicBezTo>
                        <a:pt x="511" y="63242"/>
                        <a:pt x="19544" y="75761"/>
                        <a:pt x="37049" y="798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" name="Google Shape;302;p13"/>
                <p:cNvSpPr/>
                <p:nvPr/>
              </p:nvSpPr>
              <p:spPr>
                <a:xfrm>
                  <a:off x="12605502" y="4991682"/>
                  <a:ext cx="541114" cy="611001"/>
                </a:xfrm>
                <a:custGeom>
                  <a:rect b="b" l="l" r="r" t="t"/>
                  <a:pathLst>
                    <a:path extrusionOk="0" h="611001" w="541114">
                      <a:moveTo>
                        <a:pt x="83154" y="512680"/>
                      </a:moveTo>
                      <a:cubicBezTo>
                        <a:pt x="93638" y="552679"/>
                        <a:pt x="100762" y="609878"/>
                        <a:pt x="153178" y="610998"/>
                      </a:cubicBezTo>
                      <a:cubicBezTo>
                        <a:pt x="248442" y="611812"/>
                        <a:pt x="219944" y="482147"/>
                        <a:pt x="204067" y="422505"/>
                      </a:cubicBezTo>
                      <a:cubicBezTo>
                        <a:pt x="222998" y="456091"/>
                        <a:pt x="262080" y="468814"/>
                        <a:pt x="298924" y="462809"/>
                      </a:cubicBezTo>
                      <a:cubicBezTo>
                        <a:pt x="364978" y="451206"/>
                        <a:pt x="356022" y="363881"/>
                        <a:pt x="359787" y="312788"/>
                      </a:cubicBezTo>
                      <a:cubicBezTo>
                        <a:pt x="369762" y="352176"/>
                        <a:pt x="378718" y="391870"/>
                        <a:pt x="389405" y="431156"/>
                      </a:cubicBezTo>
                      <a:cubicBezTo>
                        <a:pt x="396020" y="452326"/>
                        <a:pt x="400600" y="476651"/>
                        <a:pt x="418106" y="491816"/>
                      </a:cubicBezTo>
                      <a:cubicBezTo>
                        <a:pt x="458614" y="522247"/>
                        <a:pt x="533217" y="506065"/>
                        <a:pt x="540342" y="450494"/>
                      </a:cubicBezTo>
                      <a:cubicBezTo>
                        <a:pt x="546754" y="373651"/>
                        <a:pt x="511844" y="299455"/>
                        <a:pt x="488435" y="227701"/>
                      </a:cubicBezTo>
                      <a:cubicBezTo>
                        <a:pt x="462074" y="160833"/>
                        <a:pt x="444976" y="90199"/>
                        <a:pt x="414646" y="24959"/>
                      </a:cubicBezTo>
                      <a:cubicBezTo>
                        <a:pt x="399379" y="126"/>
                        <a:pt x="365182" y="1958"/>
                        <a:pt x="339432" y="329"/>
                      </a:cubicBezTo>
                      <a:cubicBezTo>
                        <a:pt x="275311" y="-5472"/>
                        <a:pt x="261470" y="66689"/>
                        <a:pt x="256686" y="116051"/>
                      </a:cubicBezTo>
                      <a:cubicBezTo>
                        <a:pt x="251495" y="154930"/>
                        <a:pt x="242335" y="193097"/>
                        <a:pt x="232666" y="231060"/>
                      </a:cubicBezTo>
                      <a:cubicBezTo>
                        <a:pt x="201013" y="198593"/>
                        <a:pt x="177299" y="159205"/>
                        <a:pt x="151753" y="121852"/>
                      </a:cubicBezTo>
                      <a:cubicBezTo>
                        <a:pt x="138725" y="101904"/>
                        <a:pt x="122950" y="73508"/>
                        <a:pt x="94961" y="78495"/>
                      </a:cubicBezTo>
                      <a:cubicBezTo>
                        <a:pt x="78574" y="81650"/>
                        <a:pt x="64427" y="91115"/>
                        <a:pt x="48855" y="96815"/>
                      </a:cubicBezTo>
                      <a:cubicBezTo>
                        <a:pt x="33588" y="102922"/>
                        <a:pt x="16083" y="107909"/>
                        <a:pt x="7126" y="122870"/>
                      </a:cubicBezTo>
                      <a:cubicBezTo>
                        <a:pt x="-4375" y="146075"/>
                        <a:pt x="-2441" y="189942"/>
                        <a:pt x="16490" y="208567"/>
                      </a:cubicBezTo>
                      <a:cubicBezTo>
                        <a:pt x="43970" y="308513"/>
                        <a:pt x="59237" y="411411"/>
                        <a:pt x="83154" y="512680"/>
                      </a:cubicBezTo>
                      <a:close/>
                      <a:moveTo>
                        <a:pt x="33487" y="178136"/>
                      </a:moveTo>
                      <a:cubicBezTo>
                        <a:pt x="32978" y="167856"/>
                        <a:pt x="35217" y="157882"/>
                        <a:pt x="39593" y="148416"/>
                      </a:cubicBezTo>
                      <a:cubicBezTo>
                        <a:pt x="58015" y="140274"/>
                        <a:pt x="78167" y="135490"/>
                        <a:pt x="96793" y="127654"/>
                      </a:cubicBezTo>
                      <a:cubicBezTo>
                        <a:pt x="138013" y="180476"/>
                        <a:pt x="169157" y="275639"/>
                        <a:pt x="239893" y="293959"/>
                      </a:cubicBezTo>
                      <a:cubicBezTo>
                        <a:pt x="261164" y="294977"/>
                        <a:pt x="274294" y="276046"/>
                        <a:pt x="277754" y="257217"/>
                      </a:cubicBezTo>
                      <a:cubicBezTo>
                        <a:pt x="290476" y="218541"/>
                        <a:pt x="300756" y="179051"/>
                        <a:pt x="307372" y="138747"/>
                      </a:cubicBezTo>
                      <a:cubicBezTo>
                        <a:pt x="313784" y="110555"/>
                        <a:pt x="311137" y="81141"/>
                        <a:pt x="326709" y="55188"/>
                      </a:cubicBezTo>
                      <a:cubicBezTo>
                        <a:pt x="342790" y="47961"/>
                        <a:pt x="363553" y="51422"/>
                        <a:pt x="381263" y="50404"/>
                      </a:cubicBezTo>
                      <a:cubicBezTo>
                        <a:pt x="406707" y="126432"/>
                        <a:pt x="424213" y="205310"/>
                        <a:pt x="453423" y="280321"/>
                      </a:cubicBezTo>
                      <a:cubicBezTo>
                        <a:pt x="469097" y="327342"/>
                        <a:pt x="486094" y="375280"/>
                        <a:pt x="491590" y="424947"/>
                      </a:cubicBezTo>
                      <a:cubicBezTo>
                        <a:pt x="495966" y="453649"/>
                        <a:pt x="475814" y="459552"/>
                        <a:pt x="451998" y="452122"/>
                      </a:cubicBezTo>
                      <a:cubicBezTo>
                        <a:pt x="417597" y="368461"/>
                        <a:pt x="409048" y="274316"/>
                        <a:pt x="367014" y="193911"/>
                      </a:cubicBezTo>
                      <a:cubicBezTo>
                        <a:pt x="353782" y="173861"/>
                        <a:pt x="323045" y="181494"/>
                        <a:pt x="319789" y="205005"/>
                      </a:cubicBezTo>
                      <a:cubicBezTo>
                        <a:pt x="312053" y="246836"/>
                        <a:pt x="311748" y="289481"/>
                        <a:pt x="309305" y="331820"/>
                      </a:cubicBezTo>
                      <a:cubicBezTo>
                        <a:pt x="306863" y="356654"/>
                        <a:pt x="307575" y="385763"/>
                        <a:pt x="294955" y="409782"/>
                      </a:cubicBezTo>
                      <a:cubicBezTo>
                        <a:pt x="271546" y="414668"/>
                        <a:pt x="251903" y="404490"/>
                        <a:pt x="241012" y="383524"/>
                      </a:cubicBezTo>
                      <a:cubicBezTo>
                        <a:pt x="218010" y="349530"/>
                        <a:pt x="203151" y="313704"/>
                        <a:pt x="183101" y="277166"/>
                      </a:cubicBezTo>
                      <a:cubicBezTo>
                        <a:pt x="175365" y="257624"/>
                        <a:pt x="149616" y="237472"/>
                        <a:pt x="132415" y="258642"/>
                      </a:cubicBezTo>
                      <a:cubicBezTo>
                        <a:pt x="119795" y="277471"/>
                        <a:pt x="131804" y="301999"/>
                        <a:pt x="132924" y="322762"/>
                      </a:cubicBezTo>
                      <a:cubicBezTo>
                        <a:pt x="140761" y="373244"/>
                        <a:pt x="152872" y="422912"/>
                        <a:pt x="164679" y="472478"/>
                      </a:cubicBezTo>
                      <a:cubicBezTo>
                        <a:pt x="169259" y="500976"/>
                        <a:pt x="179335" y="534766"/>
                        <a:pt x="163356" y="561127"/>
                      </a:cubicBezTo>
                      <a:cubicBezTo>
                        <a:pt x="158267" y="560210"/>
                        <a:pt x="153076" y="558989"/>
                        <a:pt x="148394" y="556852"/>
                      </a:cubicBezTo>
                      <a:cubicBezTo>
                        <a:pt x="95266" y="444794"/>
                        <a:pt x="82137" y="317979"/>
                        <a:pt x="32672" y="204496"/>
                      </a:cubicBezTo>
                      <a:cubicBezTo>
                        <a:pt x="38677" y="197168"/>
                        <a:pt x="33385" y="186990"/>
                        <a:pt x="33487" y="1781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" name="Google Shape;303;p13"/>
                <p:cNvSpPr/>
                <p:nvPr/>
              </p:nvSpPr>
              <p:spPr>
                <a:xfrm>
                  <a:off x="13178261" y="4821997"/>
                  <a:ext cx="367102" cy="615680"/>
                </a:xfrm>
                <a:custGeom>
                  <a:rect b="b" l="l" r="r" t="t"/>
                  <a:pathLst>
                    <a:path extrusionOk="0" h="615680" w="367102">
                      <a:moveTo>
                        <a:pt x="87376" y="614785"/>
                      </a:moveTo>
                      <a:cubicBezTo>
                        <a:pt x="191190" y="628321"/>
                        <a:pt x="166356" y="485018"/>
                        <a:pt x="161573" y="420185"/>
                      </a:cubicBezTo>
                      <a:cubicBezTo>
                        <a:pt x="177857" y="412857"/>
                        <a:pt x="194345" y="410516"/>
                        <a:pt x="212462" y="408175"/>
                      </a:cubicBezTo>
                      <a:cubicBezTo>
                        <a:pt x="242079" y="441151"/>
                        <a:pt x="237092" y="494483"/>
                        <a:pt x="269763" y="526034"/>
                      </a:cubicBezTo>
                      <a:cubicBezTo>
                        <a:pt x="288083" y="542420"/>
                        <a:pt x="317293" y="543744"/>
                        <a:pt x="338158" y="531327"/>
                      </a:cubicBezTo>
                      <a:cubicBezTo>
                        <a:pt x="382736" y="500590"/>
                        <a:pt x="365332" y="437894"/>
                        <a:pt x="354442" y="393926"/>
                      </a:cubicBezTo>
                      <a:cubicBezTo>
                        <a:pt x="325639" y="291639"/>
                        <a:pt x="292866" y="189454"/>
                        <a:pt x="243504" y="95106"/>
                      </a:cubicBezTo>
                      <a:cubicBezTo>
                        <a:pt x="227016" y="67422"/>
                        <a:pt x="216533" y="31189"/>
                        <a:pt x="186814" y="14905"/>
                      </a:cubicBezTo>
                      <a:cubicBezTo>
                        <a:pt x="156993" y="2996"/>
                        <a:pt x="123609" y="-1889"/>
                        <a:pt x="91549" y="656"/>
                      </a:cubicBezTo>
                      <a:cubicBezTo>
                        <a:pt x="64578" y="4523"/>
                        <a:pt x="36080" y="17144"/>
                        <a:pt x="24172" y="42995"/>
                      </a:cubicBezTo>
                      <a:cubicBezTo>
                        <a:pt x="18065" y="53682"/>
                        <a:pt x="21119" y="64063"/>
                        <a:pt x="27836" y="70883"/>
                      </a:cubicBezTo>
                      <a:cubicBezTo>
                        <a:pt x="26513" y="71900"/>
                        <a:pt x="25393" y="73223"/>
                        <a:pt x="24478" y="74954"/>
                      </a:cubicBezTo>
                      <a:cubicBezTo>
                        <a:pt x="17048" y="72002"/>
                        <a:pt x="9211" y="81976"/>
                        <a:pt x="9720" y="91747"/>
                      </a:cubicBezTo>
                      <a:cubicBezTo>
                        <a:pt x="-1578" y="199734"/>
                        <a:pt x="-3104" y="308840"/>
                        <a:pt x="5547" y="417132"/>
                      </a:cubicBezTo>
                      <a:cubicBezTo>
                        <a:pt x="13791" y="484509"/>
                        <a:pt x="3002" y="595243"/>
                        <a:pt x="87376" y="614785"/>
                      </a:cubicBezTo>
                      <a:close/>
                      <a:moveTo>
                        <a:pt x="63051" y="69254"/>
                      </a:moveTo>
                      <a:cubicBezTo>
                        <a:pt x="86766" y="40858"/>
                        <a:pt x="134194" y="52461"/>
                        <a:pt x="165847" y="60196"/>
                      </a:cubicBezTo>
                      <a:cubicBezTo>
                        <a:pt x="198620" y="104876"/>
                        <a:pt x="217856" y="161465"/>
                        <a:pt x="242079" y="211845"/>
                      </a:cubicBezTo>
                      <a:cubicBezTo>
                        <a:pt x="253275" y="248282"/>
                        <a:pt x="360651" y="488783"/>
                        <a:pt x="307929" y="495195"/>
                      </a:cubicBezTo>
                      <a:cubicBezTo>
                        <a:pt x="301823" y="495297"/>
                        <a:pt x="295513" y="491328"/>
                        <a:pt x="292968" y="485526"/>
                      </a:cubicBezTo>
                      <a:cubicBezTo>
                        <a:pt x="266201" y="429752"/>
                        <a:pt x="257040" y="345683"/>
                        <a:pt x="174295" y="375199"/>
                      </a:cubicBezTo>
                      <a:cubicBezTo>
                        <a:pt x="149665" y="379677"/>
                        <a:pt x="120760" y="394232"/>
                        <a:pt x="122999" y="423136"/>
                      </a:cubicBezTo>
                      <a:cubicBezTo>
                        <a:pt x="117503" y="466087"/>
                        <a:pt x="124424" y="516772"/>
                        <a:pt x="107121" y="558094"/>
                      </a:cubicBezTo>
                      <a:cubicBezTo>
                        <a:pt x="50431" y="552802"/>
                        <a:pt x="44324" y="233524"/>
                        <a:pt x="34757" y="115359"/>
                      </a:cubicBezTo>
                      <a:cubicBezTo>
                        <a:pt x="35877" y="114749"/>
                        <a:pt x="36894" y="113833"/>
                        <a:pt x="37607" y="112612"/>
                      </a:cubicBezTo>
                      <a:cubicBezTo>
                        <a:pt x="40151" y="101314"/>
                        <a:pt x="39337" y="89304"/>
                        <a:pt x="40151" y="77600"/>
                      </a:cubicBezTo>
                      <a:cubicBezTo>
                        <a:pt x="47988" y="79635"/>
                        <a:pt x="56741" y="77498"/>
                        <a:pt x="63051" y="6925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" name="Google Shape;304;p13"/>
                <p:cNvSpPr/>
                <p:nvPr/>
              </p:nvSpPr>
              <p:spPr>
                <a:xfrm>
                  <a:off x="13272152" y="4936354"/>
                  <a:ext cx="119562" cy="183455"/>
                </a:xfrm>
                <a:custGeom>
                  <a:rect b="b" l="l" r="r" t="t"/>
                  <a:pathLst>
                    <a:path extrusionOk="0" h="183455" w="119562">
                      <a:moveTo>
                        <a:pt x="40304" y="175145"/>
                      </a:moveTo>
                      <a:cubicBezTo>
                        <a:pt x="155415" y="228070"/>
                        <a:pt x="133634" y="11282"/>
                        <a:pt x="48344" y="1512"/>
                      </a:cubicBezTo>
                      <a:cubicBezTo>
                        <a:pt x="24121" y="-4697"/>
                        <a:pt x="-11807" y="8433"/>
                        <a:pt x="8651" y="36931"/>
                      </a:cubicBezTo>
                      <a:cubicBezTo>
                        <a:pt x="-1222" y="83952"/>
                        <a:pt x="-13537" y="150617"/>
                        <a:pt x="40304" y="175145"/>
                      </a:cubicBezTo>
                      <a:close/>
                      <a:moveTo>
                        <a:pt x="67784" y="129650"/>
                      </a:moveTo>
                      <a:cubicBezTo>
                        <a:pt x="32161" y="118862"/>
                        <a:pt x="42136" y="71433"/>
                        <a:pt x="32365" y="42732"/>
                      </a:cubicBezTo>
                      <a:cubicBezTo>
                        <a:pt x="69412" y="48330"/>
                        <a:pt x="67071" y="100644"/>
                        <a:pt x="67784" y="1296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Google Shape;305;p13"/>
                <p:cNvSpPr/>
                <p:nvPr/>
              </p:nvSpPr>
              <p:spPr>
                <a:xfrm>
                  <a:off x="13464650" y="4659418"/>
                  <a:ext cx="425563" cy="568093"/>
                </a:xfrm>
                <a:custGeom>
                  <a:rect b="b" l="l" r="r" t="t"/>
                  <a:pathLst>
                    <a:path extrusionOk="0" h="568093" w="425563">
                      <a:moveTo>
                        <a:pt x="14314" y="155398"/>
                      </a:moveTo>
                      <a:cubicBezTo>
                        <a:pt x="-7466" y="232444"/>
                        <a:pt x="85152" y="234785"/>
                        <a:pt x="137466" y="227457"/>
                      </a:cubicBezTo>
                      <a:cubicBezTo>
                        <a:pt x="174615" y="305826"/>
                        <a:pt x="185912" y="554877"/>
                        <a:pt x="287690" y="566073"/>
                      </a:cubicBezTo>
                      <a:cubicBezTo>
                        <a:pt x="392623" y="585614"/>
                        <a:pt x="388247" y="458697"/>
                        <a:pt x="371250" y="389487"/>
                      </a:cubicBezTo>
                      <a:cubicBezTo>
                        <a:pt x="357612" y="321703"/>
                        <a:pt x="325450" y="258906"/>
                        <a:pt x="309369" y="192445"/>
                      </a:cubicBezTo>
                      <a:cubicBezTo>
                        <a:pt x="310285" y="190410"/>
                        <a:pt x="312015" y="189086"/>
                        <a:pt x="313745" y="187763"/>
                      </a:cubicBezTo>
                      <a:lnTo>
                        <a:pt x="313745" y="187865"/>
                      </a:lnTo>
                      <a:cubicBezTo>
                        <a:pt x="345704" y="165372"/>
                        <a:pt x="392114" y="160181"/>
                        <a:pt x="413081" y="124559"/>
                      </a:cubicBezTo>
                      <a:cubicBezTo>
                        <a:pt x="436388" y="81711"/>
                        <a:pt x="429671" y="7311"/>
                        <a:pt x="370538" y="1917"/>
                      </a:cubicBezTo>
                      <a:cubicBezTo>
                        <a:pt x="257157" y="-7854"/>
                        <a:pt x="141537" y="21051"/>
                        <a:pt x="34263" y="58709"/>
                      </a:cubicBezTo>
                      <a:cubicBezTo>
                        <a:pt x="3322" y="72652"/>
                        <a:pt x="-3802" y="107155"/>
                        <a:pt x="1694" y="137892"/>
                      </a:cubicBezTo>
                      <a:cubicBezTo>
                        <a:pt x="2406" y="145627"/>
                        <a:pt x="7597" y="152141"/>
                        <a:pt x="14314" y="155398"/>
                      </a:cubicBezTo>
                      <a:close/>
                      <a:moveTo>
                        <a:pt x="51056" y="116111"/>
                      </a:moveTo>
                      <a:cubicBezTo>
                        <a:pt x="133496" y="90260"/>
                        <a:pt x="217463" y="73467"/>
                        <a:pt x="303567" y="58200"/>
                      </a:cubicBezTo>
                      <a:cubicBezTo>
                        <a:pt x="327791" y="54536"/>
                        <a:pt x="351505" y="47920"/>
                        <a:pt x="376237" y="53722"/>
                      </a:cubicBezTo>
                      <a:cubicBezTo>
                        <a:pt x="396694" y="116824"/>
                        <a:pt x="328300" y="125679"/>
                        <a:pt x="292474" y="157841"/>
                      </a:cubicBezTo>
                      <a:cubicBezTo>
                        <a:pt x="262958" y="180537"/>
                        <a:pt x="284535" y="219315"/>
                        <a:pt x="286978" y="249339"/>
                      </a:cubicBezTo>
                      <a:cubicBezTo>
                        <a:pt x="300107" y="332797"/>
                        <a:pt x="342854" y="420428"/>
                        <a:pt x="317308" y="504700"/>
                      </a:cubicBezTo>
                      <a:cubicBezTo>
                        <a:pt x="317002" y="504700"/>
                        <a:pt x="316595" y="504802"/>
                        <a:pt x="316290" y="504802"/>
                      </a:cubicBezTo>
                      <a:cubicBezTo>
                        <a:pt x="308453" y="505107"/>
                        <a:pt x="300514" y="504395"/>
                        <a:pt x="292983" y="501952"/>
                      </a:cubicBezTo>
                      <a:cubicBezTo>
                        <a:pt x="261024" y="442514"/>
                        <a:pt x="243010" y="376562"/>
                        <a:pt x="227132" y="311322"/>
                      </a:cubicBezTo>
                      <a:cubicBezTo>
                        <a:pt x="211255" y="252392"/>
                        <a:pt x="197718" y="140029"/>
                        <a:pt x="110902" y="177280"/>
                      </a:cubicBezTo>
                      <a:cubicBezTo>
                        <a:pt x="88714" y="183387"/>
                        <a:pt x="61030" y="192852"/>
                        <a:pt x="39759" y="180537"/>
                      </a:cubicBezTo>
                      <a:cubicBezTo>
                        <a:pt x="35280" y="173514"/>
                        <a:pt x="34161" y="164354"/>
                        <a:pt x="32838" y="156110"/>
                      </a:cubicBezTo>
                      <a:cubicBezTo>
                        <a:pt x="49428" y="150207"/>
                        <a:pt x="47087" y="130259"/>
                        <a:pt x="51056" y="1161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" name="Google Shape;306;p13"/>
                <p:cNvSpPr/>
                <p:nvPr/>
              </p:nvSpPr>
              <p:spPr>
                <a:xfrm>
                  <a:off x="13952066" y="4408232"/>
                  <a:ext cx="403823" cy="688253"/>
                </a:xfrm>
                <a:custGeom>
                  <a:rect b="b" l="l" r="r" t="t"/>
                  <a:pathLst>
                    <a:path extrusionOk="0" h="688253" w="403823">
                      <a:moveTo>
                        <a:pt x="370" y="352540"/>
                      </a:moveTo>
                      <a:cubicBezTo>
                        <a:pt x="370" y="412894"/>
                        <a:pt x="4848" y="473045"/>
                        <a:pt x="11566" y="532993"/>
                      </a:cubicBezTo>
                      <a:cubicBezTo>
                        <a:pt x="16146" y="584085"/>
                        <a:pt x="19097" y="645152"/>
                        <a:pt x="65406" y="677110"/>
                      </a:cubicBezTo>
                      <a:cubicBezTo>
                        <a:pt x="83625" y="688917"/>
                        <a:pt x="110494" y="692784"/>
                        <a:pt x="130137" y="681589"/>
                      </a:cubicBezTo>
                      <a:cubicBezTo>
                        <a:pt x="203621" y="625203"/>
                        <a:pt x="160162" y="494419"/>
                        <a:pt x="153750" y="415744"/>
                      </a:cubicBezTo>
                      <a:cubicBezTo>
                        <a:pt x="178889" y="403124"/>
                        <a:pt x="205962" y="393658"/>
                        <a:pt x="233137" y="386228"/>
                      </a:cubicBezTo>
                      <a:cubicBezTo>
                        <a:pt x="254917" y="435082"/>
                        <a:pt x="249421" y="495233"/>
                        <a:pt x="280972" y="539608"/>
                      </a:cubicBezTo>
                      <a:cubicBezTo>
                        <a:pt x="306519" y="568411"/>
                        <a:pt x="350487" y="551720"/>
                        <a:pt x="372878" y="527395"/>
                      </a:cubicBezTo>
                      <a:cubicBezTo>
                        <a:pt x="412063" y="484343"/>
                        <a:pt x="408093" y="422156"/>
                        <a:pt x="393335" y="369639"/>
                      </a:cubicBezTo>
                      <a:cubicBezTo>
                        <a:pt x="366059" y="278344"/>
                        <a:pt x="344482" y="185420"/>
                        <a:pt x="319648" y="93413"/>
                      </a:cubicBezTo>
                      <a:cubicBezTo>
                        <a:pt x="312524" y="68579"/>
                        <a:pt x="308554" y="41506"/>
                        <a:pt x="292168" y="20642"/>
                      </a:cubicBezTo>
                      <a:cubicBezTo>
                        <a:pt x="270693" y="-4803"/>
                        <a:pt x="225503" y="-7144"/>
                        <a:pt x="201585" y="15960"/>
                      </a:cubicBezTo>
                      <a:cubicBezTo>
                        <a:pt x="153037" y="82930"/>
                        <a:pt x="186929" y="173411"/>
                        <a:pt x="185708" y="249439"/>
                      </a:cubicBezTo>
                      <a:lnTo>
                        <a:pt x="185708" y="249439"/>
                      </a:lnTo>
                      <a:lnTo>
                        <a:pt x="185708" y="249439"/>
                      </a:lnTo>
                      <a:cubicBezTo>
                        <a:pt x="168711" y="259006"/>
                        <a:pt x="151918" y="264298"/>
                        <a:pt x="132274" y="268878"/>
                      </a:cubicBezTo>
                      <a:cubicBezTo>
                        <a:pt x="116601" y="254121"/>
                        <a:pt x="120468" y="227353"/>
                        <a:pt x="117110" y="207404"/>
                      </a:cubicBezTo>
                      <a:cubicBezTo>
                        <a:pt x="114260" y="172291"/>
                        <a:pt x="114870" y="131885"/>
                        <a:pt x="99705" y="98909"/>
                      </a:cubicBezTo>
                      <a:cubicBezTo>
                        <a:pt x="77925" y="45577"/>
                        <a:pt x="22354" y="47307"/>
                        <a:pt x="8818" y="104812"/>
                      </a:cubicBezTo>
                      <a:cubicBezTo>
                        <a:pt x="-3599" y="151426"/>
                        <a:pt x="2202" y="200483"/>
                        <a:pt x="2609" y="248116"/>
                      </a:cubicBezTo>
                      <a:cubicBezTo>
                        <a:pt x="-953" y="282924"/>
                        <a:pt x="65" y="317732"/>
                        <a:pt x="370" y="352540"/>
                      </a:cubicBezTo>
                      <a:close/>
                      <a:moveTo>
                        <a:pt x="49325" y="106135"/>
                      </a:moveTo>
                      <a:cubicBezTo>
                        <a:pt x="78739" y="162011"/>
                        <a:pt x="55839" y="232747"/>
                        <a:pt x="85965" y="288929"/>
                      </a:cubicBezTo>
                      <a:cubicBezTo>
                        <a:pt x="98281" y="309895"/>
                        <a:pt x="123725" y="322515"/>
                        <a:pt x="147439" y="313864"/>
                      </a:cubicBezTo>
                      <a:cubicBezTo>
                        <a:pt x="171968" y="304908"/>
                        <a:pt x="199346" y="297783"/>
                        <a:pt x="218379" y="279260"/>
                      </a:cubicBezTo>
                      <a:cubicBezTo>
                        <a:pt x="255426" y="250049"/>
                        <a:pt x="178482" y="12398"/>
                        <a:pt x="260108" y="45883"/>
                      </a:cubicBezTo>
                      <a:cubicBezTo>
                        <a:pt x="266622" y="54330"/>
                        <a:pt x="267436" y="61760"/>
                        <a:pt x="270387" y="73261"/>
                      </a:cubicBezTo>
                      <a:cubicBezTo>
                        <a:pt x="285145" y="145829"/>
                        <a:pt x="303465" y="217684"/>
                        <a:pt x="321378" y="289539"/>
                      </a:cubicBezTo>
                      <a:cubicBezTo>
                        <a:pt x="330945" y="346840"/>
                        <a:pt x="397610" y="468160"/>
                        <a:pt x="322091" y="499813"/>
                      </a:cubicBezTo>
                      <a:cubicBezTo>
                        <a:pt x="294203" y="457880"/>
                        <a:pt x="293898" y="320989"/>
                        <a:pt x="222857" y="341650"/>
                      </a:cubicBezTo>
                      <a:cubicBezTo>
                        <a:pt x="186522" y="351420"/>
                        <a:pt x="144081" y="361293"/>
                        <a:pt x="119959" y="392233"/>
                      </a:cubicBezTo>
                      <a:cubicBezTo>
                        <a:pt x="111512" y="408416"/>
                        <a:pt x="118534" y="427449"/>
                        <a:pt x="117211" y="444853"/>
                      </a:cubicBezTo>
                      <a:cubicBezTo>
                        <a:pt x="116499" y="505920"/>
                        <a:pt x="139094" y="574722"/>
                        <a:pt x="108153" y="631005"/>
                      </a:cubicBezTo>
                      <a:cubicBezTo>
                        <a:pt x="61437" y="610140"/>
                        <a:pt x="49325" y="373710"/>
                        <a:pt x="39758" y="316205"/>
                      </a:cubicBezTo>
                      <a:cubicBezTo>
                        <a:pt x="33550" y="246894"/>
                        <a:pt x="18996" y="171579"/>
                        <a:pt x="49325" y="10613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" name="Google Shape;307;p13"/>
                <p:cNvSpPr/>
                <p:nvPr/>
              </p:nvSpPr>
              <p:spPr>
                <a:xfrm>
                  <a:off x="12889369" y="5276562"/>
                  <a:ext cx="1801369" cy="1702156"/>
                </a:xfrm>
                <a:custGeom>
                  <a:rect b="b" l="l" r="r" t="t"/>
                  <a:pathLst>
                    <a:path extrusionOk="0" h="1702156" w="1801369">
                      <a:moveTo>
                        <a:pt x="1384889" y="8163"/>
                      </a:moveTo>
                      <a:cubicBezTo>
                        <a:pt x="1187032" y="67398"/>
                        <a:pt x="991110" y="135589"/>
                        <a:pt x="802820" y="221083"/>
                      </a:cubicBezTo>
                      <a:cubicBezTo>
                        <a:pt x="728827" y="256094"/>
                        <a:pt x="654733" y="290801"/>
                        <a:pt x="577483" y="317975"/>
                      </a:cubicBezTo>
                      <a:cubicBezTo>
                        <a:pt x="440083" y="369882"/>
                        <a:pt x="300952" y="417107"/>
                        <a:pt x="160295" y="459447"/>
                      </a:cubicBezTo>
                      <a:cubicBezTo>
                        <a:pt x="121110" y="474917"/>
                        <a:pt x="72460" y="476647"/>
                        <a:pt x="40502" y="505349"/>
                      </a:cubicBezTo>
                      <a:cubicBezTo>
                        <a:pt x="34802" y="511252"/>
                        <a:pt x="32462" y="518784"/>
                        <a:pt x="32767" y="526315"/>
                      </a:cubicBezTo>
                      <a:cubicBezTo>
                        <a:pt x="26660" y="523872"/>
                        <a:pt x="20452" y="522448"/>
                        <a:pt x="14447" y="526417"/>
                      </a:cubicBezTo>
                      <a:cubicBezTo>
                        <a:pt x="11393" y="528860"/>
                        <a:pt x="8951" y="532320"/>
                        <a:pt x="7119" y="536289"/>
                      </a:cubicBezTo>
                      <a:cubicBezTo>
                        <a:pt x="-11100" y="540870"/>
                        <a:pt x="11292" y="593591"/>
                        <a:pt x="12208" y="608857"/>
                      </a:cubicBezTo>
                      <a:cubicBezTo>
                        <a:pt x="27169" y="673995"/>
                        <a:pt x="43555" y="738726"/>
                        <a:pt x="60145" y="803457"/>
                      </a:cubicBezTo>
                      <a:cubicBezTo>
                        <a:pt x="78669" y="874193"/>
                        <a:pt x="91595" y="946150"/>
                        <a:pt x="106454" y="1017700"/>
                      </a:cubicBezTo>
                      <a:cubicBezTo>
                        <a:pt x="137293" y="1143701"/>
                        <a:pt x="178208" y="1267260"/>
                        <a:pt x="217596" y="1390818"/>
                      </a:cubicBezTo>
                      <a:cubicBezTo>
                        <a:pt x="242735" y="1465015"/>
                        <a:pt x="260139" y="1541450"/>
                        <a:pt x="279681" y="1617173"/>
                      </a:cubicBezTo>
                      <a:cubicBezTo>
                        <a:pt x="286296" y="1638852"/>
                        <a:pt x="290367" y="1662464"/>
                        <a:pt x="304006" y="1681089"/>
                      </a:cubicBezTo>
                      <a:cubicBezTo>
                        <a:pt x="333826" y="1715490"/>
                        <a:pt x="385021" y="1699206"/>
                        <a:pt x="423391" y="1691471"/>
                      </a:cubicBezTo>
                      <a:cubicBezTo>
                        <a:pt x="507867" y="1674881"/>
                        <a:pt x="584710" y="1637020"/>
                        <a:pt x="661654" y="1599769"/>
                      </a:cubicBezTo>
                      <a:cubicBezTo>
                        <a:pt x="738089" y="1568218"/>
                        <a:pt x="816051" y="1539923"/>
                        <a:pt x="892995" y="1509594"/>
                      </a:cubicBezTo>
                      <a:cubicBezTo>
                        <a:pt x="1041184" y="1471427"/>
                        <a:pt x="1182860" y="1416263"/>
                        <a:pt x="1323212" y="1356214"/>
                      </a:cubicBezTo>
                      <a:cubicBezTo>
                        <a:pt x="1363618" y="1341049"/>
                        <a:pt x="1406059" y="1333110"/>
                        <a:pt x="1447890" y="1322831"/>
                      </a:cubicBezTo>
                      <a:cubicBezTo>
                        <a:pt x="1507430" y="1306037"/>
                        <a:pt x="1564629" y="1281916"/>
                        <a:pt x="1622032" y="1259016"/>
                      </a:cubicBezTo>
                      <a:cubicBezTo>
                        <a:pt x="1676483" y="1233062"/>
                        <a:pt x="1746914" y="1221460"/>
                        <a:pt x="1789762" y="1177898"/>
                      </a:cubicBezTo>
                      <a:cubicBezTo>
                        <a:pt x="1812052" y="1141564"/>
                        <a:pt x="1797192" y="1097494"/>
                        <a:pt x="1786913" y="1059632"/>
                      </a:cubicBezTo>
                      <a:cubicBezTo>
                        <a:pt x="1752512" y="917347"/>
                        <a:pt x="1700503" y="780353"/>
                        <a:pt x="1662438" y="639187"/>
                      </a:cubicBezTo>
                      <a:cubicBezTo>
                        <a:pt x="1621116" y="457920"/>
                        <a:pt x="1579489" y="275330"/>
                        <a:pt x="1502646" y="105056"/>
                      </a:cubicBezTo>
                      <a:cubicBezTo>
                        <a:pt x="1475472" y="47653"/>
                        <a:pt x="1467431" y="-24508"/>
                        <a:pt x="1384889" y="8163"/>
                      </a:cubicBezTo>
                      <a:close/>
                      <a:moveTo>
                        <a:pt x="981034" y="219556"/>
                      </a:moveTo>
                      <a:cubicBezTo>
                        <a:pt x="1124032" y="164698"/>
                        <a:pt x="1266216" y="114114"/>
                        <a:pt x="1414099" y="70655"/>
                      </a:cubicBezTo>
                      <a:cubicBezTo>
                        <a:pt x="1447686" y="142306"/>
                        <a:pt x="1475370" y="215892"/>
                        <a:pt x="1499390" y="290597"/>
                      </a:cubicBezTo>
                      <a:cubicBezTo>
                        <a:pt x="1397306" y="317772"/>
                        <a:pt x="1302856" y="369373"/>
                        <a:pt x="1199449" y="393800"/>
                      </a:cubicBezTo>
                      <a:cubicBezTo>
                        <a:pt x="1137059" y="409372"/>
                        <a:pt x="1078435" y="436649"/>
                        <a:pt x="1016452" y="453646"/>
                      </a:cubicBezTo>
                      <a:cubicBezTo>
                        <a:pt x="1002102" y="458327"/>
                        <a:pt x="885871" y="489064"/>
                        <a:pt x="820122" y="519496"/>
                      </a:cubicBezTo>
                      <a:cubicBezTo>
                        <a:pt x="799970" y="450694"/>
                        <a:pt x="779716" y="381994"/>
                        <a:pt x="773712" y="310444"/>
                      </a:cubicBezTo>
                      <a:cubicBezTo>
                        <a:pt x="842310" y="278893"/>
                        <a:pt x="910298" y="246018"/>
                        <a:pt x="981034" y="219556"/>
                      </a:cubicBezTo>
                      <a:close/>
                      <a:moveTo>
                        <a:pt x="1546818" y="453442"/>
                      </a:moveTo>
                      <a:cubicBezTo>
                        <a:pt x="1455829" y="474612"/>
                        <a:pt x="1364737" y="495883"/>
                        <a:pt x="1274765" y="521125"/>
                      </a:cubicBezTo>
                      <a:cubicBezTo>
                        <a:pt x="1205658" y="527944"/>
                        <a:pt x="1141843" y="557561"/>
                        <a:pt x="1073143" y="565602"/>
                      </a:cubicBezTo>
                      <a:cubicBezTo>
                        <a:pt x="1009226" y="568960"/>
                        <a:pt x="949889" y="593794"/>
                        <a:pt x="889128" y="611402"/>
                      </a:cubicBezTo>
                      <a:cubicBezTo>
                        <a:pt x="880680" y="614353"/>
                        <a:pt x="862666" y="617610"/>
                        <a:pt x="848519" y="623310"/>
                      </a:cubicBezTo>
                      <a:cubicBezTo>
                        <a:pt x="843430" y="601733"/>
                        <a:pt x="837730" y="580258"/>
                        <a:pt x="831623" y="558884"/>
                      </a:cubicBezTo>
                      <a:cubicBezTo>
                        <a:pt x="881189" y="546773"/>
                        <a:pt x="930043" y="529572"/>
                        <a:pt x="980118" y="519191"/>
                      </a:cubicBezTo>
                      <a:cubicBezTo>
                        <a:pt x="1063576" y="502906"/>
                        <a:pt x="1142759" y="471253"/>
                        <a:pt x="1225708" y="452831"/>
                      </a:cubicBezTo>
                      <a:cubicBezTo>
                        <a:pt x="1325756" y="430338"/>
                        <a:pt x="1416542" y="385149"/>
                        <a:pt x="1514758" y="356753"/>
                      </a:cubicBezTo>
                      <a:cubicBezTo>
                        <a:pt x="1516386" y="356346"/>
                        <a:pt x="1517811" y="355633"/>
                        <a:pt x="1519236" y="355023"/>
                      </a:cubicBezTo>
                      <a:cubicBezTo>
                        <a:pt x="1528905" y="387693"/>
                        <a:pt x="1538065" y="420466"/>
                        <a:pt x="1546818" y="453442"/>
                      </a:cubicBezTo>
                      <a:close/>
                      <a:moveTo>
                        <a:pt x="1682997" y="940450"/>
                      </a:moveTo>
                      <a:cubicBezTo>
                        <a:pt x="1457152" y="994087"/>
                        <a:pt x="1245148" y="1094542"/>
                        <a:pt x="1017877" y="1143701"/>
                      </a:cubicBezTo>
                      <a:cubicBezTo>
                        <a:pt x="1007903" y="1146042"/>
                        <a:pt x="993450" y="1146551"/>
                        <a:pt x="981339" y="1149604"/>
                      </a:cubicBezTo>
                      <a:cubicBezTo>
                        <a:pt x="980219" y="1144719"/>
                        <a:pt x="978998" y="1139935"/>
                        <a:pt x="977878" y="1135050"/>
                      </a:cubicBezTo>
                      <a:cubicBezTo>
                        <a:pt x="972993" y="1116119"/>
                        <a:pt x="968311" y="1097189"/>
                        <a:pt x="963426" y="1078258"/>
                      </a:cubicBezTo>
                      <a:cubicBezTo>
                        <a:pt x="1052176" y="1073169"/>
                        <a:pt x="1138077" y="1033475"/>
                        <a:pt x="1224894" y="1016275"/>
                      </a:cubicBezTo>
                      <a:cubicBezTo>
                        <a:pt x="1280770" y="1007929"/>
                        <a:pt x="1333084" y="987472"/>
                        <a:pt x="1386314" y="969457"/>
                      </a:cubicBezTo>
                      <a:cubicBezTo>
                        <a:pt x="1481375" y="947778"/>
                        <a:pt x="1574095" y="918161"/>
                        <a:pt x="1667527" y="891291"/>
                      </a:cubicBezTo>
                      <a:cubicBezTo>
                        <a:pt x="1672819" y="907779"/>
                        <a:pt x="1677908" y="924064"/>
                        <a:pt x="1682997" y="940450"/>
                      </a:cubicBezTo>
                      <a:close/>
                      <a:moveTo>
                        <a:pt x="919254" y="1171283"/>
                      </a:moveTo>
                      <a:cubicBezTo>
                        <a:pt x="925768" y="1197745"/>
                        <a:pt x="931468" y="1224615"/>
                        <a:pt x="937065" y="1251484"/>
                      </a:cubicBezTo>
                      <a:cubicBezTo>
                        <a:pt x="888721" y="1231027"/>
                        <a:pt x="837628" y="1217694"/>
                        <a:pt x="786943" y="1204157"/>
                      </a:cubicBezTo>
                      <a:cubicBezTo>
                        <a:pt x="822667" y="1142989"/>
                        <a:pt x="860121" y="1080395"/>
                        <a:pt x="882207" y="1012713"/>
                      </a:cubicBezTo>
                      <a:cubicBezTo>
                        <a:pt x="894420" y="1065536"/>
                        <a:pt x="906634" y="1118257"/>
                        <a:pt x="919254" y="1171283"/>
                      </a:cubicBezTo>
                      <a:close/>
                      <a:moveTo>
                        <a:pt x="1571347" y="850987"/>
                      </a:moveTo>
                      <a:cubicBezTo>
                        <a:pt x="1498575" y="873277"/>
                        <a:pt x="1424176" y="890274"/>
                        <a:pt x="1351811" y="913988"/>
                      </a:cubicBezTo>
                      <a:cubicBezTo>
                        <a:pt x="1313746" y="928746"/>
                        <a:pt x="1276292" y="944623"/>
                        <a:pt x="1236497" y="953987"/>
                      </a:cubicBezTo>
                      <a:cubicBezTo>
                        <a:pt x="1140316" y="977192"/>
                        <a:pt x="1050141" y="1019023"/>
                        <a:pt x="955894" y="1048131"/>
                      </a:cubicBezTo>
                      <a:cubicBezTo>
                        <a:pt x="942154" y="993986"/>
                        <a:pt x="928313" y="939840"/>
                        <a:pt x="914674" y="885592"/>
                      </a:cubicBezTo>
                      <a:cubicBezTo>
                        <a:pt x="953961" y="873786"/>
                        <a:pt x="993349" y="861979"/>
                        <a:pt x="1032737" y="850580"/>
                      </a:cubicBezTo>
                      <a:cubicBezTo>
                        <a:pt x="1081387" y="832565"/>
                        <a:pt x="1130139" y="814856"/>
                        <a:pt x="1179603" y="798775"/>
                      </a:cubicBezTo>
                      <a:cubicBezTo>
                        <a:pt x="1164438" y="835924"/>
                        <a:pt x="1181842" y="886304"/>
                        <a:pt x="1233443" y="900146"/>
                      </a:cubicBezTo>
                      <a:cubicBezTo>
                        <a:pt x="1292475" y="914192"/>
                        <a:pt x="1368605" y="883251"/>
                        <a:pt x="1376136" y="817299"/>
                      </a:cubicBezTo>
                      <a:cubicBezTo>
                        <a:pt x="1380920" y="790837"/>
                        <a:pt x="1372371" y="760201"/>
                        <a:pt x="1350488" y="744934"/>
                      </a:cubicBezTo>
                      <a:cubicBezTo>
                        <a:pt x="1432420" y="714706"/>
                        <a:pt x="1513333" y="681120"/>
                        <a:pt x="1598114" y="659950"/>
                      </a:cubicBezTo>
                      <a:cubicBezTo>
                        <a:pt x="1601473" y="673893"/>
                        <a:pt x="1604832" y="687837"/>
                        <a:pt x="1608190" y="701781"/>
                      </a:cubicBezTo>
                      <a:cubicBezTo>
                        <a:pt x="1619691" y="742695"/>
                        <a:pt x="1632617" y="783305"/>
                        <a:pt x="1645645" y="823914"/>
                      </a:cubicBezTo>
                      <a:cubicBezTo>
                        <a:pt x="1617452" y="832769"/>
                        <a:pt x="1588445" y="846509"/>
                        <a:pt x="1571347" y="850987"/>
                      </a:cubicBezTo>
                      <a:close/>
                      <a:moveTo>
                        <a:pt x="1266419" y="773229"/>
                      </a:moveTo>
                      <a:cubicBezTo>
                        <a:pt x="1270083" y="794399"/>
                        <a:pt x="1292169" y="798673"/>
                        <a:pt x="1310693" y="799996"/>
                      </a:cubicBezTo>
                      <a:cubicBezTo>
                        <a:pt x="1317410" y="850275"/>
                        <a:pt x="1218889" y="871445"/>
                        <a:pt x="1203419" y="822388"/>
                      </a:cubicBezTo>
                      <a:cubicBezTo>
                        <a:pt x="1199653" y="811803"/>
                        <a:pt x="1200773" y="800607"/>
                        <a:pt x="1205149" y="790837"/>
                      </a:cubicBezTo>
                      <a:cubicBezTo>
                        <a:pt x="1225403" y="784526"/>
                        <a:pt x="1245759" y="778623"/>
                        <a:pt x="1266419" y="773229"/>
                      </a:cubicBezTo>
                      <a:close/>
                      <a:moveTo>
                        <a:pt x="1582033" y="593387"/>
                      </a:moveTo>
                      <a:cubicBezTo>
                        <a:pt x="1506310" y="612623"/>
                        <a:pt x="1433437" y="641324"/>
                        <a:pt x="1360259" y="668601"/>
                      </a:cubicBezTo>
                      <a:cubicBezTo>
                        <a:pt x="1246064" y="714503"/>
                        <a:pt x="1125253" y="740456"/>
                        <a:pt x="1011669" y="788496"/>
                      </a:cubicBezTo>
                      <a:cubicBezTo>
                        <a:pt x="973909" y="799793"/>
                        <a:pt x="936251" y="810989"/>
                        <a:pt x="898593" y="822388"/>
                      </a:cubicBezTo>
                      <a:cubicBezTo>
                        <a:pt x="884650" y="767020"/>
                        <a:pt x="870706" y="711755"/>
                        <a:pt x="856661" y="656388"/>
                      </a:cubicBezTo>
                      <a:cubicBezTo>
                        <a:pt x="901647" y="656693"/>
                        <a:pt x="947142" y="638475"/>
                        <a:pt x="991211" y="630943"/>
                      </a:cubicBezTo>
                      <a:cubicBezTo>
                        <a:pt x="1038945" y="619646"/>
                        <a:pt x="1088613" y="626159"/>
                        <a:pt x="1136347" y="614862"/>
                      </a:cubicBezTo>
                      <a:cubicBezTo>
                        <a:pt x="1278836" y="583413"/>
                        <a:pt x="1421733" y="554101"/>
                        <a:pt x="1563815" y="519394"/>
                      </a:cubicBezTo>
                      <a:cubicBezTo>
                        <a:pt x="1569922" y="544025"/>
                        <a:pt x="1576028" y="568655"/>
                        <a:pt x="1582033" y="593387"/>
                      </a:cubicBezTo>
                      <a:close/>
                      <a:moveTo>
                        <a:pt x="171999" y="1045180"/>
                      </a:moveTo>
                      <a:cubicBezTo>
                        <a:pt x="156020" y="984927"/>
                        <a:pt x="140957" y="924471"/>
                        <a:pt x="125080" y="864320"/>
                      </a:cubicBezTo>
                      <a:cubicBezTo>
                        <a:pt x="128845" y="865643"/>
                        <a:pt x="133425" y="866763"/>
                        <a:pt x="138921" y="867374"/>
                      </a:cubicBezTo>
                      <a:cubicBezTo>
                        <a:pt x="212507" y="876839"/>
                        <a:pt x="284668" y="862692"/>
                        <a:pt x="356930" y="848137"/>
                      </a:cubicBezTo>
                      <a:cubicBezTo>
                        <a:pt x="373724" y="887220"/>
                        <a:pt x="376675" y="930985"/>
                        <a:pt x="390313" y="970882"/>
                      </a:cubicBezTo>
                      <a:cubicBezTo>
                        <a:pt x="318051" y="997242"/>
                        <a:pt x="247620" y="1029303"/>
                        <a:pt x="171999" y="1045180"/>
                      </a:cubicBezTo>
                      <a:close/>
                      <a:moveTo>
                        <a:pt x="538299" y="986352"/>
                      </a:moveTo>
                      <a:cubicBezTo>
                        <a:pt x="589086" y="975869"/>
                        <a:pt x="639263" y="963554"/>
                        <a:pt x="689338" y="950323"/>
                      </a:cubicBezTo>
                      <a:cubicBezTo>
                        <a:pt x="654835" y="1011899"/>
                        <a:pt x="621248" y="1074390"/>
                        <a:pt x="581962" y="1133015"/>
                      </a:cubicBezTo>
                      <a:cubicBezTo>
                        <a:pt x="507358" y="1111539"/>
                        <a:pt x="440083" y="1072965"/>
                        <a:pt x="373215" y="1033068"/>
                      </a:cubicBezTo>
                      <a:cubicBezTo>
                        <a:pt x="427564" y="1014545"/>
                        <a:pt x="482015" y="996225"/>
                        <a:pt x="538299" y="986352"/>
                      </a:cubicBezTo>
                      <a:close/>
                      <a:moveTo>
                        <a:pt x="623385" y="904930"/>
                      </a:moveTo>
                      <a:cubicBezTo>
                        <a:pt x="623894" y="856382"/>
                        <a:pt x="614938" y="807325"/>
                        <a:pt x="610968" y="758878"/>
                      </a:cubicBezTo>
                      <a:cubicBezTo>
                        <a:pt x="674478" y="727429"/>
                        <a:pt x="746842" y="723867"/>
                        <a:pt x="814626" y="706157"/>
                      </a:cubicBezTo>
                      <a:cubicBezTo>
                        <a:pt x="824194" y="750736"/>
                        <a:pt x="833862" y="795213"/>
                        <a:pt x="843531" y="839588"/>
                      </a:cubicBezTo>
                      <a:cubicBezTo>
                        <a:pt x="815135" y="848646"/>
                        <a:pt x="786739" y="857807"/>
                        <a:pt x="758648" y="867679"/>
                      </a:cubicBezTo>
                      <a:cubicBezTo>
                        <a:pt x="713968" y="881623"/>
                        <a:pt x="668677" y="893429"/>
                        <a:pt x="623385" y="904930"/>
                      </a:cubicBezTo>
                      <a:close/>
                      <a:moveTo>
                        <a:pt x="666743" y="357567"/>
                      </a:moveTo>
                      <a:cubicBezTo>
                        <a:pt x="693918" y="346575"/>
                        <a:pt x="720685" y="334769"/>
                        <a:pt x="747453" y="322657"/>
                      </a:cubicBezTo>
                      <a:cubicBezTo>
                        <a:pt x="745926" y="350239"/>
                        <a:pt x="747351" y="377516"/>
                        <a:pt x="750608" y="404589"/>
                      </a:cubicBezTo>
                      <a:cubicBezTo>
                        <a:pt x="748776" y="415886"/>
                        <a:pt x="748471" y="427387"/>
                        <a:pt x="748572" y="438786"/>
                      </a:cubicBezTo>
                      <a:cubicBezTo>
                        <a:pt x="748572" y="441127"/>
                        <a:pt x="750506" y="443061"/>
                        <a:pt x="752847" y="443061"/>
                      </a:cubicBezTo>
                      <a:cubicBezTo>
                        <a:pt x="754374" y="442654"/>
                        <a:pt x="755290" y="441839"/>
                        <a:pt x="756002" y="440720"/>
                      </a:cubicBezTo>
                      <a:cubicBezTo>
                        <a:pt x="762211" y="475833"/>
                        <a:pt x="770658" y="510641"/>
                        <a:pt x="779309" y="545450"/>
                      </a:cubicBezTo>
                      <a:cubicBezTo>
                        <a:pt x="776969" y="548299"/>
                        <a:pt x="775645" y="551047"/>
                        <a:pt x="775340" y="553694"/>
                      </a:cubicBezTo>
                      <a:cubicBezTo>
                        <a:pt x="755799" y="543007"/>
                        <a:pt x="731168" y="552167"/>
                        <a:pt x="709998" y="553999"/>
                      </a:cubicBezTo>
                      <a:cubicBezTo>
                        <a:pt x="478250" y="592573"/>
                        <a:pt x="559062" y="627381"/>
                        <a:pt x="465935" y="431865"/>
                      </a:cubicBezTo>
                      <a:cubicBezTo>
                        <a:pt x="533312" y="408049"/>
                        <a:pt x="600180" y="383317"/>
                        <a:pt x="666743" y="357567"/>
                      </a:cubicBezTo>
                      <a:close/>
                      <a:moveTo>
                        <a:pt x="35820" y="576899"/>
                      </a:moveTo>
                      <a:cubicBezTo>
                        <a:pt x="45387" y="567637"/>
                        <a:pt x="47525" y="548808"/>
                        <a:pt x="32258" y="542396"/>
                      </a:cubicBezTo>
                      <a:cubicBezTo>
                        <a:pt x="32258" y="542294"/>
                        <a:pt x="32258" y="542091"/>
                        <a:pt x="32156" y="541989"/>
                      </a:cubicBezTo>
                      <a:cubicBezTo>
                        <a:pt x="33581" y="541480"/>
                        <a:pt x="35108" y="541073"/>
                        <a:pt x="36634" y="540768"/>
                      </a:cubicBezTo>
                      <a:cubicBezTo>
                        <a:pt x="41316" y="549724"/>
                        <a:pt x="49662" y="556645"/>
                        <a:pt x="60247" y="557561"/>
                      </a:cubicBezTo>
                      <a:cubicBezTo>
                        <a:pt x="73376" y="559800"/>
                        <a:pt x="85793" y="555017"/>
                        <a:pt x="97803" y="550437"/>
                      </a:cubicBezTo>
                      <a:cubicBezTo>
                        <a:pt x="142585" y="536086"/>
                        <a:pt x="187877" y="523160"/>
                        <a:pt x="232761" y="508911"/>
                      </a:cubicBezTo>
                      <a:cubicBezTo>
                        <a:pt x="261361" y="500158"/>
                        <a:pt x="289757" y="491100"/>
                        <a:pt x="318153" y="481940"/>
                      </a:cubicBezTo>
                      <a:cubicBezTo>
                        <a:pt x="319476" y="539343"/>
                        <a:pt x="332809" y="597153"/>
                        <a:pt x="338712" y="654148"/>
                      </a:cubicBezTo>
                      <a:cubicBezTo>
                        <a:pt x="281207" y="685293"/>
                        <a:pt x="214135" y="694351"/>
                        <a:pt x="151135" y="709414"/>
                      </a:cubicBezTo>
                      <a:cubicBezTo>
                        <a:pt x="133425" y="714910"/>
                        <a:pt x="105131" y="719592"/>
                        <a:pt x="87422" y="731398"/>
                      </a:cubicBezTo>
                      <a:cubicBezTo>
                        <a:pt x="78974" y="703714"/>
                        <a:pt x="70119" y="676133"/>
                        <a:pt x="60552" y="648652"/>
                      </a:cubicBezTo>
                      <a:cubicBezTo>
                        <a:pt x="52410" y="624836"/>
                        <a:pt x="45387" y="600308"/>
                        <a:pt x="35820" y="576899"/>
                      </a:cubicBezTo>
                      <a:close/>
                      <a:moveTo>
                        <a:pt x="105131" y="791447"/>
                      </a:moveTo>
                      <a:cubicBezTo>
                        <a:pt x="123451" y="791345"/>
                        <a:pt x="145028" y="781066"/>
                        <a:pt x="163959" y="777096"/>
                      </a:cubicBezTo>
                      <a:cubicBezTo>
                        <a:pt x="225331" y="762848"/>
                        <a:pt x="290062" y="750023"/>
                        <a:pt x="349399" y="724274"/>
                      </a:cubicBezTo>
                      <a:cubicBezTo>
                        <a:pt x="401611" y="701170"/>
                        <a:pt x="410974" y="673181"/>
                        <a:pt x="393876" y="620460"/>
                      </a:cubicBezTo>
                      <a:cubicBezTo>
                        <a:pt x="383291" y="568757"/>
                        <a:pt x="373825" y="518682"/>
                        <a:pt x="363342" y="467182"/>
                      </a:cubicBezTo>
                      <a:cubicBezTo>
                        <a:pt x="391942" y="457615"/>
                        <a:pt x="420440" y="447946"/>
                        <a:pt x="448938" y="437972"/>
                      </a:cubicBezTo>
                      <a:cubicBezTo>
                        <a:pt x="451889" y="468098"/>
                        <a:pt x="470820" y="521328"/>
                        <a:pt x="470413" y="532015"/>
                      </a:cubicBezTo>
                      <a:cubicBezTo>
                        <a:pt x="478759" y="572523"/>
                        <a:pt x="476825" y="630841"/>
                        <a:pt x="528935" y="639594"/>
                      </a:cubicBezTo>
                      <a:cubicBezTo>
                        <a:pt x="602724" y="648958"/>
                        <a:pt x="676106" y="620155"/>
                        <a:pt x="749895" y="616491"/>
                      </a:cubicBezTo>
                      <a:cubicBezTo>
                        <a:pt x="762516" y="616287"/>
                        <a:pt x="776561" y="614048"/>
                        <a:pt x="784704" y="602852"/>
                      </a:cubicBezTo>
                      <a:cubicBezTo>
                        <a:pt x="787553" y="599392"/>
                        <a:pt x="789385" y="595321"/>
                        <a:pt x="790505" y="591148"/>
                      </a:cubicBezTo>
                      <a:cubicBezTo>
                        <a:pt x="794474" y="607839"/>
                        <a:pt x="798240" y="624633"/>
                        <a:pt x="801599" y="641426"/>
                      </a:cubicBezTo>
                      <a:cubicBezTo>
                        <a:pt x="800785" y="641630"/>
                        <a:pt x="800072" y="641630"/>
                        <a:pt x="799258" y="641833"/>
                      </a:cubicBezTo>
                      <a:cubicBezTo>
                        <a:pt x="727097" y="669619"/>
                        <a:pt x="631731" y="668601"/>
                        <a:pt x="579417" y="731195"/>
                      </a:cubicBezTo>
                      <a:cubicBezTo>
                        <a:pt x="551530" y="721118"/>
                        <a:pt x="569138" y="824220"/>
                        <a:pt x="565982" y="841726"/>
                      </a:cubicBezTo>
                      <a:cubicBezTo>
                        <a:pt x="570054" y="865542"/>
                        <a:pt x="561606" y="896380"/>
                        <a:pt x="573718" y="917550"/>
                      </a:cubicBezTo>
                      <a:cubicBezTo>
                        <a:pt x="533922" y="927626"/>
                        <a:pt x="494331" y="937906"/>
                        <a:pt x="454942" y="949712"/>
                      </a:cubicBezTo>
                      <a:cubicBezTo>
                        <a:pt x="391942" y="671044"/>
                        <a:pt x="373418" y="822693"/>
                        <a:pt x="144010" y="833583"/>
                      </a:cubicBezTo>
                      <a:cubicBezTo>
                        <a:pt x="132713" y="833685"/>
                        <a:pt x="124164" y="836331"/>
                        <a:pt x="118566" y="839995"/>
                      </a:cubicBezTo>
                      <a:cubicBezTo>
                        <a:pt x="114189" y="823711"/>
                        <a:pt x="109711" y="807528"/>
                        <a:pt x="105131" y="791447"/>
                      </a:cubicBezTo>
                      <a:close/>
                      <a:moveTo>
                        <a:pt x="281207" y="1377486"/>
                      </a:moveTo>
                      <a:cubicBezTo>
                        <a:pt x="257798" y="1311024"/>
                        <a:pt x="235712" y="1242019"/>
                        <a:pt x="213219" y="1173217"/>
                      </a:cubicBezTo>
                      <a:cubicBezTo>
                        <a:pt x="300443" y="1206804"/>
                        <a:pt x="376879" y="1262273"/>
                        <a:pt x="464815" y="1295249"/>
                      </a:cubicBezTo>
                      <a:cubicBezTo>
                        <a:pt x="447513" y="1393770"/>
                        <a:pt x="376777" y="1471020"/>
                        <a:pt x="333725" y="1559770"/>
                      </a:cubicBezTo>
                      <a:cubicBezTo>
                        <a:pt x="317237" y="1498805"/>
                        <a:pt x="302988" y="1437026"/>
                        <a:pt x="281207" y="1377486"/>
                      </a:cubicBezTo>
                      <a:close/>
                      <a:moveTo>
                        <a:pt x="608017" y="1549287"/>
                      </a:moveTo>
                      <a:cubicBezTo>
                        <a:pt x="582572" y="1562315"/>
                        <a:pt x="556517" y="1574630"/>
                        <a:pt x="530055" y="1585825"/>
                      </a:cubicBezTo>
                      <a:cubicBezTo>
                        <a:pt x="547561" y="1536565"/>
                        <a:pt x="571580" y="1487304"/>
                        <a:pt x="585829" y="1436517"/>
                      </a:cubicBezTo>
                      <a:cubicBezTo>
                        <a:pt x="591325" y="1426950"/>
                        <a:pt x="597127" y="1417484"/>
                        <a:pt x="603335" y="1408426"/>
                      </a:cubicBezTo>
                      <a:cubicBezTo>
                        <a:pt x="667557" y="1424609"/>
                        <a:pt x="732797" y="1442725"/>
                        <a:pt x="793355" y="1470002"/>
                      </a:cubicBezTo>
                      <a:cubicBezTo>
                        <a:pt x="795187" y="1470918"/>
                        <a:pt x="797121" y="1471834"/>
                        <a:pt x="798952" y="1472750"/>
                      </a:cubicBezTo>
                      <a:cubicBezTo>
                        <a:pt x="734934" y="1497482"/>
                        <a:pt x="669898" y="1519771"/>
                        <a:pt x="608017" y="1549287"/>
                      </a:cubicBezTo>
                      <a:close/>
                      <a:moveTo>
                        <a:pt x="877932" y="1442929"/>
                      </a:moveTo>
                      <a:cubicBezTo>
                        <a:pt x="869179" y="1428680"/>
                        <a:pt x="850859" y="1422980"/>
                        <a:pt x="836102" y="1416365"/>
                      </a:cubicBezTo>
                      <a:cubicBezTo>
                        <a:pt x="792032" y="1392956"/>
                        <a:pt x="743789" y="1381353"/>
                        <a:pt x="695953" y="1368427"/>
                      </a:cubicBezTo>
                      <a:cubicBezTo>
                        <a:pt x="660738" y="1360590"/>
                        <a:pt x="622978" y="1343186"/>
                        <a:pt x="586949" y="1354789"/>
                      </a:cubicBezTo>
                      <a:cubicBezTo>
                        <a:pt x="570563" y="1360794"/>
                        <a:pt x="563336" y="1377994"/>
                        <a:pt x="559977" y="1393770"/>
                      </a:cubicBezTo>
                      <a:cubicBezTo>
                        <a:pt x="553464" y="1415042"/>
                        <a:pt x="544609" y="1436110"/>
                        <a:pt x="537077" y="1457483"/>
                      </a:cubicBezTo>
                      <a:cubicBezTo>
                        <a:pt x="524457" y="1485065"/>
                        <a:pt x="513770" y="1510102"/>
                        <a:pt x="509597" y="1515700"/>
                      </a:cubicBezTo>
                      <a:cubicBezTo>
                        <a:pt x="502473" y="1537888"/>
                        <a:pt x="468479" y="1579617"/>
                        <a:pt x="466647" y="1609234"/>
                      </a:cubicBezTo>
                      <a:cubicBezTo>
                        <a:pt x="437335" y="1618699"/>
                        <a:pt x="407310" y="1626027"/>
                        <a:pt x="376777" y="1630608"/>
                      </a:cubicBezTo>
                      <a:cubicBezTo>
                        <a:pt x="395708" y="1600278"/>
                        <a:pt x="409651" y="1555495"/>
                        <a:pt x="424307" y="1536870"/>
                      </a:cubicBezTo>
                      <a:cubicBezTo>
                        <a:pt x="460540" y="1467661"/>
                        <a:pt x="577687" y="1318251"/>
                        <a:pt x="513567" y="1245479"/>
                      </a:cubicBezTo>
                      <a:cubicBezTo>
                        <a:pt x="496468" y="1234182"/>
                        <a:pt x="475095" y="1231230"/>
                        <a:pt x="456266" y="1223699"/>
                      </a:cubicBezTo>
                      <a:cubicBezTo>
                        <a:pt x="414231" y="1208534"/>
                        <a:pt x="373418" y="1190010"/>
                        <a:pt x="331893" y="1173420"/>
                      </a:cubicBezTo>
                      <a:cubicBezTo>
                        <a:pt x="292912" y="1158255"/>
                        <a:pt x="248129" y="1140444"/>
                        <a:pt x="206197" y="1151335"/>
                      </a:cubicBezTo>
                      <a:cubicBezTo>
                        <a:pt x="198869" y="1128943"/>
                        <a:pt x="191337" y="1106756"/>
                        <a:pt x="183806" y="1084568"/>
                      </a:cubicBezTo>
                      <a:cubicBezTo>
                        <a:pt x="224822" y="1078869"/>
                        <a:pt x="264923" y="1068080"/>
                        <a:pt x="304718" y="1055561"/>
                      </a:cubicBezTo>
                      <a:cubicBezTo>
                        <a:pt x="307262" y="1079683"/>
                        <a:pt x="341562" y="1092914"/>
                        <a:pt x="361510" y="1106043"/>
                      </a:cubicBezTo>
                      <a:cubicBezTo>
                        <a:pt x="417895" y="1138307"/>
                        <a:pt x="476825" y="1167415"/>
                        <a:pt x="537892" y="1189501"/>
                      </a:cubicBezTo>
                      <a:cubicBezTo>
                        <a:pt x="564761" y="1198661"/>
                        <a:pt x="599264" y="1204972"/>
                        <a:pt x="621655" y="1182886"/>
                      </a:cubicBezTo>
                      <a:cubicBezTo>
                        <a:pt x="652087" y="1141259"/>
                        <a:pt x="670101" y="1091286"/>
                        <a:pt x="693205" y="1045383"/>
                      </a:cubicBezTo>
                      <a:cubicBezTo>
                        <a:pt x="700838" y="1022789"/>
                        <a:pt x="733611" y="970373"/>
                        <a:pt x="732186" y="938618"/>
                      </a:cubicBezTo>
                      <a:cubicBezTo>
                        <a:pt x="774119" y="927016"/>
                        <a:pt x="815848" y="914904"/>
                        <a:pt x="857475" y="902487"/>
                      </a:cubicBezTo>
                      <a:cubicBezTo>
                        <a:pt x="860325" y="915209"/>
                        <a:pt x="863175" y="928033"/>
                        <a:pt x="866024" y="940756"/>
                      </a:cubicBezTo>
                      <a:cubicBezTo>
                        <a:pt x="864905" y="942486"/>
                        <a:pt x="863785" y="944318"/>
                        <a:pt x="863073" y="946760"/>
                      </a:cubicBezTo>
                      <a:cubicBezTo>
                        <a:pt x="840376" y="1005690"/>
                        <a:pt x="807298" y="1060141"/>
                        <a:pt x="773101" y="1113168"/>
                      </a:cubicBezTo>
                      <a:cubicBezTo>
                        <a:pt x="755086" y="1139732"/>
                        <a:pt x="736563" y="1165889"/>
                        <a:pt x="719260" y="1192758"/>
                      </a:cubicBezTo>
                      <a:cubicBezTo>
                        <a:pt x="711830" y="1204768"/>
                        <a:pt x="709591" y="1218712"/>
                        <a:pt x="715189" y="1232045"/>
                      </a:cubicBezTo>
                      <a:cubicBezTo>
                        <a:pt x="726894" y="1257082"/>
                        <a:pt x="756409" y="1265530"/>
                        <a:pt x="780938" y="1272349"/>
                      </a:cubicBezTo>
                      <a:cubicBezTo>
                        <a:pt x="836000" y="1287615"/>
                        <a:pt x="885362" y="1300439"/>
                        <a:pt x="938083" y="1327309"/>
                      </a:cubicBezTo>
                      <a:cubicBezTo>
                        <a:pt x="943478" y="1330362"/>
                        <a:pt x="949381" y="1331685"/>
                        <a:pt x="955386" y="1331685"/>
                      </a:cubicBezTo>
                      <a:cubicBezTo>
                        <a:pt x="962205" y="1359064"/>
                        <a:pt x="969838" y="1386238"/>
                        <a:pt x="979507" y="1412701"/>
                      </a:cubicBezTo>
                      <a:cubicBezTo>
                        <a:pt x="945411" y="1422573"/>
                        <a:pt x="911417" y="1432038"/>
                        <a:pt x="877932" y="1442929"/>
                      </a:cubicBezTo>
                      <a:close/>
                      <a:moveTo>
                        <a:pt x="1413998" y="1200086"/>
                      </a:moveTo>
                      <a:cubicBezTo>
                        <a:pt x="1405754" y="1207821"/>
                        <a:pt x="1404838" y="1218915"/>
                        <a:pt x="1403922" y="1229500"/>
                      </a:cubicBezTo>
                      <a:cubicBezTo>
                        <a:pt x="1399749" y="1240492"/>
                        <a:pt x="1383464" y="1242630"/>
                        <a:pt x="1372981" y="1244461"/>
                      </a:cubicBezTo>
                      <a:cubicBezTo>
                        <a:pt x="1269371" y="1241001"/>
                        <a:pt x="1375729" y="1133320"/>
                        <a:pt x="1413998" y="1200086"/>
                      </a:cubicBezTo>
                      <a:close/>
                      <a:moveTo>
                        <a:pt x="1470179" y="1243749"/>
                      </a:moveTo>
                      <a:cubicBezTo>
                        <a:pt x="1470281" y="1243037"/>
                        <a:pt x="1470586" y="1242324"/>
                        <a:pt x="1470688" y="1241510"/>
                      </a:cubicBezTo>
                      <a:cubicBezTo>
                        <a:pt x="1472011" y="1226345"/>
                        <a:pt x="1472724" y="1208432"/>
                        <a:pt x="1459493" y="1198051"/>
                      </a:cubicBezTo>
                      <a:cubicBezTo>
                        <a:pt x="1460307" y="1130775"/>
                        <a:pt x="1379190" y="1104517"/>
                        <a:pt x="1325247" y="1128434"/>
                      </a:cubicBezTo>
                      <a:cubicBezTo>
                        <a:pt x="1255936" y="1159171"/>
                        <a:pt x="1242298" y="1250670"/>
                        <a:pt x="1300312" y="1291687"/>
                      </a:cubicBezTo>
                      <a:cubicBezTo>
                        <a:pt x="1226522" y="1318047"/>
                        <a:pt x="1156601" y="1354382"/>
                        <a:pt x="1082405" y="1379827"/>
                      </a:cubicBezTo>
                      <a:cubicBezTo>
                        <a:pt x="1068766" y="1384915"/>
                        <a:pt x="1054925" y="1389597"/>
                        <a:pt x="1041083" y="1394075"/>
                      </a:cubicBezTo>
                      <a:cubicBezTo>
                        <a:pt x="1040981" y="1393465"/>
                        <a:pt x="1041083" y="1392956"/>
                        <a:pt x="1040981" y="1392345"/>
                      </a:cubicBezTo>
                      <a:cubicBezTo>
                        <a:pt x="1023373" y="1321304"/>
                        <a:pt x="1005257" y="1250263"/>
                        <a:pt x="988260" y="1179018"/>
                      </a:cubicBezTo>
                      <a:cubicBezTo>
                        <a:pt x="989074" y="1179120"/>
                        <a:pt x="989888" y="1179222"/>
                        <a:pt x="990703" y="1179222"/>
                      </a:cubicBezTo>
                      <a:cubicBezTo>
                        <a:pt x="1081896" y="1185837"/>
                        <a:pt x="1171867" y="1153268"/>
                        <a:pt x="1259498" y="1131997"/>
                      </a:cubicBezTo>
                      <a:cubicBezTo>
                        <a:pt x="1407484" y="1090980"/>
                        <a:pt x="1551602" y="1037445"/>
                        <a:pt x="1701724" y="1004469"/>
                      </a:cubicBezTo>
                      <a:cubicBezTo>
                        <a:pt x="1713938" y="1048640"/>
                        <a:pt x="1724625" y="1093117"/>
                        <a:pt x="1732258" y="1138104"/>
                      </a:cubicBezTo>
                      <a:cubicBezTo>
                        <a:pt x="1647070" y="1178306"/>
                        <a:pt x="1558421" y="1210976"/>
                        <a:pt x="1470179" y="12437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" name="Google Shape;308;p13"/>
                <p:cNvSpPr/>
                <p:nvPr/>
              </p:nvSpPr>
              <p:spPr>
                <a:xfrm>
                  <a:off x="13688675" y="6925811"/>
                  <a:ext cx="832348" cy="390913"/>
                </a:xfrm>
                <a:custGeom>
                  <a:rect b="b" l="l" r="r" t="t"/>
                  <a:pathLst>
                    <a:path extrusionOk="0" h="390913" w="832348">
                      <a:moveTo>
                        <a:pt x="651027" y="9144"/>
                      </a:moveTo>
                      <a:cubicBezTo>
                        <a:pt x="490930" y="45581"/>
                        <a:pt x="333581" y="93315"/>
                        <a:pt x="175520" y="138097"/>
                      </a:cubicBezTo>
                      <a:cubicBezTo>
                        <a:pt x="136946" y="150311"/>
                        <a:pt x="97965" y="162015"/>
                        <a:pt x="60510" y="177485"/>
                      </a:cubicBezTo>
                      <a:cubicBezTo>
                        <a:pt x="24277" y="187561"/>
                        <a:pt x="-2287" y="217484"/>
                        <a:pt x="156" y="256262"/>
                      </a:cubicBezTo>
                      <a:cubicBezTo>
                        <a:pt x="2598" y="286082"/>
                        <a:pt x="5245" y="326794"/>
                        <a:pt x="35167" y="342060"/>
                      </a:cubicBezTo>
                      <a:cubicBezTo>
                        <a:pt x="34353" y="367403"/>
                        <a:pt x="54709" y="388369"/>
                        <a:pt x="79644" y="390914"/>
                      </a:cubicBezTo>
                      <a:cubicBezTo>
                        <a:pt x="192618" y="390608"/>
                        <a:pt x="294091" y="335445"/>
                        <a:pt x="402383" y="308067"/>
                      </a:cubicBezTo>
                      <a:cubicBezTo>
                        <a:pt x="508029" y="295039"/>
                        <a:pt x="610926" y="267559"/>
                        <a:pt x="713010" y="238043"/>
                      </a:cubicBezTo>
                      <a:cubicBezTo>
                        <a:pt x="741711" y="228578"/>
                        <a:pt x="770209" y="219418"/>
                        <a:pt x="799012" y="210665"/>
                      </a:cubicBezTo>
                      <a:cubicBezTo>
                        <a:pt x="809597" y="207001"/>
                        <a:pt x="820284" y="201098"/>
                        <a:pt x="825678" y="190716"/>
                      </a:cubicBezTo>
                      <a:cubicBezTo>
                        <a:pt x="843184" y="155705"/>
                        <a:pt x="821403" y="116622"/>
                        <a:pt x="815195" y="81101"/>
                      </a:cubicBezTo>
                      <a:cubicBezTo>
                        <a:pt x="808885" y="-7242"/>
                        <a:pt x="718302" y="-8972"/>
                        <a:pt x="651027" y="91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9" name="Google Shape;309;p13"/>
              <p:cNvSpPr/>
              <p:nvPr/>
            </p:nvSpPr>
            <p:spPr>
              <a:xfrm>
                <a:off x="12305259" y="3766400"/>
                <a:ext cx="3128455" cy="4715684"/>
              </a:xfrm>
              <a:custGeom>
                <a:rect b="b" l="l" r="r" t="t"/>
                <a:pathLst>
                  <a:path extrusionOk="0" h="4715684" w="3128455">
                    <a:moveTo>
                      <a:pt x="840484" y="1675776"/>
                    </a:moveTo>
                    <a:cubicBezTo>
                      <a:pt x="846896" y="1598934"/>
                      <a:pt x="811986" y="1524738"/>
                      <a:pt x="788577" y="1452984"/>
                    </a:cubicBezTo>
                    <a:cubicBezTo>
                      <a:pt x="762216" y="1386014"/>
                      <a:pt x="745016" y="1315482"/>
                      <a:pt x="714788" y="1250242"/>
                    </a:cubicBezTo>
                    <a:cubicBezTo>
                      <a:pt x="699521" y="1225510"/>
                      <a:pt x="665324" y="1227240"/>
                      <a:pt x="639472" y="1225612"/>
                    </a:cubicBezTo>
                    <a:cubicBezTo>
                      <a:pt x="575454" y="1219811"/>
                      <a:pt x="561612" y="1291971"/>
                      <a:pt x="556726" y="1341334"/>
                    </a:cubicBezTo>
                    <a:cubicBezTo>
                      <a:pt x="551434" y="1380213"/>
                      <a:pt x="542376" y="1418380"/>
                      <a:pt x="532707" y="1456343"/>
                    </a:cubicBezTo>
                    <a:cubicBezTo>
                      <a:pt x="501054" y="1423876"/>
                      <a:pt x="477339" y="1384488"/>
                      <a:pt x="451793" y="1347135"/>
                    </a:cubicBezTo>
                    <a:cubicBezTo>
                      <a:pt x="438765" y="1327186"/>
                      <a:pt x="423092" y="1298790"/>
                      <a:pt x="395001" y="1303777"/>
                    </a:cubicBezTo>
                    <a:cubicBezTo>
                      <a:pt x="378615" y="1306933"/>
                      <a:pt x="364569" y="1316398"/>
                      <a:pt x="348895" y="1322098"/>
                    </a:cubicBezTo>
                    <a:cubicBezTo>
                      <a:pt x="333730" y="1328204"/>
                      <a:pt x="316123" y="1333090"/>
                      <a:pt x="307166" y="1348153"/>
                    </a:cubicBezTo>
                    <a:cubicBezTo>
                      <a:pt x="295665" y="1371358"/>
                      <a:pt x="297599" y="1415326"/>
                      <a:pt x="316530" y="1433850"/>
                    </a:cubicBezTo>
                    <a:cubicBezTo>
                      <a:pt x="344112" y="1533796"/>
                      <a:pt x="359480" y="1636694"/>
                      <a:pt x="383296" y="1737963"/>
                    </a:cubicBezTo>
                    <a:cubicBezTo>
                      <a:pt x="393780" y="1777962"/>
                      <a:pt x="401006" y="1835263"/>
                      <a:pt x="453421" y="1836281"/>
                    </a:cubicBezTo>
                    <a:cubicBezTo>
                      <a:pt x="548686" y="1837095"/>
                      <a:pt x="520188" y="1707429"/>
                      <a:pt x="504311" y="1647787"/>
                    </a:cubicBezTo>
                    <a:cubicBezTo>
                      <a:pt x="523241" y="1681374"/>
                      <a:pt x="562324" y="1694097"/>
                      <a:pt x="599168" y="1688193"/>
                    </a:cubicBezTo>
                    <a:cubicBezTo>
                      <a:pt x="665222" y="1676591"/>
                      <a:pt x="656265" y="1589265"/>
                      <a:pt x="660031" y="1538173"/>
                    </a:cubicBezTo>
                    <a:cubicBezTo>
                      <a:pt x="670005" y="1577561"/>
                      <a:pt x="678962" y="1617254"/>
                      <a:pt x="689649" y="1656439"/>
                    </a:cubicBezTo>
                    <a:cubicBezTo>
                      <a:pt x="696264" y="1677609"/>
                      <a:pt x="700844" y="1701933"/>
                      <a:pt x="718350" y="1717098"/>
                    </a:cubicBezTo>
                    <a:cubicBezTo>
                      <a:pt x="758756" y="1747530"/>
                      <a:pt x="833359" y="1731449"/>
                      <a:pt x="840484" y="1675776"/>
                    </a:cubicBezTo>
                    <a:close/>
                    <a:moveTo>
                      <a:pt x="1211160" y="1586924"/>
                    </a:moveTo>
                    <a:cubicBezTo>
                      <a:pt x="1255738" y="1556187"/>
                      <a:pt x="1238334" y="1493492"/>
                      <a:pt x="1227444" y="1449524"/>
                    </a:cubicBezTo>
                    <a:cubicBezTo>
                      <a:pt x="1198539" y="1347237"/>
                      <a:pt x="1165868" y="1245052"/>
                      <a:pt x="1116506" y="1150703"/>
                    </a:cubicBezTo>
                    <a:cubicBezTo>
                      <a:pt x="1100018" y="1123020"/>
                      <a:pt x="1089535" y="1086787"/>
                      <a:pt x="1059816" y="1070502"/>
                    </a:cubicBezTo>
                    <a:cubicBezTo>
                      <a:pt x="1029995" y="1058594"/>
                      <a:pt x="996510" y="1053607"/>
                      <a:pt x="964551" y="1056253"/>
                    </a:cubicBezTo>
                    <a:cubicBezTo>
                      <a:pt x="937580" y="1060121"/>
                      <a:pt x="909082" y="1072639"/>
                      <a:pt x="897174" y="1098593"/>
                    </a:cubicBezTo>
                    <a:cubicBezTo>
                      <a:pt x="891169" y="1109178"/>
                      <a:pt x="894019" y="1119559"/>
                      <a:pt x="900736" y="1126378"/>
                    </a:cubicBezTo>
                    <a:cubicBezTo>
                      <a:pt x="899413" y="1127396"/>
                      <a:pt x="898294" y="1128821"/>
                      <a:pt x="897479" y="1130449"/>
                    </a:cubicBezTo>
                    <a:cubicBezTo>
                      <a:pt x="890050" y="1127600"/>
                      <a:pt x="882314" y="1137472"/>
                      <a:pt x="882823" y="1147243"/>
                    </a:cubicBezTo>
                    <a:cubicBezTo>
                      <a:pt x="871526" y="1255229"/>
                      <a:pt x="869999" y="1364336"/>
                      <a:pt x="878651" y="1472627"/>
                    </a:cubicBezTo>
                    <a:cubicBezTo>
                      <a:pt x="886895" y="1540106"/>
                      <a:pt x="876004" y="1650841"/>
                      <a:pt x="960378" y="1670382"/>
                    </a:cubicBezTo>
                    <a:cubicBezTo>
                      <a:pt x="1064192" y="1683919"/>
                      <a:pt x="1039358" y="1540615"/>
                      <a:pt x="1034473" y="1475783"/>
                    </a:cubicBezTo>
                    <a:cubicBezTo>
                      <a:pt x="1050859" y="1468455"/>
                      <a:pt x="1067144" y="1466012"/>
                      <a:pt x="1085362" y="1463773"/>
                    </a:cubicBezTo>
                    <a:cubicBezTo>
                      <a:pt x="1114979" y="1496749"/>
                      <a:pt x="1110094" y="1549979"/>
                      <a:pt x="1142765" y="1581632"/>
                    </a:cubicBezTo>
                    <a:cubicBezTo>
                      <a:pt x="1161085" y="1598018"/>
                      <a:pt x="1190295" y="1599341"/>
                      <a:pt x="1211160" y="1586924"/>
                    </a:cubicBezTo>
                    <a:close/>
                    <a:moveTo>
                      <a:pt x="1572472" y="1017577"/>
                    </a:moveTo>
                    <a:cubicBezTo>
                      <a:pt x="1595779" y="974729"/>
                      <a:pt x="1589062" y="900329"/>
                      <a:pt x="1529929" y="894935"/>
                    </a:cubicBezTo>
                    <a:cubicBezTo>
                      <a:pt x="1416548" y="885164"/>
                      <a:pt x="1300928" y="914069"/>
                      <a:pt x="1193654" y="951727"/>
                    </a:cubicBezTo>
                    <a:cubicBezTo>
                      <a:pt x="1162815" y="965671"/>
                      <a:pt x="1155487" y="1000173"/>
                      <a:pt x="1160983" y="1030910"/>
                    </a:cubicBezTo>
                    <a:cubicBezTo>
                      <a:pt x="1161797" y="1038646"/>
                      <a:pt x="1166988" y="1045058"/>
                      <a:pt x="1173705" y="1048416"/>
                    </a:cubicBezTo>
                    <a:cubicBezTo>
                      <a:pt x="1151925" y="1125462"/>
                      <a:pt x="1244543" y="1127803"/>
                      <a:pt x="1296857" y="1120475"/>
                    </a:cubicBezTo>
                    <a:cubicBezTo>
                      <a:pt x="1334006" y="1198946"/>
                      <a:pt x="1345303" y="1447895"/>
                      <a:pt x="1447081" y="1459091"/>
                    </a:cubicBezTo>
                    <a:cubicBezTo>
                      <a:pt x="1552015" y="1478632"/>
                      <a:pt x="1547638" y="1351715"/>
                      <a:pt x="1530641" y="1282506"/>
                    </a:cubicBezTo>
                    <a:cubicBezTo>
                      <a:pt x="1517003" y="1214823"/>
                      <a:pt x="1484841" y="1151925"/>
                      <a:pt x="1468760" y="1085463"/>
                    </a:cubicBezTo>
                    <a:cubicBezTo>
                      <a:pt x="1469676" y="1083428"/>
                      <a:pt x="1471406" y="1082105"/>
                      <a:pt x="1473035" y="1080782"/>
                    </a:cubicBezTo>
                    <a:lnTo>
                      <a:pt x="1473136" y="1080883"/>
                    </a:lnTo>
                    <a:cubicBezTo>
                      <a:pt x="1505095" y="1058492"/>
                      <a:pt x="1551506" y="1053302"/>
                      <a:pt x="1572472" y="1017577"/>
                    </a:cubicBezTo>
                    <a:close/>
                    <a:moveTo>
                      <a:pt x="2019889" y="1169227"/>
                    </a:moveTo>
                    <a:cubicBezTo>
                      <a:pt x="2059073" y="1126175"/>
                      <a:pt x="2055104" y="1063988"/>
                      <a:pt x="2040346" y="1011471"/>
                    </a:cubicBezTo>
                    <a:cubicBezTo>
                      <a:pt x="2013069" y="920176"/>
                      <a:pt x="1991493" y="827252"/>
                      <a:pt x="1966659" y="735245"/>
                    </a:cubicBezTo>
                    <a:cubicBezTo>
                      <a:pt x="1959432" y="710411"/>
                      <a:pt x="1955565" y="683338"/>
                      <a:pt x="1939178" y="662474"/>
                    </a:cubicBezTo>
                    <a:cubicBezTo>
                      <a:pt x="1917703" y="637029"/>
                      <a:pt x="1872412" y="634688"/>
                      <a:pt x="1848596" y="657792"/>
                    </a:cubicBezTo>
                    <a:cubicBezTo>
                      <a:pt x="1800964" y="723439"/>
                      <a:pt x="1832719" y="811782"/>
                      <a:pt x="1832719" y="886996"/>
                    </a:cubicBezTo>
                    <a:cubicBezTo>
                      <a:pt x="1832719" y="888523"/>
                      <a:pt x="1832617" y="889846"/>
                      <a:pt x="1832617" y="891271"/>
                    </a:cubicBezTo>
                    <a:cubicBezTo>
                      <a:pt x="1832617" y="891373"/>
                      <a:pt x="1832515" y="891373"/>
                      <a:pt x="1832515" y="891373"/>
                    </a:cubicBezTo>
                    <a:cubicBezTo>
                      <a:pt x="1815518" y="900940"/>
                      <a:pt x="1798725" y="906232"/>
                      <a:pt x="1779081" y="910812"/>
                    </a:cubicBezTo>
                    <a:cubicBezTo>
                      <a:pt x="1763509" y="896054"/>
                      <a:pt x="1767275" y="869287"/>
                      <a:pt x="1763917" y="849440"/>
                    </a:cubicBezTo>
                    <a:cubicBezTo>
                      <a:pt x="1761067" y="814327"/>
                      <a:pt x="1761678" y="773921"/>
                      <a:pt x="1746513" y="740945"/>
                    </a:cubicBezTo>
                    <a:cubicBezTo>
                      <a:pt x="1724630" y="687613"/>
                      <a:pt x="1669059" y="689241"/>
                      <a:pt x="1655625" y="746848"/>
                    </a:cubicBezTo>
                    <a:cubicBezTo>
                      <a:pt x="1643208" y="793462"/>
                      <a:pt x="1649009" y="842519"/>
                      <a:pt x="1649416" y="890151"/>
                    </a:cubicBezTo>
                    <a:cubicBezTo>
                      <a:pt x="1645956" y="924858"/>
                      <a:pt x="1646974" y="959666"/>
                      <a:pt x="1647279" y="994372"/>
                    </a:cubicBezTo>
                    <a:cubicBezTo>
                      <a:pt x="1647177" y="1054727"/>
                      <a:pt x="1651757" y="1114877"/>
                      <a:pt x="1658475" y="1174825"/>
                    </a:cubicBezTo>
                    <a:cubicBezTo>
                      <a:pt x="1663054" y="1225917"/>
                      <a:pt x="1665904" y="1286984"/>
                      <a:pt x="1712315" y="1318942"/>
                    </a:cubicBezTo>
                    <a:cubicBezTo>
                      <a:pt x="1730533" y="1330749"/>
                      <a:pt x="1757403" y="1334616"/>
                      <a:pt x="1777046" y="1323421"/>
                    </a:cubicBezTo>
                    <a:cubicBezTo>
                      <a:pt x="1850530" y="1267036"/>
                      <a:pt x="1806969" y="1136251"/>
                      <a:pt x="1800557" y="1057576"/>
                    </a:cubicBezTo>
                    <a:cubicBezTo>
                      <a:pt x="1825696" y="1044956"/>
                      <a:pt x="1852769" y="1035490"/>
                      <a:pt x="1879944" y="1028162"/>
                    </a:cubicBezTo>
                    <a:cubicBezTo>
                      <a:pt x="1901622" y="1077016"/>
                      <a:pt x="1896228" y="1137167"/>
                      <a:pt x="1927881" y="1181542"/>
                    </a:cubicBezTo>
                    <a:cubicBezTo>
                      <a:pt x="1953427" y="1210243"/>
                      <a:pt x="1997395" y="1193552"/>
                      <a:pt x="2019889" y="1169227"/>
                    </a:cubicBezTo>
                    <a:close/>
                    <a:moveTo>
                      <a:pt x="2209196" y="3350230"/>
                    </a:moveTo>
                    <a:cubicBezTo>
                      <a:pt x="2226702" y="3315218"/>
                      <a:pt x="2204921" y="3276135"/>
                      <a:pt x="2198713" y="3240615"/>
                    </a:cubicBezTo>
                    <a:cubicBezTo>
                      <a:pt x="2192301" y="3152271"/>
                      <a:pt x="2101718" y="3150440"/>
                      <a:pt x="2034443" y="3168658"/>
                    </a:cubicBezTo>
                    <a:cubicBezTo>
                      <a:pt x="1874346" y="3205094"/>
                      <a:pt x="1716997" y="3252828"/>
                      <a:pt x="1558936" y="3297611"/>
                    </a:cubicBezTo>
                    <a:cubicBezTo>
                      <a:pt x="1520362" y="3309824"/>
                      <a:pt x="1481380" y="3321529"/>
                      <a:pt x="1443926" y="3336999"/>
                    </a:cubicBezTo>
                    <a:cubicBezTo>
                      <a:pt x="1407693" y="3347075"/>
                      <a:pt x="1381129" y="3376997"/>
                      <a:pt x="1383572" y="3415775"/>
                    </a:cubicBezTo>
                    <a:cubicBezTo>
                      <a:pt x="1386014" y="3445596"/>
                      <a:pt x="1388661" y="3486307"/>
                      <a:pt x="1418583" y="3501574"/>
                    </a:cubicBezTo>
                    <a:cubicBezTo>
                      <a:pt x="1417769" y="3526917"/>
                      <a:pt x="1438125" y="3547883"/>
                      <a:pt x="1463060" y="3550427"/>
                    </a:cubicBezTo>
                    <a:cubicBezTo>
                      <a:pt x="1576034" y="3550122"/>
                      <a:pt x="1677507" y="3494958"/>
                      <a:pt x="1785799" y="3467580"/>
                    </a:cubicBezTo>
                    <a:cubicBezTo>
                      <a:pt x="1891445" y="3454552"/>
                      <a:pt x="1994342" y="3426970"/>
                      <a:pt x="2096426" y="3397557"/>
                    </a:cubicBezTo>
                    <a:cubicBezTo>
                      <a:pt x="2125127" y="3388091"/>
                      <a:pt x="2153625" y="3378931"/>
                      <a:pt x="2182428" y="3370178"/>
                    </a:cubicBezTo>
                    <a:cubicBezTo>
                      <a:pt x="2193115" y="3366413"/>
                      <a:pt x="2203802" y="3360509"/>
                      <a:pt x="2209196" y="3350230"/>
                    </a:cubicBezTo>
                    <a:close/>
                    <a:moveTo>
                      <a:pt x="2373975" y="2688163"/>
                    </a:moveTo>
                    <a:cubicBezTo>
                      <a:pt x="2396264" y="2651828"/>
                      <a:pt x="2381404" y="2607759"/>
                      <a:pt x="2371125" y="2569897"/>
                    </a:cubicBezTo>
                    <a:cubicBezTo>
                      <a:pt x="2336724" y="2427611"/>
                      <a:pt x="2284715" y="2290618"/>
                      <a:pt x="2246650" y="2149452"/>
                    </a:cubicBezTo>
                    <a:cubicBezTo>
                      <a:pt x="2205328" y="1968185"/>
                      <a:pt x="2163701" y="1785595"/>
                      <a:pt x="2086859" y="1615320"/>
                    </a:cubicBezTo>
                    <a:cubicBezTo>
                      <a:pt x="2059684" y="1557714"/>
                      <a:pt x="2051643" y="1485553"/>
                      <a:pt x="1969101" y="1518224"/>
                    </a:cubicBezTo>
                    <a:cubicBezTo>
                      <a:pt x="1771245" y="1577459"/>
                      <a:pt x="1575322" y="1645650"/>
                      <a:pt x="1387032" y="1731144"/>
                    </a:cubicBezTo>
                    <a:cubicBezTo>
                      <a:pt x="1313040" y="1766155"/>
                      <a:pt x="1238945" y="1800862"/>
                      <a:pt x="1161695" y="1828037"/>
                    </a:cubicBezTo>
                    <a:cubicBezTo>
                      <a:pt x="1024295" y="1879943"/>
                      <a:pt x="885164" y="1927168"/>
                      <a:pt x="744507" y="1969508"/>
                    </a:cubicBezTo>
                    <a:cubicBezTo>
                      <a:pt x="705322" y="1984978"/>
                      <a:pt x="656672" y="1986709"/>
                      <a:pt x="624714" y="2015410"/>
                    </a:cubicBezTo>
                    <a:cubicBezTo>
                      <a:pt x="619015" y="2021211"/>
                      <a:pt x="616674" y="2028845"/>
                      <a:pt x="616979" y="2036376"/>
                    </a:cubicBezTo>
                    <a:cubicBezTo>
                      <a:pt x="610974" y="2033934"/>
                      <a:pt x="604562" y="2032509"/>
                      <a:pt x="598659" y="2036478"/>
                    </a:cubicBezTo>
                    <a:cubicBezTo>
                      <a:pt x="595606" y="2038921"/>
                      <a:pt x="593061" y="2042279"/>
                      <a:pt x="591229" y="2046249"/>
                    </a:cubicBezTo>
                    <a:cubicBezTo>
                      <a:pt x="573011" y="2050829"/>
                      <a:pt x="595504" y="2103652"/>
                      <a:pt x="596522" y="2118918"/>
                    </a:cubicBezTo>
                    <a:cubicBezTo>
                      <a:pt x="611483" y="2184056"/>
                      <a:pt x="627869" y="2248787"/>
                      <a:pt x="644459" y="2313518"/>
                    </a:cubicBezTo>
                    <a:cubicBezTo>
                      <a:pt x="662983" y="2384254"/>
                      <a:pt x="675908" y="2456211"/>
                      <a:pt x="690768" y="2527761"/>
                    </a:cubicBezTo>
                    <a:cubicBezTo>
                      <a:pt x="721607" y="2653762"/>
                      <a:pt x="762522" y="2777321"/>
                      <a:pt x="801910" y="2900879"/>
                    </a:cubicBezTo>
                    <a:cubicBezTo>
                      <a:pt x="827049" y="2975076"/>
                      <a:pt x="844453" y="3051511"/>
                      <a:pt x="863994" y="3127234"/>
                    </a:cubicBezTo>
                    <a:cubicBezTo>
                      <a:pt x="870610" y="3148913"/>
                      <a:pt x="874681" y="3172525"/>
                      <a:pt x="888319" y="3191151"/>
                    </a:cubicBezTo>
                    <a:cubicBezTo>
                      <a:pt x="918140" y="3225552"/>
                      <a:pt x="969335" y="3209267"/>
                      <a:pt x="1007705" y="3201532"/>
                    </a:cubicBezTo>
                    <a:cubicBezTo>
                      <a:pt x="1092181" y="3184942"/>
                      <a:pt x="1169023" y="3147081"/>
                      <a:pt x="1245968" y="3109830"/>
                    </a:cubicBezTo>
                    <a:cubicBezTo>
                      <a:pt x="1322403" y="3078279"/>
                      <a:pt x="1400365" y="3049984"/>
                      <a:pt x="1477309" y="3019655"/>
                    </a:cubicBezTo>
                    <a:cubicBezTo>
                      <a:pt x="1625498" y="2981488"/>
                      <a:pt x="1767173" y="2926324"/>
                      <a:pt x="1907526" y="2866275"/>
                    </a:cubicBezTo>
                    <a:cubicBezTo>
                      <a:pt x="1947931" y="2851110"/>
                      <a:pt x="1990373" y="2843171"/>
                      <a:pt x="2032204" y="2832892"/>
                    </a:cubicBezTo>
                    <a:cubicBezTo>
                      <a:pt x="2091744" y="2816098"/>
                      <a:pt x="2148943" y="2791977"/>
                      <a:pt x="2206346" y="2769179"/>
                    </a:cubicBezTo>
                    <a:cubicBezTo>
                      <a:pt x="2260696" y="2743327"/>
                      <a:pt x="2331126" y="2731724"/>
                      <a:pt x="2373975" y="2688163"/>
                    </a:cubicBezTo>
                    <a:close/>
                    <a:moveTo>
                      <a:pt x="3128456" y="3780344"/>
                    </a:moveTo>
                    <a:cubicBezTo>
                      <a:pt x="3128252" y="3781260"/>
                      <a:pt x="3128150" y="3782278"/>
                      <a:pt x="3127947" y="3783194"/>
                    </a:cubicBezTo>
                    <a:cubicBezTo>
                      <a:pt x="3129066" y="3807722"/>
                      <a:pt x="3114309" y="3825534"/>
                      <a:pt x="3092426" y="3834083"/>
                    </a:cubicBezTo>
                    <a:cubicBezTo>
                      <a:pt x="2875944" y="3928737"/>
                      <a:pt x="2662719" y="4031329"/>
                      <a:pt x="2444609" y="4122217"/>
                    </a:cubicBezTo>
                    <a:cubicBezTo>
                      <a:pt x="2349344" y="4163742"/>
                      <a:pt x="2250518" y="4196210"/>
                      <a:pt x="2154338" y="4235394"/>
                    </a:cubicBezTo>
                    <a:cubicBezTo>
                      <a:pt x="2019583" y="4286894"/>
                      <a:pt x="1887577" y="4345315"/>
                      <a:pt x="1749668" y="4388163"/>
                    </a:cubicBezTo>
                    <a:cubicBezTo>
                      <a:pt x="1462144" y="4485667"/>
                      <a:pt x="1176860" y="4591109"/>
                      <a:pt x="899719" y="4715685"/>
                    </a:cubicBezTo>
                    <a:cubicBezTo>
                      <a:pt x="901449" y="4713751"/>
                      <a:pt x="902772" y="4711512"/>
                      <a:pt x="903383" y="4708866"/>
                    </a:cubicBezTo>
                    <a:cubicBezTo>
                      <a:pt x="903383" y="4708866"/>
                      <a:pt x="903383" y="4708967"/>
                      <a:pt x="903484" y="4708967"/>
                    </a:cubicBezTo>
                    <a:cubicBezTo>
                      <a:pt x="905316" y="4700113"/>
                      <a:pt x="903586" y="4691563"/>
                      <a:pt x="901245" y="4683014"/>
                    </a:cubicBezTo>
                    <a:cubicBezTo>
                      <a:pt x="904095" y="4677213"/>
                      <a:pt x="905316" y="4670394"/>
                      <a:pt x="904299" y="4663575"/>
                    </a:cubicBezTo>
                    <a:cubicBezTo>
                      <a:pt x="889337" y="4535334"/>
                      <a:pt x="859618" y="4410249"/>
                      <a:pt x="831833" y="4284350"/>
                    </a:cubicBezTo>
                    <a:cubicBezTo>
                      <a:pt x="809645" y="4172190"/>
                      <a:pt x="780333" y="4061862"/>
                      <a:pt x="754787" y="3950415"/>
                    </a:cubicBezTo>
                    <a:cubicBezTo>
                      <a:pt x="722726" y="3804364"/>
                      <a:pt x="692600" y="3657600"/>
                      <a:pt x="648734" y="3514602"/>
                    </a:cubicBezTo>
                    <a:cubicBezTo>
                      <a:pt x="606394" y="3368753"/>
                      <a:pt x="554385" y="3225552"/>
                      <a:pt x="517236" y="3078380"/>
                    </a:cubicBezTo>
                    <a:cubicBezTo>
                      <a:pt x="465533" y="2853044"/>
                      <a:pt x="412914" y="2627911"/>
                      <a:pt x="350422" y="2405322"/>
                    </a:cubicBezTo>
                    <a:cubicBezTo>
                      <a:pt x="280297" y="2147416"/>
                      <a:pt x="203862" y="1891139"/>
                      <a:pt x="151344" y="1628857"/>
                    </a:cubicBezTo>
                    <a:cubicBezTo>
                      <a:pt x="110429" y="1480668"/>
                      <a:pt x="63917" y="1334413"/>
                      <a:pt x="33689" y="1183476"/>
                    </a:cubicBezTo>
                    <a:cubicBezTo>
                      <a:pt x="25037" y="1152433"/>
                      <a:pt x="16692" y="1119966"/>
                      <a:pt x="0" y="1092181"/>
                    </a:cubicBezTo>
                    <a:cubicBezTo>
                      <a:pt x="7226" y="1087804"/>
                      <a:pt x="13842" y="1084344"/>
                      <a:pt x="19643" y="1081901"/>
                    </a:cubicBezTo>
                    <a:cubicBezTo>
                      <a:pt x="117859" y="1031419"/>
                      <a:pt x="207627" y="966790"/>
                      <a:pt x="303604" y="912542"/>
                    </a:cubicBezTo>
                    <a:cubicBezTo>
                      <a:pt x="396324" y="862875"/>
                      <a:pt x="486194" y="807813"/>
                      <a:pt x="580135" y="760486"/>
                    </a:cubicBezTo>
                    <a:cubicBezTo>
                      <a:pt x="848626" y="620134"/>
                      <a:pt x="1124241" y="494234"/>
                      <a:pt x="1397922" y="364569"/>
                    </a:cubicBezTo>
                    <a:cubicBezTo>
                      <a:pt x="1520565" y="298413"/>
                      <a:pt x="1650230" y="246710"/>
                      <a:pt x="1775926" y="186763"/>
                    </a:cubicBezTo>
                    <a:cubicBezTo>
                      <a:pt x="1897144" y="125696"/>
                      <a:pt x="2020601" y="69413"/>
                      <a:pt x="2145686" y="15674"/>
                    </a:cubicBezTo>
                    <a:cubicBezTo>
                      <a:pt x="2155762" y="10483"/>
                      <a:pt x="2167976" y="6310"/>
                      <a:pt x="2178154" y="0"/>
                    </a:cubicBezTo>
                    <a:cubicBezTo>
                      <a:pt x="2174795" y="55367"/>
                      <a:pt x="2196474" y="113279"/>
                      <a:pt x="2200850" y="168239"/>
                    </a:cubicBezTo>
                    <a:cubicBezTo>
                      <a:pt x="2218152" y="374136"/>
                      <a:pt x="2277184" y="571891"/>
                      <a:pt x="2321966" y="772801"/>
                    </a:cubicBezTo>
                    <a:cubicBezTo>
                      <a:pt x="2360845" y="929845"/>
                      <a:pt x="2393312" y="1088313"/>
                      <a:pt x="2432802" y="1245153"/>
                    </a:cubicBezTo>
                    <a:cubicBezTo>
                      <a:pt x="2486948" y="1442705"/>
                      <a:pt x="2547710" y="1638322"/>
                      <a:pt x="2601347" y="1836077"/>
                    </a:cubicBezTo>
                    <a:cubicBezTo>
                      <a:pt x="2683685" y="2149961"/>
                      <a:pt x="2790044" y="2456923"/>
                      <a:pt x="2875130" y="2769891"/>
                    </a:cubicBezTo>
                    <a:cubicBezTo>
                      <a:pt x="2942813" y="3042249"/>
                      <a:pt x="3010393" y="3314607"/>
                      <a:pt x="3080111" y="3586355"/>
                    </a:cubicBezTo>
                    <a:cubicBezTo>
                      <a:pt x="3094055" y="3646506"/>
                      <a:pt x="3104538" y="3701364"/>
                      <a:pt x="3117260" y="3763245"/>
                    </a:cubicBezTo>
                    <a:cubicBezTo>
                      <a:pt x="3118889" y="3769657"/>
                      <a:pt x="3123163" y="3775866"/>
                      <a:pt x="3128456" y="37803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12127961" y="4873135"/>
                <a:ext cx="1060324" cy="3666657"/>
              </a:xfrm>
              <a:custGeom>
                <a:rect b="b" l="l" r="r" t="t"/>
                <a:pathLst>
                  <a:path extrusionOk="0" h="3666657" w="1060324">
                    <a:moveTo>
                      <a:pt x="1040172" y="3601927"/>
                    </a:moveTo>
                    <a:cubicBezTo>
                      <a:pt x="1041699" y="3612512"/>
                      <a:pt x="1050961" y="3617092"/>
                      <a:pt x="1060324" y="3616583"/>
                    </a:cubicBezTo>
                    <a:cubicBezTo>
                      <a:pt x="1022565" y="3634700"/>
                      <a:pt x="984703" y="3652307"/>
                      <a:pt x="945417" y="3666658"/>
                    </a:cubicBezTo>
                    <a:cubicBezTo>
                      <a:pt x="947147" y="3656887"/>
                      <a:pt x="945722" y="3646099"/>
                      <a:pt x="942465" y="3636837"/>
                    </a:cubicBezTo>
                    <a:cubicBezTo>
                      <a:pt x="933611" y="3601011"/>
                      <a:pt x="923942" y="3565491"/>
                      <a:pt x="916207" y="3529461"/>
                    </a:cubicBezTo>
                    <a:cubicBezTo>
                      <a:pt x="875699" y="3328653"/>
                      <a:pt x="825624" y="3129371"/>
                      <a:pt x="770460" y="2932125"/>
                    </a:cubicBezTo>
                    <a:cubicBezTo>
                      <a:pt x="722828" y="2783530"/>
                      <a:pt x="682728" y="2632898"/>
                      <a:pt x="647004" y="2481147"/>
                    </a:cubicBezTo>
                    <a:cubicBezTo>
                      <a:pt x="595911" y="2252146"/>
                      <a:pt x="518560" y="2030880"/>
                      <a:pt x="452302" y="1806256"/>
                    </a:cubicBezTo>
                    <a:cubicBezTo>
                      <a:pt x="403754" y="1616643"/>
                      <a:pt x="363857" y="1424690"/>
                      <a:pt x="309507" y="1236502"/>
                    </a:cubicBezTo>
                    <a:cubicBezTo>
                      <a:pt x="270730" y="1087092"/>
                      <a:pt x="221367" y="940531"/>
                      <a:pt x="181165" y="791427"/>
                    </a:cubicBezTo>
                    <a:cubicBezTo>
                      <a:pt x="132108" y="574944"/>
                      <a:pt x="92415" y="356223"/>
                      <a:pt x="19541" y="145746"/>
                    </a:cubicBezTo>
                    <a:cubicBezTo>
                      <a:pt x="13129" y="128648"/>
                      <a:pt x="7633" y="110633"/>
                      <a:pt x="0" y="93738"/>
                    </a:cubicBezTo>
                    <a:cubicBezTo>
                      <a:pt x="43663" y="84476"/>
                      <a:pt x="107071" y="33078"/>
                      <a:pt x="155212" y="0"/>
                    </a:cubicBezTo>
                    <a:cubicBezTo>
                      <a:pt x="157247" y="12824"/>
                      <a:pt x="160606" y="25445"/>
                      <a:pt x="163354" y="38269"/>
                    </a:cubicBezTo>
                    <a:cubicBezTo>
                      <a:pt x="183710" y="146052"/>
                      <a:pt x="196534" y="256176"/>
                      <a:pt x="226558" y="362126"/>
                    </a:cubicBezTo>
                    <a:cubicBezTo>
                      <a:pt x="263198" y="491690"/>
                      <a:pt x="287727" y="623900"/>
                      <a:pt x="314901" y="755702"/>
                    </a:cubicBezTo>
                    <a:cubicBezTo>
                      <a:pt x="354391" y="940939"/>
                      <a:pt x="413321" y="1121188"/>
                      <a:pt x="459426" y="1304795"/>
                    </a:cubicBezTo>
                    <a:cubicBezTo>
                      <a:pt x="520595" y="1526671"/>
                      <a:pt x="574029" y="1750583"/>
                      <a:pt x="625019" y="1975004"/>
                    </a:cubicBezTo>
                    <a:cubicBezTo>
                      <a:pt x="691175" y="2232910"/>
                      <a:pt x="789595" y="2481961"/>
                      <a:pt x="840077" y="2744141"/>
                    </a:cubicBezTo>
                    <a:cubicBezTo>
                      <a:pt x="897479" y="3018128"/>
                      <a:pt x="976256" y="3288451"/>
                      <a:pt x="1013608" y="3566305"/>
                    </a:cubicBezTo>
                    <a:cubicBezTo>
                      <a:pt x="1015847" y="3580248"/>
                      <a:pt x="1026127" y="3591240"/>
                      <a:pt x="1038951" y="3594803"/>
                    </a:cubicBezTo>
                    <a:cubicBezTo>
                      <a:pt x="1039155" y="3597245"/>
                      <a:pt x="1039562" y="3599688"/>
                      <a:pt x="1040172" y="36019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13109306" y="8577580"/>
                <a:ext cx="185107" cy="153147"/>
              </a:xfrm>
              <a:custGeom>
                <a:rect b="b" l="l" r="r" t="t"/>
                <a:pathLst>
                  <a:path extrusionOk="0" h="153147" w="185107">
                    <a:moveTo>
                      <a:pt x="125696" y="31828"/>
                    </a:moveTo>
                    <a:cubicBezTo>
                      <a:pt x="155822" y="61853"/>
                      <a:pt x="190427" y="102768"/>
                      <a:pt x="184422" y="147957"/>
                    </a:cubicBezTo>
                    <a:cubicBezTo>
                      <a:pt x="183811" y="149687"/>
                      <a:pt x="183302" y="151418"/>
                      <a:pt x="182793" y="153148"/>
                    </a:cubicBezTo>
                    <a:cubicBezTo>
                      <a:pt x="180758" y="148262"/>
                      <a:pt x="177196" y="143479"/>
                      <a:pt x="172005" y="139408"/>
                    </a:cubicBezTo>
                    <a:cubicBezTo>
                      <a:pt x="116332" y="92285"/>
                      <a:pt x="55266" y="50454"/>
                      <a:pt x="0" y="2618"/>
                    </a:cubicBezTo>
                    <a:cubicBezTo>
                      <a:pt x="42950" y="-5423"/>
                      <a:pt x="91600" y="5264"/>
                      <a:pt x="125696" y="31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13663181" y="5347217"/>
                <a:ext cx="725677" cy="448841"/>
              </a:xfrm>
              <a:custGeom>
                <a:rect b="b" l="l" r="r" t="t"/>
                <a:pathLst>
                  <a:path extrusionOk="0" h="448841" w="725677">
                    <a:moveTo>
                      <a:pt x="640286" y="0"/>
                    </a:moveTo>
                    <a:cubicBezTo>
                      <a:pt x="673873" y="71652"/>
                      <a:pt x="701556" y="145237"/>
                      <a:pt x="725678" y="220044"/>
                    </a:cubicBezTo>
                    <a:cubicBezTo>
                      <a:pt x="623493" y="247117"/>
                      <a:pt x="529043" y="298719"/>
                      <a:pt x="425738" y="323247"/>
                    </a:cubicBezTo>
                    <a:cubicBezTo>
                      <a:pt x="363348" y="338819"/>
                      <a:pt x="304622" y="365994"/>
                      <a:pt x="242741" y="383093"/>
                    </a:cubicBezTo>
                    <a:cubicBezTo>
                      <a:pt x="228390" y="387775"/>
                      <a:pt x="112159" y="418512"/>
                      <a:pt x="46513" y="448841"/>
                    </a:cubicBezTo>
                    <a:cubicBezTo>
                      <a:pt x="26360" y="380141"/>
                      <a:pt x="5903" y="311339"/>
                      <a:pt x="0" y="239891"/>
                    </a:cubicBezTo>
                    <a:cubicBezTo>
                      <a:pt x="68497" y="208238"/>
                      <a:pt x="136484" y="175364"/>
                      <a:pt x="207220" y="148901"/>
                    </a:cubicBezTo>
                    <a:cubicBezTo>
                      <a:pt x="350218" y="94043"/>
                      <a:pt x="492402" y="43459"/>
                      <a:pt x="640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13746030" y="5796058"/>
                <a:ext cx="725270" cy="302891"/>
              </a:xfrm>
              <a:custGeom>
                <a:rect b="b" l="l" r="r" t="t"/>
                <a:pathLst>
                  <a:path extrusionOk="0" h="302891" w="725270">
                    <a:moveTo>
                      <a:pt x="707154" y="0"/>
                    </a:moveTo>
                    <a:cubicBezTo>
                      <a:pt x="713363" y="24529"/>
                      <a:pt x="719368" y="49159"/>
                      <a:pt x="725271" y="73789"/>
                    </a:cubicBezTo>
                    <a:cubicBezTo>
                      <a:pt x="649548" y="93025"/>
                      <a:pt x="576675" y="121828"/>
                      <a:pt x="503496" y="149105"/>
                    </a:cubicBezTo>
                    <a:cubicBezTo>
                      <a:pt x="389403" y="195007"/>
                      <a:pt x="268389" y="220960"/>
                      <a:pt x="154906" y="268999"/>
                    </a:cubicBezTo>
                    <a:cubicBezTo>
                      <a:pt x="117248" y="280297"/>
                      <a:pt x="79489" y="291391"/>
                      <a:pt x="41933" y="302892"/>
                    </a:cubicBezTo>
                    <a:cubicBezTo>
                      <a:pt x="27989" y="247626"/>
                      <a:pt x="14045" y="192361"/>
                      <a:pt x="0" y="136993"/>
                    </a:cubicBezTo>
                    <a:cubicBezTo>
                      <a:pt x="44986" y="137299"/>
                      <a:pt x="90481" y="119080"/>
                      <a:pt x="134551" y="111549"/>
                    </a:cubicBezTo>
                    <a:cubicBezTo>
                      <a:pt x="182284" y="100251"/>
                      <a:pt x="232054" y="106663"/>
                      <a:pt x="279584" y="95366"/>
                    </a:cubicBezTo>
                    <a:cubicBezTo>
                      <a:pt x="422176" y="63917"/>
                      <a:pt x="565072" y="34706"/>
                      <a:pt x="7071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13262584" y="6227089"/>
                <a:ext cx="315919" cy="182488"/>
              </a:xfrm>
              <a:custGeom>
                <a:rect b="b" l="l" r="r" t="t"/>
                <a:pathLst>
                  <a:path extrusionOk="0" h="182488" w="315919">
                    <a:moveTo>
                      <a:pt x="315919" y="0"/>
                    </a:moveTo>
                    <a:cubicBezTo>
                      <a:pt x="281518" y="61576"/>
                      <a:pt x="248033" y="123864"/>
                      <a:pt x="208747" y="182488"/>
                    </a:cubicBezTo>
                    <a:cubicBezTo>
                      <a:pt x="134245" y="161115"/>
                      <a:pt x="66868" y="122439"/>
                      <a:pt x="0" y="82644"/>
                    </a:cubicBezTo>
                    <a:cubicBezTo>
                      <a:pt x="54350" y="64120"/>
                      <a:pt x="108801" y="45698"/>
                      <a:pt x="165084" y="35928"/>
                    </a:cubicBezTo>
                    <a:cubicBezTo>
                      <a:pt x="215770" y="25445"/>
                      <a:pt x="266048" y="13231"/>
                      <a:pt x="3159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13102588" y="6449881"/>
                <a:ext cx="251595" cy="386553"/>
              </a:xfrm>
              <a:custGeom>
                <a:rect b="b" l="l" r="r" t="t"/>
                <a:pathLst>
                  <a:path extrusionOk="0" h="386553" w="251595">
                    <a:moveTo>
                      <a:pt x="251596" y="122032"/>
                    </a:moveTo>
                    <a:cubicBezTo>
                      <a:pt x="234293" y="220553"/>
                      <a:pt x="163456" y="297701"/>
                      <a:pt x="120404" y="386553"/>
                    </a:cubicBezTo>
                    <a:cubicBezTo>
                      <a:pt x="103915" y="325588"/>
                      <a:pt x="89768" y="263809"/>
                      <a:pt x="67988" y="204269"/>
                    </a:cubicBezTo>
                    <a:cubicBezTo>
                      <a:pt x="44477" y="137808"/>
                      <a:pt x="22493" y="68700"/>
                      <a:pt x="0" y="0"/>
                    </a:cubicBezTo>
                    <a:cubicBezTo>
                      <a:pt x="87224" y="33485"/>
                      <a:pt x="163659" y="88954"/>
                      <a:pt x="251596" y="1220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13419322" y="6684989"/>
                <a:ext cx="268897" cy="177501"/>
              </a:xfrm>
              <a:custGeom>
                <a:rect b="b" l="l" r="r" t="t"/>
                <a:pathLst>
                  <a:path extrusionOk="0" h="177501" w="268897">
                    <a:moveTo>
                      <a:pt x="263300" y="61474"/>
                    </a:moveTo>
                    <a:cubicBezTo>
                      <a:pt x="265234" y="62390"/>
                      <a:pt x="266964" y="63408"/>
                      <a:pt x="268898" y="64324"/>
                    </a:cubicBezTo>
                    <a:cubicBezTo>
                      <a:pt x="204981" y="89259"/>
                      <a:pt x="140047" y="111447"/>
                      <a:pt x="78064" y="140861"/>
                    </a:cubicBezTo>
                    <a:cubicBezTo>
                      <a:pt x="52619" y="153888"/>
                      <a:pt x="26564" y="166305"/>
                      <a:pt x="0" y="177501"/>
                    </a:cubicBezTo>
                    <a:cubicBezTo>
                      <a:pt x="17506" y="128139"/>
                      <a:pt x="41627" y="78776"/>
                      <a:pt x="55876" y="27785"/>
                    </a:cubicBezTo>
                    <a:cubicBezTo>
                      <a:pt x="61372" y="18320"/>
                      <a:pt x="67072" y="9058"/>
                      <a:pt x="73280" y="0"/>
                    </a:cubicBezTo>
                    <a:cubicBezTo>
                      <a:pt x="137604" y="16081"/>
                      <a:pt x="202742" y="34197"/>
                      <a:pt x="263300" y="614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13676413" y="6289479"/>
                <a:ext cx="150122" cy="238364"/>
              </a:xfrm>
              <a:custGeom>
                <a:rect b="b" l="l" r="r" t="t"/>
                <a:pathLst>
                  <a:path extrusionOk="0" h="238364" w="150122">
                    <a:moveTo>
                      <a:pt x="132210" y="158367"/>
                    </a:moveTo>
                    <a:cubicBezTo>
                      <a:pt x="138724" y="184829"/>
                      <a:pt x="144423" y="211597"/>
                      <a:pt x="150123" y="238364"/>
                    </a:cubicBezTo>
                    <a:cubicBezTo>
                      <a:pt x="101880" y="217907"/>
                      <a:pt x="50584" y="204777"/>
                      <a:pt x="0" y="191241"/>
                    </a:cubicBezTo>
                    <a:cubicBezTo>
                      <a:pt x="35724" y="130072"/>
                      <a:pt x="73280" y="67581"/>
                      <a:pt x="95264" y="0"/>
                    </a:cubicBezTo>
                    <a:cubicBezTo>
                      <a:pt x="107274" y="52619"/>
                      <a:pt x="119589" y="105340"/>
                      <a:pt x="132210" y="1583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12921423" y="5758604"/>
                <a:ext cx="306759" cy="249152"/>
              </a:xfrm>
              <a:custGeom>
                <a:rect b="b" l="l" r="r" t="t"/>
                <a:pathLst>
                  <a:path extrusionOk="0" h="249152" w="306759">
                    <a:moveTo>
                      <a:pt x="285997" y="0"/>
                    </a:moveTo>
                    <a:cubicBezTo>
                      <a:pt x="287320" y="57403"/>
                      <a:pt x="300754" y="115111"/>
                      <a:pt x="306759" y="172005"/>
                    </a:cubicBezTo>
                    <a:cubicBezTo>
                      <a:pt x="249255" y="203251"/>
                      <a:pt x="182183" y="212207"/>
                      <a:pt x="119182" y="227271"/>
                    </a:cubicBezTo>
                    <a:cubicBezTo>
                      <a:pt x="101575" y="232767"/>
                      <a:pt x="73484" y="237448"/>
                      <a:pt x="55571" y="249153"/>
                    </a:cubicBezTo>
                    <a:cubicBezTo>
                      <a:pt x="47123" y="221469"/>
                      <a:pt x="38167" y="193887"/>
                      <a:pt x="28498" y="166509"/>
                    </a:cubicBezTo>
                    <a:cubicBezTo>
                      <a:pt x="20254" y="142693"/>
                      <a:pt x="13333" y="118164"/>
                      <a:pt x="3766" y="94756"/>
                    </a:cubicBezTo>
                    <a:cubicBezTo>
                      <a:pt x="13231" y="85494"/>
                      <a:pt x="15368" y="66665"/>
                      <a:pt x="102" y="60253"/>
                    </a:cubicBezTo>
                    <a:cubicBezTo>
                      <a:pt x="102" y="60151"/>
                      <a:pt x="102" y="59947"/>
                      <a:pt x="0" y="59846"/>
                    </a:cubicBezTo>
                    <a:cubicBezTo>
                      <a:pt x="1527" y="59337"/>
                      <a:pt x="2952" y="58828"/>
                      <a:pt x="4478" y="58522"/>
                    </a:cubicBezTo>
                    <a:cubicBezTo>
                      <a:pt x="9058" y="67479"/>
                      <a:pt x="17506" y="74502"/>
                      <a:pt x="28193" y="75519"/>
                    </a:cubicBezTo>
                    <a:cubicBezTo>
                      <a:pt x="41322" y="77759"/>
                      <a:pt x="53739" y="72975"/>
                      <a:pt x="65749" y="68395"/>
                    </a:cubicBezTo>
                    <a:cubicBezTo>
                      <a:pt x="110531" y="54044"/>
                      <a:pt x="155822" y="41118"/>
                      <a:pt x="200706" y="26870"/>
                    </a:cubicBezTo>
                    <a:cubicBezTo>
                      <a:pt x="229306" y="18117"/>
                      <a:pt x="257600" y="9160"/>
                      <a:pt x="2859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13014449" y="6124598"/>
                <a:ext cx="265233" cy="197245"/>
              </a:xfrm>
              <a:custGeom>
                <a:rect b="b" l="l" r="r" t="t"/>
                <a:pathLst>
                  <a:path extrusionOk="0" h="197245" w="265233">
                    <a:moveTo>
                      <a:pt x="231851" y="0"/>
                    </a:moveTo>
                    <a:cubicBezTo>
                      <a:pt x="248644" y="39083"/>
                      <a:pt x="251596" y="82847"/>
                      <a:pt x="265234" y="122846"/>
                    </a:cubicBezTo>
                    <a:cubicBezTo>
                      <a:pt x="192971" y="149207"/>
                      <a:pt x="122541" y="181470"/>
                      <a:pt x="46920" y="197246"/>
                    </a:cubicBezTo>
                    <a:cubicBezTo>
                      <a:pt x="30941" y="136993"/>
                      <a:pt x="15979" y="76537"/>
                      <a:pt x="0" y="16285"/>
                    </a:cubicBezTo>
                    <a:cubicBezTo>
                      <a:pt x="3766" y="17608"/>
                      <a:pt x="8346" y="18727"/>
                      <a:pt x="13842" y="19338"/>
                    </a:cubicBezTo>
                    <a:cubicBezTo>
                      <a:pt x="87427" y="28701"/>
                      <a:pt x="159588" y="14656"/>
                      <a:pt x="2318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13355405" y="5599118"/>
                <a:ext cx="313273" cy="261384"/>
              </a:xfrm>
              <a:custGeom>
                <a:rect b="b" l="l" r="r" t="t"/>
                <a:pathLst>
                  <a:path extrusionOk="0" h="261384" w="313273">
                    <a:moveTo>
                      <a:pt x="313273" y="222996"/>
                    </a:moveTo>
                    <a:cubicBezTo>
                      <a:pt x="311034" y="225642"/>
                      <a:pt x="309711" y="228390"/>
                      <a:pt x="309405" y="230833"/>
                    </a:cubicBezTo>
                    <a:cubicBezTo>
                      <a:pt x="289864" y="220248"/>
                      <a:pt x="265132" y="229612"/>
                      <a:pt x="244064" y="231342"/>
                    </a:cubicBezTo>
                    <a:cubicBezTo>
                      <a:pt x="12315" y="269916"/>
                      <a:pt x="93229" y="304927"/>
                      <a:pt x="0" y="109208"/>
                    </a:cubicBezTo>
                    <a:cubicBezTo>
                      <a:pt x="67275" y="85494"/>
                      <a:pt x="134042" y="60660"/>
                      <a:pt x="200605" y="34910"/>
                    </a:cubicBezTo>
                    <a:cubicBezTo>
                      <a:pt x="227779" y="23918"/>
                      <a:pt x="254547" y="12213"/>
                      <a:pt x="281213" y="0"/>
                    </a:cubicBezTo>
                    <a:cubicBezTo>
                      <a:pt x="279585" y="27582"/>
                      <a:pt x="281009" y="54858"/>
                      <a:pt x="284368" y="82033"/>
                    </a:cubicBezTo>
                    <a:cubicBezTo>
                      <a:pt x="282536" y="93229"/>
                      <a:pt x="282231" y="104831"/>
                      <a:pt x="282333" y="116231"/>
                    </a:cubicBezTo>
                    <a:cubicBezTo>
                      <a:pt x="282333" y="118572"/>
                      <a:pt x="284266" y="120505"/>
                      <a:pt x="286607" y="120505"/>
                    </a:cubicBezTo>
                    <a:cubicBezTo>
                      <a:pt x="288032" y="120200"/>
                      <a:pt x="289050" y="119386"/>
                      <a:pt x="289762" y="118470"/>
                    </a:cubicBezTo>
                    <a:cubicBezTo>
                      <a:pt x="296073" y="153481"/>
                      <a:pt x="304622" y="188289"/>
                      <a:pt x="313273" y="22299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13500234" y="5982719"/>
                <a:ext cx="232563" cy="198772"/>
              </a:xfrm>
              <a:custGeom>
                <a:rect b="b" l="l" r="r" t="t"/>
                <a:pathLst>
                  <a:path extrusionOk="0" h="198772" w="232563">
                    <a:moveTo>
                      <a:pt x="203658" y="0"/>
                    </a:moveTo>
                    <a:cubicBezTo>
                      <a:pt x="213123" y="44477"/>
                      <a:pt x="222792" y="88954"/>
                      <a:pt x="232563" y="133329"/>
                    </a:cubicBezTo>
                    <a:cubicBezTo>
                      <a:pt x="204167" y="142388"/>
                      <a:pt x="175873" y="151649"/>
                      <a:pt x="147680" y="161522"/>
                    </a:cubicBezTo>
                    <a:cubicBezTo>
                      <a:pt x="102999" y="175466"/>
                      <a:pt x="57708" y="187272"/>
                      <a:pt x="12417" y="198773"/>
                    </a:cubicBezTo>
                    <a:cubicBezTo>
                      <a:pt x="13028" y="150326"/>
                      <a:pt x="3969" y="101167"/>
                      <a:pt x="0" y="52721"/>
                    </a:cubicBezTo>
                    <a:cubicBezTo>
                      <a:pt x="63611" y="21170"/>
                      <a:pt x="135976" y="17709"/>
                      <a:pt x="2036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13804044" y="5936512"/>
                <a:ext cx="731072" cy="388283"/>
              </a:xfrm>
              <a:custGeom>
                <a:rect b="b" l="l" r="r" t="t"/>
                <a:pathLst>
                  <a:path extrusionOk="0" h="388283" w="731072">
                    <a:moveTo>
                      <a:pt x="693618" y="42034"/>
                    </a:moveTo>
                    <a:cubicBezTo>
                      <a:pt x="705119" y="82949"/>
                      <a:pt x="717943" y="123559"/>
                      <a:pt x="731072" y="164168"/>
                    </a:cubicBezTo>
                    <a:cubicBezTo>
                      <a:pt x="702778" y="172819"/>
                      <a:pt x="673771" y="186559"/>
                      <a:pt x="656571" y="191037"/>
                    </a:cubicBezTo>
                    <a:cubicBezTo>
                      <a:pt x="583901" y="213327"/>
                      <a:pt x="509400" y="230324"/>
                      <a:pt x="437137" y="254038"/>
                    </a:cubicBezTo>
                    <a:cubicBezTo>
                      <a:pt x="399174" y="268796"/>
                      <a:pt x="361618" y="284673"/>
                      <a:pt x="321822" y="294037"/>
                    </a:cubicBezTo>
                    <a:cubicBezTo>
                      <a:pt x="225744" y="317242"/>
                      <a:pt x="135467" y="359175"/>
                      <a:pt x="41118" y="388283"/>
                    </a:cubicBezTo>
                    <a:cubicBezTo>
                      <a:pt x="27378" y="334138"/>
                      <a:pt x="13638" y="279890"/>
                      <a:pt x="0" y="225744"/>
                    </a:cubicBezTo>
                    <a:cubicBezTo>
                      <a:pt x="39388" y="213937"/>
                      <a:pt x="78674" y="202233"/>
                      <a:pt x="118063" y="190732"/>
                    </a:cubicBezTo>
                    <a:cubicBezTo>
                      <a:pt x="166712" y="172819"/>
                      <a:pt x="215363" y="154906"/>
                      <a:pt x="264928" y="138927"/>
                    </a:cubicBezTo>
                    <a:cubicBezTo>
                      <a:pt x="249763" y="176076"/>
                      <a:pt x="267269" y="226456"/>
                      <a:pt x="318871" y="240298"/>
                    </a:cubicBezTo>
                    <a:cubicBezTo>
                      <a:pt x="377902" y="254343"/>
                      <a:pt x="454032" y="223505"/>
                      <a:pt x="461564" y="157451"/>
                    </a:cubicBezTo>
                    <a:cubicBezTo>
                      <a:pt x="466347" y="130988"/>
                      <a:pt x="457798" y="100455"/>
                      <a:pt x="436017" y="85188"/>
                    </a:cubicBezTo>
                    <a:cubicBezTo>
                      <a:pt x="517949" y="55062"/>
                      <a:pt x="598761" y="21170"/>
                      <a:pt x="683542" y="0"/>
                    </a:cubicBezTo>
                    <a:cubicBezTo>
                      <a:pt x="686799" y="14045"/>
                      <a:pt x="690157" y="27989"/>
                      <a:pt x="693618" y="420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13877527" y="6281235"/>
                <a:ext cx="744099" cy="389504"/>
              </a:xfrm>
              <a:custGeom>
                <a:rect b="b" l="l" r="r" t="t"/>
                <a:pathLst>
                  <a:path extrusionOk="0" h="389504" w="744099">
                    <a:moveTo>
                      <a:pt x="713668" y="0"/>
                    </a:moveTo>
                    <a:cubicBezTo>
                      <a:pt x="725881" y="44172"/>
                      <a:pt x="736568" y="88547"/>
                      <a:pt x="744100" y="133635"/>
                    </a:cubicBezTo>
                    <a:cubicBezTo>
                      <a:pt x="658911" y="173633"/>
                      <a:pt x="570263" y="206304"/>
                      <a:pt x="482021" y="239077"/>
                    </a:cubicBezTo>
                    <a:cubicBezTo>
                      <a:pt x="482123" y="238364"/>
                      <a:pt x="482225" y="237652"/>
                      <a:pt x="482326" y="236939"/>
                    </a:cubicBezTo>
                    <a:cubicBezTo>
                      <a:pt x="483650" y="221775"/>
                      <a:pt x="484362" y="203963"/>
                      <a:pt x="471131" y="193378"/>
                    </a:cubicBezTo>
                    <a:cubicBezTo>
                      <a:pt x="471945" y="126103"/>
                      <a:pt x="390930" y="99844"/>
                      <a:pt x="336987" y="123762"/>
                    </a:cubicBezTo>
                    <a:cubicBezTo>
                      <a:pt x="267676" y="154499"/>
                      <a:pt x="253835" y="246099"/>
                      <a:pt x="311848" y="287116"/>
                    </a:cubicBezTo>
                    <a:cubicBezTo>
                      <a:pt x="238161" y="313375"/>
                      <a:pt x="168341" y="349913"/>
                      <a:pt x="94246" y="375256"/>
                    </a:cubicBezTo>
                    <a:cubicBezTo>
                      <a:pt x="80608" y="380345"/>
                      <a:pt x="66868" y="385026"/>
                      <a:pt x="53026" y="389505"/>
                    </a:cubicBezTo>
                    <a:cubicBezTo>
                      <a:pt x="52925" y="388894"/>
                      <a:pt x="52925" y="388385"/>
                      <a:pt x="52823" y="387775"/>
                    </a:cubicBezTo>
                    <a:cubicBezTo>
                      <a:pt x="35215" y="316835"/>
                      <a:pt x="16997" y="245794"/>
                      <a:pt x="0" y="174549"/>
                    </a:cubicBezTo>
                    <a:cubicBezTo>
                      <a:pt x="916" y="174651"/>
                      <a:pt x="1730" y="174753"/>
                      <a:pt x="2443" y="174753"/>
                    </a:cubicBezTo>
                    <a:cubicBezTo>
                      <a:pt x="93636" y="181369"/>
                      <a:pt x="183608" y="148800"/>
                      <a:pt x="271239" y="127528"/>
                    </a:cubicBezTo>
                    <a:cubicBezTo>
                      <a:pt x="419428" y="86410"/>
                      <a:pt x="563545" y="32874"/>
                      <a:pt x="7136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12638277" y="5042282"/>
                <a:ext cx="459518" cy="510934"/>
              </a:xfrm>
              <a:custGeom>
                <a:rect b="b" l="l" r="r" t="t"/>
                <a:pathLst>
                  <a:path extrusionOk="0" h="510934" w="459518">
                    <a:moveTo>
                      <a:pt x="458918" y="374552"/>
                    </a:moveTo>
                    <a:cubicBezTo>
                      <a:pt x="463294" y="403253"/>
                      <a:pt x="443142" y="409156"/>
                      <a:pt x="419326" y="401828"/>
                    </a:cubicBezTo>
                    <a:cubicBezTo>
                      <a:pt x="384925" y="318268"/>
                      <a:pt x="376375" y="224022"/>
                      <a:pt x="334341" y="143617"/>
                    </a:cubicBezTo>
                    <a:cubicBezTo>
                      <a:pt x="321008" y="123567"/>
                      <a:pt x="290373" y="131200"/>
                      <a:pt x="287116" y="154711"/>
                    </a:cubicBezTo>
                    <a:cubicBezTo>
                      <a:pt x="279483" y="196033"/>
                      <a:pt x="278974" y="238271"/>
                      <a:pt x="276735" y="280102"/>
                    </a:cubicBezTo>
                    <a:cubicBezTo>
                      <a:pt x="274190" y="305241"/>
                      <a:pt x="275208" y="334960"/>
                      <a:pt x="262384" y="359488"/>
                    </a:cubicBezTo>
                    <a:cubicBezTo>
                      <a:pt x="238975" y="364374"/>
                      <a:pt x="219230" y="354196"/>
                      <a:pt x="208340" y="333230"/>
                    </a:cubicBezTo>
                    <a:cubicBezTo>
                      <a:pt x="185338" y="299236"/>
                      <a:pt x="170478" y="263410"/>
                      <a:pt x="150326" y="226871"/>
                    </a:cubicBezTo>
                    <a:cubicBezTo>
                      <a:pt x="142693" y="207330"/>
                      <a:pt x="116943" y="187178"/>
                      <a:pt x="99641" y="208348"/>
                    </a:cubicBezTo>
                    <a:cubicBezTo>
                      <a:pt x="87020" y="227177"/>
                      <a:pt x="99030" y="251705"/>
                      <a:pt x="100150" y="272468"/>
                    </a:cubicBezTo>
                    <a:cubicBezTo>
                      <a:pt x="107987" y="322950"/>
                      <a:pt x="120098" y="372618"/>
                      <a:pt x="132006" y="422184"/>
                    </a:cubicBezTo>
                    <a:cubicBezTo>
                      <a:pt x="136688" y="450682"/>
                      <a:pt x="146662" y="484574"/>
                      <a:pt x="130683" y="510934"/>
                    </a:cubicBezTo>
                    <a:cubicBezTo>
                      <a:pt x="125594" y="510018"/>
                      <a:pt x="120505" y="508797"/>
                      <a:pt x="115722" y="506660"/>
                    </a:cubicBezTo>
                    <a:cubicBezTo>
                      <a:pt x="62594" y="394602"/>
                      <a:pt x="49362" y="267786"/>
                      <a:pt x="0" y="154304"/>
                    </a:cubicBezTo>
                    <a:cubicBezTo>
                      <a:pt x="5903" y="146670"/>
                      <a:pt x="509" y="136391"/>
                      <a:pt x="712" y="127638"/>
                    </a:cubicBezTo>
                    <a:cubicBezTo>
                      <a:pt x="204" y="117460"/>
                      <a:pt x="2443" y="107384"/>
                      <a:pt x="6717" y="98020"/>
                    </a:cubicBezTo>
                    <a:cubicBezTo>
                      <a:pt x="25139" y="89776"/>
                      <a:pt x="45291" y="85095"/>
                      <a:pt x="63917" y="77258"/>
                    </a:cubicBezTo>
                    <a:cubicBezTo>
                      <a:pt x="105137" y="130081"/>
                      <a:pt x="136281" y="225345"/>
                      <a:pt x="207017" y="243563"/>
                    </a:cubicBezTo>
                    <a:cubicBezTo>
                      <a:pt x="228288" y="244683"/>
                      <a:pt x="241418" y="225650"/>
                      <a:pt x="244878" y="206821"/>
                    </a:cubicBezTo>
                    <a:cubicBezTo>
                      <a:pt x="257702" y="168044"/>
                      <a:pt x="267982" y="128656"/>
                      <a:pt x="274496" y="88351"/>
                    </a:cubicBezTo>
                    <a:cubicBezTo>
                      <a:pt x="280908" y="60159"/>
                      <a:pt x="278363" y="30745"/>
                      <a:pt x="293935" y="4792"/>
                    </a:cubicBezTo>
                    <a:cubicBezTo>
                      <a:pt x="310016" y="-2435"/>
                      <a:pt x="330677" y="924"/>
                      <a:pt x="348488" y="8"/>
                    </a:cubicBezTo>
                    <a:cubicBezTo>
                      <a:pt x="373933" y="76036"/>
                      <a:pt x="391439" y="154914"/>
                      <a:pt x="420649" y="229925"/>
                    </a:cubicBezTo>
                    <a:cubicBezTo>
                      <a:pt x="436323" y="276946"/>
                      <a:pt x="453320" y="324884"/>
                      <a:pt x="458918" y="3745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13213019" y="4873219"/>
                <a:ext cx="287788" cy="506974"/>
              </a:xfrm>
              <a:custGeom>
                <a:rect b="b" l="l" r="r" t="t"/>
                <a:pathLst>
                  <a:path extrusionOk="0" h="506974" w="287788">
                    <a:moveTo>
                      <a:pt x="99437" y="238280"/>
                    </a:moveTo>
                    <a:cubicBezTo>
                      <a:pt x="214548" y="291103"/>
                      <a:pt x="192768" y="74418"/>
                      <a:pt x="107478" y="64647"/>
                    </a:cubicBezTo>
                    <a:cubicBezTo>
                      <a:pt x="83153" y="58438"/>
                      <a:pt x="47327" y="71466"/>
                      <a:pt x="67784" y="100066"/>
                    </a:cubicBezTo>
                    <a:cubicBezTo>
                      <a:pt x="57912" y="147087"/>
                      <a:pt x="45597" y="213752"/>
                      <a:pt x="99437" y="238280"/>
                    </a:cubicBezTo>
                    <a:close/>
                    <a:moveTo>
                      <a:pt x="207424" y="160624"/>
                    </a:moveTo>
                    <a:cubicBezTo>
                      <a:pt x="218620" y="197060"/>
                      <a:pt x="326504" y="438580"/>
                      <a:pt x="272969" y="444178"/>
                    </a:cubicBezTo>
                    <a:cubicBezTo>
                      <a:pt x="272867" y="444178"/>
                      <a:pt x="272867" y="444178"/>
                      <a:pt x="272867" y="444178"/>
                    </a:cubicBezTo>
                    <a:cubicBezTo>
                      <a:pt x="266862" y="444076"/>
                      <a:pt x="260857" y="440106"/>
                      <a:pt x="258313" y="434407"/>
                    </a:cubicBezTo>
                    <a:cubicBezTo>
                      <a:pt x="231647" y="378632"/>
                      <a:pt x="222385" y="294564"/>
                      <a:pt x="139640" y="324079"/>
                    </a:cubicBezTo>
                    <a:cubicBezTo>
                      <a:pt x="114908" y="328558"/>
                      <a:pt x="86003" y="343112"/>
                      <a:pt x="88343" y="372017"/>
                    </a:cubicBezTo>
                    <a:cubicBezTo>
                      <a:pt x="82847" y="414967"/>
                      <a:pt x="89768" y="465653"/>
                      <a:pt x="72364" y="506975"/>
                    </a:cubicBezTo>
                    <a:cubicBezTo>
                      <a:pt x="15776" y="501682"/>
                      <a:pt x="9669" y="182404"/>
                      <a:pt x="0" y="64342"/>
                    </a:cubicBezTo>
                    <a:cubicBezTo>
                      <a:pt x="1120" y="63731"/>
                      <a:pt x="2137" y="62815"/>
                      <a:pt x="2850" y="61594"/>
                    </a:cubicBezTo>
                    <a:cubicBezTo>
                      <a:pt x="5394" y="50296"/>
                      <a:pt x="4580" y="38286"/>
                      <a:pt x="5293" y="26582"/>
                    </a:cubicBezTo>
                    <a:cubicBezTo>
                      <a:pt x="13129" y="28516"/>
                      <a:pt x="21984" y="26378"/>
                      <a:pt x="28396" y="18134"/>
                    </a:cubicBezTo>
                    <a:cubicBezTo>
                      <a:pt x="52110" y="-10364"/>
                      <a:pt x="99539" y="1341"/>
                      <a:pt x="131192" y="9076"/>
                    </a:cubicBezTo>
                    <a:cubicBezTo>
                      <a:pt x="163863" y="53553"/>
                      <a:pt x="183099" y="110345"/>
                      <a:pt x="207424" y="1606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13497488" y="4710949"/>
                <a:ext cx="347143" cy="453337"/>
              </a:xfrm>
              <a:custGeom>
                <a:rect b="b" l="l" r="r" t="t"/>
                <a:pathLst>
                  <a:path extrusionOk="0" h="453337" w="347143">
                    <a:moveTo>
                      <a:pt x="343399" y="2293"/>
                    </a:moveTo>
                    <a:cubicBezTo>
                      <a:pt x="363857" y="65395"/>
                      <a:pt x="295462" y="74148"/>
                      <a:pt x="259636" y="106310"/>
                    </a:cubicBezTo>
                    <a:cubicBezTo>
                      <a:pt x="230120" y="129006"/>
                      <a:pt x="251697" y="167784"/>
                      <a:pt x="254140" y="197808"/>
                    </a:cubicBezTo>
                    <a:cubicBezTo>
                      <a:pt x="267371" y="281266"/>
                      <a:pt x="310016" y="368897"/>
                      <a:pt x="284572" y="453170"/>
                    </a:cubicBezTo>
                    <a:cubicBezTo>
                      <a:pt x="284165" y="453271"/>
                      <a:pt x="283859" y="453271"/>
                      <a:pt x="283452" y="453271"/>
                    </a:cubicBezTo>
                    <a:cubicBezTo>
                      <a:pt x="275615" y="453577"/>
                      <a:pt x="267676" y="452864"/>
                      <a:pt x="260145" y="450422"/>
                    </a:cubicBezTo>
                    <a:cubicBezTo>
                      <a:pt x="228187" y="390983"/>
                      <a:pt x="210172" y="325031"/>
                      <a:pt x="194295" y="259791"/>
                    </a:cubicBezTo>
                    <a:cubicBezTo>
                      <a:pt x="178417" y="200862"/>
                      <a:pt x="164881" y="88499"/>
                      <a:pt x="78064" y="125749"/>
                    </a:cubicBezTo>
                    <a:cubicBezTo>
                      <a:pt x="55876" y="131754"/>
                      <a:pt x="28193" y="141321"/>
                      <a:pt x="6921" y="129006"/>
                    </a:cubicBezTo>
                    <a:cubicBezTo>
                      <a:pt x="2443" y="121984"/>
                      <a:pt x="1323" y="112824"/>
                      <a:pt x="0" y="104580"/>
                    </a:cubicBezTo>
                    <a:cubicBezTo>
                      <a:pt x="16590" y="98575"/>
                      <a:pt x="14351" y="78626"/>
                      <a:pt x="18320" y="64479"/>
                    </a:cubicBezTo>
                    <a:cubicBezTo>
                      <a:pt x="100760" y="38627"/>
                      <a:pt x="184626" y="21834"/>
                      <a:pt x="270832" y="6669"/>
                    </a:cubicBezTo>
                    <a:cubicBezTo>
                      <a:pt x="294953" y="3107"/>
                      <a:pt x="318769" y="-3509"/>
                      <a:pt x="343399" y="229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13982934" y="4450991"/>
                <a:ext cx="326785" cy="588347"/>
              </a:xfrm>
              <a:custGeom>
                <a:rect b="b" l="l" r="r" t="t"/>
                <a:pathLst>
                  <a:path extrusionOk="0" h="588347" w="326785">
                    <a:moveTo>
                      <a:pt x="290509" y="246780"/>
                    </a:moveTo>
                    <a:cubicBezTo>
                      <a:pt x="299974" y="304081"/>
                      <a:pt x="366741" y="425400"/>
                      <a:pt x="291221" y="457155"/>
                    </a:cubicBezTo>
                    <a:cubicBezTo>
                      <a:pt x="263334" y="415223"/>
                      <a:pt x="263029" y="278331"/>
                      <a:pt x="192089" y="298992"/>
                    </a:cubicBezTo>
                    <a:cubicBezTo>
                      <a:pt x="155653" y="308661"/>
                      <a:pt x="113313" y="318635"/>
                      <a:pt x="89192" y="349576"/>
                    </a:cubicBezTo>
                    <a:cubicBezTo>
                      <a:pt x="80744" y="365758"/>
                      <a:pt x="87665" y="384791"/>
                      <a:pt x="86444" y="402195"/>
                    </a:cubicBezTo>
                    <a:cubicBezTo>
                      <a:pt x="85629" y="463262"/>
                      <a:pt x="108326" y="532064"/>
                      <a:pt x="77385" y="588347"/>
                    </a:cubicBezTo>
                    <a:cubicBezTo>
                      <a:pt x="30669" y="567381"/>
                      <a:pt x="18558" y="331052"/>
                      <a:pt x="8889" y="273548"/>
                    </a:cubicBezTo>
                    <a:cubicBezTo>
                      <a:pt x="2782" y="204237"/>
                      <a:pt x="-11772" y="128921"/>
                      <a:pt x="18558" y="63376"/>
                    </a:cubicBezTo>
                    <a:cubicBezTo>
                      <a:pt x="47972" y="119252"/>
                      <a:pt x="25173" y="189988"/>
                      <a:pt x="55198" y="246271"/>
                    </a:cubicBezTo>
                    <a:cubicBezTo>
                      <a:pt x="67411" y="267237"/>
                      <a:pt x="92957" y="279756"/>
                      <a:pt x="116672" y="271207"/>
                    </a:cubicBezTo>
                    <a:cubicBezTo>
                      <a:pt x="141200" y="262250"/>
                      <a:pt x="168579" y="255126"/>
                      <a:pt x="187611" y="236602"/>
                    </a:cubicBezTo>
                    <a:cubicBezTo>
                      <a:pt x="224557" y="207392"/>
                      <a:pt x="147612" y="-30260"/>
                      <a:pt x="229340" y="3225"/>
                    </a:cubicBezTo>
                    <a:cubicBezTo>
                      <a:pt x="235956" y="11672"/>
                      <a:pt x="236668" y="19204"/>
                      <a:pt x="239518" y="30705"/>
                    </a:cubicBezTo>
                    <a:cubicBezTo>
                      <a:pt x="254276" y="103069"/>
                      <a:pt x="272698" y="174925"/>
                      <a:pt x="290509" y="2467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13304414" y="4979187"/>
                <a:ext cx="35418" cy="86816"/>
              </a:xfrm>
              <a:custGeom>
                <a:rect b="b" l="l" r="r" t="t"/>
                <a:pathLst>
                  <a:path extrusionOk="0" h="86816" w="35418">
                    <a:moveTo>
                      <a:pt x="0" y="0"/>
                    </a:moveTo>
                    <a:cubicBezTo>
                      <a:pt x="37149" y="5598"/>
                      <a:pt x="34808" y="57810"/>
                      <a:pt x="35419" y="86817"/>
                    </a:cubicBezTo>
                    <a:cubicBezTo>
                      <a:pt x="-204" y="76028"/>
                      <a:pt x="9771" y="2860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12994398" y="5714432"/>
                <a:ext cx="696569" cy="511536"/>
              </a:xfrm>
              <a:custGeom>
                <a:rect b="b" l="l" r="r" t="t"/>
                <a:pathLst>
                  <a:path extrusionOk="0" h="511536" w="696569">
                    <a:moveTo>
                      <a:pt x="696569" y="203251"/>
                    </a:moveTo>
                    <a:cubicBezTo>
                      <a:pt x="695755" y="203353"/>
                      <a:pt x="694941" y="203556"/>
                      <a:pt x="694127" y="203760"/>
                    </a:cubicBezTo>
                    <a:cubicBezTo>
                      <a:pt x="622068" y="231647"/>
                      <a:pt x="526600" y="230527"/>
                      <a:pt x="474286" y="293223"/>
                    </a:cubicBezTo>
                    <a:cubicBezTo>
                      <a:pt x="446399" y="283147"/>
                      <a:pt x="464006" y="386248"/>
                      <a:pt x="460851" y="403652"/>
                    </a:cubicBezTo>
                    <a:cubicBezTo>
                      <a:pt x="464922" y="427468"/>
                      <a:pt x="456475" y="458307"/>
                      <a:pt x="468485" y="479477"/>
                    </a:cubicBezTo>
                    <a:cubicBezTo>
                      <a:pt x="428689" y="489451"/>
                      <a:pt x="389098" y="499832"/>
                      <a:pt x="349811" y="511537"/>
                    </a:cubicBezTo>
                    <a:cubicBezTo>
                      <a:pt x="286811" y="232970"/>
                      <a:pt x="268389" y="384721"/>
                      <a:pt x="38879" y="395510"/>
                    </a:cubicBezTo>
                    <a:cubicBezTo>
                      <a:pt x="27684" y="395612"/>
                      <a:pt x="19033" y="398156"/>
                      <a:pt x="13435" y="401820"/>
                    </a:cubicBezTo>
                    <a:cubicBezTo>
                      <a:pt x="9058" y="385637"/>
                      <a:pt x="4682" y="369556"/>
                      <a:pt x="0" y="353475"/>
                    </a:cubicBezTo>
                    <a:cubicBezTo>
                      <a:pt x="18320" y="353374"/>
                      <a:pt x="39795" y="343094"/>
                      <a:pt x="58828" y="339023"/>
                    </a:cubicBezTo>
                    <a:cubicBezTo>
                      <a:pt x="120200" y="324774"/>
                      <a:pt x="185033" y="311950"/>
                      <a:pt x="244267" y="286200"/>
                    </a:cubicBezTo>
                    <a:cubicBezTo>
                      <a:pt x="296480" y="263096"/>
                      <a:pt x="305843" y="235107"/>
                      <a:pt x="288745" y="182386"/>
                    </a:cubicBezTo>
                    <a:cubicBezTo>
                      <a:pt x="278160" y="130683"/>
                      <a:pt x="268796" y="80710"/>
                      <a:pt x="258211" y="29210"/>
                    </a:cubicBezTo>
                    <a:cubicBezTo>
                      <a:pt x="286811" y="19643"/>
                      <a:pt x="315309" y="9872"/>
                      <a:pt x="343806" y="0"/>
                    </a:cubicBezTo>
                    <a:cubicBezTo>
                      <a:pt x="346758" y="30025"/>
                      <a:pt x="365689" y="83356"/>
                      <a:pt x="365282" y="94145"/>
                    </a:cubicBezTo>
                    <a:cubicBezTo>
                      <a:pt x="373627" y="134551"/>
                      <a:pt x="371694" y="192971"/>
                      <a:pt x="423804" y="201622"/>
                    </a:cubicBezTo>
                    <a:cubicBezTo>
                      <a:pt x="497593" y="211088"/>
                      <a:pt x="570975" y="182285"/>
                      <a:pt x="644764" y="178519"/>
                    </a:cubicBezTo>
                    <a:cubicBezTo>
                      <a:pt x="657385" y="178315"/>
                      <a:pt x="671430" y="176076"/>
                      <a:pt x="679573" y="164880"/>
                    </a:cubicBezTo>
                    <a:cubicBezTo>
                      <a:pt x="682422" y="161420"/>
                      <a:pt x="684254" y="157451"/>
                      <a:pt x="685374" y="153176"/>
                    </a:cubicBezTo>
                    <a:cubicBezTo>
                      <a:pt x="689445" y="169868"/>
                      <a:pt x="693211" y="186559"/>
                      <a:pt x="696569" y="203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13720891" y="5631687"/>
                <a:ext cx="715296" cy="268083"/>
              </a:xfrm>
              <a:custGeom>
                <a:rect b="b" l="l" r="r" t="t"/>
                <a:pathLst>
                  <a:path extrusionOk="0" h="268083" w="715296">
                    <a:moveTo>
                      <a:pt x="687817" y="0"/>
                    </a:moveTo>
                    <a:cubicBezTo>
                      <a:pt x="697485" y="32671"/>
                      <a:pt x="706544" y="65342"/>
                      <a:pt x="715297" y="98318"/>
                    </a:cubicBezTo>
                    <a:cubicBezTo>
                      <a:pt x="624307" y="119487"/>
                      <a:pt x="533114" y="140657"/>
                      <a:pt x="443244" y="166000"/>
                    </a:cubicBezTo>
                    <a:cubicBezTo>
                      <a:pt x="374136" y="172819"/>
                      <a:pt x="310220" y="202437"/>
                      <a:pt x="241621" y="210477"/>
                    </a:cubicBezTo>
                    <a:cubicBezTo>
                      <a:pt x="177705" y="213836"/>
                      <a:pt x="118368" y="238670"/>
                      <a:pt x="57606" y="256277"/>
                    </a:cubicBezTo>
                    <a:cubicBezTo>
                      <a:pt x="49159" y="259127"/>
                      <a:pt x="31144" y="262486"/>
                      <a:pt x="16997" y="268083"/>
                    </a:cubicBezTo>
                    <a:cubicBezTo>
                      <a:pt x="11908" y="246608"/>
                      <a:pt x="6107" y="225133"/>
                      <a:pt x="0" y="203760"/>
                    </a:cubicBezTo>
                    <a:cubicBezTo>
                      <a:pt x="49668" y="191648"/>
                      <a:pt x="98521" y="174346"/>
                      <a:pt x="148494" y="163965"/>
                    </a:cubicBezTo>
                    <a:cubicBezTo>
                      <a:pt x="232054" y="147578"/>
                      <a:pt x="311238" y="116027"/>
                      <a:pt x="394085" y="97605"/>
                    </a:cubicBezTo>
                    <a:cubicBezTo>
                      <a:pt x="494133" y="75112"/>
                      <a:pt x="584919" y="29923"/>
                      <a:pt x="683135" y="1527"/>
                    </a:cubicBezTo>
                    <a:cubicBezTo>
                      <a:pt x="684865" y="1120"/>
                      <a:pt x="686493" y="611"/>
                      <a:pt x="6878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>
                <a:off x="13852795" y="6167956"/>
                <a:ext cx="719469" cy="258210"/>
              </a:xfrm>
              <a:custGeom>
                <a:rect b="b" l="l" r="r" t="t"/>
                <a:pathLst>
                  <a:path extrusionOk="0" h="258210" w="719469">
                    <a:moveTo>
                      <a:pt x="704101" y="0"/>
                    </a:moveTo>
                    <a:cubicBezTo>
                      <a:pt x="709393" y="16285"/>
                      <a:pt x="714482" y="32671"/>
                      <a:pt x="719470" y="48955"/>
                    </a:cubicBezTo>
                    <a:cubicBezTo>
                      <a:pt x="493624" y="102491"/>
                      <a:pt x="281620" y="203149"/>
                      <a:pt x="54349" y="252308"/>
                    </a:cubicBezTo>
                    <a:cubicBezTo>
                      <a:pt x="44375" y="254547"/>
                      <a:pt x="29821" y="255158"/>
                      <a:pt x="17811" y="258211"/>
                    </a:cubicBezTo>
                    <a:cubicBezTo>
                      <a:pt x="16692" y="253326"/>
                      <a:pt x="15572" y="248440"/>
                      <a:pt x="14351" y="243657"/>
                    </a:cubicBezTo>
                    <a:cubicBezTo>
                      <a:pt x="9465" y="224726"/>
                      <a:pt x="4682" y="205897"/>
                      <a:pt x="0" y="186966"/>
                    </a:cubicBezTo>
                    <a:cubicBezTo>
                      <a:pt x="88751" y="181877"/>
                      <a:pt x="174651" y="142082"/>
                      <a:pt x="261468" y="124983"/>
                    </a:cubicBezTo>
                    <a:cubicBezTo>
                      <a:pt x="317344" y="116536"/>
                      <a:pt x="369658" y="96079"/>
                      <a:pt x="422786" y="78064"/>
                    </a:cubicBezTo>
                    <a:cubicBezTo>
                      <a:pt x="517949" y="56589"/>
                      <a:pt x="610669" y="26869"/>
                      <a:pt x="704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14090438" y="6049791"/>
                <a:ext cx="109952" cy="76954"/>
              </a:xfrm>
              <a:custGeom>
                <a:rect b="b" l="l" r="r" t="t"/>
                <a:pathLst>
                  <a:path extrusionOk="0" h="76954" w="109952">
                    <a:moveTo>
                      <a:pt x="109625" y="26768"/>
                    </a:moveTo>
                    <a:cubicBezTo>
                      <a:pt x="116342" y="77046"/>
                      <a:pt x="17719" y="98216"/>
                      <a:pt x="2350" y="49159"/>
                    </a:cubicBezTo>
                    <a:cubicBezTo>
                      <a:pt x="-1415" y="38574"/>
                      <a:pt x="-499" y="27378"/>
                      <a:pt x="3979" y="17608"/>
                    </a:cubicBezTo>
                    <a:cubicBezTo>
                      <a:pt x="24233" y="11399"/>
                      <a:pt x="44588" y="5394"/>
                      <a:pt x="65249" y="0"/>
                    </a:cubicBezTo>
                    <a:cubicBezTo>
                      <a:pt x="68710" y="21170"/>
                      <a:pt x="91101" y="25445"/>
                      <a:pt x="109625" y="267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14218244" y="6454863"/>
                <a:ext cx="85123" cy="66160"/>
              </a:xfrm>
              <a:custGeom>
                <a:rect b="b" l="l" r="r" t="t"/>
                <a:pathLst>
                  <a:path extrusionOk="0" h="66160" w="85123">
                    <a:moveTo>
                      <a:pt x="85124" y="21785"/>
                    </a:moveTo>
                    <a:cubicBezTo>
                      <a:pt x="76880" y="29520"/>
                      <a:pt x="76066" y="40614"/>
                      <a:pt x="75150" y="51199"/>
                    </a:cubicBezTo>
                    <a:cubicBezTo>
                      <a:pt x="70875" y="62191"/>
                      <a:pt x="54692" y="64430"/>
                      <a:pt x="44107" y="66161"/>
                    </a:cubicBezTo>
                    <a:cubicBezTo>
                      <a:pt x="-59503" y="62700"/>
                      <a:pt x="46855" y="-44981"/>
                      <a:pt x="85124" y="217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13073276" y="6179355"/>
                <a:ext cx="795497" cy="728120"/>
              </a:xfrm>
              <a:custGeom>
                <a:rect b="b" l="l" r="r" t="t"/>
                <a:pathLst>
                  <a:path extrusionOk="0" h="728120" w="795497">
                    <a:moveTo>
                      <a:pt x="771376" y="429300"/>
                    </a:moveTo>
                    <a:cubicBezTo>
                      <a:pt x="778094" y="456678"/>
                      <a:pt x="785829" y="483751"/>
                      <a:pt x="795498" y="510112"/>
                    </a:cubicBezTo>
                    <a:cubicBezTo>
                      <a:pt x="761707" y="519883"/>
                      <a:pt x="727714" y="529246"/>
                      <a:pt x="694127" y="540136"/>
                    </a:cubicBezTo>
                    <a:cubicBezTo>
                      <a:pt x="685374" y="525887"/>
                      <a:pt x="667054" y="520188"/>
                      <a:pt x="652194" y="513674"/>
                    </a:cubicBezTo>
                    <a:cubicBezTo>
                      <a:pt x="608124" y="490265"/>
                      <a:pt x="559881" y="478662"/>
                      <a:pt x="512046" y="465737"/>
                    </a:cubicBezTo>
                    <a:cubicBezTo>
                      <a:pt x="476831" y="457798"/>
                      <a:pt x="439071" y="440495"/>
                      <a:pt x="403041" y="452200"/>
                    </a:cubicBezTo>
                    <a:cubicBezTo>
                      <a:pt x="386655" y="458205"/>
                      <a:pt x="379327" y="475304"/>
                      <a:pt x="376070" y="491181"/>
                    </a:cubicBezTo>
                    <a:cubicBezTo>
                      <a:pt x="369556" y="512351"/>
                      <a:pt x="360702" y="533317"/>
                      <a:pt x="353170" y="554691"/>
                    </a:cubicBezTo>
                    <a:cubicBezTo>
                      <a:pt x="353068" y="554792"/>
                      <a:pt x="353068" y="554996"/>
                      <a:pt x="352966" y="555098"/>
                    </a:cubicBezTo>
                    <a:cubicBezTo>
                      <a:pt x="340346" y="582578"/>
                      <a:pt x="329863" y="607513"/>
                      <a:pt x="325588" y="613111"/>
                    </a:cubicBezTo>
                    <a:cubicBezTo>
                      <a:pt x="318362" y="635197"/>
                      <a:pt x="284368" y="677028"/>
                      <a:pt x="282638" y="706747"/>
                    </a:cubicBezTo>
                    <a:cubicBezTo>
                      <a:pt x="253326" y="716213"/>
                      <a:pt x="223301" y="723540"/>
                      <a:pt x="192768" y="728120"/>
                    </a:cubicBezTo>
                    <a:cubicBezTo>
                      <a:pt x="211699" y="697892"/>
                      <a:pt x="225642" y="652907"/>
                      <a:pt x="240298" y="634383"/>
                    </a:cubicBezTo>
                    <a:cubicBezTo>
                      <a:pt x="276531" y="565174"/>
                      <a:pt x="393678" y="415763"/>
                      <a:pt x="329558" y="342992"/>
                    </a:cubicBezTo>
                    <a:cubicBezTo>
                      <a:pt x="312357" y="331695"/>
                      <a:pt x="291187" y="328743"/>
                      <a:pt x="272256" y="321212"/>
                    </a:cubicBezTo>
                    <a:cubicBezTo>
                      <a:pt x="230222" y="306047"/>
                      <a:pt x="189409" y="287625"/>
                      <a:pt x="147884" y="270933"/>
                    </a:cubicBezTo>
                    <a:cubicBezTo>
                      <a:pt x="108903" y="255768"/>
                      <a:pt x="64120" y="237957"/>
                      <a:pt x="22289" y="248847"/>
                    </a:cubicBezTo>
                    <a:cubicBezTo>
                      <a:pt x="14961" y="226558"/>
                      <a:pt x="7532" y="204269"/>
                      <a:pt x="0" y="182183"/>
                    </a:cubicBezTo>
                    <a:cubicBezTo>
                      <a:pt x="41017" y="176483"/>
                      <a:pt x="81117" y="165695"/>
                      <a:pt x="120811" y="153176"/>
                    </a:cubicBezTo>
                    <a:cubicBezTo>
                      <a:pt x="123355" y="177297"/>
                      <a:pt x="157654" y="190528"/>
                      <a:pt x="177603" y="203556"/>
                    </a:cubicBezTo>
                    <a:cubicBezTo>
                      <a:pt x="233988" y="235820"/>
                      <a:pt x="292917" y="264928"/>
                      <a:pt x="353984" y="287014"/>
                    </a:cubicBezTo>
                    <a:cubicBezTo>
                      <a:pt x="380854" y="296174"/>
                      <a:pt x="415356" y="302484"/>
                      <a:pt x="437748" y="280399"/>
                    </a:cubicBezTo>
                    <a:cubicBezTo>
                      <a:pt x="468179" y="238670"/>
                      <a:pt x="486194" y="188798"/>
                      <a:pt x="509298" y="142896"/>
                    </a:cubicBezTo>
                    <a:cubicBezTo>
                      <a:pt x="516931" y="120404"/>
                      <a:pt x="549805" y="67886"/>
                      <a:pt x="548381" y="36131"/>
                    </a:cubicBezTo>
                    <a:cubicBezTo>
                      <a:pt x="590313" y="24528"/>
                      <a:pt x="631940" y="12417"/>
                      <a:pt x="673669" y="0"/>
                    </a:cubicBezTo>
                    <a:cubicBezTo>
                      <a:pt x="676417" y="12722"/>
                      <a:pt x="679369" y="25445"/>
                      <a:pt x="682219" y="38167"/>
                    </a:cubicBezTo>
                    <a:cubicBezTo>
                      <a:pt x="681099" y="39897"/>
                      <a:pt x="680081" y="41831"/>
                      <a:pt x="679369" y="44172"/>
                    </a:cubicBezTo>
                    <a:cubicBezTo>
                      <a:pt x="656672" y="103101"/>
                      <a:pt x="623493" y="157552"/>
                      <a:pt x="589397" y="210477"/>
                    </a:cubicBezTo>
                    <a:cubicBezTo>
                      <a:pt x="571484" y="237041"/>
                      <a:pt x="552859" y="263198"/>
                      <a:pt x="535556" y="290067"/>
                    </a:cubicBezTo>
                    <a:cubicBezTo>
                      <a:pt x="528127" y="302077"/>
                      <a:pt x="525888" y="316021"/>
                      <a:pt x="531485" y="329354"/>
                    </a:cubicBezTo>
                    <a:cubicBezTo>
                      <a:pt x="543190" y="354391"/>
                      <a:pt x="572604" y="362737"/>
                      <a:pt x="597234" y="369658"/>
                    </a:cubicBezTo>
                    <a:cubicBezTo>
                      <a:pt x="652296" y="384925"/>
                      <a:pt x="701658" y="397749"/>
                      <a:pt x="754379" y="424618"/>
                    </a:cubicBezTo>
                    <a:cubicBezTo>
                      <a:pt x="759468" y="427773"/>
                      <a:pt x="765473" y="429300"/>
                      <a:pt x="771376" y="4293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13173323" y="7621856"/>
                <a:ext cx="2397587" cy="997934"/>
              </a:xfrm>
              <a:custGeom>
                <a:rect b="b" l="l" r="r" t="t"/>
                <a:pathLst>
                  <a:path extrusionOk="0" h="997934" w="2397587">
                    <a:moveTo>
                      <a:pt x="2335706" y="2850"/>
                    </a:moveTo>
                    <a:cubicBezTo>
                      <a:pt x="2353619" y="2544"/>
                      <a:pt x="2376010" y="2952"/>
                      <a:pt x="2397587" y="814"/>
                    </a:cubicBezTo>
                    <a:cubicBezTo>
                      <a:pt x="2312806" y="84578"/>
                      <a:pt x="2227923" y="169359"/>
                      <a:pt x="2133269" y="242232"/>
                    </a:cubicBezTo>
                    <a:cubicBezTo>
                      <a:pt x="2053475" y="305742"/>
                      <a:pt x="1962486" y="351643"/>
                      <a:pt x="1872209" y="398258"/>
                    </a:cubicBezTo>
                    <a:cubicBezTo>
                      <a:pt x="1702341" y="496982"/>
                      <a:pt x="1520260" y="570568"/>
                      <a:pt x="1334311" y="632347"/>
                    </a:cubicBezTo>
                    <a:cubicBezTo>
                      <a:pt x="1189481" y="687613"/>
                      <a:pt x="1041801" y="740436"/>
                      <a:pt x="891678" y="781961"/>
                    </a:cubicBezTo>
                    <a:cubicBezTo>
                      <a:pt x="797126" y="812393"/>
                      <a:pt x="704813" y="849135"/>
                      <a:pt x="608124" y="872544"/>
                    </a:cubicBezTo>
                    <a:cubicBezTo>
                      <a:pt x="509603" y="907555"/>
                      <a:pt x="408436" y="933407"/>
                      <a:pt x="304927" y="949488"/>
                    </a:cubicBezTo>
                    <a:cubicBezTo>
                      <a:pt x="269407" y="955900"/>
                      <a:pt x="233275" y="958648"/>
                      <a:pt x="197755" y="965060"/>
                    </a:cubicBezTo>
                    <a:cubicBezTo>
                      <a:pt x="181572" y="969436"/>
                      <a:pt x="173939" y="982261"/>
                      <a:pt x="173430" y="995390"/>
                    </a:cubicBezTo>
                    <a:cubicBezTo>
                      <a:pt x="163252" y="996713"/>
                      <a:pt x="152871" y="997629"/>
                      <a:pt x="142388" y="997934"/>
                    </a:cubicBezTo>
                    <a:cubicBezTo>
                      <a:pt x="121930" y="973915"/>
                      <a:pt x="95468" y="954780"/>
                      <a:pt x="67682" y="943381"/>
                    </a:cubicBezTo>
                    <a:cubicBezTo>
                      <a:pt x="50380" y="937173"/>
                      <a:pt x="25445" y="931168"/>
                      <a:pt x="0" y="929336"/>
                    </a:cubicBezTo>
                    <a:cubicBezTo>
                      <a:pt x="39897" y="914476"/>
                      <a:pt x="78878" y="895139"/>
                      <a:pt x="117757" y="880889"/>
                    </a:cubicBezTo>
                    <a:cubicBezTo>
                      <a:pt x="253529" y="828983"/>
                      <a:pt x="388182" y="774022"/>
                      <a:pt x="525786" y="726696"/>
                    </a:cubicBezTo>
                    <a:cubicBezTo>
                      <a:pt x="708885" y="653008"/>
                      <a:pt x="902263" y="603035"/>
                      <a:pt x="1086990" y="531689"/>
                    </a:cubicBezTo>
                    <a:cubicBezTo>
                      <a:pt x="1256044" y="461258"/>
                      <a:pt x="1429168" y="401108"/>
                      <a:pt x="1598629" y="331797"/>
                    </a:cubicBezTo>
                    <a:cubicBezTo>
                      <a:pt x="1763306" y="265844"/>
                      <a:pt x="1922283" y="186763"/>
                      <a:pt x="2085026" y="116027"/>
                    </a:cubicBezTo>
                    <a:cubicBezTo>
                      <a:pt x="2098054" y="109920"/>
                      <a:pt x="2111183" y="104017"/>
                      <a:pt x="2124415" y="98318"/>
                    </a:cubicBezTo>
                    <a:cubicBezTo>
                      <a:pt x="2108436" y="110938"/>
                      <a:pt x="2092558" y="123559"/>
                      <a:pt x="2077291" y="137095"/>
                    </a:cubicBezTo>
                    <a:cubicBezTo>
                      <a:pt x="2023451" y="186458"/>
                      <a:pt x="1964114" y="228492"/>
                      <a:pt x="1898467" y="260959"/>
                    </a:cubicBezTo>
                    <a:cubicBezTo>
                      <a:pt x="1793127" y="324977"/>
                      <a:pt x="1676794" y="364875"/>
                      <a:pt x="1563414" y="411591"/>
                    </a:cubicBezTo>
                    <a:cubicBezTo>
                      <a:pt x="1376651" y="487110"/>
                      <a:pt x="1186020" y="552655"/>
                      <a:pt x="999461" y="628683"/>
                    </a:cubicBezTo>
                    <a:cubicBezTo>
                      <a:pt x="924960" y="652601"/>
                      <a:pt x="852595" y="682829"/>
                      <a:pt x="777585" y="705221"/>
                    </a:cubicBezTo>
                    <a:cubicBezTo>
                      <a:pt x="683847" y="736161"/>
                      <a:pt x="587667" y="756211"/>
                      <a:pt x="495354" y="791834"/>
                    </a:cubicBezTo>
                    <a:cubicBezTo>
                      <a:pt x="479782" y="802622"/>
                      <a:pt x="322840" y="837532"/>
                      <a:pt x="350422" y="859822"/>
                    </a:cubicBezTo>
                    <a:cubicBezTo>
                      <a:pt x="428588" y="847608"/>
                      <a:pt x="503598" y="818296"/>
                      <a:pt x="579321" y="795701"/>
                    </a:cubicBezTo>
                    <a:cubicBezTo>
                      <a:pt x="697892" y="765371"/>
                      <a:pt x="815955" y="731581"/>
                      <a:pt x="930456" y="688427"/>
                    </a:cubicBezTo>
                    <a:cubicBezTo>
                      <a:pt x="930761" y="688325"/>
                      <a:pt x="930964" y="688325"/>
                      <a:pt x="931168" y="688223"/>
                    </a:cubicBezTo>
                    <a:cubicBezTo>
                      <a:pt x="1015746" y="661660"/>
                      <a:pt x="1097473" y="627055"/>
                      <a:pt x="1180524" y="596521"/>
                    </a:cubicBezTo>
                    <a:cubicBezTo>
                      <a:pt x="1352122" y="536371"/>
                      <a:pt x="1524636" y="477746"/>
                      <a:pt x="1693283" y="409555"/>
                    </a:cubicBezTo>
                    <a:cubicBezTo>
                      <a:pt x="1805238" y="368335"/>
                      <a:pt x="1910375" y="310627"/>
                      <a:pt x="2012866" y="250069"/>
                    </a:cubicBezTo>
                    <a:cubicBezTo>
                      <a:pt x="2089607" y="193277"/>
                      <a:pt x="2162480" y="130276"/>
                      <a:pt x="2236065" y="68700"/>
                    </a:cubicBezTo>
                    <a:cubicBezTo>
                      <a:pt x="2249093" y="55571"/>
                      <a:pt x="2263138" y="43256"/>
                      <a:pt x="2274843" y="28905"/>
                    </a:cubicBezTo>
                    <a:cubicBezTo>
                      <a:pt x="2287056" y="20661"/>
                      <a:pt x="2297946" y="11094"/>
                      <a:pt x="2306496" y="0"/>
                    </a:cubicBezTo>
                    <a:cubicBezTo>
                      <a:pt x="2315554" y="4478"/>
                      <a:pt x="2325833" y="3969"/>
                      <a:pt x="2335706" y="28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13921191" y="7966883"/>
                <a:ext cx="1488199" cy="558456"/>
              </a:xfrm>
              <a:custGeom>
                <a:rect b="b" l="l" r="r" t="t"/>
                <a:pathLst>
                  <a:path extrusionOk="0" h="558456" w="1488199">
                    <a:moveTo>
                      <a:pt x="1315584" y="305538"/>
                    </a:moveTo>
                    <a:cubicBezTo>
                      <a:pt x="1338077" y="262995"/>
                      <a:pt x="1298078" y="240502"/>
                      <a:pt x="1259606" y="242639"/>
                    </a:cubicBezTo>
                    <a:cubicBezTo>
                      <a:pt x="1248614" y="242334"/>
                      <a:pt x="1238843" y="249356"/>
                      <a:pt x="1234365" y="259025"/>
                    </a:cubicBezTo>
                    <a:cubicBezTo>
                      <a:pt x="1216859" y="245794"/>
                      <a:pt x="1201389" y="269509"/>
                      <a:pt x="1201491" y="285895"/>
                    </a:cubicBezTo>
                    <a:cubicBezTo>
                      <a:pt x="1201999" y="305640"/>
                      <a:pt x="1221032" y="318158"/>
                      <a:pt x="1238436" y="322331"/>
                    </a:cubicBezTo>
                    <a:cubicBezTo>
                      <a:pt x="1264695" y="329354"/>
                      <a:pt x="1300317" y="333730"/>
                      <a:pt x="1315584" y="305538"/>
                    </a:cubicBezTo>
                    <a:close/>
                    <a:moveTo>
                      <a:pt x="1419500" y="235922"/>
                    </a:moveTo>
                    <a:cubicBezTo>
                      <a:pt x="1445046" y="298515"/>
                      <a:pt x="1474460" y="358870"/>
                      <a:pt x="1488200" y="425840"/>
                    </a:cubicBezTo>
                    <a:cubicBezTo>
                      <a:pt x="1266934" y="426756"/>
                      <a:pt x="1046686" y="449249"/>
                      <a:pt x="826642" y="470520"/>
                    </a:cubicBezTo>
                    <a:cubicBezTo>
                      <a:pt x="748171" y="474999"/>
                      <a:pt x="669293" y="472047"/>
                      <a:pt x="591229" y="481105"/>
                    </a:cubicBezTo>
                    <a:cubicBezTo>
                      <a:pt x="486398" y="494540"/>
                      <a:pt x="383500" y="520493"/>
                      <a:pt x="278567" y="532401"/>
                    </a:cubicBezTo>
                    <a:cubicBezTo>
                      <a:pt x="186254" y="539322"/>
                      <a:pt x="92415" y="544818"/>
                      <a:pt x="0" y="558456"/>
                    </a:cubicBezTo>
                    <a:cubicBezTo>
                      <a:pt x="174244" y="497186"/>
                      <a:pt x="352661" y="447518"/>
                      <a:pt x="525888" y="382991"/>
                    </a:cubicBezTo>
                    <a:cubicBezTo>
                      <a:pt x="612094" y="347979"/>
                      <a:pt x="700233" y="318464"/>
                      <a:pt x="787864" y="287116"/>
                    </a:cubicBezTo>
                    <a:cubicBezTo>
                      <a:pt x="923026" y="233276"/>
                      <a:pt x="1053098" y="167629"/>
                      <a:pt x="1178591" y="94247"/>
                    </a:cubicBezTo>
                    <a:cubicBezTo>
                      <a:pt x="1235383" y="67479"/>
                      <a:pt x="1289020" y="35724"/>
                      <a:pt x="1339705" y="0"/>
                    </a:cubicBezTo>
                    <a:cubicBezTo>
                      <a:pt x="1362402" y="79794"/>
                      <a:pt x="1388966" y="158876"/>
                      <a:pt x="1419500" y="2359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14527380" y="3764059"/>
                <a:ext cx="1050655" cy="3792455"/>
              </a:xfrm>
              <a:custGeom>
                <a:rect b="b" l="l" r="r" t="t"/>
                <a:pathLst>
                  <a:path extrusionOk="0" h="3792455" w="1050655">
                    <a:moveTo>
                      <a:pt x="1050655" y="3788181"/>
                    </a:moveTo>
                    <a:cubicBezTo>
                      <a:pt x="1025109" y="3792557"/>
                      <a:pt x="998952" y="3790115"/>
                      <a:pt x="973406" y="3792456"/>
                    </a:cubicBezTo>
                    <a:cubicBezTo>
                      <a:pt x="973406" y="3791641"/>
                      <a:pt x="973304" y="3790929"/>
                      <a:pt x="973304" y="3790115"/>
                    </a:cubicBezTo>
                    <a:cubicBezTo>
                      <a:pt x="973406" y="3778817"/>
                      <a:pt x="968826" y="3770268"/>
                      <a:pt x="962007" y="3764772"/>
                    </a:cubicBezTo>
                    <a:cubicBezTo>
                      <a:pt x="964246" y="3754594"/>
                      <a:pt x="961091" y="3743602"/>
                      <a:pt x="958954" y="3733322"/>
                    </a:cubicBezTo>
                    <a:cubicBezTo>
                      <a:pt x="938496" y="3628695"/>
                      <a:pt x="915291" y="3522337"/>
                      <a:pt x="886487" y="3419337"/>
                    </a:cubicBezTo>
                    <a:cubicBezTo>
                      <a:pt x="824301" y="3187792"/>
                      <a:pt x="771987" y="2953804"/>
                      <a:pt x="711633" y="2721852"/>
                    </a:cubicBezTo>
                    <a:cubicBezTo>
                      <a:pt x="622882" y="2411734"/>
                      <a:pt x="520900" y="2105382"/>
                      <a:pt x="437748" y="1793432"/>
                    </a:cubicBezTo>
                    <a:cubicBezTo>
                      <a:pt x="374136" y="1557510"/>
                      <a:pt x="295055" y="1325660"/>
                      <a:pt x="240807" y="1087296"/>
                    </a:cubicBezTo>
                    <a:cubicBezTo>
                      <a:pt x="204370" y="925875"/>
                      <a:pt x="163659" y="765473"/>
                      <a:pt x="125696" y="604460"/>
                    </a:cubicBezTo>
                    <a:cubicBezTo>
                      <a:pt x="100455" y="498000"/>
                      <a:pt x="65952" y="393576"/>
                      <a:pt x="51602" y="284877"/>
                    </a:cubicBezTo>
                    <a:cubicBezTo>
                      <a:pt x="40508" y="187984"/>
                      <a:pt x="18218" y="95875"/>
                      <a:pt x="0" y="0"/>
                    </a:cubicBezTo>
                    <a:cubicBezTo>
                      <a:pt x="5089" y="1730"/>
                      <a:pt x="9160" y="3460"/>
                      <a:pt x="11705" y="5191"/>
                    </a:cubicBezTo>
                    <a:cubicBezTo>
                      <a:pt x="15572" y="24834"/>
                      <a:pt x="35419" y="31144"/>
                      <a:pt x="53128" y="32264"/>
                    </a:cubicBezTo>
                    <a:cubicBezTo>
                      <a:pt x="91295" y="237957"/>
                      <a:pt x="162642" y="435610"/>
                      <a:pt x="212818" y="638454"/>
                    </a:cubicBezTo>
                    <a:cubicBezTo>
                      <a:pt x="259432" y="838652"/>
                      <a:pt x="324062" y="1033862"/>
                      <a:pt x="373933" y="1233144"/>
                    </a:cubicBezTo>
                    <a:cubicBezTo>
                      <a:pt x="414441" y="1394462"/>
                      <a:pt x="447824" y="1557510"/>
                      <a:pt x="493319" y="1717506"/>
                    </a:cubicBezTo>
                    <a:cubicBezTo>
                      <a:pt x="560289" y="1953122"/>
                      <a:pt x="637436" y="2185888"/>
                      <a:pt x="696570" y="2423642"/>
                    </a:cubicBezTo>
                    <a:cubicBezTo>
                      <a:pt x="742573" y="2619870"/>
                      <a:pt x="809543" y="2809890"/>
                      <a:pt x="863486" y="3003879"/>
                    </a:cubicBezTo>
                    <a:cubicBezTo>
                      <a:pt x="928725" y="3264431"/>
                      <a:pt x="979411" y="3528850"/>
                      <a:pt x="1050655" y="37881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38" name="Google Shape;338;p13"/>
          <p:cNvGrpSpPr/>
          <p:nvPr/>
        </p:nvGrpSpPr>
        <p:grpSpPr>
          <a:xfrm>
            <a:off x="6343443" y="748686"/>
            <a:ext cx="2044749" cy="954900"/>
            <a:chOff x="6343443" y="748686"/>
            <a:chExt cx="2044749" cy="954900"/>
          </a:xfrm>
        </p:grpSpPr>
        <p:grpSp>
          <p:nvGrpSpPr>
            <p:cNvPr id="339" name="Google Shape;339;p13"/>
            <p:cNvGrpSpPr/>
            <p:nvPr/>
          </p:nvGrpSpPr>
          <p:grpSpPr>
            <a:xfrm rot="394155">
              <a:off x="6378945" y="859179"/>
              <a:ext cx="1973746" cy="733915"/>
              <a:chOff x="12758200" y="1718161"/>
              <a:chExt cx="3947628" cy="1467880"/>
            </a:xfrm>
          </p:grpSpPr>
          <p:sp>
            <p:nvSpPr>
              <p:cNvPr id="340" name="Google Shape;340;p13"/>
              <p:cNvSpPr/>
              <p:nvPr/>
            </p:nvSpPr>
            <p:spPr>
              <a:xfrm>
                <a:off x="12758200" y="2324196"/>
                <a:ext cx="756691" cy="825215"/>
              </a:xfrm>
              <a:custGeom>
                <a:rect b="b" l="l" r="r" t="t"/>
                <a:pathLst>
                  <a:path extrusionOk="0" h="825215" w="756691">
                    <a:moveTo>
                      <a:pt x="730225" y="724988"/>
                    </a:moveTo>
                    <a:cubicBezTo>
                      <a:pt x="719330" y="711777"/>
                      <a:pt x="713724" y="695322"/>
                      <a:pt x="709776" y="678947"/>
                    </a:cubicBezTo>
                    <a:cubicBezTo>
                      <a:pt x="695801" y="588684"/>
                      <a:pt x="707803" y="496365"/>
                      <a:pt x="713882" y="405786"/>
                    </a:cubicBezTo>
                    <a:cubicBezTo>
                      <a:pt x="719251" y="324304"/>
                      <a:pt x="726988" y="243218"/>
                      <a:pt x="739858" y="162606"/>
                    </a:cubicBezTo>
                    <a:cubicBezTo>
                      <a:pt x="744121" y="134839"/>
                      <a:pt x="749727" y="107310"/>
                      <a:pt x="751701" y="79226"/>
                    </a:cubicBezTo>
                    <a:cubicBezTo>
                      <a:pt x="752727" y="67202"/>
                      <a:pt x="753438" y="53990"/>
                      <a:pt x="746727" y="43390"/>
                    </a:cubicBezTo>
                    <a:cubicBezTo>
                      <a:pt x="728962" y="18471"/>
                      <a:pt x="697617" y="7633"/>
                      <a:pt x="668799" y="1542"/>
                    </a:cubicBezTo>
                    <a:cubicBezTo>
                      <a:pt x="621190" y="-10087"/>
                      <a:pt x="605241" y="48136"/>
                      <a:pt x="594740" y="83340"/>
                    </a:cubicBezTo>
                    <a:cubicBezTo>
                      <a:pt x="576028" y="35163"/>
                      <a:pt x="527629" y="10639"/>
                      <a:pt x="478599" y="5022"/>
                    </a:cubicBezTo>
                    <a:cubicBezTo>
                      <a:pt x="432806" y="-1781"/>
                      <a:pt x="385591" y="-2493"/>
                      <a:pt x="340193" y="8029"/>
                    </a:cubicBezTo>
                    <a:cubicBezTo>
                      <a:pt x="271976" y="23138"/>
                      <a:pt x="212050" y="66411"/>
                      <a:pt x="162625" y="114587"/>
                    </a:cubicBezTo>
                    <a:cubicBezTo>
                      <a:pt x="123069" y="158097"/>
                      <a:pt x="91961" y="208331"/>
                      <a:pt x="60774" y="258169"/>
                    </a:cubicBezTo>
                    <a:cubicBezTo>
                      <a:pt x="14270" y="337199"/>
                      <a:pt x="-1047" y="430942"/>
                      <a:pt x="217" y="521679"/>
                    </a:cubicBezTo>
                    <a:cubicBezTo>
                      <a:pt x="-2152" y="580615"/>
                      <a:pt x="14981" y="638602"/>
                      <a:pt x="48063" y="687332"/>
                    </a:cubicBezTo>
                    <a:cubicBezTo>
                      <a:pt x="99146" y="765175"/>
                      <a:pt x="148176" y="823003"/>
                      <a:pt x="248211" y="824111"/>
                    </a:cubicBezTo>
                    <a:cubicBezTo>
                      <a:pt x="340587" y="831389"/>
                      <a:pt x="411725" y="802514"/>
                      <a:pt x="481126" y="743183"/>
                    </a:cubicBezTo>
                    <a:cubicBezTo>
                      <a:pt x="514365" y="718659"/>
                      <a:pt x="541920" y="685829"/>
                      <a:pt x="561027" y="649123"/>
                    </a:cubicBezTo>
                    <a:cubicBezTo>
                      <a:pt x="557158" y="705765"/>
                      <a:pt x="562764" y="764463"/>
                      <a:pt x="610847" y="801960"/>
                    </a:cubicBezTo>
                    <a:cubicBezTo>
                      <a:pt x="659088" y="838192"/>
                      <a:pt x="680090" y="825614"/>
                      <a:pt x="725251" y="794762"/>
                    </a:cubicBezTo>
                    <a:cubicBezTo>
                      <a:pt x="738437" y="785585"/>
                      <a:pt x="761491" y="777041"/>
                      <a:pt x="755807" y="756948"/>
                    </a:cubicBezTo>
                    <a:cubicBezTo>
                      <a:pt x="752017" y="743183"/>
                      <a:pt x="739147" y="735272"/>
                      <a:pt x="730225" y="724988"/>
                    </a:cubicBezTo>
                    <a:close/>
                    <a:moveTo>
                      <a:pt x="525024" y="386641"/>
                    </a:moveTo>
                    <a:cubicBezTo>
                      <a:pt x="506312" y="463772"/>
                      <a:pt x="483020" y="543909"/>
                      <a:pt x="427200" y="602924"/>
                    </a:cubicBezTo>
                    <a:cubicBezTo>
                      <a:pt x="390723" y="648965"/>
                      <a:pt x="343667" y="677918"/>
                      <a:pt x="284056" y="682744"/>
                    </a:cubicBezTo>
                    <a:cubicBezTo>
                      <a:pt x="142492" y="689547"/>
                      <a:pt x="166731" y="498263"/>
                      <a:pt x="181574" y="404441"/>
                    </a:cubicBezTo>
                    <a:cubicBezTo>
                      <a:pt x="190812" y="353495"/>
                      <a:pt x="215208" y="307533"/>
                      <a:pt x="244106" y="265210"/>
                    </a:cubicBezTo>
                    <a:cubicBezTo>
                      <a:pt x="297163" y="179456"/>
                      <a:pt x="376748" y="115616"/>
                      <a:pt x="482073" y="149791"/>
                    </a:cubicBezTo>
                    <a:cubicBezTo>
                      <a:pt x="520050" y="173602"/>
                      <a:pt x="528182" y="189266"/>
                      <a:pt x="531498" y="234120"/>
                    </a:cubicBezTo>
                    <a:cubicBezTo>
                      <a:pt x="539473" y="284829"/>
                      <a:pt x="535288" y="336566"/>
                      <a:pt x="525024" y="3866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13546222" y="2108724"/>
                <a:ext cx="258619" cy="387588"/>
              </a:xfrm>
              <a:custGeom>
                <a:rect b="b" l="l" r="r" t="t"/>
                <a:pathLst>
                  <a:path extrusionOk="0" h="387588" w="258619">
                    <a:moveTo>
                      <a:pt x="235912" y="338445"/>
                    </a:moveTo>
                    <a:cubicBezTo>
                      <a:pt x="246729" y="298179"/>
                      <a:pt x="192803" y="295964"/>
                      <a:pt x="166196" y="289556"/>
                    </a:cubicBezTo>
                    <a:cubicBezTo>
                      <a:pt x="186487" y="259811"/>
                      <a:pt x="212384" y="234022"/>
                      <a:pt x="229359" y="201904"/>
                    </a:cubicBezTo>
                    <a:cubicBezTo>
                      <a:pt x="248939" y="164802"/>
                      <a:pt x="260625" y="122479"/>
                      <a:pt x="258335" y="80315"/>
                    </a:cubicBezTo>
                    <a:cubicBezTo>
                      <a:pt x="256203" y="33561"/>
                      <a:pt x="204962" y="-11293"/>
                      <a:pt x="158379" y="2551"/>
                    </a:cubicBezTo>
                    <a:cubicBezTo>
                      <a:pt x="152300" y="4133"/>
                      <a:pt x="144167" y="2314"/>
                      <a:pt x="139825" y="7693"/>
                    </a:cubicBezTo>
                    <a:cubicBezTo>
                      <a:pt x="87636" y="11253"/>
                      <a:pt x="39316" y="44162"/>
                      <a:pt x="12077" y="88146"/>
                    </a:cubicBezTo>
                    <a:cubicBezTo>
                      <a:pt x="5840" y="101041"/>
                      <a:pt x="-4108" y="115676"/>
                      <a:pt x="1813" y="130390"/>
                    </a:cubicBezTo>
                    <a:cubicBezTo>
                      <a:pt x="13341" y="152857"/>
                      <a:pt x="40895" y="166859"/>
                      <a:pt x="65608" y="166622"/>
                    </a:cubicBezTo>
                    <a:cubicBezTo>
                      <a:pt x="93321" y="160926"/>
                      <a:pt x="102401" y="127700"/>
                      <a:pt x="125929" y="114806"/>
                    </a:cubicBezTo>
                    <a:cubicBezTo>
                      <a:pt x="137061" y="107211"/>
                      <a:pt x="152063" y="112116"/>
                      <a:pt x="156089" y="125090"/>
                    </a:cubicBezTo>
                    <a:cubicBezTo>
                      <a:pt x="160116" y="138697"/>
                      <a:pt x="154116" y="152857"/>
                      <a:pt x="148589" y="165198"/>
                    </a:cubicBezTo>
                    <a:cubicBezTo>
                      <a:pt x="126876" y="211002"/>
                      <a:pt x="70898" y="221839"/>
                      <a:pt x="39080" y="257834"/>
                    </a:cubicBezTo>
                    <a:cubicBezTo>
                      <a:pt x="27315" y="274209"/>
                      <a:pt x="28658" y="295885"/>
                      <a:pt x="26368" y="315108"/>
                    </a:cubicBezTo>
                    <a:cubicBezTo>
                      <a:pt x="24789" y="332037"/>
                      <a:pt x="21552" y="352843"/>
                      <a:pt x="39158" y="362494"/>
                    </a:cubicBezTo>
                    <a:cubicBezTo>
                      <a:pt x="60871" y="374914"/>
                      <a:pt x="86847" y="377050"/>
                      <a:pt x="111323" y="379344"/>
                    </a:cubicBezTo>
                    <a:cubicBezTo>
                      <a:pt x="140220" y="383141"/>
                      <a:pt x="168406" y="385198"/>
                      <a:pt x="197619" y="387492"/>
                    </a:cubicBezTo>
                    <a:cubicBezTo>
                      <a:pt x="224148" y="389549"/>
                      <a:pt x="229832" y="358064"/>
                      <a:pt x="235912" y="3384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13721738" y="2412851"/>
                <a:ext cx="553494" cy="605495"/>
              </a:xfrm>
              <a:custGeom>
                <a:rect b="b" l="l" r="r" t="t"/>
                <a:pathLst>
                  <a:path extrusionOk="0" h="605495" w="553494">
                    <a:moveTo>
                      <a:pt x="540990" y="259698"/>
                    </a:moveTo>
                    <a:cubicBezTo>
                      <a:pt x="532700" y="254556"/>
                      <a:pt x="522673" y="254161"/>
                      <a:pt x="513198" y="252895"/>
                    </a:cubicBezTo>
                    <a:cubicBezTo>
                      <a:pt x="479248" y="248781"/>
                      <a:pt x="445140" y="245696"/>
                      <a:pt x="411663" y="238181"/>
                    </a:cubicBezTo>
                    <a:cubicBezTo>
                      <a:pt x="403926" y="180827"/>
                      <a:pt x="414821" y="124186"/>
                      <a:pt x="418216" y="66041"/>
                    </a:cubicBezTo>
                    <a:cubicBezTo>
                      <a:pt x="418374" y="52276"/>
                      <a:pt x="423506" y="36850"/>
                      <a:pt x="416085" y="24272"/>
                    </a:cubicBezTo>
                    <a:cubicBezTo>
                      <a:pt x="398715" y="-5631"/>
                      <a:pt x="309970" y="-410"/>
                      <a:pt x="277836" y="1805"/>
                    </a:cubicBezTo>
                    <a:cubicBezTo>
                      <a:pt x="262124" y="5286"/>
                      <a:pt x="260703" y="29255"/>
                      <a:pt x="275547" y="34951"/>
                    </a:cubicBezTo>
                    <a:cubicBezTo>
                      <a:pt x="262677" y="99899"/>
                      <a:pt x="258098" y="166034"/>
                      <a:pt x="249886" y="231615"/>
                    </a:cubicBezTo>
                    <a:cubicBezTo>
                      <a:pt x="242307" y="240554"/>
                      <a:pt x="226753" y="238339"/>
                      <a:pt x="215936" y="240238"/>
                    </a:cubicBezTo>
                    <a:cubicBezTo>
                      <a:pt x="198882" y="241108"/>
                      <a:pt x="181828" y="241582"/>
                      <a:pt x="164774" y="240554"/>
                    </a:cubicBezTo>
                    <a:cubicBezTo>
                      <a:pt x="130824" y="238260"/>
                      <a:pt x="96321" y="237548"/>
                      <a:pt x="60949" y="234067"/>
                    </a:cubicBezTo>
                    <a:cubicBezTo>
                      <a:pt x="30236" y="229716"/>
                      <a:pt x="12077" y="235966"/>
                      <a:pt x="5603" y="268796"/>
                    </a:cubicBezTo>
                    <a:cubicBezTo>
                      <a:pt x="1813" y="288019"/>
                      <a:pt x="944" y="307638"/>
                      <a:pt x="313" y="327257"/>
                    </a:cubicBezTo>
                    <a:cubicBezTo>
                      <a:pt x="-793" y="339281"/>
                      <a:pt x="708" y="352492"/>
                      <a:pt x="10103" y="361115"/>
                    </a:cubicBezTo>
                    <a:cubicBezTo>
                      <a:pt x="52975" y="396951"/>
                      <a:pt x="166432" y="385243"/>
                      <a:pt x="223358" y="389120"/>
                    </a:cubicBezTo>
                    <a:cubicBezTo>
                      <a:pt x="229043" y="445761"/>
                      <a:pt x="216647" y="504064"/>
                      <a:pt x="219410" y="561892"/>
                    </a:cubicBezTo>
                    <a:cubicBezTo>
                      <a:pt x="214515" y="594801"/>
                      <a:pt x="246334" y="602238"/>
                      <a:pt x="272230" y="603978"/>
                    </a:cubicBezTo>
                    <a:cubicBezTo>
                      <a:pt x="302154" y="604848"/>
                      <a:pt x="334604" y="608645"/>
                      <a:pt x="363343" y="599469"/>
                    </a:cubicBezTo>
                    <a:cubicBezTo>
                      <a:pt x="390504" y="578505"/>
                      <a:pt x="384503" y="527638"/>
                      <a:pt x="387819" y="496311"/>
                    </a:cubicBezTo>
                    <a:cubicBezTo>
                      <a:pt x="389319" y="468228"/>
                      <a:pt x="390582" y="440224"/>
                      <a:pt x="394530" y="411586"/>
                    </a:cubicBezTo>
                    <a:cubicBezTo>
                      <a:pt x="436850" y="405416"/>
                      <a:pt x="479958" y="403596"/>
                      <a:pt x="522515" y="399562"/>
                    </a:cubicBezTo>
                    <a:cubicBezTo>
                      <a:pt x="550149" y="395765"/>
                      <a:pt x="549833" y="362223"/>
                      <a:pt x="551254" y="340547"/>
                    </a:cubicBezTo>
                    <a:cubicBezTo>
                      <a:pt x="552359" y="325042"/>
                      <a:pt x="552912" y="309537"/>
                      <a:pt x="553307" y="294031"/>
                    </a:cubicBezTo>
                    <a:cubicBezTo>
                      <a:pt x="554096" y="281453"/>
                      <a:pt x="552833" y="266818"/>
                      <a:pt x="540990" y="259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14418327" y="1718161"/>
                <a:ext cx="626233" cy="1467880"/>
              </a:xfrm>
              <a:custGeom>
                <a:rect b="b" l="l" r="r" t="t"/>
                <a:pathLst>
                  <a:path extrusionOk="0" h="1467880" w="626233">
                    <a:moveTo>
                      <a:pt x="305335" y="735020"/>
                    </a:moveTo>
                    <a:cubicBezTo>
                      <a:pt x="279596" y="727980"/>
                      <a:pt x="253857" y="721018"/>
                      <a:pt x="228118" y="714215"/>
                    </a:cubicBezTo>
                    <a:cubicBezTo>
                      <a:pt x="219433" y="707332"/>
                      <a:pt x="221801" y="692460"/>
                      <a:pt x="219827" y="682413"/>
                    </a:cubicBezTo>
                    <a:cubicBezTo>
                      <a:pt x="219670" y="597134"/>
                      <a:pt x="252199" y="515494"/>
                      <a:pt x="256225" y="430374"/>
                    </a:cubicBezTo>
                    <a:cubicBezTo>
                      <a:pt x="265937" y="328245"/>
                      <a:pt x="268779" y="228410"/>
                      <a:pt x="278806" y="125727"/>
                    </a:cubicBezTo>
                    <a:cubicBezTo>
                      <a:pt x="280859" y="92185"/>
                      <a:pt x="299018" y="46935"/>
                      <a:pt x="266173" y="23282"/>
                    </a:cubicBezTo>
                    <a:cubicBezTo>
                      <a:pt x="228670" y="-2507"/>
                      <a:pt x="154454" y="-12791"/>
                      <a:pt x="120977" y="23757"/>
                    </a:cubicBezTo>
                    <a:cubicBezTo>
                      <a:pt x="116398" y="33724"/>
                      <a:pt x="109371" y="51998"/>
                      <a:pt x="122319" y="58248"/>
                    </a:cubicBezTo>
                    <a:cubicBezTo>
                      <a:pt x="88132" y="257918"/>
                      <a:pt x="75736" y="460514"/>
                      <a:pt x="62393" y="662399"/>
                    </a:cubicBezTo>
                    <a:cubicBezTo>
                      <a:pt x="52919" y="754402"/>
                      <a:pt x="40523" y="846088"/>
                      <a:pt x="33180" y="938329"/>
                    </a:cubicBezTo>
                    <a:cubicBezTo>
                      <a:pt x="22600" y="1060551"/>
                      <a:pt x="8389" y="1182616"/>
                      <a:pt x="651" y="1305075"/>
                    </a:cubicBezTo>
                    <a:cubicBezTo>
                      <a:pt x="-60" y="1327859"/>
                      <a:pt x="-296" y="1350642"/>
                      <a:pt x="493" y="1373425"/>
                    </a:cubicBezTo>
                    <a:cubicBezTo>
                      <a:pt x="809" y="1388930"/>
                      <a:pt x="1204" y="1405622"/>
                      <a:pt x="12178" y="1417726"/>
                    </a:cubicBezTo>
                    <a:cubicBezTo>
                      <a:pt x="52761" y="1456568"/>
                      <a:pt x="113555" y="1464716"/>
                      <a:pt x="167481" y="1467880"/>
                    </a:cubicBezTo>
                    <a:cubicBezTo>
                      <a:pt x="301703" y="1467406"/>
                      <a:pt x="457005" y="1417567"/>
                      <a:pt x="538565" y="1305154"/>
                    </a:cubicBezTo>
                    <a:cubicBezTo>
                      <a:pt x="573463" y="1254921"/>
                      <a:pt x="598807" y="1198516"/>
                      <a:pt x="610334" y="1138315"/>
                    </a:cubicBezTo>
                    <a:cubicBezTo>
                      <a:pt x="637021" y="1044413"/>
                      <a:pt x="634178" y="933978"/>
                      <a:pt x="570225" y="855581"/>
                    </a:cubicBezTo>
                    <a:cubicBezTo>
                      <a:pt x="507931" y="772755"/>
                      <a:pt x="398500" y="761047"/>
                      <a:pt x="305335" y="735020"/>
                    </a:cubicBezTo>
                    <a:close/>
                    <a:moveTo>
                      <a:pt x="227881" y="903442"/>
                    </a:moveTo>
                    <a:cubicBezTo>
                      <a:pt x="234276" y="903838"/>
                      <a:pt x="240829" y="900673"/>
                      <a:pt x="244066" y="894898"/>
                    </a:cubicBezTo>
                    <a:cubicBezTo>
                      <a:pt x="244382" y="894265"/>
                      <a:pt x="244698" y="893712"/>
                      <a:pt x="245014" y="893158"/>
                    </a:cubicBezTo>
                    <a:cubicBezTo>
                      <a:pt x="319546" y="890706"/>
                      <a:pt x="393842" y="924959"/>
                      <a:pt x="440583" y="983421"/>
                    </a:cubicBezTo>
                    <a:cubicBezTo>
                      <a:pt x="468612" y="1024003"/>
                      <a:pt x="487166" y="1068937"/>
                      <a:pt x="475244" y="1119250"/>
                    </a:cubicBezTo>
                    <a:cubicBezTo>
                      <a:pt x="467901" y="1157063"/>
                      <a:pt x="443899" y="1187520"/>
                      <a:pt x="414686" y="1211253"/>
                    </a:cubicBezTo>
                    <a:cubicBezTo>
                      <a:pt x="379867" y="1244320"/>
                      <a:pt x="337311" y="1271375"/>
                      <a:pt x="288360" y="1274856"/>
                    </a:cubicBezTo>
                    <a:cubicBezTo>
                      <a:pt x="261436" y="1273511"/>
                      <a:pt x="231118" y="1273590"/>
                      <a:pt x="207826" y="1258718"/>
                    </a:cubicBezTo>
                    <a:cubicBezTo>
                      <a:pt x="198273" y="1248196"/>
                      <a:pt x="203247" y="1231188"/>
                      <a:pt x="202615" y="1218135"/>
                    </a:cubicBezTo>
                    <a:cubicBezTo>
                      <a:pt x="204668" y="1173281"/>
                      <a:pt x="209721" y="1128822"/>
                      <a:pt x="212327" y="1083414"/>
                    </a:cubicBezTo>
                    <a:cubicBezTo>
                      <a:pt x="212327" y="1083572"/>
                      <a:pt x="212327" y="1083651"/>
                      <a:pt x="212327" y="1083809"/>
                    </a:cubicBezTo>
                    <a:cubicBezTo>
                      <a:pt x="212327" y="1084205"/>
                      <a:pt x="212248" y="1084521"/>
                      <a:pt x="212248" y="1084917"/>
                    </a:cubicBezTo>
                    <a:cubicBezTo>
                      <a:pt x="218564" y="1024557"/>
                      <a:pt x="226144" y="964276"/>
                      <a:pt x="227881" y="9034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14932531" y="2089632"/>
                <a:ext cx="252040" cy="371772"/>
              </a:xfrm>
              <a:custGeom>
                <a:rect b="b" l="l" r="r" t="t"/>
                <a:pathLst>
                  <a:path extrusionOk="0" h="371772" w="252040">
                    <a:moveTo>
                      <a:pt x="152265" y="3448"/>
                    </a:moveTo>
                    <a:cubicBezTo>
                      <a:pt x="88707" y="-11899"/>
                      <a:pt x="32176" y="40550"/>
                      <a:pt x="15043" y="98694"/>
                    </a:cubicBezTo>
                    <a:cubicBezTo>
                      <a:pt x="9359" y="115624"/>
                      <a:pt x="-4379" y="132632"/>
                      <a:pt x="1384" y="151222"/>
                    </a:cubicBezTo>
                    <a:cubicBezTo>
                      <a:pt x="11569" y="178594"/>
                      <a:pt x="54599" y="184923"/>
                      <a:pt x="77259" y="170288"/>
                    </a:cubicBezTo>
                    <a:cubicBezTo>
                      <a:pt x="102366" y="154545"/>
                      <a:pt x="111683" y="126145"/>
                      <a:pt x="130869" y="104548"/>
                    </a:cubicBezTo>
                    <a:cubicBezTo>
                      <a:pt x="143659" y="111589"/>
                      <a:pt x="139949" y="131129"/>
                      <a:pt x="136080" y="142837"/>
                    </a:cubicBezTo>
                    <a:cubicBezTo>
                      <a:pt x="117368" y="214746"/>
                      <a:pt x="25149" y="250424"/>
                      <a:pt x="23018" y="327397"/>
                    </a:cubicBezTo>
                    <a:cubicBezTo>
                      <a:pt x="28702" y="353107"/>
                      <a:pt x="60600" y="356509"/>
                      <a:pt x="82470" y="357695"/>
                    </a:cubicBezTo>
                    <a:cubicBezTo>
                      <a:pt x="123368" y="360148"/>
                      <a:pt x="163714" y="367663"/>
                      <a:pt x="204375" y="371698"/>
                    </a:cubicBezTo>
                    <a:cubicBezTo>
                      <a:pt x="237931" y="373833"/>
                      <a:pt x="246695" y="329770"/>
                      <a:pt x="246221" y="303585"/>
                    </a:cubicBezTo>
                    <a:cubicBezTo>
                      <a:pt x="239510" y="271863"/>
                      <a:pt x="198296" y="276055"/>
                      <a:pt x="174136" y="266800"/>
                    </a:cubicBezTo>
                    <a:cubicBezTo>
                      <a:pt x="178399" y="246232"/>
                      <a:pt x="191111" y="228828"/>
                      <a:pt x="201454" y="210949"/>
                    </a:cubicBezTo>
                    <a:cubicBezTo>
                      <a:pt x="223482" y="173610"/>
                      <a:pt x="245589" y="134293"/>
                      <a:pt x="250879" y="90625"/>
                    </a:cubicBezTo>
                    <a:cubicBezTo>
                      <a:pt x="260906" y="36515"/>
                      <a:pt x="204138" y="-13798"/>
                      <a:pt x="152265" y="34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15285706" y="2512202"/>
                <a:ext cx="465651" cy="169880"/>
              </a:xfrm>
              <a:custGeom>
                <a:rect b="b" l="l" r="r" t="t"/>
                <a:pathLst>
                  <a:path extrusionOk="0" h="169880" w="465651">
                    <a:moveTo>
                      <a:pt x="77088" y="165726"/>
                    </a:moveTo>
                    <a:cubicBezTo>
                      <a:pt x="141672" y="169365"/>
                      <a:pt x="206099" y="163353"/>
                      <a:pt x="270604" y="163590"/>
                    </a:cubicBezTo>
                    <a:cubicBezTo>
                      <a:pt x="320582" y="168732"/>
                      <a:pt x="371191" y="166913"/>
                      <a:pt x="421327" y="169840"/>
                    </a:cubicBezTo>
                    <a:cubicBezTo>
                      <a:pt x="460962" y="171580"/>
                      <a:pt x="457646" y="116284"/>
                      <a:pt x="462462" y="88754"/>
                    </a:cubicBezTo>
                    <a:cubicBezTo>
                      <a:pt x="462383" y="68265"/>
                      <a:pt x="475016" y="37571"/>
                      <a:pt x="450540" y="26970"/>
                    </a:cubicBezTo>
                    <a:cubicBezTo>
                      <a:pt x="422827" y="16211"/>
                      <a:pt x="391719" y="20958"/>
                      <a:pt x="362664" y="17635"/>
                    </a:cubicBezTo>
                    <a:cubicBezTo>
                      <a:pt x="310949" y="12493"/>
                      <a:pt x="261050" y="13680"/>
                      <a:pt x="209020" y="9487"/>
                    </a:cubicBezTo>
                    <a:cubicBezTo>
                      <a:pt x="159989" y="5057"/>
                      <a:pt x="110880" y="-718"/>
                      <a:pt x="61534" y="73"/>
                    </a:cubicBezTo>
                    <a:cubicBezTo>
                      <a:pt x="49691" y="152"/>
                      <a:pt x="38005" y="864"/>
                      <a:pt x="26478" y="3791"/>
                    </a:cubicBezTo>
                    <a:cubicBezTo>
                      <a:pt x="14240" y="6718"/>
                      <a:pt x="9582" y="23331"/>
                      <a:pt x="18267" y="32270"/>
                    </a:cubicBezTo>
                    <a:cubicBezTo>
                      <a:pt x="11477" y="37650"/>
                      <a:pt x="12582" y="48567"/>
                      <a:pt x="10924" y="56478"/>
                    </a:cubicBezTo>
                    <a:cubicBezTo>
                      <a:pt x="8161" y="79340"/>
                      <a:pt x="4845" y="102202"/>
                      <a:pt x="739" y="124906"/>
                    </a:cubicBezTo>
                    <a:cubicBezTo>
                      <a:pt x="-7077" y="167388"/>
                      <a:pt x="49059" y="164223"/>
                      <a:pt x="77088" y="1657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15262895" y="2768052"/>
                <a:ext cx="524086" cy="163822"/>
              </a:xfrm>
              <a:custGeom>
                <a:rect b="b" l="l" r="r" t="t"/>
                <a:pathLst>
                  <a:path extrusionOk="0" h="163822" w="524086">
                    <a:moveTo>
                      <a:pt x="426689" y="9949"/>
                    </a:moveTo>
                    <a:cubicBezTo>
                      <a:pt x="338497" y="7180"/>
                      <a:pt x="250227" y="10661"/>
                      <a:pt x="162035" y="8209"/>
                    </a:cubicBezTo>
                    <a:cubicBezTo>
                      <a:pt x="132506" y="5282"/>
                      <a:pt x="97372" y="3067"/>
                      <a:pt x="66501" y="1643"/>
                    </a:cubicBezTo>
                    <a:cubicBezTo>
                      <a:pt x="56474" y="1405"/>
                      <a:pt x="44710" y="-2787"/>
                      <a:pt x="35788" y="3225"/>
                    </a:cubicBezTo>
                    <a:cubicBezTo>
                      <a:pt x="21971" y="-5794"/>
                      <a:pt x="4364" y="10503"/>
                      <a:pt x="11786" y="25059"/>
                    </a:cubicBezTo>
                    <a:cubicBezTo>
                      <a:pt x="7601" y="55041"/>
                      <a:pt x="3338" y="85102"/>
                      <a:pt x="969" y="115321"/>
                    </a:cubicBezTo>
                    <a:cubicBezTo>
                      <a:pt x="-3847" y="136285"/>
                      <a:pt x="9812" y="153373"/>
                      <a:pt x="30340" y="157091"/>
                    </a:cubicBezTo>
                    <a:cubicBezTo>
                      <a:pt x="120032" y="169036"/>
                      <a:pt x="211539" y="160888"/>
                      <a:pt x="301863" y="163498"/>
                    </a:cubicBezTo>
                    <a:cubicBezTo>
                      <a:pt x="360210" y="163340"/>
                      <a:pt x="418636" y="162549"/>
                      <a:pt x="477141" y="163024"/>
                    </a:cubicBezTo>
                    <a:cubicBezTo>
                      <a:pt x="507064" y="167137"/>
                      <a:pt x="518592" y="134149"/>
                      <a:pt x="521197" y="110021"/>
                    </a:cubicBezTo>
                    <a:cubicBezTo>
                      <a:pt x="531856" y="15407"/>
                      <a:pt x="515749" y="14616"/>
                      <a:pt x="426689" y="99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15931456" y="2369569"/>
                <a:ext cx="520281" cy="714864"/>
              </a:xfrm>
              <a:custGeom>
                <a:rect b="b" l="l" r="r" t="t"/>
                <a:pathLst>
                  <a:path extrusionOk="0" h="714864" w="520281">
                    <a:moveTo>
                      <a:pt x="434211" y="406770"/>
                    </a:moveTo>
                    <a:cubicBezTo>
                      <a:pt x="369074" y="395695"/>
                      <a:pt x="370258" y="484455"/>
                      <a:pt x="343019" y="522110"/>
                    </a:cubicBezTo>
                    <a:cubicBezTo>
                      <a:pt x="317359" y="544103"/>
                      <a:pt x="261538" y="546239"/>
                      <a:pt x="238642" y="518788"/>
                    </a:cubicBezTo>
                    <a:cubicBezTo>
                      <a:pt x="209349" y="480341"/>
                      <a:pt x="187006" y="433825"/>
                      <a:pt x="181637" y="385490"/>
                    </a:cubicBezTo>
                    <a:cubicBezTo>
                      <a:pt x="179505" y="324102"/>
                      <a:pt x="194901" y="260895"/>
                      <a:pt x="224114" y="207022"/>
                    </a:cubicBezTo>
                    <a:cubicBezTo>
                      <a:pt x="244010" y="171423"/>
                      <a:pt x="275118" y="162405"/>
                      <a:pt x="312937" y="175299"/>
                    </a:cubicBezTo>
                    <a:cubicBezTo>
                      <a:pt x="340334" y="183527"/>
                      <a:pt x="362205" y="207813"/>
                      <a:pt x="392523" y="204728"/>
                    </a:cubicBezTo>
                    <a:cubicBezTo>
                      <a:pt x="415499" y="203541"/>
                      <a:pt x="437290" y="195076"/>
                      <a:pt x="458213" y="186058"/>
                    </a:cubicBezTo>
                    <a:cubicBezTo>
                      <a:pt x="471398" y="180362"/>
                      <a:pt x="486873" y="175062"/>
                      <a:pt x="495795" y="163117"/>
                    </a:cubicBezTo>
                    <a:cubicBezTo>
                      <a:pt x="521613" y="120477"/>
                      <a:pt x="488452" y="59959"/>
                      <a:pt x="441474" y="50150"/>
                    </a:cubicBezTo>
                    <a:cubicBezTo>
                      <a:pt x="415104" y="26259"/>
                      <a:pt x="380680" y="12969"/>
                      <a:pt x="346335" y="5533"/>
                    </a:cubicBezTo>
                    <a:cubicBezTo>
                      <a:pt x="140265" y="-40904"/>
                      <a:pt x="1148" y="215170"/>
                      <a:pt x="121" y="391898"/>
                    </a:cubicBezTo>
                    <a:cubicBezTo>
                      <a:pt x="-1853" y="463017"/>
                      <a:pt x="20255" y="533186"/>
                      <a:pt x="66680" y="587454"/>
                    </a:cubicBezTo>
                    <a:cubicBezTo>
                      <a:pt x="116815" y="667195"/>
                      <a:pt x="208797" y="711971"/>
                      <a:pt x="301489" y="714819"/>
                    </a:cubicBezTo>
                    <a:cubicBezTo>
                      <a:pt x="362757" y="716322"/>
                      <a:pt x="418420" y="680881"/>
                      <a:pt x="457660" y="636185"/>
                    </a:cubicBezTo>
                    <a:cubicBezTo>
                      <a:pt x="485768" y="602406"/>
                      <a:pt x="501322" y="559924"/>
                      <a:pt x="511585" y="517601"/>
                    </a:cubicBezTo>
                    <a:cubicBezTo>
                      <a:pt x="534798" y="433825"/>
                      <a:pt x="512375" y="422671"/>
                      <a:pt x="434211" y="4067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16414144" y="2067423"/>
                <a:ext cx="291684" cy="366281"/>
              </a:xfrm>
              <a:custGeom>
                <a:rect b="b" l="l" r="r" t="t"/>
                <a:pathLst>
                  <a:path extrusionOk="0" h="366281" w="291684">
                    <a:moveTo>
                      <a:pt x="290869" y="292886"/>
                    </a:moveTo>
                    <a:cubicBezTo>
                      <a:pt x="278552" y="263536"/>
                      <a:pt x="235759" y="267413"/>
                      <a:pt x="210178" y="256812"/>
                    </a:cubicBezTo>
                    <a:cubicBezTo>
                      <a:pt x="229917" y="175805"/>
                      <a:pt x="321740" y="75100"/>
                      <a:pt x="208994" y="17984"/>
                    </a:cubicBezTo>
                    <a:cubicBezTo>
                      <a:pt x="169438" y="-4245"/>
                      <a:pt x="120565" y="-4404"/>
                      <a:pt x="78246" y="9519"/>
                    </a:cubicBezTo>
                    <a:cubicBezTo>
                      <a:pt x="36480" y="26844"/>
                      <a:pt x="15399" y="70828"/>
                      <a:pt x="3871" y="112123"/>
                    </a:cubicBezTo>
                    <a:cubicBezTo>
                      <a:pt x="-6866" y="134748"/>
                      <a:pt x="6082" y="155633"/>
                      <a:pt x="26136" y="167103"/>
                    </a:cubicBezTo>
                    <a:cubicBezTo>
                      <a:pt x="38927" y="175252"/>
                      <a:pt x="53060" y="184033"/>
                      <a:pt x="68850" y="182925"/>
                    </a:cubicBezTo>
                    <a:cubicBezTo>
                      <a:pt x="112591" y="178099"/>
                      <a:pt x="115512" y="120192"/>
                      <a:pt x="151515" y="103579"/>
                    </a:cubicBezTo>
                    <a:cubicBezTo>
                      <a:pt x="167938" y="150965"/>
                      <a:pt x="127829" y="196057"/>
                      <a:pt x="101774" y="232130"/>
                    </a:cubicBezTo>
                    <a:cubicBezTo>
                      <a:pt x="83062" y="260451"/>
                      <a:pt x="57323" y="288772"/>
                      <a:pt x="63877" y="325399"/>
                    </a:cubicBezTo>
                    <a:cubicBezTo>
                      <a:pt x="63324" y="358546"/>
                      <a:pt x="90958" y="364083"/>
                      <a:pt x="118197" y="364795"/>
                    </a:cubicBezTo>
                    <a:cubicBezTo>
                      <a:pt x="154674" y="366852"/>
                      <a:pt x="191229" y="365903"/>
                      <a:pt x="227706" y="366140"/>
                    </a:cubicBezTo>
                    <a:cubicBezTo>
                      <a:pt x="244365" y="366615"/>
                      <a:pt x="263788" y="366773"/>
                      <a:pt x="274289" y="351505"/>
                    </a:cubicBezTo>
                    <a:cubicBezTo>
                      <a:pt x="285027" y="334655"/>
                      <a:pt x="294580" y="313137"/>
                      <a:pt x="290869" y="2928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" name="Google Shape;349;p13"/>
            <p:cNvGrpSpPr/>
            <p:nvPr/>
          </p:nvGrpSpPr>
          <p:grpSpPr>
            <a:xfrm rot="394155">
              <a:off x="6378945" y="859179"/>
              <a:ext cx="1973746" cy="733915"/>
              <a:chOff x="12758200" y="1718161"/>
              <a:chExt cx="3947628" cy="1467880"/>
            </a:xfrm>
          </p:grpSpPr>
          <p:sp>
            <p:nvSpPr>
              <p:cNvPr id="350" name="Google Shape;350;p13"/>
              <p:cNvSpPr/>
              <p:nvPr/>
            </p:nvSpPr>
            <p:spPr>
              <a:xfrm>
                <a:off x="12758200" y="2324196"/>
                <a:ext cx="756691" cy="825215"/>
              </a:xfrm>
              <a:custGeom>
                <a:rect b="b" l="l" r="r" t="t"/>
                <a:pathLst>
                  <a:path extrusionOk="0" h="825215" w="756691">
                    <a:moveTo>
                      <a:pt x="248211" y="824111"/>
                    </a:moveTo>
                    <a:cubicBezTo>
                      <a:pt x="148176" y="823003"/>
                      <a:pt x="99146" y="765175"/>
                      <a:pt x="48063" y="687332"/>
                    </a:cubicBezTo>
                    <a:cubicBezTo>
                      <a:pt x="14981" y="638602"/>
                      <a:pt x="-2152" y="580615"/>
                      <a:pt x="217" y="521679"/>
                    </a:cubicBezTo>
                    <a:cubicBezTo>
                      <a:pt x="-1047" y="430942"/>
                      <a:pt x="14270" y="337199"/>
                      <a:pt x="60774" y="258169"/>
                    </a:cubicBezTo>
                    <a:cubicBezTo>
                      <a:pt x="91961" y="208331"/>
                      <a:pt x="123069" y="158097"/>
                      <a:pt x="162625" y="114587"/>
                    </a:cubicBezTo>
                    <a:cubicBezTo>
                      <a:pt x="212050" y="66411"/>
                      <a:pt x="271976" y="23138"/>
                      <a:pt x="340193" y="8029"/>
                    </a:cubicBezTo>
                    <a:cubicBezTo>
                      <a:pt x="385591" y="-2493"/>
                      <a:pt x="432806" y="-1781"/>
                      <a:pt x="478599" y="5022"/>
                    </a:cubicBezTo>
                    <a:cubicBezTo>
                      <a:pt x="527629" y="10639"/>
                      <a:pt x="576028" y="35163"/>
                      <a:pt x="594740" y="83340"/>
                    </a:cubicBezTo>
                    <a:cubicBezTo>
                      <a:pt x="605241" y="48136"/>
                      <a:pt x="621190" y="-10087"/>
                      <a:pt x="668799" y="1542"/>
                    </a:cubicBezTo>
                    <a:cubicBezTo>
                      <a:pt x="697617" y="7633"/>
                      <a:pt x="728962" y="18471"/>
                      <a:pt x="746727" y="43390"/>
                    </a:cubicBezTo>
                    <a:cubicBezTo>
                      <a:pt x="753438" y="53990"/>
                      <a:pt x="752727" y="67202"/>
                      <a:pt x="751701" y="79226"/>
                    </a:cubicBezTo>
                    <a:cubicBezTo>
                      <a:pt x="749727" y="107310"/>
                      <a:pt x="744121" y="134839"/>
                      <a:pt x="739858" y="162606"/>
                    </a:cubicBezTo>
                    <a:cubicBezTo>
                      <a:pt x="726988" y="243218"/>
                      <a:pt x="719251" y="324304"/>
                      <a:pt x="713882" y="405786"/>
                    </a:cubicBezTo>
                    <a:cubicBezTo>
                      <a:pt x="707803" y="496365"/>
                      <a:pt x="695801" y="588684"/>
                      <a:pt x="709776" y="678947"/>
                    </a:cubicBezTo>
                    <a:cubicBezTo>
                      <a:pt x="713724" y="695322"/>
                      <a:pt x="719330" y="711777"/>
                      <a:pt x="730225" y="724988"/>
                    </a:cubicBezTo>
                    <a:cubicBezTo>
                      <a:pt x="739147" y="735272"/>
                      <a:pt x="752017" y="743183"/>
                      <a:pt x="755807" y="756948"/>
                    </a:cubicBezTo>
                    <a:cubicBezTo>
                      <a:pt x="761491" y="777041"/>
                      <a:pt x="738437" y="785585"/>
                      <a:pt x="725251" y="794762"/>
                    </a:cubicBezTo>
                    <a:cubicBezTo>
                      <a:pt x="680090" y="825614"/>
                      <a:pt x="659088" y="838192"/>
                      <a:pt x="610847" y="801960"/>
                    </a:cubicBezTo>
                    <a:cubicBezTo>
                      <a:pt x="562764" y="764463"/>
                      <a:pt x="557158" y="705765"/>
                      <a:pt x="561027" y="649123"/>
                    </a:cubicBezTo>
                    <a:cubicBezTo>
                      <a:pt x="541920" y="685829"/>
                      <a:pt x="514365" y="718659"/>
                      <a:pt x="481126" y="743183"/>
                    </a:cubicBezTo>
                    <a:cubicBezTo>
                      <a:pt x="411725" y="802514"/>
                      <a:pt x="340587" y="831389"/>
                      <a:pt x="248211" y="824111"/>
                    </a:cubicBezTo>
                    <a:close/>
                    <a:moveTo>
                      <a:pt x="275450" y="789778"/>
                    </a:moveTo>
                    <a:cubicBezTo>
                      <a:pt x="322586" y="789698"/>
                      <a:pt x="371300" y="778307"/>
                      <a:pt x="410856" y="751806"/>
                    </a:cubicBezTo>
                    <a:cubicBezTo>
                      <a:pt x="439675" y="729576"/>
                      <a:pt x="471414" y="710274"/>
                      <a:pt x="495495" y="682665"/>
                    </a:cubicBezTo>
                    <a:cubicBezTo>
                      <a:pt x="530235" y="645405"/>
                      <a:pt x="546578" y="595646"/>
                      <a:pt x="568054" y="551108"/>
                    </a:cubicBezTo>
                    <a:cubicBezTo>
                      <a:pt x="576423" y="542406"/>
                      <a:pt x="592214" y="545412"/>
                      <a:pt x="596635" y="556724"/>
                    </a:cubicBezTo>
                    <a:cubicBezTo>
                      <a:pt x="600267" y="565505"/>
                      <a:pt x="598609" y="575236"/>
                      <a:pt x="598372" y="584491"/>
                    </a:cubicBezTo>
                    <a:cubicBezTo>
                      <a:pt x="596793" y="623175"/>
                      <a:pt x="595135" y="661938"/>
                      <a:pt x="596162" y="700702"/>
                    </a:cubicBezTo>
                    <a:cubicBezTo>
                      <a:pt x="597030" y="713992"/>
                      <a:pt x="599320" y="727282"/>
                      <a:pt x="605794" y="739069"/>
                    </a:cubicBezTo>
                    <a:cubicBezTo>
                      <a:pt x="616690" y="763118"/>
                      <a:pt x="637139" y="782262"/>
                      <a:pt x="662562" y="789698"/>
                    </a:cubicBezTo>
                    <a:cubicBezTo>
                      <a:pt x="681985" y="784082"/>
                      <a:pt x="697775" y="769605"/>
                      <a:pt x="715145" y="759637"/>
                    </a:cubicBezTo>
                    <a:cubicBezTo>
                      <a:pt x="650403" y="702837"/>
                      <a:pt x="670299" y="565822"/>
                      <a:pt x="672747" y="486318"/>
                    </a:cubicBezTo>
                    <a:cubicBezTo>
                      <a:pt x="679458" y="404994"/>
                      <a:pt x="682932" y="323355"/>
                      <a:pt x="693591" y="242506"/>
                    </a:cubicBezTo>
                    <a:cubicBezTo>
                      <a:pt x="699275" y="183095"/>
                      <a:pt x="713408" y="124555"/>
                      <a:pt x="717514" y="64987"/>
                    </a:cubicBezTo>
                    <a:cubicBezTo>
                      <a:pt x="709224" y="46792"/>
                      <a:pt x="683169" y="42045"/>
                      <a:pt x="665325" y="36666"/>
                    </a:cubicBezTo>
                    <a:cubicBezTo>
                      <a:pt x="647403" y="28992"/>
                      <a:pt x="641876" y="57076"/>
                      <a:pt x="636507" y="67914"/>
                    </a:cubicBezTo>
                    <a:cubicBezTo>
                      <a:pt x="628533" y="83814"/>
                      <a:pt x="628454" y="119097"/>
                      <a:pt x="608163" y="122815"/>
                    </a:cubicBezTo>
                    <a:cubicBezTo>
                      <a:pt x="605557" y="129539"/>
                      <a:pt x="599714" y="125663"/>
                      <a:pt x="597820" y="120679"/>
                    </a:cubicBezTo>
                    <a:cubicBezTo>
                      <a:pt x="593082" y="117910"/>
                      <a:pt x="589845" y="112768"/>
                      <a:pt x="589450" y="107230"/>
                    </a:cubicBezTo>
                    <a:cubicBezTo>
                      <a:pt x="576423" y="88086"/>
                      <a:pt x="564817" y="67993"/>
                      <a:pt x="545473" y="54782"/>
                    </a:cubicBezTo>
                    <a:cubicBezTo>
                      <a:pt x="482310" y="19262"/>
                      <a:pt x="381880" y="24483"/>
                      <a:pt x="315085" y="48374"/>
                    </a:cubicBezTo>
                    <a:cubicBezTo>
                      <a:pt x="268660" y="68388"/>
                      <a:pt x="225078" y="99873"/>
                      <a:pt x="189311" y="134839"/>
                    </a:cubicBezTo>
                    <a:cubicBezTo>
                      <a:pt x="150308" y="178032"/>
                      <a:pt x="119358" y="228266"/>
                      <a:pt x="88961" y="277788"/>
                    </a:cubicBezTo>
                    <a:cubicBezTo>
                      <a:pt x="34009" y="370028"/>
                      <a:pt x="7480" y="565189"/>
                      <a:pt x="70407" y="657034"/>
                    </a:cubicBezTo>
                    <a:cubicBezTo>
                      <a:pt x="127175" y="744686"/>
                      <a:pt x="163178" y="793258"/>
                      <a:pt x="275450" y="7897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12893006" y="2433014"/>
                <a:ext cx="435835" cy="609366"/>
              </a:xfrm>
              <a:custGeom>
                <a:rect b="b" l="l" r="r" t="t"/>
                <a:pathLst>
                  <a:path extrusionOk="0" h="609366" w="435835">
                    <a:moveTo>
                      <a:pt x="141276" y="609367"/>
                    </a:moveTo>
                    <a:cubicBezTo>
                      <a:pt x="-29344" y="607785"/>
                      <a:pt x="-8816" y="382959"/>
                      <a:pt x="17713" y="266036"/>
                    </a:cubicBezTo>
                    <a:cubicBezTo>
                      <a:pt x="31293" y="210265"/>
                      <a:pt x="62796" y="161297"/>
                      <a:pt x="95877" y="115177"/>
                    </a:cubicBezTo>
                    <a:cubicBezTo>
                      <a:pt x="149329" y="29423"/>
                      <a:pt x="256470" y="-28880"/>
                      <a:pt x="355005" y="14946"/>
                    </a:cubicBezTo>
                    <a:cubicBezTo>
                      <a:pt x="371664" y="10674"/>
                      <a:pt x="387297" y="25151"/>
                      <a:pt x="398745" y="35594"/>
                    </a:cubicBezTo>
                    <a:cubicBezTo>
                      <a:pt x="422352" y="58377"/>
                      <a:pt x="428590" y="90811"/>
                      <a:pt x="431037" y="122217"/>
                    </a:cubicBezTo>
                    <a:cubicBezTo>
                      <a:pt x="433801" y="144051"/>
                      <a:pt x="436485" y="165885"/>
                      <a:pt x="435696" y="187877"/>
                    </a:cubicBezTo>
                    <a:cubicBezTo>
                      <a:pt x="434827" y="266036"/>
                      <a:pt x="412641" y="342534"/>
                      <a:pt x="384533" y="414839"/>
                    </a:cubicBezTo>
                    <a:cubicBezTo>
                      <a:pt x="357136" y="478205"/>
                      <a:pt x="311975" y="535084"/>
                      <a:pt x="256075" y="575508"/>
                    </a:cubicBezTo>
                    <a:cubicBezTo>
                      <a:pt x="221651" y="596156"/>
                      <a:pt x="181385" y="608180"/>
                      <a:pt x="141276" y="609367"/>
                    </a:cubicBezTo>
                    <a:close/>
                    <a:moveTo>
                      <a:pt x="149250" y="573926"/>
                    </a:moveTo>
                    <a:cubicBezTo>
                      <a:pt x="208861" y="569101"/>
                      <a:pt x="255917" y="540147"/>
                      <a:pt x="292394" y="494106"/>
                    </a:cubicBezTo>
                    <a:cubicBezTo>
                      <a:pt x="348214" y="435091"/>
                      <a:pt x="371506" y="354954"/>
                      <a:pt x="390218" y="277824"/>
                    </a:cubicBezTo>
                    <a:cubicBezTo>
                      <a:pt x="400482" y="227748"/>
                      <a:pt x="404667" y="176011"/>
                      <a:pt x="396692" y="125303"/>
                    </a:cubicBezTo>
                    <a:cubicBezTo>
                      <a:pt x="393376" y="80448"/>
                      <a:pt x="385244" y="64785"/>
                      <a:pt x="347267" y="40973"/>
                    </a:cubicBezTo>
                    <a:cubicBezTo>
                      <a:pt x="241942" y="6798"/>
                      <a:pt x="162357" y="70639"/>
                      <a:pt x="109300" y="156392"/>
                    </a:cubicBezTo>
                    <a:cubicBezTo>
                      <a:pt x="80402" y="198715"/>
                      <a:pt x="56006" y="244677"/>
                      <a:pt x="46768" y="295623"/>
                    </a:cubicBezTo>
                    <a:cubicBezTo>
                      <a:pt x="31925" y="389445"/>
                      <a:pt x="7686" y="580730"/>
                      <a:pt x="149250" y="5739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13546222" y="2108724"/>
                <a:ext cx="258619" cy="387588"/>
              </a:xfrm>
              <a:custGeom>
                <a:rect b="b" l="l" r="r" t="t"/>
                <a:pathLst>
                  <a:path extrusionOk="0" h="387588" w="258619">
                    <a:moveTo>
                      <a:pt x="197619" y="387492"/>
                    </a:moveTo>
                    <a:cubicBezTo>
                      <a:pt x="168406" y="385198"/>
                      <a:pt x="140220" y="383141"/>
                      <a:pt x="111323" y="379344"/>
                    </a:cubicBezTo>
                    <a:cubicBezTo>
                      <a:pt x="86847" y="377050"/>
                      <a:pt x="60871" y="374914"/>
                      <a:pt x="39158" y="362494"/>
                    </a:cubicBezTo>
                    <a:cubicBezTo>
                      <a:pt x="21552" y="352843"/>
                      <a:pt x="24789" y="332037"/>
                      <a:pt x="26368" y="315108"/>
                    </a:cubicBezTo>
                    <a:cubicBezTo>
                      <a:pt x="28658" y="295885"/>
                      <a:pt x="27315" y="274209"/>
                      <a:pt x="39080" y="257834"/>
                    </a:cubicBezTo>
                    <a:cubicBezTo>
                      <a:pt x="70898" y="221839"/>
                      <a:pt x="126876" y="211002"/>
                      <a:pt x="148589" y="165198"/>
                    </a:cubicBezTo>
                    <a:cubicBezTo>
                      <a:pt x="154116" y="152857"/>
                      <a:pt x="160116" y="138697"/>
                      <a:pt x="156089" y="125090"/>
                    </a:cubicBezTo>
                    <a:cubicBezTo>
                      <a:pt x="152063" y="112116"/>
                      <a:pt x="137061" y="107211"/>
                      <a:pt x="125929" y="114806"/>
                    </a:cubicBezTo>
                    <a:cubicBezTo>
                      <a:pt x="102401" y="127700"/>
                      <a:pt x="93321" y="160926"/>
                      <a:pt x="65608" y="166622"/>
                    </a:cubicBezTo>
                    <a:cubicBezTo>
                      <a:pt x="40895" y="166859"/>
                      <a:pt x="13341" y="152857"/>
                      <a:pt x="1813" y="130390"/>
                    </a:cubicBezTo>
                    <a:cubicBezTo>
                      <a:pt x="-4108" y="115676"/>
                      <a:pt x="5840" y="101041"/>
                      <a:pt x="12077" y="88146"/>
                    </a:cubicBezTo>
                    <a:cubicBezTo>
                      <a:pt x="39316" y="44162"/>
                      <a:pt x="87636" y="11253"/>
                      <a:pt x="139825" y="7693"/>
                    </a:cubicBezTo>
                    <a:cubicBezTo>
                      <a:pt x="144167" y="2314"/>
                      <a:pt x="152300" y="4133"/>
                      <a:pt x="158379" y="2551"/>
                    </a:cubicBezTo>
                    <a:cubicBezTo>
                      <a:pt x="204962" y="-11293"/>
                      <a:pt x="256203" y="33561"/>
                      <a:pt x="258335" y="80315"/>
                    </a:cubicBezTo>
                    <a:cubicBezTo>
                      <a:pt x="260625" y="122479"/>
                      <a:pt x="248939" y="164802"/>
                      <a:pt x="229359" y="201904"/>
                    </a:cubicBezTo>
                    <a:cubicBezTo>
                      <a:pt x="212384" y="234022"/>
                      <a:pt x="186487" y="259811"/>
                      <a:pt x="166196" y="289556"/>
                    </a:cubicBezTo>
                    <a:cubicBezTo>
                      <a:pt x="192803" y="295964"/>
                      <a:pt x="246729" y="298179"/>
                      <a:pt x="235912" y="338445"/>
                    </a:cubicBezTo>
                    <a:cubicBezTo>
                      <a:pt x="229832" y="358064"/>
                      <a:pt x="224148" y="389549"/>
                      <a:pt x="197619" y="387492"/>
                    </a:cubicBezTo>
                    <a:close/>
                    <a:moveTo>
                      <a:pt x="197303" y="353159"/>
                    </a:moveTo>
                    <a:cubicBezTo>
                      <a:pt x="200383" y="346593"/>
                      <a:pt x="202988" y="339790"/>
                      <a:pt x="205436" y="332908"/>
                    </a:cubicBezTo>
                    <a:cubicBezTo>
                      <a:pt x="205515" y="332749"/>
                      <a:pt x="205515" y="332591"/>
                      <a:pt x="205594" y="332433"/>
                    </a:cubicBezTo>
                    <a:cubicBezTo>
                      <a:pt x="189250" y="326816"/>
                      <a:pt x="171485" y="326658"/>
                      <a:pt x="154747" y="322228"/>
                    </a:cubicBezTo>
                    <a:cubicBezTo>
                      <a:pt x="98216" y="311153"/>
                      <a:pt x="142115" y="261631"/>
                      <a:pt x="163669" y="237740"/>
                    </a:cubicBezTo>
                    <a:cubicBezTo>
                      <a:pt x="178986" y="220574"/>
                      <a:pt x="193198" y="202300"/>
                      <a:pt x="203857" y="181811"/>
                    </a:cubicBezTo>
                    <a:cubicBezTo>
                      <a:pt x="221779" y="140437"/>
                      <a:pt x="246650" y="67262"/>
                      <a:pt x="194777" y="41235"/>
                    </a:cubicBezTo>
                    <a:cubicBezTo>
                      <a:pt x="184829" y="36014"/>
                      <a:pt x="173854" y="33324"/>
                      <a:pt x="163906" y="28103"/>
                    </a:cubicBezTo>
                    <a:cubicBezTo>
                      <a:pt x="157984" y="24701"/>
                      <a:pt x="151668" y="25651"/>
                      <a:pt x="145273" y="27154"/>
                    </a:cubicBezTo>
                    <a:cubicBezTo>
                      <a:pt x="97979" y="39653"/>
                      <a:pt x="51712" y="71613"/>
                      <a:pt x="34816" y="119157"/>
                    </a:cubicBezTo>
                    <a:cubicBezTo>
                      <a:pt x="42475" y="126356"/>
                      <a:pt x="52186" y="131260"/>
                      <a:pt x="62134" y="134346"/>
                    </a:cubicBezTo>
                    <a:cubicBezTo>
                      <a:pt x="86057" y="107370"/>
                      <a:pt x="123876" y="67103"/>
                      <a:pt x="161221" y="95899"/>
                    </a:cubicBezTo>
                    <a:cubicBezTo>
                      <a:pt x="196672" y="126593"/>
                      <a:pt x="172117" y="182206"/>
                      <a:pt x="145510" y="210764"/>
                    </a:cubicBezTo>
                    <a:cubicBezTo>
                      <a:pt x="122139" y="237028"/>
                      <a:pt x="87163" y="250239"/>
                      <a:pt x="64976" y="277215"/>
                    </a:cubicBezTo>
                    <a:cubicBezTo>
                      <a:pt x="59529" y="296834"/>
                      <a:pt x="60397" y="314871"/>
                      <a:pt x="59055" y="333857"/>
                    </a:cubicBezTo>
                    <a:cubicBezTo>
                      <a:pt x="103427" y="348888"/>
                      <a:pt x="151668" y="345881"/>
                      <a:pt x="197303" y="3531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13721738" y="2412851"/>
                <a:ext cx="553494" cy="605495"/>
              </a:xfrm>
              <a:custGeom>
                <a:rect b="b" l="l" r="r" t="t"/>
                <a:pathLst>
                  <a:path extrusionOk="0" h="605495" w="553494">
                    <a:moveTo>
                      <a:pt x="272230" y="603978"/>
                    </a:moveTo>
                    <a:cubicBezTo>
                      <a:pt x="246334" y="602238"/>
                      <a:pt x="214515" y="594801"/>
                      <a:pt x="219410" y="561892"/>
                    </a:cubicBezTo>
                    <a:cubicBezTo>
                      <a:pt x="216647" y="504064"/>
                      <a:pt x="229043" y="445761"/>
                      <a:pt x="223358" y="389120"/>
                    </a:cubicBezTo>
                    <a:cubicBezTo>
                      <a:pt x="166432" y="385243"/>
                      <a:pt x="52975" y="396951"/>
                      <a:pt x="10103" y="361115"/>
                    </a:cubicBezTo>
                    <a:cubicBezTo>
                      <a:pt x="708" y="352492"/>
                      <a:pt x="-793" y="339281"/>
                      <a:pt x="313" y="327257"/>
                    </a:cubicBezTo>
                    <a:cubicBezTo>
                      <a:pt x="944" y="307638"/>
                      <a:pt x="1813" y="288019"/>
                      <a:pt x="5603" y="268796"/>
                    </a:cubicBezTo>
                    <a:cubicBezTo>
                      <a:pt x="12077" y="235966"/>
                      <a:pt x="30236" y="229716"/>
                      <a:pt x="60949" y="234067"/>
                    </a:cubicBezTo>
                    <a:cubicBezTo>
                      <a:pt x="96321" y="237548"/>
                      <a:pt x="130824" y="238260"/>
                      <a:pt x="164774" y="240554"/>
                    </a:cubicBezTo>
                    <a:cubicBezTo>
                      <a:pt x="181828" y="241582"/>
                      <a:pt x="198882" y="241108"/>
                      <a:pt x="215936" y="240238"/>
                    </a:cubicBezTo>
                    <a:cubicBezTo>
                      <a:pt x="226753" y="238339"/>
                      <a:pt x="242307" y="240554"/>
                      <a:pt x="249886" y="231615"/>
                    </a:cubicBezTo>
                    <a:cubicBezTo>
                      <a:pt x="258098" y="166034"/>
                      <a:pt x="262677" y="99899"/>
                      <a:pt x="275547" y="34951"/>
                    </a:cubicBezTo>
                    <a:cubicBezTo>
                      <a:pt x="260703" y="29255"/>
                      <a:pt x="262124" y="5286"/>
                      <a:pt x="277836" y="1805"/>
                    </a:cubicBezTo>
                    <a:cubicBezTo>
                      <a:pt x="309970" y="-410"/>
                      <a:pt x="398715" y="-5631"/>
                      <a:pt x="416085" y="24272"/>
                    </a:cubicBezTo>
                    <a:cubicBezTo>
                      <a:pt x="423506" y="36850"/>
                      <a:pt x="418374" y="52276"/>
                      <a:pt x="418216" y="66041"/>
                    </a:cubicBezTo>
                    <a:cubicBezTo>
                      <a:pt x="414821" y="124186"/>
                      <a:pt x="403926" y="180827"/>
                      <a:pt x="411663" y="238181"/>
                    </a:cubicBezTo>
                    <a:cubicBezTo>
                      <a:pt x="445140" y="245696"/>
                      <a:pt x="479248" y="248781"/>
                      <a:pt x="513198" y="252895"/>
                    </a:cubicBezTo>
                    <a:cubicBezTo>
                      <a:pt x="522673" y="254161"/>
                      <a:pt x="532700" y="254556"/>
                      <a:pt x="540990" y="259698"/>
                    </a:cubicBezTo>
                    <a:cubicBezTo>
                      <a:pt x="552833" y="266818"/>
                      <a:pt x="554096" y="281453"/>
                      <a:pt x="553307" y="294031"/>
                    </a:cubicBezTo>
                    <a:cubicBezTo>
                      <a:pt x="552912" y="309537"/>
                      <a:pt x="552359" y="325042"/>
                      <a:pt x="551254" y="340547"/>
                    </a:cubicBezTo>
                    <a:cubicBezTo>
                      <a:pt x="549833" y="362223"/>
                      <a:pt x="550149" y="395765"/>
                      <a:pt x="522515" y="399562"/>
                    </a:cubicBezTo>
                    <a:cubicBezTo>
                      <a:pt x="479958" y="403596"/>
                      <a:pt x="436850" y="405416"/>
                      <a:pt x="394530" y="411586"/>
                    </a:cubicBezTo>
                    <a:cubicBezTo>
                      <a:pt x="390582" y="440224"/>
                      <a:pt x="389319" y="468228"/>
                      <a:pt x="387819" y="496311"/>
                    </a:cubicBezTo>
                    <a:cubicBezTo>
                      <a:pt x="384503" y="527638"/>
                      <a:pt x="390504" y="578505"/>
                      <a:pt x="363343" y="599469"/>
                    </a:cubicBezTo>
                    <a:cubicBezTo>
                      <a:pt x="334604" y="608645"/>
                      <a:pt x="302154" y="604848"/>
                      <a:pt x="272230" y="603978"/>
                    </a:cubicBezTo>
                    <a:close/>
                    <a:moveTo>
                      <a:pt x="332630" y="569328"/>
                    </a:moveTo>
                    <a:cubicBezTo>
                      <a:pt x="336657" y="569012"/>
                      <a:pt x="340684" y="568775"/>
                      <a:pt x="344710" y="568300"/>
                    </a:cubicBezTo>
                    <a:cubicBezTo>
                      <a:pt x="356159" y="522259"/>
                      <a:pt x="351342" y="473845"/>
                      <a:pt x="357422" y="426933"/>
                    </a:cubicBezTo>
                    <a:cubicBezTo>
                      <a:pt x="358922" y="410083"/>
                      <a:pt x="359633" y="390227"/>
                      <a:pt x="376371" y="381130"/>
                    </a:cubicBezTo>
                    <a:cubicBezTo>
                      <a:pt x="388293" y="374722"/>
                      <a:pt x="402584" y="374801"/>
                      <a:pt x="415769" y="373298"/>
                    </a:cubicBezTo>
                    <a:cubicBezTo>
                      <a:pt x="448456" y="371004"/>
                      <a:pt x="480985" y="367286"/>
                      <a:pt x="513672" y="364833"/>
                    </a:cubicBezTo>
                    <a:cubicBezTo>
                      <a:pt x="517146" y="338015"/>
                      <a:pt x="517620" y="315153"/>
                      <a:pt x="518251" y="288968"/>
                    </a:cubicBezTo>
                    <a:cubicBezTo>
                      <a:pt x="488406" y="285092"/>
                      <a:pt x="458483" y="282561"/>
                      <a:pt x="428796" y="277339"/>
                    </a:cubicBezTo>
                    <a:cubicBezTo>
                      <a:pt x="411900" y="273226"/>
                      <a:pt x="388530" y="274492"/>
                      <a:pt x="380476" y="255822"/>
                    </a:cubicBezTo>
                    <a:cubicBezTo>
                      <a:pt x="363185" y="186839"/>
                      <a:pt x="382529" y="112557"/>
                      <a:pt x="384740" y="42308"/>
                    </a:cubicBezTo>
                    <a:cubicBezTo>
                      <a:pt x="353790" y="33448"/>
                      <a:pt x="320708" y="36059"/>
                      <a:pt x="288811" y="35505"/>
                    </a:cubicBezTo>
                    <a:cubicBezTo>
                      <a:pt x="291258" y="98396"/>
                      <a:pt x="281626" y="161208"/>
                      <a:pt x="280442" y="224099"/>
                    </a:cubicBezTo>
                    <a:cubicBezTo>
                      <a:pt x="285416" y="277735"/>
                      <a:pt x="219252" y="273621"/>
                      <a:pt x="182381" y="275283"/>
                    </a:cubicBezTo>
                    <a:cubicBezTo>
                      <a:pt x="135956" y="274175"/>
                      <a:pt x="88426" y="270932"/>
                      <a:pt x="42395" y="268163"/>
                    </a:cubicBezTo>
                    <a:cubicBezTo>
                      <a:pt x="35131" y="290155"/>
                      <a:pt x="35921" y="313808"/>
                      <a:pt x="35289" y="336592"/>
                    </a:cubicBezTo>
                    <a:cubicBezTo>
                      <a:pt x="75240" y="355973"/>
                      <a:pt x="122297" y="349961"/>
                      <a:pt x="165169" y="352967"/>
                    </a:cubicBezTo>
                    <a:cubicBezTo>
                      <a:pt x="186881" y="353679"/>
                      <a:pt x="208515" y="353679"/>
                      <a:pt x="230227" y="353995"/>
                    </a:cubicBezTo>
                    <a:cubicBezTo>
                      <a:pt x="241912" y="353995"/>
                      <a:pt x="251781" y="362618"/>
                      <a:pt x="255255" y="373456"/>
                    </a:cubicBezTo>
                    <a:cubicBezTo>
                      <a:pt x="264967" y="406286"/>
                      <a:pt x="258729" y="441252"/>
                      <a:pt x="256913" y="474794"/>
                    </a:cubicBezTo>
                    <a:cubicBezTo>
                      <a:pt x="255018" y="504934"/>
                      <a:pt x="254466" y="535154"/>
                      <a:pt x="254466" y="565452"/>
                    </a:cubicBezTo>
                    <a:cubicBezTo>
                      <a:pt x="280126" y="571623"/>
                      <a:pt x="306970" y="570357"/>
                      <a:pt x="333104" y="569328"/>
                    </a:cubicBezTo>
                    <a:cubicBezTo>
                      <a:pt x="333025" y="569249"/>
                      <a:pt x="332630" y="569328"/>
                      <a:pt x="332630" y="5693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14418327" y="1718161"/>
                <a:ext cx="626233" cy="1467880"/>
              </a:xfrm>
              <a:custGeom>
                <a:rect b="b" l="l" r="r" t="t"/>
                <a:pathLst>
                  <a:path extrusionOk="0" h="1467880" w="626233">
                    <a:moveTo>
                      <a:pt x="167481" y="1467880"/>
                    </a:moveTo>
                    <a:cubicBezTo>
                      <a:pt x="113555" y="1464716"/>
                      <a:pt x="52761" y="1456568"/>
                      <a:pt x="12178" y="1417726"/>
                    </a:cubicBezTo>
                    <a:cubicBezTo>
                      <a:pt x="1204" y="1405622"/>
                      <a:pt x="809" y="1388930"/>
                      <a:pt x="493" y="1373425"/>
                    </a:cubicBezTo>
                    <a:cubicBezTo>
                      <a:pt x="-296" y="1350642"/>
                      <a:pt x="-60" y="1327859"/>
                      <a:pt x="651" y="1305075"/>
                    </a:cubicBezTo>
                    <a:cubicBezTo>
                      <a:pt x="8389" y="1182616"/>
                      <a:pt x="22600" y="1060551"/>
                      <a:pt x="33180" y="938329"/>
                    </a:cubicBezTo>
                    <a:cubicBezTo>
                      <a:pt x="40523" y="846088"/>
                      <a:pt x="52919" y="754402"/>
                      <a:pt x="62393" y="662399"/>
                    </a:cubicBezTo>
                    <a:cubicBezTo>
                      <a:pt x="75736" y="460514"/>
                      <a:pt x="88132" y="257918"/>
                      <a:pt x="122319" y="58248"/>
                    </a:cubicBezTo>
                    <a:cubicBezTo>
                      <a:pt x="109371" y="51998"/>
                      <a:pt x="116398" y="33724"/>
                      <a:pt x="120977" y="23757"/>
                    </a:cubicBezTo>
                    <a:cubicBezTo>
                      <a:pt x="154454" y="-12791"/>
                      <a:pt x="228670" y="-2507"/>
                      <a:pt x="266173" y="23282"/>
                    </a:cubicBezTo>
                    <a:cubicBezTo>
                      <a:pt x="299018" y="46935"/>
                      <a:pt x="280859" y="92185"/>
                      <a:pt x="278806" y="125727"/>
                    </a:cubicBezTo>
                    <a:cubicBezTo>
                      <a:pt x="268779" y="228410"/>
                      <a:pt x="265937" y="328245"/>
                      <a:pt x="256225" y="430374"/>
                    </a:cubicBezTo>
                    <a:cubicBezTo>
                      <a:pt x="252199" y="515494"/>
                      <a:pt x="219670" y="597134"/>
                      <a:pt x="219827" y="682413"/>
                    </a:cubicBezTo>
                    <a:cubicBezTo>
                      <a:pt x="221801" y="692460"/>
                      <a:pt x="219433" y="707332"/>
                      <a:pt x="228118" y="714215"/>
                    </a:cubicBezTo>
                    <a:cubicBezTo>
                      <a:pt x="253857" y="721018"/>
                      <a:pt x="279596" y="727980"/>
                      <a:pt x="305335" y="735020"/>
                    </a:cubicBezTo>
                    <a:cubicBezTo>
                      <a:pt x="398500" y="761047"/>
                      <a:pt x="507931" y="772755"/>
                      <a:pt x="570225" y="855581"/>
                    </a:cubicBezTo>
                    <a:cubicBezTo>
                      <a:pt x="634178" y="933978"/>
                      <a:pt x="637021" y="1044413"/>
                      <a:pt x="610334" y="1138315"/>
                    </a:cubicBezTo>
                    <a:cubicBezTo>
                      <a:pt x="598807" y="1198516"/>
                      <a:pt x="573463" y="1254921"/>
                      <a:pt x="538565" y="1305154"/>
                    </a:cubicBezTo>
                    <a:cubicBezTo>
                      <a:pt x="457005" y="1417567"/>
                      <a:pt x="301703" y="1467406"/>
                      <a:pt x="167481" y="1467880"/>
                    </a:cubicBezTo>
                    <a:close/>
                    <a:moveTo>
                      <a:pt x="177034" y="1432994"/>
                    </a:moveTo>
                    <a:cubicBezTo>
                      <a:pt x="299571" y="1428484"/>
                      <a:pt x="437346" y="1385608"/>
                      <a:pt x="511563" y="1282213"/>
                    </a:cubicBezTo>
                    <a:cubicBezTo>
                      <a:pt x="539433" y="1239969"/>
                      <a:pt x="562883" y="1194086"/>
                      <a:pt x="572594" y="1144090"/>
                    </a:cubicBezTo>
                    <a:cubicBezTo>
                      <a:pt x="588701" y="1083730"/>
                      <a:pt x="600149" y="1017991"/>
                      <a:pt x="581595" y="956998"/>
                    </a:cubicBezTo>
                    <a:cubicBezTo>
                      <a:pt x="570541" y="906369"/>
                      <a:pt x="537302" y="863413"/>
                      <a:pt x="495851" y="833431"/>
                    </a:cubicBezTo>
                    <a:cubicBezTo>
                      <a:pt x="424871" y="793719"/>
                      <a:pt x="342048" y="783514"/>
                      <a:pt x="264910" y="760572"/>
                    </a:cubicBezTo>
                    <a:cubicBezTo>
                      <a:pt x="242566" y="751870"/>
                      <a:pt x="212801" y="753848"/>
                      <a:pt x="197247" y="733201"/>
                    </a:cubicBezTo>
                    <a:cubicBezTo>
                      <a:pt x="171271" y="684312"/>
                      <a:pt x="189430" y="624743"/>
                      <a:pt x="197720" y="573085"/>
                    </a:cubicBezTo>
                    <a:cubicBezTo>
                      <a:pt x="223459" y="462966"/>
                      <a:pt x="226775" y="350000"/>
                      <a:pt x="235145" y="237666"/>
                    </a:cubicBezTo>
                    <a:cubicBezTo>
                      <a:pt x="237197" y="177702"/>
                      <a:pt x="246119" y="118370"/>
                      <a:pt x="249909" y="58723"/>
                    </a:cubicBezTo>
                    <a:cubicBezTo>
                      <a:pt x="245882" y="45353"/>
                      <a:pt x="224328" y="42268"/>
                      <a:pt x="213669" y="39025"/>
                    </a:cubicBezTo>
                    <a:cubicBezTo>
                      <a:pt x="188798" y="32459"/>
                      <a:pt x="163138" y="35781"/>
                      <a:pt x="140242" y="47094"/>
                    </a:cubicBezTo>
                    <a:cubicBezTo>
                      <a:pt x="139058" y="49230"/>
                      <a:pt x="138426" y="51603"/>
                      <a:pt x="137163" y="53660"/>
                    </a:cubicBezTo>
                    <a:cubicBezTo>
                      <a:pt x="125083" y="228252"/>
                      <a:pt x="106371" y="402765"/>
                      <a:pt x="99581" y="577832"/>
                    </a:cubicBezTo>
                    <a:cubicBezTo>
                      <a:pt x="96185" y="702269"/>
                      <a:pt x="75657" y="825362"/>
                      <a:pt x="66736" y="949404"/>
                    </a:cubicBezTo>
                    <a:cubicBezTo>
                      <a:pt x="56945" y="1060472"/>
                      <a:pt x="45655" y="1171461"/>
                      <a:pt x="36812" y="1282609"/>
                    </a:cubicBezTo>
                    <a:cubicBezTo>
                      <a:pt x="34838" y="1316625"/>
                      <a:pt x="34286" y="1350721"/>
                      <a:pt x="36101" y="1384658"/>
                    </a:cubicBezTo>
                    <a:cubicBezTo>
                      <a:pt x="35549" y="1392015"/>
                      <a:pt x="40049" y="1397474"/>
                      <a:pt x="46208" y="1401034"/>
                    </a:cubicBezTo>
                    <a:cubicBezTo>
                      <a:pt x="85448" y="1426190"/>
                      <a:pt x="132031" y="1431253"/>
                      <a:pt x="177034" y="14329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14586664" y="2575637"/>
                <a:ext cx="345527" cy="452360"/>
              </a:xfrm>
              <a:custGeom>
                <a:rect b="b" l="l" r="r" t="t"/>
                <a:pathLst>
                  <a:path extrusionOk="0" h="452360" w="345527">
                    <a:moveTo>
                      <a:pt x="111890" y="452347"/>
                    </a:moveTo>
                    <a:cubicBezTo>
                      <a:pt x="76203" y="449182"/>
                      <a:pt x="31436" y="448866"/>
                      <a:pt x="8144" y="417222"/>
                    </a:cubicBezTo>
                    <a:cubicBezTo>
                      <a:pt x="-6778" y="390721"/>
                      <a:pt x="3170" y="358366"/>
                      <a:pt x="4197" y="329570"/>
                    </a:cubicBezTo>
                    <a:cubicBezTo>
                      <a:pt x="13908" y="230922"/>
                      <a:pt x="29620" y="133144"/>
                      <a:pt x="44779" y="35208"/>
                    </a:cubicBezTo>
                    <a:cubicBezTo>
                      <a:pt x="36331" y="-21275"/>
                      <a:pt x="135023" y="5384"/>
                      <a:pt x="165184" y="12662"/>
                    </a:cubicBezTo>
                    <a:cubicBezTo>
                      <a:pt x="206161" y="24133"/>
                      <a:pt x="242953" y="48182"/>
                      <a:pt x="274061" y="76582"/>
                    </a:cubicBezTo>
                    <a:cubicBezTo>
                      <a:pt x="302327" y="100156"/>
                      <a:pt x="318986" y="134093"/>
                      <a:pt x="334382" y="166844"/>
                    </a:cubicBezTo>
                    <a:cubicBezTo>
                      <a:pt x="358384" y="229577"/>
                      <a:pt x="342751" y="307262"/>
                      <a:pt x="295853" y="355360"/>
                    </a:cubicBezTo>
                    <a:cubicBezTo>
                      <a:pt x="246585" y="405435"/>
                      <a:pt x="185475" y="453296"/>
                      <a:pt x="111890" y="452347"/>
                    </a:cubicBezTo>
                    <a:close/>
                    <a:moveTo>
                      <a:pt x="120022" y="417381"/>
                    </a:moveTo>
                    <a:cubicBezTo>
                      <a:pt x="168974" y="413900"/>
                      <a:pt x="211530" y="386845"/>
                      <a:pt x="246349" y="353777"/>
                    </a:cubicBezTo>
                    <a:cubicBezTo>
                      <a:pt x="275561" y="330045"/>
                      <a:pt x="299564" y="299588"/>
                      <a:pt x="306906" y="261774"/>
                    </a:cubicBezTo>
                    <a:cubicBezTo>
                      <a:pt x="318828" y="211461"/>
                      <a:pt x="300274" y="166528"/>
                      <a:pt x="272246" y="125945"/>
                    </a:cubicBezTo>
                    <a:cubicBezTo>
                      <a:pt x="225505" y="67484"/>
                      <a:pt x="151209" y="33230"/>
                      <a:pt x="76676" y="35683"/>
                    </a:cubicBezTo>
                    <a:cubicBezTo>
                      <a:pt x="76360" y="36236"/>
                      <a:pt x="76045" y="36790"/>
                      <a:pt x="75729" y="37423"/>
                    </a:cubicBezTo>
                    <a:cubicBezTo>
                      <a:pt x="72492" y="43198"/>
                      <a:pt x="65939" y="46362"/>
                      <a:pt x="59543" y="45967"/>
                    </a:cubicBezTo>
                    <a:cubicBezTo>
                      <a:pt x="57806" y="106801"/>
                      <a:pt x="50227" y="167082"/>
                      <a:pt x="43910" y="227441"/>
                    </a:cubicBezTo>
                    <a:cubicBezTo>
                      <a:pt x="43910" y="227046"/>
                      <a:pt x="43989" y="226729"/>
                      <a:pt x="43989" y="226334"/>
                    </a:cubicBezTo>
                    <a:cubicBezTo>
                      <a:pt x="43989" y="226176"/>
                      <a:pt x="43989" y="226096"/>
                      <a:pt x="43989" y="225938"/>
                    </a:cubicBezTo>
                    <a:cubicBezTo>
                      <a:pt x="41384" y="271347"/>
                      <a:pt x="36331" y="315805"/>
                      <a:pt x="34278" y="360660"/>
                    </a:cubicBezTo>
                    <a:cubicBezTo>
                      <a:pt x="34910" y="373713"/>
                      <a:pt x="29936" y="390721"/>
                      <a:pt x="39489" y="401242"/>
                    </a:cubicBezTo>
                    <a:cubicBezTo>
                      <a:pt x="62780" y="416115"/>
                      <a:pt x="93099" y="416036"/>
                      <a:pt x="120022" y="4173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13"/>
              <p:cNvSpPr/>
              <p:nvPr/>
            </p:nvSpPr>
            <p:spPr>
              <a:xfrm>
                <a:off x="14932531" y="2089632"/>
                <a:ext cx="252040" cy="371772"/>
              </a:xfrm>
              <a:custGeom>
                <a:rect b="b" l="l" r="r" t="t"/>
                <a:pathLst>
                  <a:path extrusionOk="0" h="371772" w="252040">
                    <a:moveTo>
                      <a:pt x="204375" y="371698"/>
                    </a:moveTo>
                    <a:cubicBezTo>
                      <a:pt x="163714" y="367663"/>
                      <a:pt x="123368" y="360148"/>
                      <a:pt x="82470" y="357695"/>
                    </a:cubicBezTo>
                    <a:cubicBezTo>
                      <a:pt x="60600" y="356509"/>
                      <a:pt x="28702" y="353107"/>
                      <a:pt x="23018" y="327397"/>
                    </a:cubicBezTo>
                    <a:cubicBezTo>
                      <a:pt x="25149" y="250424"/>
                      <a:pt x="117368" y="214746"/>
                      <a:pt x="136080" y="142837"/>
                    </a:cubicBezTo>
                    <a:cubicBezTo>
                      <a:pt x="139949" y="131129"/>
                      <a:pt x="143659" y="111589"/>
                      <a:pt x="130869" y="104548"/>
                    </a:cubicBezTo>
                    <a:cubicBezTo>
                      <a:pt x="111683" y="126145"/>
                      <a:pt x="102366" y="154545"/>
                      <a:pt x="77259" y="170288"/>
                    </a:cubicBezTo>
                    <a:cubicBezTo>
                      <a:pt x="54599" y="184923"/>
                      <a:pt x="11569" y="178594"/>
                      <a:pt x="1384" y="151222"/>
                    </a:cubicBezTo>
                    <a:cubicBezTo>
                      <a:pt x="-4379" y="132632"/>
                      <a:pt x="9359" y="115624"/>
                      <a:pt x="15043" y="98694"/>
                    </a:cubicBezTo>
                    <a:cubicBezTo>
                      <a:pt x="32176" y="40550"/>
                      <a:pt x="88707" y="-11899"/>
                      <a:pt x="152265" y="3448"/>
                    </a:cubicBezTo>
                    <a:cubicBezTo>
                      <a:pt x="204138" y="-13798"/>
                      <a:pt x="260906" y="36515"/>
                      <a:pt x="250879" y="90625"/>
                    </a:cubicBezTo>
                    <a:cubicBezTo>
                      <a:pt x="245589" y="134293"/>
                      <a:pt x="223482" y="173610"/>
                      <a:pt x="201454" y="210949"/>
                    </a:cubicBezTo>
                    <a:cubicBezTo>
                      <a:pt x="191111" y="228828"/>
                      <a:pt x="178399" y="246232"/>
                      <a:pt x="174136" y="266800"/>
                    </a:cubicBezTo>
                    <a:cubicBezTo>
                      <a:pt x="198296" y="276055"/>
                      <a:pt x="239510" y="271863"/>
                      <a:pt x="246221" y="303585"/>
                    </a:cubicBezTo>
                    <a:cubicBezTo>
                      <a:pt x="246695" y="329770"/>
                      <a:pt x="237931" y="373833"/>
                      <a:pt x="204375" y="371698"/>
                    </a:cubicBezTo>
                    <a:close/>
                    <a:moveTo>
                      <a:pt x="115552" y="325815"/>
                    </a:moveTo>
                    <a:cubicBezTo>
                      <a:pt x="125421" y="326764"/>
                      <a:pt x="135211" y="327951"/>
                      <a:pt x="145081" y="329216"/>
                    </a:cubicBezTo>
                    <a:cubicBezTo>
                      <a:pt x="165135" y="331748"/>
                      <a:pt x="185189" y="334517"/>
                      <a:pt x="205322" y="336890"/>
                    </a:cubicBezTo>
                    <a:cubicBezTo>
                      <a:pt x="209270" y="328900"/>
                      <a:pt x="211876" y="320198"/>
                      <a:pt x="213534" y="311417"/>
                    </a:cubicBezTo>
                    <a:cubicBezTo>
                      <a:pt x="192927" y="304218"/>
                      <a:pt x="169240" y="305167"/>
                      <a:pt x="150134" y="294092"/>
                    </a:cubicBezTo>
                    <a:cubicBezTo>
                      <a:pt x="121316" y="267037"/>
                      <a:pt x="155660" y="221866"/>
                      <a:pt x="170346" y="195207"/>
                    </a:cubicBezTo>
                    <a:cubicBezTo>
                      <a:pt x="185505" y="170208"/>
                      <a:pt x="199401" y="144340"/>
                      <a:pt x="209428" y="116810"/>
                    </a:cubicBezTo>
                    <a:cubicBezTo>
                      <a:pt x="224745" y="77493"/>
                      <a:pt x="216376" y="34063"/>
                      <a:pt x="166398" y="35566"/>
                    </a:cubicBezTo>
                    <a:cubicBezTo>
                      <a:pt x="158503" y="35487"/>
                      <a:pt x="149897" y="33746"/>
                      <a:pt x="146186" y="25994"/>
                    </a:cubicBezTo>
                    <a:cubicBezTo>
                      <a:pt x="74970" y="29316"/>
                      <a:pt x="56099" y="82477"/>
                      <a:pt x="35177" y="140305"/>
                    </a:cubicBezTo>
                    <a:cubicBezTo>
                      <a:pt x="85391" y="164196"/>
                      <a:pt x="88471" y="60881"/>
                      <a:pt x="140264" y="79471"/>
                    </a:cubicBezTo>
                    <a:cubicBezTo>
                      <a:pt x="182110" y="100435"/>
                      <a:pt x="163714" y="156127"/>
                      <a:pt x="146502" y="188403"/>
                    </a:cubicBezTo>
                    <a:cubicBezTo>
                      <a:pt x="122894" y="236106"/>
                      <a:pt x="69759" y="265534"/>
                      <a:pt x="57915" y="319170"/>
                    </a:cubicBezTo>
                    <a:cubicBezTo>
                      <a:pt x="77101" y="325815"/>
                      <a:pt x="96050" y="322809"/>
                      <a:pt x="115552" y="3258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15285706" y="2512202"/>
                <a:ext cx="465651" cy="169880"/>
              </a:xfrm>
              <a:custGeom>
                <a:rect b="b" l="l" r="r" t="t"/>
                <a:pathLst>
                  <a:path extrusionOk="0" h="169880" w="465651">
                    <a:moveTo>
                      <a:pt x="421327" y="169840"/>
                    </a:moveTo>
                    <a:cubicBezTo>
                      <a:pt x="371191" y="166913"/>
                      <a:pt x="320582" y="168732"/>
                      <a:pt x="270604" y="163590"/>
                    </a:cubicBezTo>
                    <a:cubicBezTo>
                      <a:pt x="206099" y="163353"/>
                      <a:pt x="141672" y="169365"/>
                      <a:pt x="77088" y="165726"/>
                    </a:cubicBezTo>
                    <a:cubicBezTo>
                      <a:pt x="49059" y="164223"/>
                      <a:pt x="-7077" y="167388"/>
                      <a:pt x="739" y="124906"/>
                    </a:cubicBezTo>
                    <a:cubicBezTo>
                      <a:pt x="4845" y="102202"/>
                      <a:pt x="8161" y="79340"/>
                      <a:pt x="10924" y="56478"/>
                    </a:cubicBezTo>
                    <a:cubicBezTo>
                      <a:pt x="12582" y="48567"/>
                      <a:pt x="11477" y="37650"/>
                      <a:pt x="18267" y="32270"/>
                    </a:cubicBezTo>
                    <a:cubicBezTo>
                      <a:pt x="9582" y="23331"/>
                      <a:pt x="14240" y="6718"/>
                      <a:pt x="26478" y="3791"/>
                    </a:cubicBezTo>
                    <a:cubicBezTo>
                      <a:pt x="38005" y="864"/>
                      <a:pt x="49691" y="152"/>
                      <a:pt x="61534" y="73"/>
                    </a:cubicBezTo>
                    <a:cubicBezTo>
                      <a:pt x="110880" y="-718"/>
                      <a:pt x="159989" y="5057"/>
                      <a:pt x="209020" y="9487"/>
                    </a:cubicBezTo>
                    <a:cubicBezTo>
                      <a:pt x="261050" y="13680"/>
                      <a:pt x="310949" y="12493"/>
                      <a:pt x="362664" y="17635"/>
                    </a:cubicBezTo>
                    <a:cubicBezTo>
                      <a:pt x="391719" y="20958"/>
                      <a:pt x="422827" y="16211"/>
                      <a:pt x="450540" y="26970"/>
                    </a:cubicBezTo>
                    <a:cubicBezTo>
                      <a:pt x="475016" y="37571"/>
                      <a:pt x="462383" y="68265"/>
                      <a:pt x="462462" y="88754"/>
                    </a:cubicBezTo>
                    <a:cubicBezTo>
                      <a:pt x="457646" y="116284"/>
                      <a:pt x="460962" y="171580"/>
                      <a:pt x="421327" y="169840"/>
                    </a:cubicBezTo>
                    <a:close/>
                    <a:moveTo>
                      <a:pt x="361085" y="132896"/>
                    </a:moveTo>
                    <a:cubicBezTo>
                      <a:pt x="380587" y="132975"/>
                      <a:pt x="400088" y="133687"/>
                      <a:pt x="419511" y="134558"/>
                    </a:cubicBezTo>
                    <a:cubicBezTo>
                      <a:pt x="426617" y="109401"/>
                      <a:pt x="427564" y="82979"/>
                      <a:pt x="430012" y="57031"/>
                    </a:cubicBezTo>
                    <a:cubicBezTo>
                      <a:pt x="361638" y="51098"/>
                      <a:pt x="290974" y="49041"/>
                      <a:pt x="223468" y="45561"/>
                    </a:cubicBezTo>
                    <a:cubicBezTo>
                      <a:pt x="157068" y="40419"/>
                      <a:pt x="91378" y="31717"/>
                      <a:pt x="25689" y="37017"/>
                    </a:cubicBezTo>
                    <a:cubicBezTo>
                      <a:pt x="32005" y="66841"/>
                      <a:pt x="27426" y="98484"/>
                      <a:pt x="27267" y="128862"/>
                    </a:cubicBezTo>
                    <a:cubicBezTo>
                      <a:pt x="53796" y="136140"/>
                      <a:pt x="82772" y="132184"/>
                      <a:pt x="110090" y="133371"/>
                    </a:cubicBezTo>
                    <a:cubicBezTo>
                      <a:pt x="155963" y="134083"/>
                      <a:pt x="201835" y="131156"/>
                      <a:pt x="247233" y="129020"/>
                    </a:cubicBezTo>
                    <a:cubicBezTo>
                      <a:pt x="285210" y="128624"/>
                      <a:pt x="323029" y="133846"/>
                      <a:pt x="361085" y="1328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15262895" y="2768052"/>
                <a:ext cx="524086" cy="163822"/>
              </a:xfrm>
              <a:custGeom>
                <a:rect b="b" l="l" r="r" t="t"/>
                <a:pathLst>
                  <a:path extrusionOk="0" h="163822" w="524086">
                    <a:moveTo>
                      <a:pt x="301863" y="163498"/>
                    </a:moveTo>
                    <a:cubicBezTo>
                      <a:pt x="211539" y="160888"/>
                      <a:pt x="120032" y="169036"/>
                      <a:pt x="30340" y="157091"/>
                    </a:cubicBezTo>
                    <a:cubicBezTo>
                      <a:pt x="9812" y="153373"/>
                      <a:pt x="-3847" y="136285"/>
                      <a:pt x="969" y="115321"/>
                    </a:cubicBezTo>
                    <a:cubicBezTo>
                      <a:pt x="3338" y="85102"/>
                      <a:pt x="7601" y="55041"/>
                      <a:pt x="11786" y="25059"/>
                    </a:cubicBezTo>
                    <a:cubicBezTo>
                      <a:pt x="4364" y="10503"/>
                      <a:pt x="21971" y="-5794"/>
                      <a:pt x="35788" y="3225"/>
                    </a:cubicBezTo>
                    <a:cubicBezTo>
                      <a:pt x="44710" y="-2787"/>
                      <a:pt x="56474" y="1405"/>
                      <a:pt x="66501" y="1643"/>
                    </a:cubicBezTo>
                    <a:cubicBezTo>
                      <a:pt x="97372" y="3067"/>
                      <a:pt x="132506" y="5282"/>
                      <a:pt x="162035" y="8209"/>
                    </a:cubicBezTo>
                    <a:cubicBezTo>
                      <a:pt x="250227" y="10661"/>
                      <a:pt x="338497" y="7180"/>
                      <a:pt x="426689" y="9949"/>
                    </a:cubicBezTo>
                    <a:cubicBezTo>
                      <a:pt x="515749" y="14616"/>
                      <a:pt x="531856" y="15407"/>
                      <a:pt x="521197" y="110021"/>
                    </a:cubicBezTo>
                    <a:cubicBezTo>
                      <a:pt x="518592" y="134149"/>
                      <a:pt x="507064" y="167137"/>
                      <a:pt x="477141" y="163024"/>
                    </a:cubicBezTo>
                    <a:cubicBezTo>
                      <a:pt x="418636" y="162549"/>
                      <a:pt x="360210" y="163340"/>
                      <a:pt x="301863" y="163498"/>
                    </a:cubicBezTo>
                    <a:close/>
                    <a:moveTo>
                      <a:pt x="143402" y="129244"/>
                    </a:moveTo>
                    <a:cubicBezTo>
                      <a:pt x="255675" y="129403"/>
                      <a:pt x="367790" y="128374"/>
                      <a:pt x="480062" y="127979"/>
                    </a:cubicBezTo>
                    <a:cubicBezTo>
                      <a:pt x="490642" y="104800"/>
                      <a:pt x="487563" y="77903"/>
                      <a:pt x="488194" y="52984"/>
                    </a:cubicBezTo>
                    <a:cubicBezTo>
                      <a:pt x="449744" y="41118"/>
                      <a:pt x="407740" y="46022"/>
                      <a:pt x="367868" y="44203"/>
                    </a:cubicBezTo>
                    <a:cubicBezTo>
                      <a:pt x="338103" y="44045"/>
                      <a:pt x="308337" y="44124"/>
                      <a:pt x="278650" y="44124"/>
                    </a:cubicBezTo>
                    <a:cubicBezTo>
                      <a:pt x="225356" y="43966"/>
                      <a:pt x="168983" y="45706"/>
                      <a:pt x="116479" y="39456"/>
                    </a:cubicBezTo>
                    <a:cubicBezTo>
                      <a:pt x="90108" y="36134"/>
                      <a:pt x="61448" y="40485"/>
                      <a:pt x="36183" y="31941"/>
                    </a:cubicBezTo>
                    <a:cubicBezTo>
                      <a:pt x="35946" y="32099"/>
                      <a:pt x="35788" y="32178"/>
                      <a:pt x="35551" y="32337"/>
                    </a:cubicBezTo>
                    <a:cubicBezTo>
                      <a:pt x="34367" y="33049"/>
                      <a:pt x="33182" y="33523"/>
                      <a:pt x="31919" y="33919"/>
                    </a:cubicBezTo>
                    <a:cubicBezTo>
                      <a:pt x="28840" y="63268"/>
                      <a:pt x="27577" y="93566"/>
                      <a:pt x="30261" y="122837"/>
                    </a:cubicBezTo>
                    <a:cubicBezTo>
                      <a:pt x="66659" y="132804"/>
                      <a:pt x="105899" y="127820"/>
                      <a:pt x="143402" y="1292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13"/>
              <p:cNvSpPr/>
              <p:nvPr/>
            </p:nvSpPr>
            <p:spPr>
              <a:xfrm>
                <a:off x="15931456" y="2369569"/>
                <a:ext cx="520281" cy="714864"/>
              </a:xfrm>
              <a:custGeom>
                <a:rect b="b" l="l" r="r" t="t"/>
                <a:pathLst>
                  <a:path extrusionOk="0" h="714864" w="520281">
                    <a:moveTo>
                      <a:pt x="301489" y="714819"/>
                    </a:moveTo>
                    <a:cubicBezTo>
                      <a:pt x="208797" y="711971"/>
                      <a:pt x="116815" y="667195"/>
                      <a:pt x="66680" y="587454"/>
                    </a:cubicBezTo>
                    <a:cubicBezTo>
                      <a:pt x="20255" y="533186"/>
                      <a:pt x="-1853" y="463017"/>
                      <a:pt x="121" y="391898"/>
                    </a:cubicBezTo>
                    <a:cubicBezTo>
                      <a:pt x="1148" y="215170"/>
                      <a:pt x="140265" y="-40904"/>
                      <a:pt x="346335" y="5533"/>
                    </a:cubicBezTo>
                    <a:cubicBezTo>
                      <a:pt x="380680" y="12969"/>
                      <a:pt x="415104" y="26259"/>
                      <a:pt x="441474" y="50150"/>
                    </a:cubicBezTo>
                    <a:cubicBezTo>
                      <a:pt x="488452" y="59959"/>
                      <a:pt x="521613" y="120477"/>
                      <a:pt x="495795" y="163117"/>
                    </a:cubicBezTo>
                    <a:cubicBezTo>
                      <a:pt x="486873" y="175062"/>
                      <a:pt x="471398" y="180362"/>
                      <a:pt x="458213" y="186058"/>
                    </a:cubicBezTo>
                    <a:cubicBezTo>
                      <a:pt x="437290" y="195076"/>
                      <a:pt x="415499" y="203541"/>
                      <a:pt x="392523" y="204728"/>
                    </a:cubicBezTo>
                    <a:cubicBezTo>
                      <a:pt x="362205" y="207813"/>
                      <a:pt x="340334" y="183527"/>
                      <a:pt x="312937" y="175299"/>
                    </a:cubicBezTo>
                    <a:cubicBezTo>
                      <a:pt x="275118" y="162405"/>
                      <a:pt x="244010" y="171423"/>
                      <a:pt x="224114" y="207022"/>
                    </a:cubicBezTo>
                    <a:cubicBezTo>
                      <a:pt x="194901" y="260895"/>
                      <a:pt x="179505" y="324102"/>
                      <a:pt x="181637" y="385490"/>
                    </a:cubicBezTo>
                    <a:cubicBezTo>
                      <a:pt x="187006" y="433825"/>
                      <a:pt x="209349" y="480341"/>
                      <a:pt x="238642" y="518788"/>
                    </a:cubicBezTo>
                    <a:cubicBezTo>
                      <a:pt x="261538" y="546239"/>
                      <a:pt x="317359" y="544103"/>
                      <a:pt x="343019" y="522110"/>
                    </a:cubicBezTo>
                    <a:cubicBezTo>
                      <a:pt x="370258" y="484455"/>
                      <a:pt x="369074" y="395695"/>
                      <a:pt x="434211" y="406770"/>
                    </a:cubicBezTo>
                    <a:cubicBezTo>
                      <a:pt x="512375" y="422671"/>
                      <a:pt x="534798" y="433825"/>
                      <a:pt x="511585" y="517601"/>
                    </a:cubicBezTo>
                    <a:cubicBezTo>
                      <a:pt x="501322" y="559924"/>
                      <a:pt x="485768" y="602406"/>
                      <a:pt x="457660" y="636185"/>
                    </a:cubicBezTo>
                    <a:cubicBezTo>
                      <a:pt x="418420" y="680881"/>
                      <a:pt x="362757" y="716322"/>
                      <a:pt x="301489" y="714819"/>
                    </a:cubicBezTo>
                    <a:close/>
                    <a:moveTo>
                      <a:pt x="309305" y="679536"/>
                    </a:moveTo>
                    <a:cubicBezTo>
                      <a:pt x="362205" y="676926"/>
                      <a:pt x="409893" y="642513"/>
                      <a:pt x="440527" y="600823"/>
                    </a:cubicBezTo>
                    <a:cubicBezTo>
                      <a:pt x="466424" y="558896"/>
                      <a:pt x="482609" y="508899"/>
                      <a:pt x="484978" y="459694"/>
                    </a:cubicBezTo>
                    <a:cubicBezTo>
                      <a:pt x="466345" y="447907"/>
                      <a:pt x="442422" y="443635"/>
                      <a:pt x="421104" y="440866"/>
                    </a:cubicBezTo>
                    <a:cubicBezTo>
                      <a:pt x="391970" y="467763"/>
                      <a:pt x="395997" y="515465"/>
                      <a:pt x="369784" y="544973"/>
                    </a:cubicBezTo>
                    <a:cubicBezTo>
                      <a:pt x="342308" y="573927"/>
                      <a:pt x="296909" y="577645"/>
                      <a:pt x="259643" y="570920"/>
                    </a:cubicBezTo>
                    <a:cubicBezTo>
                      <a:pt x="195927" y="554782"/>
                      <a:pt x="163951" y="465469"/>
                      <a:pt x="149029" y="407799"/>
                    </a:cubicBezTo>
                    <a:cubicBezTo>
                      <a:pt x="136870" y="333516"/>
                      <a:pt x="168688" y="178385"/>
                      <a:pt x="241247" y="142628"/>
                    </a:cubicBezTo>
                    <a:cubicBezTo>
                      <a:pt x="274408" y="128863"/>
                      <a:pt x="312227" y="134559"/>
                      <a:pt x="343808" y="149826"/>
                    </a:cubicBezTo>
                    <a:cubicBezTo>
                      <a:pt x="362915" y="159003"/>
                      <a:pt x="380522" y="175537"/>
                      <a:pt x="403182" y="168021"/>
                    </a:cubicBezTo>
                    <a:cubicBezTo>
                      <a:pt x="424736" y="163117"/>
                      <a:pt x="441711" y="155285"/>
                      <a:pt x="461213" y="146267"/>
                    </a:cubicBezTo>
                    <a:cubicBezTo>
                      <a:pt x="464608" y="144368"/>
                      <a:pt x="468713" y="142707"/>
                      <a:pt x="469029" y="138277"/>
                    </a:cubicBezTo>
                    <a:cubicBezTo>
                      <a:pt x="471635" y="116047"/>
                      <a:pt x="459239" y="93659"/>
                      <a:pt x="438711" y="84641"/>
                    </a:cubicBezTo>
                    <a:cubicBezTo>
                      <a:pt x="428289" y="79183"/>
                      <a:pt x="411156" y="75306"/>
                      <a:pt x="413998" y="60118"/>
                    </a:cubicBezTo>
                    <a:cubicBezTo>
                      <a:pt x="191743" y="-62580"/>
                      <a:pt x="26176" y="216910"/>
                      <a:pt x="35098" y="412704"/>
                    </a:cubicBezTo>
                    <a:cubicBezTo>
                      <a:pt x="37546" y="446958"/>
                      <a:pt x="44020" y="481370"/>
                      <a:pt x="58389" y="512776"/>
                    </a:cubicBezTo>
                    <a:cubicBezTo>
                      <a:pt x="69127" y="532711"/>
                      <a:pt x="83260" y="550510"/>
                      <a:pt x="96366" y="568943"/>
                    </a:cubicBezTo>
                    <a:cubicBezTo>
                      <a:pt x="141686" y="640378"/>
                      <a:pt x="226009" y="679615"/>
                      <a:pt x="309305" y="6795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13"/>
              <p:cNvSpPr/>
              <p:nvPr/>
            </p:nvSpPr>
            <p:spPr>
              <a:xfrm>
                <a:off x="16414144" y="2067423"/>
                <a:ext cx="291684" cy="366281"/>
              </a:xfrm>
              <a:custGeom>
                <a:rect b="b" l="l" r="r" t="t"/>
                <a:pathLst>
                  <a:path extrusionOk="0" h="366281" w="291684">
                    <a:moveTo>
                      <a:pt x="227706" y="366140"/>
                    </a:moveTo>
                    <a:cubicBezTo>
                      <a:pt x="191229" y="365903"/>
                      <a:pt x="154674" y="366852"/>
                      <a:pt x="118197" y="364795"/>
                    </a:cubicBezTo>
                    <a:cubicBezTo>
                      <a:pt x="90958" y="364083"/>
                      <a:pt x="63324" y="358546"/>
                      <a:pt x="63877" y="325399"/>
                    </a:cubicBezTo>
                    <a:cubicBezTo>
                      <a:pt x="57323" y="288772"/>
                      <a:pt x="83062" y="260451"/>
                      <a:pt x="101774" y="232130"/>
                    </a:cubicBezTo>
                    <a:cubicBezTo>
                      <a:pt x="127829" y="196057"/>
                      <a:pt x="167938" y="150965"/>
                      <a:pt x="151515" y="103579"/>
                    </a:cubicBezTo>
                    <a:cubicBezTo>
                      <a:pt x="115512" y="120192"/>
                      <a:pt x="112591" y="178099"/>
                      <a:pt x="68850" y="182925"/>
                    </a:cubicBezTo>
                    <a:cubicBezTo>
                      <a:pt x="53060" y="184033"/>
                      <a:pt x="38927" y="175252"/>
                      <a:pt x="26136" y="167103"/>
                    </a:cubicBezTo>
                    <a:cubicBezTo>
                      <a:pt x="6082" y="155633"/>
                      <a:pt x="-6866" y="134748"/>
                      <a:pt x="3871" y="112123"/>
                    </a:cubicBezTo>
                    <a:cubicBezTo>
                      <a:pt x="15399" y="70828"/>
                      <a:pt x="36480" y="26844"/>
                      <a:pt x="78246" y="9519"/>
                    </a:cubicBezTo>
                    <a:cubicBezTo>
                      <a:pt x="120565" y="-4404"/>
                      <a:pt x="169438" y="-4245"/>
                      <a:pt x="208994" y="17984"/>
                    </a:cubicBezTo>
                    <a:cubicBezTo>
                      <a:pt x="321740" y="75100"/>
                      <a:pt x="229917" y="175805"/>
                      <a:pt x="210178" y="256812"/>
                    </a:cubicBezTo>
                    <a:lnTo>
                      <a:pt x="210178" y="256812"/>
                    </a:lnTo>
                    <a:cubicBezTo>
                      <a:pt x="235759" y="267413"/>
                      <a:pt x="278552" y="263536"/>
                      <a:pt x="290869" y="292886"/>
                    </a:cubicBezTo>
                    <a:cubicBezTo>
                      <a:pt x="294580" y="313137"/>
                      <a:pt x="285027" y="334655"/>
                      <a:pt x="274289" y="351505"/>
                    </a:cubicBezTo>
                    <a:cubicBezTo>
                      <a:pt x="263788" y="366773"/>
                      <a:pt x="244365" y="366615"/>
                      <a:pt x="227706" y="366140"/>
                    </a:cubicBezTo>
                    <a:close/>
                    <a:moveTo>
                      <a:pt x="127198" y="330225"/>
                    </a:moveTo>
                    <a:cubicBezTo>
                      <a:pt x="166832" y="330937"/>
                      <a:pt x="206625" y="331807"/>
                      <a:pt x="246181" y="330383"/>
                    </a:cubicBezTo>
                    <a:lnTo>
                      <a:pt x="246181" y="330383"/>
                    </a:lnTo>
                    <a:cubicBezTo>
                      <a:pt x="251550" y="323184"/>
                      <a:pt x="253682" y="314087"/>
                      <a:pt x="256129" y="305622"/>
                    </a:cubicBezTo>
                    <a:cubicBezTo>
                      <a:pt x="199993" y="288772"/>
                      <a:pt x="153805" y="293677"/>
                      <a:pt x="184676" y="218128"/>
                    </a:cubicBezTo>
                    <a:cubicBezTo>
                      <a:pt x="215705" y="143846"/>
                      <a:pt x="276105" y="65291"/>
                      <a:pt x="159727" y="36812"/>
                    </a:cubicBezTo>
                    <a:cubicBezTo>
                      <a:pt x="141962" y="33806"/>
                      <a:pt x="123881" y="33648"/>
                      <a:pt x="105880" y="34913"/>
                    </a:cubicBezTo>
                    <a:cubicBezTo>
                      <a:pt x="101932" y="35151"/>
                      <a:pt x="98300" y="33568"/>
                      <a:pt x="95458" y="30958"/>
                    </a:cubicBezTo>
                    <a:cubicBezTo>
                      <a:pt x="57007" y="47729"/>
                      <a:pt x="42085" y="90843"/>
                      <a:pt x="33479" y="128894"/>
                    </a:cubicBezTo>
                    <a:cubicBezTo>
                      <a:pt x="41059" y="137279"/>
                      <a:pt x="51639" y="142817"/>
                      <a:pt x="61903" y="147326"/>
                    </a:cubicBezTo>
                    <a:cubicBezTo>
                      <a:pt x="64350" y="148355"/>
                      <a:pt x="66956" y="148671"/>
                      <a:pt x="69087" y="146852"/>
                    </a:cubicBezTo>
                    <a:cubicBezTo>
                      <a:pt x="92537" y="123673"/>
                      <a:pt x="103669" y="85622"/>
                      <a:pt x="139278" y="76762"/>
                    </a:cubicBezTo>
                    <a:cubicBezTo>
                      <a:pt x="188150" y="66003"/>
                      <a:pt x="186255" y="133878"/>
                      <a:pt x="175675" y="164809"/>
                    </a:cubicBezTo>
                    <a:cubicBezTo>
                      <a:pt x="164780" y="206420"/>
                      <a:pt x="133356" y="237510"/>
                      <a:pt x="112986" y="274295"/>
                    </a:cubicBezTo>
                    <a:cubicBezTo>
                      <a:pt x="101380" y="289880"/>
                      <a:pt x="94353" y="307679"/>
                      <a:pt x="99248" y="327219"/>
                    </a:cubicBezTo>
                    <a:cubicBezTo>
                      <a:pt x="108407" y="329355"/>
                      <a:pt x="117881" y="329592"/>
                      <a:pt x="127198" y="3302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13"/>
              <p:cNvSpPr/>
              <p:nvPr/>
            </p:nvSpPr>
            <p:spPr>
              <a:xfrm>
                <a:off x="12792113" y="2353533"/>
                <a:ext cx="683601" cy="760616"/>
              </a:xfrm>
              <a:custGeom>
                <a:rect b="b" l="l" r="r" t="t"/>
                <a:pathLst>
                  <a:path extrusionOk="0" h="760616" w="683601">
                    <a:moveTo>
                      <a:pt x="536589" y="267358"/>
                    </a:moveTo>
                    <a:cubicBezTo>
                      <a:pt x="537457" y="245366"/>
                      <a:pt x="534773" y="223532"/>
                      <a:pt x="531930" y="201698"/>
                    </a:cubicBezTo>
                    <a:cubicBezTo>
                      <a:pt x="529562" y="170292"/>
                      <a:pt x="523246" y="137858"/>
                      <a:pt x="499638" y="115075"/>
                    </a:cubicBezTo>
                    <a:cubicBezTo>
                      <a:pt x="488111" y="104712"/>
                      <a:pt x="472478" y="90156"/>
                      <a:pt x="455898" y="94427"/>
                    </a:cubicBezTo>
                    <a:cubicBezTo>
                      <a:pt x="357363" y="50601"/>
                      <a:pt x="250223" y="108904"/>
                      <a:pt x="196771" y="194658"/>
                    </a:cubicBezTo>
                    <a:cubicBezTo>
                      <a:pt x="163768" y="240778"/>
                      <a:pt x="132186" y="289746"/>
                      <a:pt x="118606" y="345517"/>
                    </a:cubicBezTo>
                    <a:cubicBezTo>
                      <a:pt x="92078" y="462440"/>
                      <a:pt x="71550" y="687266"/>
                      <a:pt x="242169" y="688848"/>
                    </a:cubicBezTo>
                    <a:cubicBezTo>
                      <a:pt x="282278" y="687661"/>
                      <a:pt x="322465" y="675637"/>
                      <a:pt x="356889" y="654989"/>
                    </a:cubicBezTo>
                    <a:cubicBezTo>
                      <a:pt x="412789" y="614565"/>
                      <a:pt x="457951" y="557686"/>
                      <a:pt x="485348" y="494320"/>
                    </a:cubicBezTo>
                    <a:cubicBezTo>
                      <a:pt x="513455" y="422015"/>
                      <a:pt x="535720" y="345517"/>
                      <a:pt x="536589" y="267358"/>
                    </a:cubicBezTo>
                    <a:close/>
                    <a:moveTo>
                      <a:pt x="683601" y="35650"/>
                    </a:moveTo>
                    <a:cubicBezTo>
                      <a:pt x="679496" y="95218"/>
                      <a:pt x="665442" y="153680"/>
                      <a:pt x="659678" y="213169"/>
                    </a:cubicBezTo>
                    <a:cubicBezTo>
                      <a:pt x="649019" y="294018"/>
                      <a:pt x="645545" y="375658"/>
                      <a:pt x="638834" y="456981"/>
                    </a:cubicBezTo>
                    <a:cubicBezTo>
                      <a:pt x="636308" y="536564"/>
                      <a:pt x="616490" y="673501"/>
                      <a:pt x="681233" y="730301"/>
                    </a:cubicBezTo>
                    <a:cubicBezTo>
                      <a:pt x="663784" y="740268"/>
                      <a:pt x="648072" y="754745"/>
                      <a:pt x="628649" y="760362"/>
                    </a:cubicBezTo>
                    <a:cubicBezTo>
                      <a:pt x="603226" y="752926"/>
                      <a:pt x="582777" y="733861"/>
                      <a:pt x="571881" y="709732"/>
                    </a:cubicBezTo>
                    <a:cubicBezTo>
                      <a:pt x="565407" y="697945"/>
                      <a:pt x="563117" y="684655"/>
                      <a:pt x="562249" y="671365"/>
                    </a:cubicBezTo>
                    <a:cubicBezTo>
                      <a:pt x="561222" y="632681"/>
                      <a:pt x="562880" y="593839"/>
                      <a:pt x="564460" y="555155"/>
                    </a:cubicBezTo>
                    <a:cubicBezTo>
                      <a:pt x="564696" y="545899"/>
                      <a:pt x="566354" y="536248"/>
                      <a:pt x="562723" y="527388"/>
                    </a:cubicBezTo>
                    <a:cubicBezTo>
                      <a:pt x="558301" y="516075"/>
                      <a:pt x="542510" y="513069"/>
                      <a:pt x="534141" y="521771"/>
                    </a:cubicBezTo>
                    <a:cubicBezTo>
                      <a:pt x="512666" y="566309"/>
                      <a:pt x="496322" y="616068"/>
                      <a:pt x="461582" y="653328"/>
                    </a:cubicBezTo>
                    <a:cubicBezTo>
                      <a:pt x="437423" y="680937"/>
                      <a:pt x="405762" y="700239"/>
                      <a:pt x="376865" y="722469"/>
                    </a:cubicBezTo>
                    <a:cubicBezTo>
                      <a:pt x="337309" y="748970"/>
                      <a:pt x="288673" y="760362"/>
                      <a:pt x="241538" y="760441"/>
                    </a:cubicBezTo>
                    <a:cubicBezTo>
                      <a:pt x="129265" y="763922"/>
                      <a:pt x="93262" y="715428"/>
                      <a:pt x="36494" y="627776"/>
                    </a:cubicBezTo>
                    <a:cubicBezTo>
                      <a:pt x="-26432" y="535931"/>
                      <a:pt x="96" y="340850"/>
                      <a:pt x="55048" y="248531"/>
                    </a:cubicBezTo>
                    <a:cubicBezTo>
                      <a:pt x="85445" y="199088"/>
                      <a:pt x="116395" y="148854"/>
                      <a:pt x="155399" y="105582"/>
                    </a:cubicBezTo>
                    <a:cubicBezTo>
                      <a:pt x="191165" y="70616"/>
                      <a:pt x="234826" y="39131"/>
                      <a:pt x="281173" y="19116"/>
                    </a:cubicBezTo>
                    <a:cubicBezTo>
                      <a:pt x="347968" y="-4775"/>
                      <a:pt x="448397" y="-10075"/>
                      <a:pt x="511560" y="25445"/>
                    </a:cubicBezTo>
                    <a:cubicBezTo>
                      <a:pt x="530983" y="38656"/>
                      <a:pt x="542510" y="58750"/>
                      <a:pt x="555538" y="77894"/>
                    </a:cubicBezTo>
                    <a:cubicBezTo>
                      <a:pt x="555854" y="83431"/>
                      <a:pt x="559170" y="88573"/>
                      <a:pt x="563907" y="91421"/>
                    </a:cubicBezTo>
                    <a:cubicBezTo>
                      <a:pt x="565802" y="96326"/>
                      <a:pt x="571723" y="100281"/>
                      <a:pt x="574250" y="93557"/>
                    </a:cubicBezTo>
                    <a:cubicBezTo>
                      <a:pt x="594620" y="89918"/>
                      <a:pt x="594699" y="54557"/>
                      <a:pt x="602594" y="38656"/>
                    </a:cubicBezTo>
                    <a:cubicBezTo>
                      <a:pt x="607963" y="27739"/>
                      <a:pt x="613411" y="-265"/>
                      <a:pt x="631413" y="7408"/>
                    </a:cubicBezTo>
                    <a:cubicBezTo>
                      <a:pt x="649256" y="12788"/>
                      <a:pt x="675311" y="17534"/>
                      <a:pt x="683601" y="356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13"/>
              <p:cNvSpPr/>
              <p:nvPr/>
            </p:nvSpPr>
            <p:spPr>
              <a:xfrm>
                <a:off x="13581275" y="2134721"/>
                <a:ext cx="190995" cy="327241"/>
              </a:xfrm>
              <a:custGeom>
                <a:rect b="b" l="l" r="r" t="t"/>
                <a:pathLst>
                  <a:path extrusionOk="0" h="327241" w="190995">
                    <a:moveTo>
                      <a:pt x="170541" y="306436"/>
                    </a:moveTo>
                    <a:cubicBezTo>
                      <a:pt x="170462" y="306595"/>
                      <a:pt x="170462" y="306753"/>
                      <a:pt x="170383" y="306990"/>
                    </a:cubicBezTo>
                    <a:cubicBezTo>
                      <a:pt x="167935" y="313793"/>
                      <a:pt x="165409" y="320676"/>
                      <a:pt x="162251" y="327242"/>
                    </a:cubicBezTo>
                    <a:cubicBezTo>
                      <a:pt x="116615" y="319964"/>
                      <a:pt x="68374" y="322970"/>
                      <a:pt x="24239" y="308098"/>
                    </a:cubicBezTo>
                    <a:cubicBezTo>
                      <a:pt x="25581" y="289112"/>
                      <a:pt x="24713" y="271075"/>
                      <a:pt x="30160" y="251456"/>
                    </a:cubicBezTo>
                    <a:cubicBezTo>
                      <a:pt x="52346" y="224480"/>
                      <a:pt x="87323" y="211269"/>
                      <a:pt x="110694" y="185005"/>
                    </a:cubicBezTo>
                    <a:cubicBezTo>
                      <a:pt x="137222" y="156447"/>
                      <a:pt x="161856" y="100834"/>
                      <a:pt x="126405" y="70140"/>
                    </a:cubicBezTo>
                    <a:cubicBezTo>
                      <a:pt x="89060" y="41344"/>
                      <a:pt x="51162" y="81610"/>
                      <a:pt x="27318" y="108586"/>
                    </a:cubicBezTo>
                    <a:cubicBezTo>
                      <a:pt x="17370" y="105422"/>
                      <a:pt x="7659" y="100517"/>
                      <a:pt x="0" y="93397"/>
                    </a:cubicBezTo>
                    <a:cubicBezTo>
                      <a:pt x="16896" y="45853"/>
                      <a:pt x="63163" y="13894"/>
                      <a:pt x="110457" y="1394"/>
                    </a:cubicBezTo>
                    <a:cubicBezTo>
                      <a:pt x="116773" y="-109"/>
                      <a:pt x="123168" y="-1137"/>
                      <a:pt x="129090" y="2344"/>
                    </a:cubicBezTo>
                    <a:cubicBezTo>
                      <a:pt x="139038" y="7486"/>
                      <a:pt x="150013" y="10255"/>
                      <a:pt x="159961" y="15476"/>
                    </a:cubicBezTo>
                    <a:cubicBezTo>
                      <a:pt x="211834" y="41502"/>
                      <a:pt x="186963" y="114678"/>
                      <a:pt x="169041" y="156051"/>
                    </a:cubicBezTo>
                    <a:cubicBezTo>
                      <a:pt x="158303" y="176540"/>
                      <a:pt x="144170" y="194814"/>
                      <a:pt x="128853" y="211981"/>
                    </a:cubicBezTo>
                    <a:cubicBezTo>
                      <a:pt x="107298" y="235872"/>
                      <a:pt x="63321" y="285394"/>
                      <a:pt x="119931" y="296469"/>
                    </a:cubicBezTo>
                    <a:cubicBezTo>
                      <a:pt x="136433" y="300661"/>
                      <a:pt x="154197" y="300820"/>
                      <a:pt x="170541" y="3064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13"/>
              <p:cNvSpPr/>
              <p:nvPr/>
            </p:nvSpPr>
            <p:spPr>
              <a:xfrm>
                <a:off x="13757027" y="2448198"/>
                <a:ext cx="483040" cy="534754"/>
              </a:xfrm>
              <a:custGeom>
                <a:rect b="b" l="l" r="r" t="t"/>
                <a:pathLst>
                  <a:path extrusionOk="0" h="534754" w="483040">
                    <a:moveTo>
                      <a:pt x="483041" y="253621"/>
                    </a:moveTo>
                    <a:cubicBezTo>
                      <a:pt x="482330" y="279886"/>
                      <a:pt x="481856" y="302669"/>
                      <a:pt x="478382" y="329486"/>
                    </a:cubicBezTo>
                    <a:cubicBezTo>
                      <a:pt x="445695" y="331939"/>
                      <a:pt x="413166" y="335578"/>
                      <a:pt x="380479" y="337872"/>
                    </a:cubicBezTo>
                    <a:cubicBezTo>
                      <a:pt x="367294" y="339375"/>
                      <a:pt x="353003" y="339296"/>
                      <a:pt x="341081" y="345704"/>
                    </a:cubicBezTo>
                    <a:cubicBezTo>
                      <a:pt x="324343" y="354801"/>
                      <a:pt x="323711" y="374657"/>
                      <a:pt x="322211" y="391507"/>
                    </a:cubicBezTo>
                    <a:cubicBezTo>
                      <a:pt x="316132" y="438419"/>
                      <a:pt x="320948" y="486833"/>
                      <a:pt x="309421" y="532874"/>
                    </a:cubicBezTo>
                    <a:cubicBezTo>
                      <a:pt x="305552" y="533349"/>
                      <a:pt x="301683" y="533586"/>
                      <a:pt x="297815" y="533903"/>
                    </a:cubicBezTo>
                    <a:cubicBezTo>
                      <a:pt x="271681" y="534931"/>
                      <a:pt x="244836" y="536197"/>
                      <a:pt x="219176" y="529947"/>
                    </a:cubicBezTo>
                    <a:cubicBezTo>
                      <a:pt x="219176" y="499728"/>
                      <a:pt x="219729" y="469508"/>
                      <a:pt x="221624" y="439289"/>
                    </a:cubicBezTo>
                    <a:cubicBezTo>
                      <a:pt x="223440" y="405747"/>
                      <a:pt x="229756" y="370781"/>
                      <a:pt x="220045" y="337951"/>
                    </a:cubicBezTo>
                    <a:cubicBezTo>
                      <a:pt x="216571" y="327113"/>
                      <a:pt x="206623" y="318490"/>
                      <a:pt x="194937" y="318490"/>
                    </a:cubicBezTo>
                    <a:cubicBezTo>
                      <a:pt x="173225" y="318174"/>
                      <a:pt x="151592" y="318174"/>
                      <a:pt x="129879" y="317462"/>
                    </a:cubicBezTo>
                    <a:cubicBezTo>
                      <a:pt x="87007" y="314456"/>
                      <a:pt x="39951" y="320468"/>
                      <a:pt x="0" y="301087"/>
                    </a:cubicBezTo>
                    <a:cubicBezTo>
                      <a:pt x="632" y="278303"/>
                      <a:pt x="-158" y="254650"/>
                      <a:pt x="7106" y="232658"/>
                    </a:cubicBezTo>
                    <a:cubicBezTo>
                      <a:pt x="53136" y="235506"/>
                      <a:pt x="100666" y="238749"/>
                      <a:pt x="147091" y="239778"/>
                    </a:cubicBezTo>
                    <a:cubicBezTo>
                      <a:pt x="183963" y="238116"/>
                      <a:pt x="250126" y="242230"/>
                      <a:pt x="245152" y="188594"/>
                    </a:cubicBezTo>
                    <a:cubicBezTo>
                      <a:pt x="246415" y="125703"/>
                      <a:pt x="255969" y="62891"/>
                      <a:pt x="253521" y="0"/>
                    </a:cubicBezTo>
                    <a:cubicBezTo>
                      <a:pt x="285419" y="554"/>
                      <a:pt x="318501" y="-2136"/>
                      <a:pt x="349451" y="6803"/>
                    </a:cubicBezTo>
                    <a:cubicBezTo>
                      <a:pt x="347240" y="76972"/>
                      <a:pt x="327896" y="151334"/>
                      <a:pt x="345187" y="220317"/>
                    </a:cubicBezTo>
                    <a:cubicBezTo>
                      <a:pt x="353240" y="238986"/>
                      <a:pt x="376690" y="237721"/>
                      <a:pt x="393507" y="241834"/>
                    </a:cubicBezTo>
                    <a:cubicBezTo>
                      <a:pt x="423194" y="247135"/>
                      <a:pt x="453117" y="249745"/>
                      <a:pt x="483041" y="2536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13"/>
              <p:cNvSpPr/>
              <p:nvPr/>
            </p:nvSpPr>
            <p:spPr>
              <a:xfrm>
                <a:off x="14453323" y="1753764"/>
                <a:ext cx="556235" cy="1397390"/>
              </a:xfrm>
              <a:custGeom>
                <a:rect b="b" l="l" r="r" t="t"/>
                <a:pathLst>
                  <a:path extrusionOk="0" h="1397390" w="556235">
                    <a:moveTo>
                      <a:pt x="429194" y="1177232"/>
                    </a:moveTo>
                    <a:cubicBezTo>
                      <a:pt x="476092" y="1129134"/>
                      <a:pt x="491804" y="1051450"/>
                      <a:pt x="467723" y="988717"/>
                    </a:cubicBezTo>
                    <a:cubicBezTo>
                      <a:pt x="452327" y="955966"/>
                      <a:pt x="435668" y="922029"/>
                      <a:pt x="407402" y="898454"/>
                    </a:cubicBezTo>
                    <a:cubicBezTo>
                      <a:pt x="376294" y="870054"/>
                      <a:pt x="339502" y="846005"/>
                      <a:pt x="298525" y="834535"/>
                    </a:cubicBezTo>
                    <a:cubicBezTo>
                      <a:pt x="268364" y="827257"/>
                      <a:pt x="169593" y="800676"/>
                      <a:pt x="178120" y="857160"/>
                    </a:cubicBezTo>
                    <a:cubicBezTo>
                      <a:pt x="162961" y="955017"/>
                      <a:pt x="147170" y="1052874"/>
                      <a:pt x="137537" y="1151443"/>
                    </a:cubicBezTo>
                    <a:cubicBezTo>
                      <a:pt x="136511" y="1180238"/>
                      <a:pt x="126563" y="1212594"/>
                      <a:pt x="141485" y="1239095"/>
                    </a:cubicBezTo>
                    <a:cubicBezTo>
                      <a:pt x="164777" y="1270738"/>
                      <a:pt x="209544" y="1271134"/>
                      <a:pt x="245231" y="1274219"/>
                    </a:cubicBezTo>
                    <a:cubicBezTo>
                      <a:pt x="318816" y="1275169"/>
                      <a:pt x="379926" y="1227308"/>
                      <a:pt x="429194" y="1177232"/>
                    </a:cubicBezTo>
                    <a:close/>
                    <a:moveTo>
                      <a:pt x="546677" y="921396"/>
                    </a:moveTo>
                    <a:cubicBezTo>
                      <a:pt x="565231" y="982388"/>
                      <a:pt x="553783" y="1048127"/>
                      <a:pt x="537676" y="1108487"/>
                    </a:cubicBezTo>
                    <a:cubicBezTo>
                      <a:pt x="527886" y="1158484"/>
                      <a:pt x="504437" y="1204367"/>
                      <a:pt x="476566" y="1246610"/>
                    </a:cubicBezTo>
                    <a:cubicBezTo>
                      <a:pt x="402349" y="1350005"/>
                      <a:pt x="264495" y="1392882"/>
                      <a:pt x="142038" y="1397391"/>
                    </a:cubicBezTo>
                    <a:cubicBezTo>
                      <a:pt x="96955" y="1395651"/>
                      <a:pt x="50451" y="1390588"/>
                      <a:pt x="11211" y="1365352"/>
                    </a:cubicBezTo>
                    <a:cubicBezTo>
                      <a:pt x="5053" y="1361871"/>
                      <a:pt x="552" y="1356334"/>
                      <a:pt x="1105" y="1348977"/>
                    </a:cubicBezTo>
                    <a:cubicBezTo>
                      <a:pt x="-711" y="1314960"/>
                      <a:pt x="-158" y="1280943"/>
                      <a:pt x="1815" y="1246927"/>
                    </a:cubicBezTo>
                    <a:cubicBezTo>
                      <a:pt x="10658" y="1135780"/>
                      <a:pt x="21870" y="1024790"/>
                      <a:pt x="31739" y="913722"/>
                    </a:cubicBezTo>
                    <a:cubicBezTo>
                      <a:pt x="40582" y="789601"/>
                      <a:pt x="61189" y="666509"/>
                      <a:pt x="64584" y="542150"/>
                    </a:cubicBezTo>
                    <a:cubicBezTo>
                      <a:pt x="71374" y="367004"/>
                      <a:pt x="90086" y="192570"/>
                      <a:pt x="102166" y="17978"/>
                    </a:cubicBezTo>
                    <a:cubicBezTo>
                      <a:pt x="103429" y="15921"/>
                      <a:pt x="104061" y="13548"/>
                      <a:pt x="105245" y="11412"/>
                    </a:cubicBezTo>
                    <a:cubicBezTo>
                      <a:pt x="128142" y="99"/>
                      <a:pt x="153802" y="-3223"/>
                      <a:pt x="178672" y="3343"/>
                    </a:cubicBezTo>
                    <a:cubicBezTo>
                      <a:pt x="189331" y="6586"/>
                      <a:pt x="210886" y="9672"/>
                      <a:pt x="214912" y="23041"/>
                    </a:cubicBezTo>
                    <a:cubicBezTo>
                      <a:pt x="211044" y="82689"/>
                      <a:pt x="202201" y="142020"/>
                      <a:pt x="200148" y="201984"/>
                    </a:cubicBezTo>
                    <a:cubicBezTo>
                      <a:pt x="191779" y="314318"/>
                      <a:pt x="188542" y="427285"/>
                      <a:pt x="162724" y="537404"/>
                    </a:cubicBezTo>
                    <a:cubicBezTo>
                      <a:pt x="154434" y="589061"/>
                      <a:pt x="136274" y="648630"/>
                      <a:pt x="162250" y="697519"/>
                    </a:cubicBezTo>
                    <a:cubicBezTo>
                      <a:pt x="177804" y="718087"/>
                      <a:pt x="207570" y="716189"/>
                      <a:pt x="229914" y="724891"/>
                    </a:cubicBezTo>
                    <a:cubicBezTo>
                      <a:pt x="306973" y="747911"/>
                      <a:pt x="389796" y="758116"/>
                      <a:pt x="460854" y="797749"/>
                    </a:cubicBezTo>
                    <a:cubicBezTo>
                      <a:pt x="502384" y="827811"/>
                      <a:pt x="535624" y="870846"/>
                      <a:pt x="546677" y="9213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13"/>
              <p:cNvSpPr/>
              <p:nvPr/>
            </p:nvSpPr>
            <p:spPr>
              <a:xfrm>
                <a:off x="14967550" y="2115547"/>
                <a:ext cx="181243" cy="310975"/>
              </a:xfrm>
              <a:custGeom>
                <a:rect b="b" l="l" r="r" t="t"/>
                <a:pathLst>
                  <a:path extrusionOk="0" h="310975" w="181243">
                    <a:moveTo>
                      <a:pt x="131301" y="9651"/>
                    </a:moveTo>
                    <a:cubicBezTo>
                      <a:pt x="181279" y="8069"/>
                      <a:pt x="189648" y="51579"/>
                      <a:pt x="174331" y="90896"/>
                    </a:cubicBezTo>
                    <a:cubicBezTo>
                      <a:pt x="164382" y="118425"/>
                      <a:pt x="150487" y="144294"/>
                      <a:pt x="135248" y="169292"/>
                    </a:cubicBezTo>
                    <a:cubicBezTo>
                      <a:pt x="120642" y="195951"/>
                      <a:pt x="86297" y="241122"/>
                      <a:pt x="115036" y="268177"/>
                    </a:cubicBezTo>
                    <a:cubicBezTo>
                      <a:pt x="134143" y="279253"/>
                      <a:pt x="157829" y="278303"/>
                      <a:pt x="178436" y="285502"/>
                    </a:cubicBezTo>
                    <a:cubicBezTo>
                      <a:pt x="176857" y="294283"/>
                      <a:pt x="174173" y="302906"/>
                      <a:pt x="170304" y="310975"/>
                    </a:cubicBezTo>
                    <a:cubicBezTo>
                      <a:pt x="150171" y="308602"/>
                      <a:pt x="130195" y="305833"/>
                      <a:pt x="110062" y="303302"/>
                    </a:cubicBezTo>
                    <a:cubicBezTo>
                      <a:pt x="100272" y="302036"/>
                      <a:pt x="90402" y="300849"/>
                      <a:pt x="80533" y="299900"/>
                    </a:cubicBezTo>
                    <a:cubicBezTo>
                      <a:pt x="61032" y="296973"/>
                      <a:pt x="42083" y="299900"/>
                      <a:pt x="22739" y="293176"/>
                    </a:cubicBezTo>
                    <a:cubicBezTo>
                      <a:pt x="34582" y="239619"/>
                      <a:pt x="87797" y="210112"/>
                      <a:pt x="111325" y="162410"/>
                    </a:cubicBezTo>
                    <a:cubicBezTo>
                      <a:pt x="128537" y="130133"/>
                      <a:pt x="146934" y="74441"/>
                      <a:pt x="105088" y="53477"/>
                    </a:cubicBezTo>
                    <a:cubicBezTo>
                      <a:pt x="53294" y="34966"/>
                      <a:pt x="50215" y="138202"/>
                      <a:pt x="0" y="114312"/>
                    </a:cubicBezTo>
                    <a:cubicBezTo>
                      <a:pt x="20923" y="56483"/>
                      <a:pt x="39793" y="3323"/>
                      <a:pt x="111010" y="0"/>
                    </a:cubicBezTo>
                    <a:cubicBezTo>
                      <a:pt x="114799" y="7832"/>
                      <a:pt x="123405" y="9572"/>
                      <a:pt x="131301" y="9651"/>
                    </a:cubicBezTo>
                    <a:close/>
                  </a:path>
                </a:pathLst>
              </a:custGeom>
              <a:solidFill>
                <a:srgbClr val="FEC3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13"/>
              <p:cNvSpPr/>
              <p:nvPr/>
            </p:nvSpPr>
            <p:spPr>
              <a:xfrm>
                <a:off x="15311395" y="2547566"/>
                <a:ext cx="404323" cy="99272"/>
              </a:xfrm>
              <a:custGeom>
                <a:rect b="b" l="l" r="r" t="t"/>
                <a:pathLst>
                  <a:path extrusionOk="0" h="99272" w="404323">
                    <a:moveTo>
                      <a:pt x="404323" y="21746"/>
                    </a:moveTo>
                    <a:cubicBezTo>
                      <a:pt x="401876" y="47694"/>
                      <a:pt x="400929" y="74116"/>
                      <a:pt x="393823" y="99273"/>
                    </a:cubicBezTo>
                    <a:cubicBezTo>
                      <a:pt x="374400" y="98323"/>
                      <a:pt x="354898" y="97691"/>
                      <a:pt x="335397" y="97532"/>
                    </a:cubicBezTo>
                    <a:cubicBezTo>
                      <a:pt x="297341" y="98482"/>
                      <a:pt x="259522" y="93260"/>
                      <a:pt x="221545" y="93656"/>
                    </a:cubicBezTo>
                    <a:cubicBezTo>
                      <a:pt x="176146" y="95792"/>
                      <a:pt x="130274" y="98719"/>
                      <a:pt x="84402" y="98007"/>
                    </a:cubicBezTo>
                    <a:cubicBezTo>
                      <a:pt x="57005" y="96820"/>
                      <a:pt x="28029" y="100855"/>
                      <a:pt x="1579" y="93498"/>
                    </a:cubicBezTo>
                    <a:cubicBezTo>
                      <a:pt x="1737" y="63120"/>
                      <a:pt x="6316" y="31477"/>
                      <a:pt x="0" y="1653"/>
                    </a:cubicBezTo>
                    <a:cubicBezTo>
                      <a:pt x="65690" y="-3647"/>
                      <a:pt x="131379" y="5055"/>
                      <a:pt x="197780" y="10118"/>
                    </a:cubicBezTo>
                    <a:cubicBezTo>
                      <a:pt x="265207" y="13756"/>
                      <a:pt x="335870" y="15734"/>
                      <a:pt x="404323" y="217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13"/>
              <p:cNvSpPr/>
              <p:nvPr/>
            </p:nvSpPr>
            <p:spPr>
              <a:xfrm>
                <a:off x="15291609" y="2799993"/>
                <a:ext cx="459400" cy="97327"/>
              </a:xfrm>
              <a:custGeom>
                <a:rect b="b" l="l" r="r" t="t"/>
                <a:pathLst>
                  <a:path extrusionOk="0" h="97327" w="459400">
                    <a:moveTo>
                      <a:pt x="459400" y="21043"/>
                    </a:moveTo>
                    <a:cubicBezTo>
                      <a:pt x="458769" y="45962"/>
                      <a:pt x="461848" y="72780"/>
                      <a:pt x="451268" y="95959"/>
                    </a:cubicBezTo>
                    <a:cubicBezTo>
                      <a:pt x="339075" y="96354"/>
                      <a:pt x="226881" y="97382"/>
                      <a:pt x="114608" y="97303"/>
                    </a:cubicBezTo>
                    <a:cubicBezTo>
                      <a:pt x="77105" y="95879"/>
                      <a:pt x="37865" y="100863"/>
                      <a:pt x="1467" y="90896"/>
                    </a:cubicBezTo>
                    <a:cubicBezTo>
                      <a:pt x="-1217" y="61625"/>
                      <a:pt x="46" y="31327"/>
                      <a:pt x="3125" y="1978"/>
                    </a:cubicBezTo>
                    <a:cubicBezTo>
                      <a:pt x="4388" y="1582"/>
                      <a:pt x="5573" y="1108"/>
                      <a:pt x="6757" y="396"/>
                    </a:cubicBezTo>
                    <a:cubicBezTo>
                      <a:pt x="6994" y="316"/>
                      <a:pt x="7231" y="158"/>
                      <a:pt x="7389" y="0"/>
                    </a:cubicBezTo>
                    <a:cubicBezTo>
                      <a:pt x="32575" y="8544"/>
                      <a:pt x="61235" y="4193"/>
                      <a:pt x="87606" y="7515"/>
                    </a:cubicBezTo>
                    <a:cubicBezTo>
                      <a:pt x="140110" y="13686"/>
                      <a:pt x="196484" y="12025"/>
                      <a:pt x="249778" y="12183"/>
                    </a:cubicBezTo>
                    <a:cubicBezTo>
                      <a:pt x="279543" y="12183"/>
                      <a:pt x="309309" y="12183"/>
                      <a:pt x="338996" y="12262"/>
                    </a:cubicBezTo>
                    <a:cubicBezTo>
                      <a:pt x="378946" y="14081"/>
                      <a:pt x="420950" y="9097"/>
                      <a:pt x="459400" y="21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13"/>
              <p:cNvSpPr/>
              <p:nvPr/>
            </p:nvSpPr>
            <p:spPr>
              <a:xfrm>
                <a:off x="15966211" y="2399514"/>
                <a:ext cx="450224" cy="649590"/>
              </a:xfrm>
              <a:custGeom>
                <a:rect b="b" l="l" r="r" t="t"/>
                <a:pathLst>
                  <a:path extrusionOk="0" h="649590" w="450224">
                    <a:moveTo>
                      <a:pt x="404036" y="54696"/>
                    </a:moveTo>
                    <a:cubicBezTo>
                      <a:pt x="424564" y="63714"/>
                      <a:pt x="436960" y="86181"/>
                      <a:pt x="434354" y="108331"/>
                    </a:cubicBezTo>
                    <a:cubicBezTo>
                      <a:pt x="434039" y="112761"/>
                      <a:pt x="429933" y="114423"/>
                      <a:pt x="426459" y="116321"/>
                    </a:cubicBezTo>
                    <a:cubicBezTo>
                      <a:pt x="407036" y="125340"/>
                      <a:pt x="390061" y="133171"/>
                      <a:pt x="368428" y="138076"/>
                    </a:cubicBezTo>
                    <a:cubicBezTo>
                      <a:pt x="345768" y="145591"/>
                      <a:pt x="328161" y="129058"/>
                      <a:pt x="309054" y="119881"/>
                    </a:cubicBezTo>
                    <a:cubicBezTo>
                      <a:pt x="277473" y="104613"/>
                      <a:pt x="239575" y="98917"/>
                      <a:pt x="206493" y="112682"/>
                    </a:cubicBezTo>
                    <a:cubicBezTo>
                      <a:pt x="134013" y="148439"/>
                      <a:pt x="102116" y="303571"/>
                      <a:pt x="114275" y="377854"/>
                    </a:cubicBezTo>
                    <a:cubicBezTo>
                      <a:pt x="129197" y="435524"/>
                      <a:pt x="161174" y="524837"/>
                      <a:pt x="224889" y="540975"/>
                    </a:cubicBezTo>
                    <a:cubicBezTo>
                      <a:pt x="262156" y="547699"/>
                      <a:pt x="307633" y="543981"/>
                      <a:pt x="335030" y="515027"/>
                    </a:cubicBezTo>
                    <a:cubicBezTo>
                      <a:pt x="361243" y="485520"/>
                      <a:pt x="357216" y="437818"/>
                      <a:pt x="386350" y="411000"/>
                    </a:cubicBezTo>
                    <a:cubicBezTo>
                      <a:pt x="407668" y="413690"/>
                      <a:pt x="431591" y="417962"/>
                      <a:pt x="450224" y="429749"/>
                    </a:cubicBezTo>
                    <a:cubicBezTo>
                      <a:pt x="447856" y="479033"/>
                      <a:pt x="431670" y="528951"/>
                      <a:pt x="405773" y="570878"/>
                    </a:cubicBezTo>
                    <a:cubicBezTo>
                      <a:pt x="375139" y="612647"/>
                      <a:pt x="327451" y="647059"/>
                      <a:pt x="274552" y="649591"/>
                    </a:cubicBezTo>
                    <a:cubicBezTo>
                      <a:pt x="191255" y="649591"/>
                      <a:pt x="107011" y="610432"/>
                      <a:pt x="61692" y="538918"/>
                    </a:cubicBezTo>
                    <a:cubicBezTo>
                      <a:pt x="48506" y="520565"/>
                      <a:pt x="34452" y="502687"/>
                      <a:pt x="23636" y="482751"/>
                    </a:cubicBezTo>
                    <a:cubicBezTo>
                      <a:pt x="9266" y="451424"/>
                      <a:pt x="2792" y="416933"/>
                      <a:pt x="344" y="382679"/>
                    </a:cubicBezTo>
                    <a:cubicBezTo>
                      <a:pt x="-8577" y="186886"/>
                      <a:pt x="156989" y="-92604"/>
                      <a:pt x="379245" y="30093"/>
                    </a:cubicBezTo>
                    <a:cubicBezTo>
                      <a:pt x="376481" y="45361"/>
                      <a:pt x="393614" y="49237"/>
                      <a:pt x="404036" y="546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13"/>
              <p:cNvSpPr/>
              <p:nvPr/>
            </p:nvSpPr>
            <p:spPr>
              <a:xfrm>
                <a:off x="16447622" y="2098380"/>
                <a:ext cx="222729" cy="300076"/>
              </a:xfrm>
              <a:custGeom>
                <a:rect b="b" l="l" r="r" t="t"/>
                <a:pathLst>
                  <a:path extrusionOk="0" h="300076" w="222729">
                    <a:moveTo>
                      <a:pt x="222729" y="274585"/>
                    </a:moveTo>
                    <a:cubicBezTo>
                      <a:pt x="220282" y="283050"/>
                      <a:pt x="218150" y="292226"/>
                      <a:pt x="212781" y="299346"/>
                    </a:cubicBezTo>
                    <a:lnTo>
                      <a:pt x="212781" y="299346"/>
                    </a:lnTo>
                    <a:cubicBezTo>
                      <a:pt x="173225" y="300691"/>
                      <a:pt x="133432" y="299900"/>
                      <a:pt x="93718" y="299188"/>
                    </a:cubicBezTo>
                    <a:cubicBezTo>
                      <a:pt x="84402" y="298555"/>
                      <a:pt x="74927" y="298318"/>
                      <a:pt x="65769" y="296261"/>
                    </a:cubicBezTo>
                    <a:cubicBezTo>
                      <a:pt x="60873" y="276642"/>
                      <a:pt x="67901" y="258843"/>
                      <a:pt x="79507" y="243337"/>
                    </a:cubicBezTo>
                    <a:cubicBezTo>
                      <a:pt x="99877" y="206552"/>
                      <a:pt x="131379" y="175462"/>
                      <a:pt x="142196" y="133851"/>
                    </a:cubicBezTo>
                    <a:cubicBezTo>
                      <a:pt x="152776" y="102920"/>
                      <a:pt x="154750" y="35045"/>
                      <a:pt x="105798" y="45804"/>
                    </a:cubicBezTo>
                    <a:cubicBezTo>
                      <a:pt x="70190" y="54664"/>
                      <a:pt x="59057" y="92715"/>
                      <a:pt x="35608" y="115894"/>
                    </a:cubicBezTo>
                    <a:cubicBezTo>
                      <a:pt x="33476" y="117713"/>
                      <a:pt x="30871" y="117397"/>
                      <a:pt x="28423" y="116368"/>
                    </a:cubicBezTo>
                    <a:cubicBezTo>
                      <a:pt x="18159" y="111859"/>
                      <a:pt x="7580" y="106401"/>
                      <a:pt x="0" y="98015"/>
                    </a:cubicBezTo>
                    <a:cubicBezTo>
                      <a:pt x="8527" y="59885"/>
                      <a:pt x="23528" y="16850"/>
                      <a:pt x="61979" y="0"/>
                    </a:cubicBezTo>
                    <a:cubicBezTo>
                      <a:pt x="64821" y="2611"/>
                      <a:pt x="68532" y="4193"/>
                      <a:pt x="72401" y="3955"/>
                    </a:cubicBezTo>
                    <a:cubicBezTo>
                      <a:pt x="90402" y="2611"/>
                      <a:pt x="108483" y="2848"/>
                      <a:pt x="126247" y="5854"/>
                    </a:cubicBezTo>
                    <a:cubicBezTo>
                      <a:pt x="242705" y="34254"/>
                      <a:pt x="182226" y="112888"/>
                      <a:pt x="151197" y="187170"/>
                    </a:cubicBezTo>
                    <a:cubicBezTo>
                      <a:pt x="120326" y="262719"/>
                      <a:pt x="166593" y="257814"/>
                      <a:pt x="222729" y="2745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70" name="Google Shape;370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4"/>
          <p:cNvSpPr/>
          <p:nvPr/>
        </p:nvSpPr>
        <p:spPr>
          <a:xfrm>
            <a:off x="0" y="0"/>
            <a:ext cx="115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4"/>
          <p:cNvSpPr txBox="1"/>
          <p:nvPr/>
        </p:nvSpPr>
        <p:spPr>
          <a:xfrm>
            <a:off x="965883" y="797005"/>
            <a:ext cx="5403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2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Write your topic or idea</a:t>
            </a:r>
            <a:endParaRPr sz="700">
              <a:solidFill>
                <a:schemeClr val="lt2"/>
              </a:solidFill>
            </a:endParaRPr>
          </a:p>
        </p:txBody>
      </p:sp>
      <p:grpSp>
        <p:nvGrpSpPr>
          <p:cNvPr id="377" name="Google Shape;377;p14"/>
          <p:cNvGrpSpPr/>
          <p:nvPr/>
        </p:nvGrpSpPr>
        <p:grpSpPr>
          <a:xfrm>
            <a:off x="965883" y="2340108"/>
            <a:ext cx="1519313" cy="2083463"/>
            <a:chOff x="0" y="0"/>
            <a:chExt cx="4051500" cy="5555902"/>
          </a:xfrm>
        </p:grpSpPr>
        <p:sp>
          <p:nvSpPr>
            <p:cNvPr id="378" name="Google Shape;378;p14"/>
            <p:cNvSpPr txBox="1"/>
            <p:nvPr/>
          </p:nvSpPr>
          <p:spPr>
            <a:xfrm>
              <a:off x="0" y="3462502"/>
              <a:ext cx="4051500" cy="209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79" name="Google Shape;379;p14"/>
            <p:cNvSpPr txBox="1"/>
            <p:nvPr/>
          </p:nvSpPr>
          <p:spPr>
            <a:xfrm>
              <a:off x="0" y="1559553"/>
              <a:ext cx="40515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11293" y="11295"/>
              <a:ext cx="1106557" cy="948985"/>
            </a:xfrm>
            <a:custGeom>
              <a:rect b="b" l="l" r="r" t="t"/>
              <a:pathLst>
                <a:path extrusionOk="0" h="948985" w="1106557">
                  <a:moveTo>
                    <a:pt x="138314" y="555108"/>
                  </a:moveTo>
                  <a:cubicBezTo>
                    <a:pt x="41880" y="460459"/>
                    <a:pt x="0" y="356730"/>
                    <a:pt x="0" y="263910"/>
                  </a:cubicBezTo>
                  <a:cubicBezTo>
                    <a:pt x="0" y="105582"/>
                    <a:pt x="105582" y="0"/>
                    <a:pt x="265695" y="0"/>
                  </a:cubicBezTo>
                  <a:cubicBezTo>
                    <a:pt x="414897" y="0"/>
                    <a:pt x="465926" y="69191"/>
                    <a:pt x="553279" y="169261"/>
                  </a:cubicBezTo>
                  <a:cubicBezTo>
                    <a:pt x="640631" y="69191"/>
                    <a:pt x="691570" y="0"/>
                    <a:pt x="840795" y="0"/>
                  </a:cubicBezTo>
                  <a:cubicBezTo>
                    <a:pt x="1000998" y="0"/>
                    <a:pt x="1106558" y="105582"/>
                    <a:pt x="1106558" y="263910"/>
                  </a:cubicBezTo>
                  <a:cubicBezTo>
                    <a:pt x="1106558" y="356730"/>
                    <a:pt x="1064677" y="460482"/>
                    <a:pt x="968266" y="555108"/>
                  </a:cubicBezTo>
                  <a:lnTo>
                    <a:pt x="586349" y="935331"/>
                  </a:lnTo>
                  <a:cubicBezTo>
                    <a:pt x="568075" y="953538"/>
                    <a:pt x="538505" y="953538"/>
                    <a:pt x="520231" y="935331"/>
                  </a:cubicBezTo>
                  <a:lnTo>
                    <a:pt x="138314" y="5551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0" y="0"/>
              <a:ext cx="1129146" cy="971518"/>
            </a:xfrm>
            <a:custGeom>
              <a:rect b="b" l="l" r="r" t="t"/>
              <a:pathLst>
                <a:path extrusionOk="0" h="971518" w="1129146">
                  <a:moveTo>
                    <a:pt x="852089" y="0"/>
                  </a:moveTo>
                  <a:cubicBezTo>
                    <a:pt x="706253" y="0"/>
                    <a:pt x="649396" y="65554"/>
                    <a:pt x="570695" y="156295"/>
                  </a:cubicBezTo>
                  <a:cubicBezTo>
                    <a:pt x="568662" y="158622"/>
                    <a:pt x="566629" y="160971"/>
                    <a:pt x="564573" y="163343"/>
                  </a:cubicBezTo>
                  <a:cubicBezTo>
                    <a:pt x="562563" y="161016"/>
                    <a:pt x="560553" y="158712"/>
                    <a:pt x="558587" y="156431"/>
                  </a:cubicBezTo>
                  <a:cubicBezTo>
                    <a:pt x="479796" y="65622"/>
                    <a:pt x="422894" y="0"/>
                    <a:pt x="276990" y="0"/>
                  </a:cubicBezTo>
                  <a:cubicBezTo>
                    <a:pt x="111320" y="0"/>
                    <a:pt x="0" y="110597"/>
                    <a:pt x="0" y="275205"/>
                  </a:cubicBezTo>
                  <a:cubicBezTo>
                    <a:pt x="0" y="378506"/>
                    <a:pt x="50306" y="484765"/>
                    <a:pt x="141657" y="574422"/>
                  </a:cubicBezTo>
                  <a:lnTo>
                    <a:pt x="523529" y="954622"/>
                  </a:lnTo>
                  <a:cubicBezTo>
                    <a:pt x="534846" y="965894"/>
                    <a:pt x="549710" y="971519"/>
                    <a:pt x="564573" y="971519"/>
                  </a:cubicBezTo>
                  <a:cubicBezTo>
                    <a:pt x="579437" y="971519"/>
                    <a:pt x="594301" y="965894"/>
                    <a:pt x="605595" y="954622"/>
                  </a:cubicBezTo>
                  <a:lnTo>
                    <a:pt x="987467" y="574445"/>
                  </a:lnTo>
                  <a:cubicBezTo>
                    <a:pt x="1078841" y="484788"/>
                    <a:pt x="1129147" y="378506"/>
                    <a:pt x="1129147" y="275182"/>
                  </a:cubicBezTo>
                  <a:cubicBezTo>
                    <a:pt x="1129147" y="110597"/>
                    <a:pt x="1017804" y="0"/>
                    <a:pt x="852089" y="0"/>
                  </a:cubicBezTo>
                  <a:close/>
                  <a:moveTo>
                    <a:pt x="971587" y="558384"/>
                  </a:moveTo>
                  <a:lnTo>
                    <a:pt x="589670" y="938606"/>
                  </a:lnTo>
                  <a:cubicBezTo>
                    <a:pt x="575823" y="952386"/>
                    <a:pt x="553324" y="952386"/>
                    <a:pt x="539477" y="938606"/>
                  </a:cubicBezTo>
                  <a:lnTo>
                    <a:pt x="157560" y="558384"/>
                  </a:lnTo>
                  <a:cubicBezTo>
                    <a:pt x="157538" y="558361"/>
                    <a:pt x="157515" y="558339"/>
                    <a:pt x="157492" y="558316"/>
                  </a:cubicBezTo>
                  <a:cubicBezTo>
                    <a:pt x="70501" y="472951"/>
                    <a:pt x="22589" y="372384"/>
                    <a:pt x="22589" y="275205"/>
                  </a:cubicBezTo>
                  <a:cubicBezTo>
                    <a:pt x="22589" y="200502"/>
                    <a:pt x="46624" y="137117"/>
                    <a:pt x="92074" y="91893"/>
                  </a:cubicBezTo>
                  <a:cubicBezTo>
                    <a:pt x="137614" y="46556"/>
                    <a:pt x="201564" y="22589"/>
                    <a:pt x="276990" y="22589"/>
                  </a:cubicBezTo>
                  <a:cubicBezTo>
                    <a:pt x="412593" y="22589"/>
                    <a:pt x="463870" y="81728"/>
                    <a:pt x="541510" y="171249"/>
                  </a:cubicBezTo>
                  <a:cubicBezTo>
                    <a:pt x="546254" y="176716"/>
                    <a:pt x="551110" y="182318"/>
                    <a:pt x="556057" y="187988"/>
                  </a:cubicBezTo>
                  <a:cubicBezTo>
                    <a:pt x="558203" y="190450"/>
                    <a:pt x="561298" y="191851"/>
                    <a:pt x="564573" y="191851"/>
                  </a:cubicBezTo>
                  <a:cubicBezTo>
                    <a:pt x="567826" y="191851"/>
                    <a:pt x="570944" y="190450"/>
                    <a:pt x="573090" y="187988"/>
                  </a:cubicBezTo>
                  <a:cubicBezTo>
                    <a:pt x="578082" y="182250"/>
                    <a:pt x="582984" y="176625"/>
                    <a:pt x="587773" y="171091"/>
                  </a:cubicBezTo>
                  <a:cubicBezTo>
                    <a:pt x="665322" y="81660"/>
                    <a:pt x="716554" y="22589"/>
                    <a:pt x="852089" y="22589"/>
                  </a:cubicBezTo>
                  <a:cubicBezTo>
                    <a:pt x="927560" y="22589"/>
                    <a:pt x="991510" y="46556"/>
                    <a:pt x="1037073" y="91871"/>
                  </a:cubicBezTo>
                  <a:cubicBezTo>
                    <a:pt x="1082523" y="137094"/>
                    <a:pt x="1106558" y="200480"/>
                    <a:pt x="1106558" y="275182"/>
                  </a:cubicBezTo>
                  <a:cubicBezTo>
                    <a:pt x="1106558" y="372406"/>
                    <a:pt x="1058646" y="472951"/>
                    <a:pt x="971587" y="558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" name="Google Shape;382;p14"/>
          <p:cNvGrpSpPr/>
          <p:nvPr/>
        </p:nvGrpSpPr>
        <p:grpSpPr>
          <a:xfrm>
            <a:off x="3717114" y="2314234"/>
            <a:ext cx="1519313" cy="2109338"/>
            <a:chOff x="0" y="0"/>
            <a:chExt cx="4051500" cy="5624901"/>
          </a:xfrm>
        </p:grpSpPr>
        <p:sp>
          <p:nvSpPr>
            <p:cNvPr id="383" name="Google Shape;383;p14"/>
            <p:cNvSpPr/>
            <p:nvPr/>
          </p:nvSpPr>
          <p:spPr>
            <a:xfrm>
              <a:off x="0" y="0"/>
              <a:ext cx="1108536" cy="1108514"/>
            </a:xfrm>
            <a:custGeom>
              <a:rect b="b" l="l" r="r" t="t"/>
              <a:pathLst>
                <a:path extrusionOk="0" h="1108514" w="1108536">
                  <a:moveTo>
                    <a:pt x="1108536" y="554246"/>
                  </a:moveTo>
                  <a:cubicBezTo>
                    <a:pt x="1108536" y="563587"/>
                    <a:pt x="1102834" y="571663"/>
                    <a:pt x="1094026" y="574813"/>
                  </a:cubicBezTo>
                  <a:lnTo>
                    <a:pt x="870806" y="654175"/>
                  </a:lnTo>
                  <a:cubicBezTo>
                    <a:pt x="864971" y="672634"/>
                    <a:pt x="857560" y="690406"/>
                    <a:pt x="848730" y="707312"/>
                  </a:cubicBezTo>
                  <a:lnTo>
                    <a:pt x="950478" y="921369"/>
                  </a:lnTo>
                  <a:cubicBezTo>
                    <a:pt x="954472" y="929822"/>
                    <a:pt x="952808" y="939540"/>
                    <a:pt x="946196" y="946152"/>
                  </a:cubicBezTo>
                  <a:cubicBezTo>
                    <a:pt x="941959" y="950389"/>
                    <a:pt x="936456" y="952608"/>
                    <a:pt x="930821" y="952608"/>
                  </a:cubicBezTo>
                  <a:cubicBezTo>
                    <a:pt x="927648" y="952608"/>
                    <a:pt x="924431" y="951898"/>
                    <a:pt x="921392" y="950456"/>
                  </a:cubicBezTo>
                  <a:lnTo>
                    <a:pt x="707334" y="848708"/>
                  </a:lnTo>
                  <a:cubicBezTo>
                    <a:pt x="690428" y="857538"/>
                    <a:pt x="672656" y="864949"/>
                    <a:pt x="654197" y="870784"/>
                  </a:cubicBezTo>
                  <a:lnTo>
                    <a:pt x="574835" y="1094004"/>
                  </a:lnTo>
                  <a:cubicBezTo>
                    <a:pt x="571685" y="1102812"/>
                    <a:pt x="563631" y="1108514"/>
                    <a:pt x="554268" y="1108514"/>
                  </a:cubicBezTo>
                  <a:cubicBezTo>
                    <a:pt x="544928" y="1108514"/>
                    <a:pt x="536852" y="1102812"/>
                    <a:pt x="533701" y="1094004"/>
                  </a:cubicBezTo>
                  <a:lnTo>
                    <a:pt x="454339" y="870784"/>
                  </a:lnTo>
                  <a:cubicBezTo>
                    <a:pt x="435880" y="864949"/>
                    <a:pt x="418108" y="857538"/>
                    <a:pt x="401202" y="848708"/>
                  </a:cubicBezTo>
                  <a:lnTo>
                    <a:pt x="187167" y="950456"/>
                  </a:lnTo>
                  <a:cubicBezTo>
                    <a:pt x="184105" y="951898"/>
                    <a:pt x="180888" y="952608"/>
                    <a:pt x="177715" y="952608"/>
                  </a:cubicBezTo>
                  <a:cubicBezTo>
                    <a:pt x="172080" y="952608"/>
                    <a:pt x="166578" y="950389"/>
                    <a:pt x="162340" y="946152"/>
                  </a:cubicBezTo>
                  <a:cubicBezTo>
                    <a:pt x="155728" y="939540"/>
                    <a:pt x="154064" y="929822"/>
                    <a:pt x="158058" y="921369"/>
                  </a:cubicBezTo>
                  <a:lnTo>
                    <a:pt x="259806" y="707312"/>
                  </a:lnTo>
                  <a:cubicBezTo>
                    <a:pt x="250976" y="690406"/>
                    <a:pt x="243566" y="672634"/>
                    <a:pt x="237731" y="654175"/>
                  </a:cubicBezTo>
                  <a:lnTo>
                    <a:pt x="14510" y="574813"/>
                  </a:lnTo>
                  <a:cubicBezTo>
                    <a:pt x="5702" y="571663"/>
                    <a:pt x="0" y="563587"/>
                    <a:pt x="0" y="554246"/>
                  </a:cubicBezTo>
                  <a:cubicBezTo>
                    <a:pt x="0" y="544883"/>
                    <a:pt x="5702" y="536829"/>
                    <a:pt x="14510" y="533679"/>
                  </a:cubicBezTo>
                  <a:lnTo>
                    <a:pt x="237731" y="454317"/>
                  </a:lnTo>
                  <a:cubicBezTo>
                    <a:pt x="243566" y="435858"/>
                    <a:pt x="250976" y="418086"/>
                    <a:pt x="259806" y="401180"/>
                  </a:cubicBezTo>
                  <a:lnTo>
                    <a:pt x="158058" y="187145"/>
                  </a:lnTo>
                  <a:cubicBezTo>
                    <a:pt x="154064" y="178692"/>
                    <a:pt x="155751" y="168952"/>
                    <a:pt x="162362" y="162340"/>
                  </a:cubicBezTo>
                  <a:cubicBezTo>
                    <a:pt x="168974" y="155728"/>
                    <a:pt x="178714" y="154042"/>
                    <a:pt x="187145" y="158036"/>
                  </a:cubicBezTo>
                  <a:lnTo>
                    <a:pt x="401202" y="259784"/>
                  </a:lnTo>
                  <a:cubicBezTo>
                    <a:pt x="418108" y="250954"/>
                    <a:pt x="435880" y="243543"/>
                    <a:pt x="454339" y="237708"/>
                  </a:cubicBezTo>
                  <a:lnTo>
                    <a:pt x="533701" y="14488"/>
                  </a:lnTo>
                  <a:cubicBezTo>
                    <a:pt x="535276" y="10073"/>
                    <a:pt x="538072" y="6456"/>
                    <a:pt x="541666" y="3949"/>
                  </a:cubicBezTo>
                  <a:cubicBezTo>
                    <a:pt x="545238" y="1420"/>
                    <a:pt x="549609" y="0"/>
                    <a:pt x="554268" y="0"/>
                  </a:cubicBezTo>
                  <a:cubicBezTo>
                    <a:pt x="563609" y="0"/>
                    <a:pt x="571685" y="5680"/>
                    <a:pt x="574835" y="14488"/>
                  </a:cubicBezTo>
                  <a:lnTo>
                    <a:pt x="654197" y="237708"/>
                  </a:lnTo>
                  <a:cubicBezTo>
                    <a:pt x="672656" y="243543"/>
                    <a:pt x="690428" y="250954"/>
                    <a:pt x="707334" y="259784"/>
                  </a:cubicBezTo>
                  <a:lnTo>
                    <a:pt x="921369" y="158036"/>
                  </a:lnTo>
                  <a:cubicBezTo>
                    <a:pt x="929822" y="154042"/>
                    <a:pt x="939562" y="155728"/>
                    <a:pt x="946174" y="162340"/>
                  </a:cubicBezTo>
                  <a:cubicBezTo>
                    <a:pt x="952786" y="168952"/>
                    <a:pt x="954472" y="178692"/>
                    <a:pt x="950478" y="187123"/>
                  </a:cubicBezTo>
                  <a:lnTo>
                    <a:pt x="848730" y="401180"/>
                  </a:lnTo>
                  <a:cubicBezTo>
                    <a:pt x="857560" y="418086"/>
                    <a:pt x="864971" y="435858"/>
                    <a:pt x="870806" y="454317"/>
                  </a:cubicBezTo>
                  <a:lnTo>
                    <a:pt x="1094004" y="533679"/>
                  </a:lnTo>
                  <a:cubicBezTo>
                    <a:pt x="1102834" y="536829"/>
                    <a:pt x="1108536" y="544883"/>
                    <a:pt x="1108536" y="554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22896" y="22873"/>
              <a:ext cx="1062742" cy="1062742"/>
            </a:xfrm>
            <a:custGeom>
              <a:rect b="b" l="l" r="r" t="t"/>
              <a:pathLst>
                <a:path extrusionOk="0" h="1062742" w="1062742">
                  <a:moveTo>
                    <a:pt x="707844" y="250355"/>
                  </a:moveTo>
                  <a:lnTo>
                    <a:pt x="907103" y="155640"/>
                  </a:lnTo>
                  <a:lnTo>
                    <a:pt x="812388" y="354898"/>
                  </a:lnTo>
                  <a:cubicBezTo>
                    <a:pt x="785809" y="312744"/>
                    <a:pt x="749999" y="276934"/>
                    <a:pt x="707844" y="250355"/>
                  </a:cubicBezTo>
                  <a:close/>
                  <a:moveTo>
                    <a:pt x="1062743" y="531371"/>
                  </a:moveTo>
                  <a:lnTo>
                    <a:pt x="855009" y="457512"/>
                  </a:lnTo>
                  <a:cubicBezTo>
                    <a:pt x="860422" y="481274"/>
                    <a:pt x="863307" y="505990"/>
                    <a:pt x="863307" y="531371"/>
                  </a:cubicBezTo>
                  <a:cubicBezTo>
                    <a:pt x="863307" y="556753"/>
                    <a:pt x="860422" y="581469"/>
                    <a:pt x="855009" y="605231"/>
                  </a:cubicBezTo>
                  <a:lnTo>
                    <a:pt x="1062743" y="531371"/>
                  </a:lnTo>
                  <a:close/>
                  <a:moveTo>
                    <a:pt x="707844" y="812388"/>
                  </a:moveTo>
                  <a:lnTo>
                    <a:pt x="907081" y="907103"/>
                  </a:lnTo>
                  <a:lnTo>
                    <a:pt x="812388" y="707845"/>
                  </a:lnTo>
                  <a:cubicBezTo>
                    <a:pt x="785809" y="749999"/>
                    <a:pt x="749999" y="785809"/>
                    <a:pt x="707844" y="812388"/>
                  </a:cubicBezTo>
                  <a:close/>
                  <a:moveTo>
                    <a:pt x="457512" y="855009"/>
                  </a:moveTo>
                  <a:lnTo>
                    <a:pt x="531372" y="1062743"/>
                  </a:lnTo>
                  <a:lnTo>
                    <a:pt x="605231" y="855009"/>
                  </a:lnTo>
                  <a:cubicBezTo>
                    <a:pt x="581469" y="860422"/>
                    <a:pt x="556753" y="863307"/>
                    <a:pt x="531372" y="863307"/>
                  </a:cubicBezTo>
                  <a:cubicBezTo>
                    <a:pt x="505990" y="863307"/>
                    <a:pt x="481274" y="860422"/>
                    <a:pt x="457512" y="855009"/>
                  </a:cubicBezTo>
                  <a:close/>
                  <a:moveTo>
                    <a:pt x="250355" y="707845"/>
                  </a:moveTo>
                  <a:lnTo>
                    <a:pt x="155640" y="907103"/>
                  </a:lnTo>
                  <a:lnTo>
                    <a:pt x="354898" y="812388"/>
                  </a:lnTo>
                  <a:cubicBezTo>
                    <a:pt x="312744" y="785809"/>
                    <a:pt x="276934" y="749999"/>
                    <a:pt x="250355" y="707845"/>
                  </a:cubicBezTo>
                  <a:close/>
                  <a:moveTo>
                    <a:pt x="199436" y="531371"/>
                  </a:moveTo>
                  <a:cubicBezTo>
                    <a:pt x="199436" y="505990"/>
                    <a:pt x="202321" y="481274"/>
                    <a:pt x="207734" y="457512"/>
                  </a:cubicBezTo>
                  <a:lnTo>
                    <a:pt x="0" y="531371"/>
                  </a:lnTo>
                  <a:lnTo>
                    <a:pt x="207734" y="605231"/>
                  </a:lnTo>
                  <a:cubicBezTo>
                    <a:pt x="202321" y="581469"/>
                    <a:pt x="199436" y="556753"/>
                    <a:pt x="199436" y="531371"/>
                  </a:cubicBezTo>
                  <a:close/>
                  <a:moveTo>
                    <a:pt x="354898" y="250355"/>
                  </a:moveTo>
                  <a:lnTo>
                    <a:pt x="155640" y="155640"/>
                  </a:lnTo>
                  <a:lnTo>
                    <a:pt x="250355" y="354898"/>
                  </a:lnTo>
                  <a:cubicBezTo>
                    <a:pt x="276934" y="312744"/>
                    <a:pt x="312744" y="276934"/>
                    <a:pt x="354898" y="250355"/>
                  </a:cubicBezTo>
                  <a:close/>
                  <a:moveTo>
                    <a:pt x="531372" y="221623"/>
                  </a:moveTo>
                  <a:cubicBezTo>
                    <a:pt x="360578" y="221623"/>
                    <a:pt x="221623" y="360578"/>
                    <a:pt x="221623" y="531371"/>
                  </a:cubicBezTo>
                  <a:cubicBezTo>
                    <a:pt x="221623" y="702165"/>
                    <a:pt x="360578" y="841120"/>
                    <a:pt x="531372" y="841120"/>
                  </a:cubicBezTo>
                  <a:cubicBezTo>
                    <a:pt x="702165" y="841120"/>
                    <a:pt x="841120" y="702165"/>
                    <a:pt x="841120" y="531371"/>
                  </a:cubicBezTo>
                  <a:cubicBezTo>
                    <a:pt x="841120" y="360578"/>
                    <a:pt x="702165" y="221623"/>
                    <a:pt x="531372" y="221623"/>
                  </a:cubicBezTo>
                  <a:close/>
                  <a:moveTo>
                    <a:pt x="605231" y="207734"/>
                  </a:moveTo>
                  <a:lnTo>
                    <a:pt x="531372" y="0"/>
                  </a:lnTo>
                  <a:lnTo>
                    <a:pt x="457512" y="207734"/>
                  </a:lnTo>
                  <a:cubicBezTo>
                    <a:pt x="481274" y="202321"/>
                    <a:pt x="505990" y="199436"/>
                    <a:pt x="531372" y="199436"/>
                  </a:cubicBezTo>
                  <a:cubicBezTo>
                    <a:pt x="556753" y="199436"/>
                    <a:pt x="581469" y="202321"/>
                    <a:pt x="605231" y="2077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0" y="0"/>
              <a:ext cx="1108536" cy="1108514"/>
            </a:xfrm>
            <a:custGeom>
              <a:rect b="b" l="l" r="r" t="t"/>
              <a:pathLst>
                <a:path extrusionOk="0" h="1108514" w="1108536">
                  <a:moveTo>
                    <a:pt x="1094004" y="533679"/>
                  </a:moveTo>
                  <a:lnTo>
                    <a:pt x="870806" y="454317"/>
                  </a:lnTo>
                  <a:cubicBezTo>
                    <a:pt x="864971" y="435858"/>
                    <a:pt x="857560" y="418086"/>
                    <a:pt x="848730" y="401180"/>
                  </a:cubicBezTo>
                  <a:lnTo>
                    <a:pt x="950478" y="187123"/>
                  </a:lnTo>
                  <a:cubicBezTo>
                    <a:pt x="954472" y="178692"/>
                    <a:pt x="952786" y="168952"/>
                    <a:pt x="946174" y="162340"/>
                  </a:cubicBezTo>
                  <a:cubicBezTo>
                    <a:pt x="939562" y="155728"/>
                    <a:pt x="929822" y="154042"/>
                    <a:pt x="921369" y="158036"/>
                  </a:cubicBezTo>
                  <a:lnTo>
                    <a:pt x="707334" y="259784"/>
                  </a:lnTo>
                  <a:cubicBezTo>
                    <a:pt x="690428" y="250954"/>
                    <a:pt x="672656" y="243543"/>
                    <a:pt x="654197" y="237708"/>
                  </a:cubicBezTo>
                  <a:lnTo>
                    <a:pt x="574835" y="14488"/>
                  </a:lnTo>
                  <a:cubicBezTo>
                    <a:pt x="571685" y="5680"/>
                    <a:pt x="563609" y="0"/>
                    <a:pt x="554268" y="0"/>
                  </a:cubicBezTo>
                  <a:cubicBezTo>
                    <a:pt x="549609" y="0"/>
                    <a:pt x="545238" y="1420"/>
                    <a:pt x="541666" y="3949"/>
                  </a:cubicBezTo>
                  <a:cubicBezTo>
                    <a:pt x="538072" y="6456"/>
                    <a:pt x="535276" y="10073"/>
                    <a:pt x="533701" y="14488"/>
                  </a:cubicBezTo>
                  <a:lnTo>
                    <a:pt x="454339" y="237708"/>
                  </a:lnTo>
                  <a:cubicBezTo>
                    <a:pt x="435880" y="243543"/>
                    <a:pt x="418108" y="250954"/>
                    <a:pt x="401202" y="259784"/>
                  </a:cubicBezTo>
                  <a:lnTo>
                    <a:pt x="187145" y="158036"/>
                  </a:lnTo>
                  <a:cubicBezTo>
                    <a:pt x="178714" y="154042"/>
                    <a:pt x="168974" y="155728"/>
                    <a:pt x="162362" y="162340"/>
                  </a:cubicBezTo>
                  <a:cubicBezTo>
                    <a:pt x="155751" y="168952"/>
                    <a:pt x="154064" y="178692"/>
                    <a:pt x="158058" y="187145"/>
                  </a:cubicBezTo>
                  <a:lnTo>
                    <a:pt x="259806" y="401180"/>
                  </a:lnTo>
                  <a:cubicBezTo>
                    <a:pt x="250976" y="418086"/>
                    <a:pt x="243566" y="435858"/>
                    <a:pt x="237731" y="454317"/>
                  </a:cubicBezTo>
                  <a:lnTo>
                    <a:pt x="14510" y="533679"/>
                  </a:lnTo>
                  <a:cubicBezTo>
                    <a:pt x="5702" y="536829"/>
                    <a:pt x="0" y="544883"/>
                    <a:pt x="0" y="554246"/>
                  </a:cubicBezTo>
                  <a:cubicBezTo>
                    <a:pt x="0" y="563587"/>
                    <a:pt x="5702" y="571663"/>
                    <a:pt x="14510" y="574813"/>
                  </a:cubicBezTo>
                  <a:lnTo>
                    <a:pt x="237731" y="654175"/>
                  </a:lnTo>
                  <a:cubicBezTo>
                    <a:pt x="243566" y="672634"/>
                    <a:pt x="250976" y="690406"/>
                    <a:pt x="259806" y="707312"/>
                  </a:cubicBezTo>
                  <a:lnTo>
                    <a:pt x="158058" y="921369"/>
                  </a:lnTo>
                  <a:cubicBezTo>
                    <a:pt x="154064" y="929822"/>
                    <a:pt x="155728" y="939540"/>
                    <a:pt x="162340" y="946152"/>
                  </a:cubicBezTo>
                  <a:cubicBezTo>
                    <a:pt x="166578" y="950389"/>
                    <a:pt x="172080" y="952608"/>
                    <a:pt x="177715" y="952608"/>
                  </a:cubicBezTo>
                  <a:cubicBezTo>
                    <a:pt x="180888" y="952608"/>
                    <a:pt x="184105" y="951898"/>
                    <a:pt x="187167" y="950456"/>
                  </a:cubicBezTo>
                  <a:lnTo>
                    <a:pt x="401202" y="848708"/>
                  </a:lnTo>
                  <a:cubicBezTo>
                    <a:pt x="418108" y="857538"/>
                    <a:pt x="435880" y="864949"/>
                    <a:pt x="454339" y="870784"/>
                  </a:cubicBezTo>
                  <a:lnTo>
                    <a:pt x="533701" y="1094004"/>
                  </a:lnTo>
                  <a:cubicBezTo>
                    <a:pt x="536852" y="1102812"/>
                    <a:pt x="544928" y="1108514"/>
                    <a:pt x="554268" y="1108514"/>
                  </a:cubicBezTo>
                  <a:cubicBezTo>
                    <a:pt x="563631" y="1108514"/>
                    <a:pt x="571685" y="1102812"/>
                    <a:pt x="574835" y="1094004"/>
                  </a:cubicBezTo>
                  <a:lnTo>
                    <a:pt x="654197" y="870784"/>
                  </a:lnTo>
                  <a:cubicBezTo>
                    <a:pt x="672656" y="864949"/>
                    <a:pt x="690428" y="857538"/>
                    <a:pt x="707334" y="848708"/>
                  </a:cubicBezTo>
                  <a:lnTo>
                    <a:pt x="921392" y="950456"/>
                  </a:lnTo>
                  <a:cubicBezTo>
                    <a:pt x="924431" y="951898"/>
                    <a:pt x="927648" y="952608"/>
                    <a:pt x="930821" y="952608"/>
                  </a:cubicBezTo>
                  <a:cubicBezTo>
                    <a:pt x="936456" y="952608"/>
                    <a:pt x="941959" y="950389"/>
                    <a:pt x="946196" y="946152"/>
                  </a:cubicBezTo>
                  <a:cubicBezTo>
                    <a:pt x="952808" y="939540"/>
                    <a:pt x="954472" y="929822"/>
                    <a:pt x="950478" y="921369"/>
                  </a:cubicBezTo>
                  <a:lnTo>
                    <a:pt x="848730" y="707312"/>
                  </a:lnTo>
                  <a:cubicBezTo>
                    <a:pt x="857560" y="690406"/>
                    <a:pt x="864971" y="672634"/>
                    <a:pt x="870806" y="654175"/>
                  </a:cubicBezTo>
                  <a:lnTo>
                    <a:pt x="1094026" y="574813"/>
                  </a:lnTo>
                  <a:cubicBezTo>
                    <a:pt x="1102834" y="571663"/>
                    <a:pt x="1108536" y="563587"/>
                    <a:pt x="1108536" y="554246"/>
                  </a:cubicBezTo>
                  <a:cubicBezTo>
                    <a:pt x="1108536" y="544883"/>
                    <a:pt x="1102834" y="536829"/>
                    <a:pt x="1094004" y="533679"/>
                  </a:cubicBezTo>
                  <a:close/>
                  <a:moveTo>
                    <a:pt x="230631" y="628106"/>
                  </a:moveTo>
                  <a:lnTo>
                    <a:pt x="22897" y="554246"/>
                  </a:lnTo>
                  <a:lnTo>
                    <a:pt x="230631" y="480386"/>
                  </a:lnTo>
                  <a:cubicBezTo>
                    <a:pt x="225217" y="504148"/>
                    <a:pt x="222333" y="528864"/>
                    <a:pt x="222333" y="554246"/>
                  </a:cubicBezTo>
                  <a:cubicBezTo>
                    <a:pt x="222333" y="579628"/>
                    <a:pt x="225217" y="604344"/>
                    <a:pt x="230631" y="628106"/>
                  </a:cubicBezTo>
                  <a:close/>
                  <a:moveTo>
                    <a:pt x="930000" y="178514"/>
                  </a:moveTo>
                  <a:lnTo>
                    <a:pt x="835285" y="377773"/>
                  </a:lnTo>
                  <a:cubicBezTo>
                    <a:pt x="808705" y="335618"/>
                    <a:pt x="772896" y="299809"/>
                    <a:pt x="730741" y="273229"/>
                  </a:cubicBezTo>
                  <a:lnTo>
                    <a:pt x="930000" y="178514"/>
                  </a:lnTo>
                  <a:close/>
                  <a:moveTo>
                    <a:pt x="554268" y="22874"/>
                  </a:moveTo>
                  <a:lnTo>
                    <a:pt x="628128" y="230609"/>
                  </a:lnTo>
                  <a:cubicBezTo>
                    <a:pt x="604366" y="225195"/>
                    <a:pt x="579650" y="222311"/>
                    <a:pt x="554268" y="222311"/>
                  </a:cubicBezTo>
                  <a:cubicBezTo>
                    <a:pt x="528887" y="222311"/>
                    <a:pt x="504171" y="225195"/>
                    <a:pt x="480409" y="230609"/>
                  </a:cubicBezTo>
                  <a:lnTo>
                    <a:pt x="554268" y="22874"/>
                  </a:lnTo>
                  <a:close/>
                  <a:moveTo>
                    <a:pt x="178536" y="178514"/>
                  </a:moveTo>
                  <a:lnTo>
                    <a:pt x="377795" y="273229"/>
                  </a:lnTo>
                  <a:cubicBezTo>
                    <a:pt x="335640" y="299809"/>
                    <a:pt x="299831" y="335618"/>
                    <a:pt x="273251" y="377773"/>
                  </a:cubicBezTo>
                  <a:lnTo>
                    <a:pt x="178536" y="178514"/>
                  </a:lnTo>
                  <a:close/>
                  <a:moveTo>
                    <a:pt x="178536" y="929978"/>
                  </a:moveTo>
                  <a:lnTo>
                    <a:pt x="273251" y="730719"/>
                  </a:lnTo>
                  <a:cubicBezTo>
                    <a:pt x="299831" y="772874"/>
                    <a:pt x="335640" y="808683"/>
                    <a:pt x="377795" y="835263"/>
                  </a:cubicBezTo>
                  <a:lnTo>
                    <a:pt x="178536" y="929978"/>
                  </a:lnTo>
                  <a:close/>
                  <a:moveTo>
                    <a:pt x="554268" y="1085617"/>
                  </a:moveTo>
                  <a:lnTo>
                    <a:pt x="480409" y="877883"/>
                  </a:lnTo>
                  <a:cubicBezTo>
                    <a:pt x="504171" y="883297"/>
                    <a:pt x="528887" y="886181"/>
                    <a:pt x="554268" y="886181"/>
                  </a:cubicBezTo>
                  <a:cubicBezTo>
                    <a:pt x="579650" y="886181"/>
                    <a:pt x="604366" y="883297"/>
                    <a:pt x="628128" y="877883"/>
                  </a:cubicBezTo>
                  <a:lnTo>
                    <a:pt x="554268" y="1085617"/>
                  </a:lnTo>
                  <a:close/>
                  <a:moveTo>
                    <a:pt x="929978" y="929978"/>
                  </a:moveTo>
                  <a:lnTo>
                    <a:pt x="730741" y="835263"/>
                  </a:lnTo>
                  <a:cubicBezTo>
                    <a:pt x="772896" y="808683"/>
                    <a:pt x="808705" y="772874"/>
                    <a:pt x="835285" y="730719"/>
                  </a:cubicBezTo>
                  <a:lnTo>
                    <a:pt x="929978" y="929978"/>
                  </a:lnTo>
                  <a:close/>
                  <a:moveTo>
                    <a:pt x="554268" y="863995"/>
                  </a:moveTo>
                  <a:cubicBezTo>
                    <a:pt x="383475" y="863995"/>
                    <a:pt x="244520" y="725039"/>
                    <a:pt x="244520" y="554246"/>
                  </a:cubicBezTo>
                  <a:cubicBezTo>
                    <a:pt x="244520" y="383453"/>
                    <a:pt x="383475" y="244497"/>
                    <a:pt x="554268" y="244497"/>
                  </a:cubicBezTo>
                  <a:cubicBezTo>
                    <a:pt x="725061" y="244497"/>
                    <a:pt x="864017" y="383453"/>
                    <a:pt x="864017" y="554246"/>
                  </a:cubicBezTo>
                  <a:cubicBezTo>
                    <a:pt x="864017" y="725039"/>
                    <a:pt x="725061" y="863995"/>
                    <a:pt x="554268" y="863995"/>
                  </a:cubicBezTo>
                  <a:close/>
                  <a:moveTo>
                    <a:pt x="877906" y="628106"/>
                  </a:moveTo>
                  <a:cubicBezTo>
                    <a:pt x="883319" y="604344"/>
                    <a:pt x="886203" y="579628"/>
                    <a:pt x="886203" y="554246"/>
                  </a:cubicBezTo>
                  <a:cubicBezTo>
                    <a:pt x="886203" y="528864"/>
                    <a:pt x="883319" y="504148"/>
                    <a:pt x="877906" y="480386"/>
                  </a:cubicBezTo>
                  <a:lnTo>
                    <a:pt x="1085640" y="554246"/>
                  </a:lnTo>
                  <a:lnTo>
                    <a:pt x="877906" y="6281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4"/>
            <p:cNvSpPr txBox="1"/>
            <p:nvPr/>
          </p:nvSpPr>
          <p:spPr>
            <a:xfrm>
              <a:off x="0" y="3531501"/>
              <a:ext cx="4051500" cy="209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87" name="Google Shape;387;p14"/>
            <p:cNvSpPr txBox="1"/>
            <p:nvPr/>
          </p:nvSpPr>
          <p:spPr>
            <a:xfrm>
              <a:off x="0" y="1628551"/>
              <a:ext cx="40515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88" name="Google Shape;388;p14"/>
          <p:cNvGrpSpPr/>
          <p:nvPr/>
        </p:nvGrpSpPr>
        <p:grpSpPr>
          <a:xfrm>
            <a:off x="6468345" y="2314234"/>
            <a:ext cx="1519313" cy="2109338"/>
            <a:chOff x="0" y="0"/>
            <a:chExt cx="4051500" cy="5624901"/>
          </a:xfrm>
        </p:grpSpPr>
        <p:sp>
          <p:nvSpPr>
            <p:cNvPr id="389" name="Google Shape;389;p14"/>
            <p:cNvSpPr/>
            <p:nvPr/>
          </p:nvSpPr>
          <p:spPr>
            <a:xfrm>
              <a:off x="11108" y="11093"/>
              <a:ext cx="750299" cy="1087061"/>
            </a:xfrm>
            <a:custGeom>
              <a:rect b="b" l="l" r="r" t="t"/>
              <a:pathLst>
                <a:path extrusionOk="0" h="1087061" w="750299">
                  <a:moveTo>
                    <a:pt x="749184" y="1046968"/>
                  </a:moveTo>
                  <a:cubicBezTo>
                    <a:pt x="689937" y="1071130"/>
                    <a:pt x="625473" y="1085152"/>
                    <a:pt x="557945" y="1086882"/>
                  </a:cubicBezTo>
                  <a:cubicBezTo>
                    <a:pt x="249078" y="1094758"/>
                    <a:pt x="-5847" y="841630"/>
                    <a:pt x="102" y="532858"/>
                  </a:cubicBezTo>
                  <a:cubicBezTo>
                    <a:pt x="5785" y="237597"/>
                    <a:pt x="247036" y="0"/>
                    <a:pt x="543805" y="0"/>
                  </a:cubicBezTo>
                  <a:cubicBezTo>
                    <a:pt x="616482" y="0"/>
                    <a:pt x="685830" y="14244"/>
                    <a:pt x="749184" y="40091"/>
                  </a:cubicBezTo>
                  <a:cubicBezTo>
                    <a:pt x="750671" y="40690"/>
                    <a:pt x="750671" y="42820"/>
                    <a:pt x="749184" y="43442"/>
                  </a:cubicBezTo>
                  <a:cubicBezTo>
                    <a:pt x="554904" y="126353"/>
                    <a:pt x="418762" y="319045"/>
                    <a:pt x="418762" y="543530"/>
                  </a:cubicBezTo>
                  <a:cubicBezTo>
                    <a:pt x="418762" y="767993"/>
                    <a:pt x="554904" y="960706"/>
                    <a:pt x="749184" y="1043618"/>
                  </a:cubicBezTo>
                  <a:cubicBezTo>
                    <a:pt x="750671" y="1044239"/>
                    <a:pt x="750671" y="1046347"/>
                    <a:pt x="749184" y="1046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4" y="0"/>
              <a:ext cx="772518" cy="1109246"/>
            </a:xfrm>
            <a:custGeom>
              <a:rect b="b" l="l" r="r" t="t"/>
              <a:pathLst>
                <a:path extrusionOk="0" h="1109246" w="772518">
                  <a:moveTo>
                    <a:pt x="764660" y="1044505"/>
                  </a:moveTo>
                  <a:cubicBezTo>
                    <a:pt x="568028" y="960595"/>
                    <a:pt x="440964" y="768303"/>
                    <a:pt x="440964" y="554623"/>
                  </a:cubicBezTo>
                  <a:cubicBezTo>
                    <a:pt x="440964" y="340943"/>
                    <a:pt x="568028" y="148651"/>
                    <a:pt x="764660" y="64741"/>
                  </a:cubicBezTo>
                  <a:cubicBezTo>
                    <a:pt x="769477" y="62677"/>
                    <a:pt x="772563" y="57974"/>
                    <a:pt x="772518" y="52760"/>
                  </a:cubicBezTo>
                  <a:cubicBezTo>
                    <a:pt x="772474" y="47546"/>
                    <a:pt x="769322" y="42887"/>
                    <a:pt x="764483" y="40912"/>
                  </a:cubicBezTo>
                  <a:cubicBezTo>
                    <a:pt x="697910" y="13778"/>
                    <a:pt x="627386" y="0"/>
                    <a:pt x="554908" y="0"/>
                  </a:cubicBezTo>
                  <a:cubicBezTo>
                    <a:pt x="408577" y="0"/>
                    <a:pt x="270504" y="56421"/>
                    <a:pt x="166105" y="158879"/>
                  </a:cubicBezTo>
                  <a:cubicBezTo>
                    <a:pt x="61862" y="261204"/>
                    <a:pt x="2903" y="397896"/>
                    <a:pt x="106" y="543752"/>
                  </a:cubicBezTo>
                  <a:cubicBezTo>
                    <a:pt x="-1381" y="620673"/>
                    <a:pt x="12781" y="695487"/>
                    <a:pt x="42172" y="766129"/>
                  </a:cubicBezTo>
                  <a:cubicBezTo>
                    <a:pt x="70497" y="834198"/>
                    <a:pt x="111564" y="895233"/>
                    <a:pt x="164218" y="947550"/>
                  </a:cubicBezTo>
                  <a:cubicBezTo>
                    <a:pt x="216895" y="999866"/>
                    <a:pt x="278229" y="1040534"/>
                    <a:pt x="346533" y="1068423"/>
                  </a:cubicBezTo>
                  <a:cubicBezTo>
                    <a:pt x="412950" y="1095535"/>
                    <a:pt x="482964" y="1109246"/>
                    <a:pt x="554842" y="1109246"/>
                  </a:cubicBezTo>
                  <a:cubicBezTo>
                    <a:pt x="559659" y="1109246"/>
                    <a:pt x="564498" y="1109180"/>
                    <a:pt x="569315" y="1109069"/>
                  </a:cubicBezTo>
                  <a:cubicBezTo>
                    <a:pt x="636753" y="1107338"/>
                    <a:pt x="702416" y="1093649"/>
                    <a:pt x="764460" y="1068334"/>
                  </a:cubicBezTo>
                  <a:cubicBezTo>
                    <a:pt x="769300" y="1066359"/>
                    <a:pt x="772452" y="1061722"/>
                    <a:pt x="772496" y="1056509"/>
                  </a:cubicBezTo>
                  <a:cubicBezTo>
                    <a:pt x="772540" y="1051272"/>
                    <a:pt x="769477" y="1046569"/>
                    <a:pt x="764660" y="1044505"/>
                  </a:cubicBezTo>
                  <a:close/>
                  <a:moveTo>
                    <a:pt x="568760" y="1086882"/>
                  </a:moveTo>
                  <a:cubicBezTo>
                    <a:pt x="494884" y="1088746"/>
                    <a:pt x="422939" y="1075633"/>
                    <a:pt x="354924" y="1047878"/>
                  </a:cubicBezTo>
                  <a:cubicBezTo>
                    <a:pt x="289350" y="1021121"/>
                    <a:pt x="230458" y="982050"/>
                    <a:pt x="179868" y="931819"/>
                  </a:cubicBezTo>
                  <a:cubicBezTo>
                    <a:pt x="129278" y="881589"/>
                    <a:pt x="89854" y="822971"/>
                    <a:pt x="62661" y="757631"/>
                  </a:cubicBezTo>
                  <a:cubicBezTo>
                    <a:pt x="34447" y="689829"/>
                    <a:pt x="20884" y="618033"/>
                    <a:pt x="22304" y="544195"/>
                  </a:cubicBezTo>
                  <a:cubicBezTo>
                    <a:pt x="24990" y="404175"/>
                    <a:pt x="81596" y="272963"/>
                    <a:pt x="181688" y="174742"/>
                  </a:cubicBezTo>
                  <a:cubicBezTo>
                    <a:pt x="281869" y="76367"/>
                    <a:pt x="414437" y="22187"/>
                    <a:pt x="554908" y="22187"/>
                  </a:cubicBezTo>
                  <a:cubicBezTo>
                    <a:pt x="617064" y="22187"/>
                    <a:pt x="677709" y="32725"/>
                    <a:pt x="735491" y="53559"/>
                  </a:cubicBezTo>
                  <a:cubicBezTo>
                    <a:pt x="542366" y="145279"/>
                    <a:pt x="418766" y="339545"/>
                    <a:pt x="418766" y="554623"/>
                  </a:cubicBezTo>
                  <a:cubicBezTo>
                    <a:pt x="418766" y="769701"/>
                    <a:pt x="542366" y="963990"/>
                    <a:pt x="735491" y="1055688"/>
                  </a:cubicBezTo>
                  <a:cubicBezTo>
                    <a:pt x="682082" y="1074946"/>
                    <a:pt x="626098" y="1085418"/>
                    <a:pt x="568760" y="1086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4"/>
            <p:cNvSpPr txBox="1"/>
            <p:nvPr/>
          </p:nvSpPr>
          <p:spPr>
            <a:xfrm>
              <a:off x="0" y="3531501"/>
              <a:ext cx="4051500" cy="209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92" name="Google Shape;392;p14"/>
            <p:cNvSpPr txBox="1"/>
            <p:nvPr/>
          </p:nvSpPr>
          <p:spPr>
            <a:xfrm>
              <a:off x="0" y="1628551"/>
              <a:ext cx="40515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93" name="Google Shape;393;p14"/>
          <p:cNvGrpSpPr/>
          <p:nvPr/>
        </p:nvGrpSpPr>
        <p:grpSpPr>
          <a:xfrm>
            <a:off x="7240585" y="266749"/>
            <a:ext cx="1389327" cy="1555845"/>
            <a:chOff x="7240585" y="266749"/>
            <a:chExt cx="1389327" cy="1555845"/>
          </a:xfrm>
        </p:grpSpPr>
        <p:sp>
          <p:nvSpPr>
            <p:cNvPr id="394" name="Google Shape;394;p14"/>
            <p:cNvSpPr/>
            <p:nvPr/>
          </p:nvSpPr>
          <p:spPr>
            <a:xfrm>
              <a:off x="7240585" y="266749"/>
              <a:ext cx="1389327" cy="1555845"/>
            </a:xfrm>
            <a:custGeom>
              <a:rect b="b" l="l" r="r" t="t"/>
              <a:pathLst>
                <a:path extrusionOk="0" h="3111690" w="2778653">
                  <a:moveTo>
                    <a:pt x="2775389" y="2260391"/>
                  </a:moveTo>
                  <a:cubicBezTo>
                    <a:pt x="2775202" y="2258773"/>
                    <a:pt x="2774828" y="2257279"/>
                    <a:pt x="2774268" y="2255848"/>
                  </a:cubicBezTo>
                  <a:cubicBezTo>
                    <a:pt x="2774392" y="2249313"/>
                    <a:pt x="2773334" y="2242653"/>
                    <a:pt x="2771776" y="2236305"/>
                  </a:cubicBezTo>
                  <a:cubicBezTo>
                    <a:pt x="2763305" y="2203133"/>
                    <a:pt x="2747111" y="2172700"/>
                    <a:pt x="2731414" y="2142515"/>
                  </a:cubicBezTo>
                  <a:cubicBezTo>
                    <a:pt x="2712790" y="2105858"/>
                    <a:pt x="2696160" y="2068205"/>
                    <a:pt x="2678408" y="2031112"/>
                  </a:cubicBezTo>
                  <a:cubicBezTo>
                    <a:pt x="2621166" y="1910062"/>
                    <a:pt x="2559938" y="1791315"/>
                    <a:pt x="2494287" y="1674559"/>
                  </a:cubicBezTo>
                  <a:cubicBezTo>
                    <a:pt x="2436111" y="1562970"/>
                    <a:pt x="2380302" y="1449201"/>
                    <a:pt x="2323184" y="1336927"/>
                  </a:cubicBezTo>
                  <a:cubicBezTo>
                    <a:pt x="2202036" y="1109266"/>
                    <a:pt x="2092099" y="874573"/>
                    <a:pt x="1964348" y="650210"/>
                  </a:cubicBezTo>
                  <a:cubicBezTo>
                    <a:pt x="1890226" y="506382"/>
                    <a:pt x="1820651" y="360313"/>
                    <a:pt x="1740363" y="219721"/>
                  </a:cubicBezTo>
                  <a:cubicBezTo>
                    <a:pt x="1704050" y="153937"/>
                    <a:pt x="1669543" y="87344"/>
                    <a:pt x="1639209" y="18511"/>
                  </a:cubicBezTo>
                  <a:cubicBezTo>
                    <a:pt x="1616412" y="-24743"/>
                    <a:pt x="1567579" y="19258"/>
                    <a:pt x="1539612" y="35066"/>
                  </a:cubicBezTo>
                  <a:cubicBezTo>
                    <a:pt x="1442755" y="92946"/>
                    <a:pt x="1338985" y="138192"/>
                    <a:pt x="1237208" y="186612"/>
                  </a:cubicBezTo>
                  <a:cubicBezTo>
                    <a:pt x="1021196" y="302496"/>
                    <a:pt x="793349" y="394481"/>
                    <a:pt x="568929" y="492815"/>
                  </a:cubicBezTo>
                  <a:cubicBezTo>
                    <a:pt x="478052" y="527916"/>
                    <a:pt x="391722" y="572291"/>
                    <a:pt x="304707" y="615669"/>
                  </a:cubicBezTo>
                  <a:cubicBezTo>
                    <a:pt x="226100" y="644920"/>
                    <a:pt x="162131" y="699315"/>
                    <a:pt x="93802" y="746303"/>
                  </a:cubicBezTo>
                  <a:cubicBezTo>
                    <a:pt x="83899" y="753959"/>
                    <a:pt x="67143" y="764414"/>
                    <a:pt x="55683" y="771447"/>
                  </a:cubicBezTo>
                  <a:cubicBezTo>
                    <a:pt x="46215" y="776675"/>
                    <a:pt x="43848" y="788562"/>
                    <a:pt x="47585" y="797835"/>
                  </a:cubicBezTo>
                  <a:cubicBezTo>
                    <a:pt x="45779" y="825281"/>
                    <a:pt x="42229" y="851732"/>
                    <a:pt x="34505" y="878867"/>
                  </a:cubicBezTo>
                  <a:cubicBezTo>
                    <a:pt x="30705" y="891688"/>
                    <a:pt x="18746" y="913222"/>
                    <a:pt x="24290" y="926602"/>
                  </a:cubicBezTo>
                  <a:cubicBezTo>
                    <a:pt x="11210" y="946331"/>
                    <a:pt x="2552" y="968736"/>
                    <a:pt x="185" y="991453"/>
                  </a:cubicBezTo>
                  <a:cubicBezTo>
                    <a:pt x="-2867" y="1053129"/>
                    <a:pt x="31951" y="1111507"/>
                    <a:pt x="100654" y="1099059"/>
                  </a:cubicBezTo>
                  <a:cubicBezTo>
                    <a:pt x="103332" y="1098811"/>
                    <a:pt x="105761" y="1097939"/>
                    <a:pt x="107879" y="1096757"/>
                  </a:cubicBezTo>
                  <a:cubicBezTo>
                    <a:pt x="111990" y="1104972"/>
                    <a:pt x="116101" y="1113125"/>
                    <a:pt x="120088" y="1121402"/>
                  </a:cubicBezTo>
                  <a:cubicBezTo>
                    <a:pt x="111990" y="1130053"/>
                    <a:pt x="104765" y="1139638"/>
                    <a:pt x="98785" y="1150093"/>
                  </a:cubicBezTo>
                  <a:cubicBezTo>
                    <a:pt x="74493" y="1190236"/>
                    <a:pt x="72500" y="1251414"/>
                    <a:pt x="111928" y="1282781"/>
                  </a:cubicBezTo>
                  <a:cubicBezTo>
                    <a:pt x="138898" y="1305000"/>
                    <a:pt x="177143" y="1318194"/>
                    <a:pt x="211774" y="1309605"/>
                  </a:cubicBezTo>
                  <a:cubicBezTo>
                    <a:pt x="212709" y="1311410"/>
                    <a:pt x="213643" y="1313277"/>
                    <a:pt x="214639" y="1315144"/>
                  </a:cubicBezTo>
                  <a:cubicBezTo>
                    <a:pt x="226785" y="1338047"/>
                    <a:pt x="238682" y="1361137"/>
                    <a:pt x="250392" y="1384227"/>
                  </a:cubicBezTo>
                  <a:cubicBezTo>
                    <a:pt x="212895" y="1452936"/>
                    <a:pt x="231270" y="1550398"/>
                    <a:pt x="337034" y="1560231"/>
                  </a:cubicBezTo>
                  <a:cubicBezTo>
                    <a:pt x="353789" y="1594897"/>
                    <a:pt x="370482" y="1629625"/>
                    <a:pt x="387362" y="1664228"/>
                  </a:cubicBezTo>
                  <a:cubicBezTo>
                    <a:pt x="328189" y="1748621"/>
                    <a:pt x="360578" y="1881682"/>
                    <a:pt x="490945" y="1883674"/>
                  </a:cubicBezTo>
                  <a:cubicBezTo>
                    <a:pt x="493125" y="1883736"/>
                    <a:pt x="495243" y="1883238"/>
                    <a:pt x="497236" y="1882553"/>
                  </a:cubicBezTo>
                  <a:cubicBezTo>
                    <a:pt x="515736" y="1918588"/>
                    <a:pt x="534048" y="1954748"/>
                    <a:pt x="551426" y="1991280"/>
                  </a:cubicBezTo>
                  <a:cubicBezTo>
                    <a:pt x="550554" y="1992090"/>
                    <a:pt x="549620" y="1992899"/>
                    <a:pt x="548748" y="1993770"/>
                  </a:cubicBezTo>
                  <a:cubicBezTo>
                    <a:pt x="505707" y="2042190"/>
                    <a:pt x="494060" y="2133304"/>
                    <a:pt x="553419" y="2173820"/>
                  </a:cubicBezTo>
                  <a:cubicBezTo>
                    <a:pt x="581386" y="2192429"/>
                    <a:pt x="616329" y="2202635"/>
                    <a:pt x="649466" y="2194358"/>
                  </a:cubicBezTo>
                  <a:cubicBezTo>
                    <a:pt x="658062" y="2211971"/>
                    <a:pt x="666657" y="2229584"/>
                    <a:pt x="675253" y="2247197"/>
                  </a:cubicBezTo>
                  <a:cubicBezTo>
                    <a:pt x="655632" y="2266490"/>
                    <a:pt x="641057" y="2290513"/>
                    <a:pt x="635202" y="2317337"/>
                  </a:cubicBezTo>
                  <a:cubicBezTo>
                    <a:pt x="618758" y="2395693"/>
                    <a:pt x="677931" y="2473613"/>
                    <a:pt x="760960" y="2463157"/>
                  </a:cubicBezTo>
                  <a:cubicBezTo>
                    <a:pt x="768061" y="2462099"/>
                    <a:pt x="772857" y="2458365"/>
                    <a:pt x="775660" y="2453510"/>
                  </a:cubicBezTo>
                  <a:cubicBezTo>
                    <a:pt x="787806" y="2478654"/>
                    <a:pt x="799889" y="2503797"/>
                    <a:pt x="811911" y="2529003"/>
                  </a:cubicBezTo>
                  <a:cubicBezTo>
                    <a:pt x="803191" y="2540952"/>
                    <a:pt x="796962" y="2554831"/>
                    <a:pt x="793536" y="2569457"/>
                  </a:cubicBezTo>
                  <a:cubicBezTo>
                    <a:pt x="777902" y="2633436"/>
                    <a:pt x="819697" y="2726604"/>
                    <a:pt x="892822" y="2727226"/>
                  </a:cubicBezTo>
                  <a:cubicBezTo>
                    <a:pt x="896185" y="2726853"/>
                    <a:pt x="899051" y="2725608"/>
                    <a:pt x="901480" y="2723865"/>
                  </a:cubicBezTo>
                  <a:cubicBezTo>
                    <a:pt x="911446" y="2745710"/>
                    <a:pt x="921412" y="2767493"/>
                    <a:pt x="931378" y="2789338"/>
                  </a:cubicBezTo>
                  <a:cubicBezTo>
                    <a:pt x="927454" y="2796557"/>
                    <a:pt x="924277" y="2804212"/>
                    <a:pt x="921972" y="2812365"/>
                  </a:cubicBezTo>
                  <a:cubicBezTo>
                    <a:pt x="894255" y="2877527"/>
                    <a:pt x="935862" y="2977603"/>
                    <a:pt x="1015092" y="2968516"/>
                  </a:cubicBezTo>
                  <a:cubicBezTo>
                    <a:pt x="1036830" y="3013949"/>
                    <a:pt x="1059004" y="3059133"/>
                    <a:pt x="1081801" y="3104067"/>
                  </a:cubicBezTo>
                  <a:cubicBezTo>
                    <a:pt x="1090023" y="3115270"/>
                    <a:pt x="1107152" y="3113341"/>
                    <a:pt x="1114938" y="3103383"/>
                  </a:cubicBezTo>
                  <a:cubicBezTo>
                    <a:pt x="1173986" y="3082160"/>
                    <a:pt x="1229173" y="3051291"/>
                    <a:pt x="1285729" y="3024467"/>
                  </a:cubicBezTo>
                  <a:cubicBezTo>
                    <a:pt x="1394358" y="2975051"/>
                    <a:pt x="1501430" y="2921590"/>
                    <a:pt x="1614107" y="2881946"/>
                  </a:cubicBezTo>
                  <a:cubicBezTo>
                    <a:pt x="1687357" y="2856491"/>
                    <a:pt x="1761292" y="2821763"/>
                    <a:pt x="1833233" y="2791516"/>
                  </a:cubicBezTo>
                  <a:cubicBezTo>
                    <a:pt x="1907293" y="2761705"/>
                    <a:pt x="1981165" y="2731520"/>
                    <a:pt x="2054104" y="2699157"/>
                  </a:cubicBezTo>
                  <a:cubicBezTo>
                    <a:pt x="2286248" y="2604994"/>
                    <a:pt x="2515402" y="2503486"/>
                    <a:pt x="2746799" y="2407580"/>
                  </a:cubicBezTo>
                  <a:cubicBezTo>
                    <a:pt x="2768787" y="2401418"/>
                    <a:pt x="2777631" y="2385673"/>
                    <a:pt x="2778316" y="2363703"/>
                  </a:cubicBezTo>
                  <a:cubicBezTo>
                    <a:pt x="2779749" y="2329224"/>
                    <a:pt x="2776199" y="2294807"/>
                    <a:pt x="2775389" y="2260391"/>
                  </a:cubicBezTo>
                  <a:close/>
                  <a:moveTo>
                    <a:pt x="68701" y="1056179"/>
                  </a:moveTo>
                  <a:cubicBezTo>
                    <a:pt x="53191" y="1050702"/>
                    <a:pt x="47834" y="1033027"/>
                    <a:pt x="44284" y="1018525"/>
                  </a:cubicBezTo>
                  <a:cubicBezTo>
                    <a:pt x="41045" y="1005954"/>
                    <a:pt x="41232" y="993506"/>
                    <a:pt x="43973" y="981495"/>
                  </a:cubicBezTo>
                  <a:cubicBezTo>
                    <a:pt x="44284" y="982117"/>
                    <a:pt x="44658" y="982740"/>
                    <a:pt x="45031" y="983362"/>
                  </a:cubicBezTo>
                  <a:cubicBezTo>
                    <a:pt x="60230" y="1007572"/>
                    <a:pt x="74244" y="1032280"/>
                    <a:pt x="87636" y="1057423"/>
                  </a:cubicBezTo>
                  <a:cubicBezTo>
                    <a:pt x="81220" y="1057921"/>
                    <a:pt x="74742" y="1058419"/>
                    <a:pt x="68701" y="1056179"/>
                  </a:cubicBezTo>
                  <a:close/>
                  <a:moveTo>
                    <a:pt x="160014" y="1263115"/>
                  </a:moveTo>
                  <a:cubicBezTo>
                    <a:pt x="113423" y="1245688"/>
                    <a:pt x="117409" y="1198140"/>
                    <a:pt x="140082" y="1162541"/>
                  </a:cubicBezTo>
                  <a:cubicBezTo>
                    <a:pt x="157086" y="1198202"/>
                    <a:pt x="173841" y="1233988"/>
                    <a:pt x="191406" y="1269400"/>
                  </a:cubicBezTo>
                  <a:cubicBezTo>
                    <a:pt x="180631" y="1269214"/>
                    <a:pt x="169917" y="1268218"/>
                    <a:pt x="160014" y="1263115"/>
                  </a:cubicBezTo>
                  <a:close/>
                  <a:moveTo>
                    <a:pt x="297357" y="1504405"/>
                  </a:moveTo>
                  <a:cubicBezTo>
                    <a:pt x="277487" y="1487228"/>
                    <a:pt x="272380" y="1460840"/>
                    <a:pt x="276241" y="1435447"/>
                  </a:cubicBezTo>
                  <a:cubicBezTo>
                    <a:pt x="288948" y="1461026"/>
                    <a:pt x="301530" y="1486668"/>
                    <a:pt x="313987" y="1512371"/>
                  </a:cubicBezTo>
                  <a:cubicBezTo>
                    <a:pt x="308132" y="1510380"/>
                    <a:pt x="302464" y="1507890"/>
                    <a:pt x="297357" y="1504405"/>
                  </a:cubicBezTo>
                  <a:close/>
                  <a:moveTo>
                    <a:pt x="456750" y="1835627"/>
                  </a:moveTo>
                  <a:cubicBezTo>
                    <a:pt x="401314" y="1817019"/>
                    <a:pt x="389729" y="1757209"/>
                    <a:pt x="409536" y="1709038"/>
                  </a:cubicBezTo>
                  <a:cubicBezTo>
                    <a:pt x="412090" y="1714142"/>
                    <a:pt x="414581" y="1719245"/>
                    <a:pt x="417073" y="1724348"/>
                  </a:cubicBezTo>
                  <a:cubicBezTo>
                    <a:pt x="435883" y="1763060"/>
                    <a:pt x="455504" y="1801335"/>
                    <a:pt x="475249" y="1839548"/>
                  </a:cubicBezTo>
                  <a:cubicBezTo>
                    <a:pt x="468522" y="1838801"/>
                    <a:pt x="461982" y="1837930"/>
                    <a:pt x="456750" y="1835627"/>
                  </a:cubicBezTo>
                  <a:close/>
                  <a:moveTo>
                    <a:pt x="565628" y="2127641"/>
                  </a:moveTo>
                  <a:cubicBezTo>
                    <a:pt x="546007" y="2098887"/>
                    <a:pt x="554976" y="2060736"/>
                    <a:pt x="571171" y="2032170"/>
                  </a:cubicBezTo>
                  <a:cubicBezTo>
                    <a:pt x="590729" y="2072997"/>
                    <a:pt x="610412" y="2113762"/>
                    <a:pt x="630157" y="2154464"/>
                  </a:cubicBezTo>
                  <a:cubicBezTo>
                    <a:pt x="606363" y="2155834"/>
                    <a:pt x="580763" y="2145751"/>
                    <a:pt x="565628" y="2127641"/>
                  </a:cubicBezTo>
                  <a:close/>
                  <a:moveTo>
                    <a:pt x="757783" y="2421272"/>
                  </a:moveTo>
                  <a:cubicBezTo>
                    <a:pt x="735422" y="2422392"/>
                    <a:pt x="711504" y="2417351"/>
                    <a:pt x="695621" y="2400423"/>
                  </a:cubicBezTo>
                  <a:cubicBezTo>
                    <a:pt x="664540" y="2361151"/>
                    <a:pt x="670644" y="2319329"/>
                    <a:pt x="694998" y="2287277"/>
                  </a:cubicBezTo>
                  <a:cubicBezTo>
                    <a:pt x="716861" y="2332025"/>
                    <a:pt x="738724" y="2376773"/>
                    <a:pt x="760462" y="2421583"/>
                  </a:cubicBezTo>
                  <a:cubicBezTo>
                    <a:pt x="759590" y="2421459"/>
                    <a:pt x="758718" y="2421272"/>
                    <a:pt x="757783" y="2421272"/>
                  </a:cubicBezTo>
                  <a:close/>
                  <a:moveTo>
                    <a:pt x="852148" y="2659139"/>
                  </a:moveTo>
                  <a:cubicBezTo>
                    <a:pt x="832964" y="2627337"/>
                    <a:pt x="828479" y="2599206"/>
                    <a:pt x="834646" y="2576801"/>
                  </a:cubicBezTo>
                  <a:cubicBezTo>
                    <a:pt x="850903" y="2612400"/>
                    <a:pt x="867160" y="2647999"/>
                    <a:pt x="883354" y="2683660"/>
                  </a:cubicBezTo>
                  <a:cubicBezTo>
                    <a:pt x="871084" y="2678121"/>
                    <a:pt x="859623" y="2671462"/>
                    <a:pt x="852148" y="2659139"/>
                  </a:cubicBezTo>
                  <a:close/>
                  <a:moveTo>
                    <a:pt x="975664" y="2913437"/>
                  </a:moveTo>
                  <a:cubicBezTo>
                    <a:pt x="958597" y="2891032"/>
                    <a:pt x="953116" y="2866324"/>
                    <a:pt x="956417" y="2843235"/>
                  </a:cubicBezTo>
                  <a:cubicBezTo>
                    <a:pt x="968999" y="2870370"/>
                    <a:pt x="981643" y="2897443"/>
                    <a:pt x="994412" y="2924515"/>
                  </a:cubicBezTo>
                  <a:cubicBezTo>
                    <a:pt x="987374" y="2922835"/>
                    <a:pt x="980834" y="2919785"/>
                    <a:pt x="975664" y="29134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5" name="Google Shape;395;p14"/>
            <p:cNvGrpSpPr/>
            <p:nvPr/>
          </p:nvGrpSpPr>
          <p:grpSpPr>
            <a:xfrm>
              <a:off x="7240585" y="266749"/>
              <a:ext cx="1389327" cy="1555845"/>
              <a:chOff x="14481170" y="533497"/>
              <a:chExt cx="2778653" cy="3111690"/>
            </a:xfrm>
          </p:grpSpPr>
          <p:sp>
            <p:nvSpPr>
              <p:cNvPr id="396" name="Google Shape;396;p14"/>
              <p:cNvSpPr/>
              <p:nvPr/>
            </p:nvSpPr>
            <p:spPr>
              <a:xfrm>
                <a:off x="14550244" y="578832"/>
                <a:ext cx="2662651" cy="2898660"/>
              </a:xfrm>
              <a:custGeom>
                <a:rect b="b" l="l" r="r" t="t"/>
                <a:pathLst>
                  <a:path extrusionOk="0" h="2898660" w="2662651">
                    <a:moveTo>
                      <a:pt x="2422970" y="2198874"/>
                    </a:moveTo>
                    <a:cubicBezTo>
                      <a:pt x="2440722" y="2176594"/>
                      <a:pt x="2421413" y="2148650"/>
                      <a:pt x="2410762" y="2127489"/>
                    </a:cubicBezTo>
                    <a:cubicBezTo>
                      <a:pt x="2397370" y="2105955"/>
                      <a:pt x="2383729" y="2083426"/>
                      <a:pt x="2366850" y="2064132"/>
                    </a:cubicBezTo>
                    <a:cubicBezTo>
                      <a:pt x="2355140" y="2039176"/>
                      <a:pt x="2341997" y="2014966"/>
                      <a:pt x="2330349" y="1989947"/>
                    </a:cubicBezTo>
                    <a:cubicBezTo>
                      <a:pt x="2280271" y="1880473"/>
                      <a:pt x="2229507" y="1771310"/>
                      <a:pt x="2180860" y="1661152"/>
                    </a:cubicBezTo>
                    <a:cubicBezTo>
                      <a:pt x="2073913" y="1417559"/>
                      <a:pt x="1968959" y="1173218"/>
                      <a:pt x="1851735" y="934293"/>
                    </a:cubicBezTo>
                    <a:cubicBezTo>
                      <a:pt x="1759986" y="732398"/>
                      <a:pt x="1660202" y="534362"/>
                      <a:pt x="1561103" y="336014"/>
                    </a:cubicBezTo>
                    <a:cubicBezTo>
                      <a:pt x="1542043" y="299233"/>
                      <a:pt x="1527904" y="258654"/>
                      <a:pt x="1503114" y="225420"/>
                    </a:cubicBezTo>
                    <a:cubicBezTo>
                      <a:pt x="1502491" y="214093"/>
                      <a:pt x="1492338" y="203389"/>
                      <a:pt x="1479631" y="205567"/>
                    </a:cubicBezTo>
                    <a:cubicBezTo>
                      <a:pt x="1437650" y="219943"/>
                      <a:pt x="1396540" y="238303"/>
                      <a:pt x="1355555" y="255605"/>
                    </a:cubicBezTo>
                    <a:cubicBezTo>
                      <a:pt x="1253093" y="299295"/>
                      <a:pt x="1152250" y="346657"/>
                      <a:pt x="1048355" y="386861"/>
                    </a:cubicBezTo>
                    <a:cubicBezTo>
                      <a:pt x="969873" y="418478"/>
                      <a:pt x="889897" y="446235"/>
                      <a:pt x="812972" y="481648"/>
                    </a:cubicBezTo>
                    <a:cubicBezTo>
                      <a:pt x="687899" y="532681"/>
                      <a:pt x="578399" y="613091"/>
                      <a:pt x="455817" y="669166"/>
                    </a:cubicBezTo>
                    <a:cubicBezTo>
                      <a:pt x="418321" y="686841"/>
                      <a:pt x="381571" y="706383"/>
                      <a:pt x="344199" y="724370"/>
                    </a:cubicBezTo>
                    <a:cubicBezTo>
                      <a:pt x="332613" y="730904"/>
                      <a:pt x="317727" y="733829"/>
                      <a:pt x="308757" y="744036"/>
                    </a:cubicBezTo>
                    <a:cubicBezTo>
                      <a:pt x="308633" y="744659"/>
                      <a:pt x="308571" y="745281"/>
                      <a:pt x="308571" y="745903"/>
                    </a:cubicBezTo>
                    <a:cubicBezTo>
                      <a:pt x="308508" y="745841"/>
                      <a:pt x="308508" y="745841"/>
                      <a:pt x="308446" y="745841"/>
                    </a:cubicBezTo>
                    <a:cubicBezTo>
                      <a:pt x="304646" y="744347"/>
                      <a:pt x="299913" y="746152"/>
                      <a:pt x="298355" y="750260"/>
                    </a:cubicBezTo>
                    <a:cubicBezTo>
                      <a:pt x="295739" y="764699"/>
                      <a:pt x="305020" y="778640"/>
                      <a:pt x="309256" y="792332"/>
                    </a:cubicBezTo>
                    <a:cubicBezTo>
                      <a:pt x="371169" y="947611"/>
                      <a:pt x="463292" y="1088328"/>
                      <a:pt x="539905" y="1236451"/>
                    </a:cubicBezTo>
                    <a:cubicBezTo>
                      <a:pt x="659247" y="1453407"/>
                      <a:pt x="777717" y="1670861"/>
                      <a:pt x="894319" y="1889310"/>
                    </a:cubicBezTo>
                    <a:cubicBezTo>
                      <a:pt x="987625" y="2066684"/>
                      <a:pt x="1072896" y="2250033"/>
                      <a:pt x="1156423" y="2432323"/>
                    </a:cubicBezTo>
                    <a:cubicBezTo>
                      <a:pt x="1183581" y="2487465"/>
                      <a:pt x="1210302" y="2542855"/>
                      <a:pt x="1239639" y="2596938"/>
                    </a:cubicBezTo>
                    <a:cubicBezTo>
                      <a:pt x="1245805" y="2608950"/>
                      <a:pt x="1253280" y="2622891"/>
                      <a:pt x="1259945" y="2635463"/>
                    </a:cubicBezTo>
                    <a:cubicBezTo>
                      <a:pt x="1264429" y="2644363"/>
                      <a:pt x="1268852" y="2654756"/>
                      <a:pt x="1279627" y="2657246"/>
                    </a:cubicBezTo>
                    <a:cubicBezTo>
                      <a:pt x="1289718" y="2660108"/>
                      <a:pt x="1299185" y="2654320"/>
                      <a:pt x="1303483" y="2645856"/>
                    </a:cubicBezTo>
                    <a:cubicBezTo>
                      <a:pt x="1307158" y="2646230"/>
                      <a:pt x="1310958" y="2645856"/>
                      <a:pt x="1314321" y="2645234"/>
                    </a:cubicBezTo>
                    <a:cubicBezTo>
                      <a:pt x="1372809" y="2631915"/>
                      <a:pt x="1428120" y="2607456"/>
                      <a:pt x="1483555" y="2584989"/>
                    </a:cubicBezTo>
                    <a:cubicBezTo>
                      <a:pt x="1561913" y="2557169"/>
                      <a:pt x="1639460" y="2526549"/>
                      <a:pt x="1716447" y="2495057"/>
                    </a:cubicBezTo>
                    <a:cubicBezTo>
                      <a:pt x="1914707" y="2430394"/>
                      <a:pt x="2102877" y="2335794"/>
                      <a:pt x="2296341" y="2258310"/>
                    </a:cubicBezTo>
                    <a:cubicBezTo>
                      <a:pt x="2339693" y="2241693"/>
                      <a:pt x="2385723" y="2226756"/>
                      <a:pt x="2422970" y="2198874"/>
                    </a:cubicBezTo>
                    <a:close/>
                    <a:moveTo>
                      <a:pt x="2590585" y="2045462"/>
                    </a:moveTo>
                    <a:cubicBezTo>
                      <a:pt x="2612884" y="2099981"/>
                      <a:pt x="2648886" y="2149583"/>
                      <a:pt x="2662651" y="2207276"/>
                    </a:cubicBezTo>
                    <a:cubicBezTo>
                      <a:pt x="2415309" y="2325961"/>
                      <a:pt x="2160056" y="2427220"/>
                      <a:pt x="1902997" y="2522690"/>
                    </a:cubicBezTo>
                    <a:cubicBezTo>
                      <a:pt x="1729403" y="2598121"/>
                      <a:pt x="1556432" y="2675418"/>
                      <a:pt x="1383585" y="2752716"/>
                    </a:cubicBezTo>
                    <a:cubicBezTo>
                      <a:pt x="1334627" y="2775619"/>
                      <a:pt x="1285171" y="2797340"/>
                      <a:pt x="1237023" y="2821923"/>
                    </a:cubicBezTo>
                    <a:cubicBezTo>
                      <a:pt x="1179470" y="2849307"/>
                      <a:pt x="1123162" y="2885093"/>
                      <a:pt x="1060439" y="2898660"/>
                    </a:cubicBezTo>
                    <a:cubicBezTo>
                      <a:pt x="1031911" y="2836549"/>
                      <a:pt x="1003072" y="2774623"/>
                      <a:pt x="973922" y="2712760"/>
                    </a:cubicBezTo>
                    <a:cubicBezTo>
                      <a:pt x="982393" y="2711516"/>
                      <a:pt x="991300" y="2711204"/>
                      <a:pt x="1000456" y="2712138"/>
                    </a:cubicBezTo>
                    <a:cubicBezTo>
                      <a:pt x="1009052" y="2711453"/>
                      <a:pt x="1018146" y="2714690"/>
                      <a:pt x="1026928" y="2716308"/>
                    </a:cubicBezTo>
                    <a:cubicBezTo>
                      <a:pt x="1029108" y="2721847"/>
                      <a:pt x="1032970" y="2727137"/>
                      <a:pt x="1038950" y="2731618"/>
                    </a:cubicBezTo>
                    <a:cubicBezTo>
                      <a:pt x="1075761" y="2755952"/>
                      <a:pt x="1108338" y="2702305"/>
                      <a:pt x="1073021" y="2677846"/>
                    </a:cubicBezTo>
                    <a:cubicBezTo>
                      <a:pt x="1054522" y="2666270"/>
                      <a:pt x="1037143" y="2674236"/>
                      <a:pt x="1029171" y="2688052"/>
                    </a:cubicBezTo>
                    <a:cubicBezTo>
                      <a:pt x="1006872" y="2678530"/>
                      <a:pt x="982082" y="2676103"/>
                      <a:pt x="958226" y="2679713"/>
                    </a:cubicBezTo>
                    <a:cubicBezTo>
                      <a:pt x="925961" y="2611564"/>
                      <a:pt x="893322" y="2543539"/>
                      <a:pt x="860497" y="2475640"/>
                    </a:cubicBezTo>
                    <a:cubicBezTo>
                      <a:pt x="871584" y="2475951"/>
                      <a:pt x="883170" y="2477569"/>
                      <a:pt x="895191" y="2480370"/>
                    </a:cubicBezTo>
                    <a:cubicBezTo>
                      <a:pt x="900548" y="2481676"/>
                      <a:pt x="906776" y="2485286"/>
                      <a:pt x="912943" y="2487340"/>
                    </a:cubicBezTo>
                    <a:cubicBezTo>
                      <a:pt x="917054" y="2496302"/>
                      <a:pt x="926085" y="2502712"/>
                      <a:pt x="939975" y="2500783"/>
                    </a:cubicBezTo>
                    <a:cubicBezTo>
                      <a:pt x="973174" y="2500036"/>
                      <a:pt x="971306" y="2445019"/>
                      <a:pt x="937609" y="2447633"/>
                    </a:cubicBezTo>
                    <a:cubicBezTo>
                      <a:pt x="927705" y="2447633"/>
                      <a:pt x="920542" y="2451803"/>
                      <a:pt x="916057" y="2457716"/>
                    </a:cubicBezTo>
                    <a:cubicBezTo>
                      <a:pt x="894444" y="2444086"/>
                      <a:pt x="868844" y="2439356"/>
                      <a:pt x="843306" y="2440165"/>
                    </a:cubicBezTo>
                    <a:cubicBezTo>
                      <a:pt x="802632" y="2356208"/>
                      <a:pt x="761585" y="2272438"/>
                      <a:pt x="720538" y="2188668"/>
                    </a:cubicBezTo>
                    <a:cubicBezTo>
                      <a:pt x="732559" y="2187236"/>
                      <a:pt x="744768" y="2187610"/>
                      <a:pt x="756602" y="2189975"/>
                    </a:cubicBezTo>
                    <a:cubicBezTo>
                      <a:pt x="759530" y="2190348"/>
                      <a:pt x="762519" y="2191219"/>
                      <a:pt x="765571" y="2191966"/>
                    </a:cubicBezTo>
                    <a:cubicBezTo>
                      <a:pt x="766568" y="2193646"/>
                      <a:pt x="767689" y="2195202"/>
                      <a:pt x="768935" y="2196696"/>
                    </a:cubicBezTo>
                    <a:cubicBezTo>
                      <a:pt x="771551" y="2206903"/>
                      <a:pt x="779025" y="2216550"/>
                      <a:pt x="789054" y="2220533"/>
                    </a:cubicBezTo>
                    <a:cubicBezTo>
                      <a:pt x="817145" y="2232793"/>
                      <a:pt x="842558" y="2198999"/>
                      <a:pt x="831284" y="2173358"/>
                    </a:cubicBezTo>
                    <a:cubicBezTo>
                      <a:pt x="828668" y="2166636"/>
                      <a:pt x="823935" y="2160288"/>
                      <a:pt x="817270" y="2157114"/>
                    </a:cubicBezTo>
                    <a:cubicBezTo>
                      <a:pt x="811664" y="2149957"/>
                      <a:pt x="804003" y="2144666"/>
                      <a:pt x="794846" y="2143546"/>
                    </a:cubicBezTo>
                    <a:cubicBezTo>
                      <a:pt x="780956" y="2141679"/>
                      <a:pt x="770243" y="2149770"/>
                      <a:pt x="765073" y="2160786"/>
                    </a:cubicBezTo>
                    <a:cubicBezTo>
                      <a:pt x="745453" y="2153815"/>
                      <a:pt x="724524" y="2152010"/>
                      <a:pt x="703907" y="2154500"/>
                    </a:cubicBezTo>
                    <a:cubicBezTo>
                      <a:pt x="667967" y="2081310"/>
                      <a:pt x="631965" y="2008120"/>
                      <a:pt x="596088" y="1934868"/>
                    </a:cubicBezTo>
                    <a:cubicBezTo>
                      <a:pt x="604123" y="1933872"/>
                      <a:pt x="612158" y="1933561"/>
                      <a:pt x="620131" y="1933809"/>
                    </a:cubicBezTo>
                    <a:cubicBezTo>
                      <a:pt x="626173" y="1934058"/>
                      <a:pt x="632152" y="1934992"/>
                      <a:pt x="638007" y="1936423"/>
                    </a:cubicBezTo>
                    <a:cubicBezTo>
                      <a:pt x="640437" y="1952729"/>
                      <a:pt x="652209" y="1967044"/>
                      <a:pt x="672764" y="1964243"/>
                    </a:cubicBezTo>
                    <a:cubicBezTo>
                      <a:pt x="713188" y="1955468"/>
                      <a:pt x="710759" y="1902256"/>
                      <a:pt x="669213" y="1895721"/>
                    </a:cubicBezTo>
                    <a:cubicBezTo>
                      <a:pt x="658687" y="1895410"/>
                      <a:pt x="650901" y="1899455"/>
                      <a:pt x="645669" y="1905803"/>
                    </a:cubicBezTo>
                    <a:cubicBezTo>
                      <a:pt x="624678" y="1897961"/>
                      <a:pt x="601507" y="1896841"/>
                      <a:pt x="579021" y="1900015"/>
                    </a:cubicBezTo>
                    <a:cubicBezTo>
                      <a:pt x="557595" y="1856201"/>
                      <a:pt x="536230" y="1812386"/>
                      <a:pt x="514866" y="1768510"/>
                    </a:cubicBezTo>
                    <a:cubicBezTo>
                      <a:pt x="485404" y="1709012"/>
                      <a:pt x="456004" y="1649451"/>
                      <a:pt x="426667" y="1589891"/>
                    </a:cubicBezTo>
                    <a:cubicBezTo>
                      <a:pt x="444357" y="1585970"/>
                      <a:pt x="462856" y="1586593"/>
                      <a:pt x="480047" y="1593190"/>
                    </a:cubicBezTo>
                    <a:cubicBezTo>
                      <a:pt x="481168" y="1593750"/>
                      <a:pt x="482289" y="1594248"/>
                      <a:pt x="483411" y="1594870"/>
                    </a:cubicBezTo>
                    <a:cubicBezTo>
                      <a:pt x="475874" y="1612919"/>
                      <a:pt x="482227" y="1637440"/>
                      <a:pt x="507889" y="1641423"/>
                    </a:cubicBezTo>
                    <a:cubicBezTo>
                      <a:pt x="544452" y="1646215"/>
                      <a:pt x="558342" y="1585597"/>
                      <a:pt x="521281" y="1576448"/>
                    </a:cubicBezTo>
                    <a:cubicBezTo>
                      <a:pt x="514056" y="1574519"/>
                      <a:pt x="507640" y="1574830"/>
                      <a:pt x="502097" y="1576697"/>
                    </a:cubicBezTo>
                    <a:cubicBezTo>
                      <a:pt x="478365" y="1555910"/>
                      <a:pt x="443111" y="1551554"/>
                      <a:pt x="410846" y="1557777"/>
                    </a:cubicBezTo>
                    <a:cubicBezTo>
                      <a:pt x="369550" y="1474194"/>
                      <a:pt x="328253" y="1390672"/>
                      <a:pt x="286583" y="1307276"/>
                    </a:cubicBezTo>
                    <a:cubicBezTo>
                      <a:pt x="296736" y="1305222"/>
                      <a:pt x="307263" y="1304351"/>
                      <a:pt x="317602" y="1304475"/>
                    </a:cubicBezTo>
                    <a:cubicBezTo>
                      <a:pt x="323582" y="1317794"/>
                      <a:pt x="336226" y="1327751"/>
                      <a:pt x="352172" y="1325760"/>
                    </a:cubicBezTo>
                    <a:cubicBezTo>
                      <a:pt x="375031" y="1322835"/>
                      <a:pt x="385495" y="1298065"/>
                      <a:pt x="382692" y="1277340"/>
                    </a:cubicBezTo>
                    <a:cubicBezTo>
                      <a:pt x="381197" y="1264395"/>
                      <a:pt x="369861" y="1256428"/>
                      <a:pt x="359708" y="1249956"/>
                    </a:cubicBezTo>
                    <a:cubicBezTo>
                      <a:pt x="343451" y="1241367"/>
                      <a:pt x="326945" y="1254250"/>
                      <a:pt x="319284" y="1268316"/>
                    </a:cubicBezTo>
                    <a:cubicBezTo>
                      <a:pt x="318287" y="1269934"/>
                      <a:pt x="317353" y="1271614"/>
                      <a:pt x="316668" y="1273357"/>
                    </a:cubicBezTo>
                    <a:cubicBezTo>
                      <a:pt x="299788" y="1270245"/>
                      <a:pt x="283967" y="1270307"/>
                      <a:pt x="269454" y="1272983"/>
                    </a:cubicBezTo>
                    <a:cubicBezTo>
                      <a:pt x="253135" y="1240372"/>
                      <a:pt x="236753" y="1207822"/>
                      <a:pt x="220310" y="1175334"/>
                    </a:cubicBezTo>
                    <a:cubicBezTo>
                      <a:pt x="200502" y="1136935"/>
                      <a:pt x="181069" y="1098410"/>
                      <a:pt x="161448" y="1059824"/>
                    </a:cubicBezTo>
                    <a:cubicBezTo>
                      <a:pt x="177830" y="1056899"/>
                      <a:pt x="194585" y="1057210"/>
                      <a:pt x="210655" y="1062189"/>
                    </a:cubicBezTo>
                    <a:cubicBezTo>
                      <a:pt x="215576" y="1075694"/>
                      <a:pt x="227037" y="1086648"/>
                      <a:pt x="242484" y="1085403"/>
                    </a:cubicBezTo>
                    <a:cubicBezTo>
                      <a:pt x="254381" y="1085341"/>
                      <a:pt x="263288" y="1076939"/>
                      <a:pt x="269018" y="1067292"/>
                    </a:cubicBezTo>
                    <a:cubicBezTo>
                      <a:pt x="289635" y="1036858"/>
                      <a:pt x="260672" y="1010159"/>
                      <a:pt x="228718" y="1018063"/>
                    </a:cubicBezTo>
                    <a:cubicBezTo>
                      <a:pt x="221244" y="1020117"/>
                      <a:pt x="215887" y="1024349"/>
                      <a:pt x="212524" y="1029763"/>
                    </a:cubicBezTo>
                    <a:cubicBezTo>
                      <a:pt x="194834" y="1023229"/>
                      <a:pt x="174155" y="1020117"/>
                      <a:pt x="165622" y="1021984"/>
                    </a:cubicBezTo>
                    <a:cubicBezTo>
                      <a:pt x="158272" y="1022606"/>
                      <a:pt x="150984" y="1023664"/>
                      <a:pt x="143821" y="1025158"/>
                    </a:cubicBezTo>
                    <a:cubicBezTo>
                      <a:pt x="113986" y="966718"/>
                      <a:pt x="83652" y="908589"/>
                      <a:pt x="51325" y="851581"/>
                    </a:cubicBezTo>
                    <a:cubicBezTo>
                      <a:pt x="58550" y="849216"/>
                      <a:pt x="66087" y="847971"/>
                      <a:pt x="73873" y="848469"/>
                    </a:cubicBezTo>
                    <a:cubicBezTo>
                      <a:pt x="75554" y="848531"/>
                      <a:pt x="77423" y="848780"/>
                      <a:pt x="79416" y="849216"/>
                    </a:cubicBezTo>
                    <a:cubicBezTo>
                      <a:pt x="81783" y="856809"/>
                      <a:pt x="87451" y="863592"/>
                      <a:pt x="97355" y="867264"/>
                    </a:cubicBezTo>
                    <a:cubicBezTo>
                      <a:pt x="129246" y="879898"/>
                      <a:pt x="153725" y="828429"/>
                      <a:pt x="117536" y="818035"/>
                    </a:cubicBezTo>
                    <a:cubicBezTo>
                      <a:pt x="103708" y="809384"/>
                      <a:pt x="91998" y="812807"/>
                      <a:pt x="85022" y="821085"/>
                    </a:cubicBezTo>
                    <a:cubicBezTo>
                      <a:pt x="76675" y="817288"/>
                      <a:pt x="66585" y="815795"/>
                      <a:pt x="58924" y="816168"/>
                    </a:cubicBezTo>
                    <a:cubicBezTo>
                      <a:pt x="50266" y="816791"/>
                      <a:pt x="41795" y="818409"/>
                      <a:pt x="33573" y="820898"/>
                    </a:cubicBezTo>
                    <a:cubicBezTo>
                      <a:pt x="22673" y="802227"/>
                      <a:pt x="11523" y="783681"/>
                      <a:pt x="0" y="765321"/>
                    </a:cubicBezTo>
                    <a:cubicBezTo>
                      <a:pt x="24977" y="757604"/>
                      <a:pt x="44099" y="737750"/>
                      <a:pt x="66211" y="723685"/>
                    </a:cubicBezTo>
                    <a:cubicBezTo>
                      <a:pt x="107383" y="696861"/>
                      <a:pt x="149240" y="661573"/>
                      <a:pt x="192779" y="636803"/>
                    </a:cubicBezTo>
                    <a:cubicBezTo>
                      <a:pt x="267336" y="605125"/>
                      <a:pt x="334171" y="566725"/>
                      <a:pt x="408355" y="532619"/>
                    </a:cubicBezTo>
                    <a:cubicBezTo>
                      <a:pt x="517606" y="486440"/>
                      <a:pt x="626173" y="438704"/>
                      <a:pt x="735424" y="392463"/>
                    </a:cubicBezTo>
                    <a:cubicBezTo>
                      <a:pt x="896935" y="322696"/>
                      <a:pt x="1055207" y="249568"/>
                      <a:pt x="1211111" y="167665"/>
                    </a:cubicBezTo>
                    <a:cubicBezTo>
                      <a:pt x="1322419" y="117751"/>
                      <a:pt x="1432418" y="64290"/>
                      <a:pt x="1536188" y="0"/>
                    </a:cubicBezTo>
                    <a:cubicBezTo>
                      <a:pt x="1591312" y="124286"/>
                      <a:pt x="1660949" y="241477"/>
                      <a:pt x="1725603" y="360847"/>
                    </a:cubicBezTo>
                    <a:cubicBezTo>
                      <a:pt x="1763848" y="438082"/>
                      <a:pt x="1801282" y="515815"/>
                      <a:pt x="1841271" y="592179"/>
                    </a:cubicBezTo>
                    <a:cubicBezTo>
                      <a:pt x="1920313" y="740489"/>
                      <a:pt x="2001411" y="882823"/>
                      <a:pt x="2074474" y="1035365"/>
                    </a:cubicBezTo>
                    <a:cubicBezTo>
                      <a:pt x="2140374" y="1166310"/>
                      <a:pt x="2208765" y="1293459"/>
                      <a:pt x="2274042" y="1425151"/>
                    </a:cubicBezTo>
                    <a:cubicBezTo>
                      <a:pt x="2375819" y="1633768"/>
                      <a:pt x="2494165" y="1833920"/>
                      <a:pt x="2590585" y="20454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14"/>
              <p:cNvSpPr/>
              <p:nvPr/>
            </p:nvSpPr>
            <p:spPr>
              <a:xfrm>
                <a:off x="14974794" y="962644"/>
                <a:ext cx="1797669" cy="2114294"/>
              </a:xfrm>
              <a:custGeom>
                <a:rect b="b" l="l" r="r" t="t"/>
                <a:pathLst>
                  <a:path extrusionOk="0" h="2114294" w="1797669">
                    <a:moveTo>
                      <a:pt x="1466364" y="1346173"/>
                    </a:moveTo>
                    <a:cubicBezTo>
                      <a:pt x="1476891" y="1341443"/>
                      <a:pt x="1481874" y="1328934"/>
                      <a:pt x="1477202" y="1318292"/>
                    </a:cubicBezTo>
                    <a:cubicBezTo>
                      <a:pt x="1472282" y="1306964"/>
                      <a:pt x="1458080" y="1302421"/>
                      <a:pt x="1447304" y="1308334"/>
                    </a:cubicBezTo>
                    <a:cubicBezTo>
                      <a:pt x="1425068" y="1318354"/>
                      <a:pt x="1403392" y="1329556"/>
                      <a:pt x="1380969" y="1339203"/>
                    </a:cubicBezTo>
                    <a:cubicBezTo>
                      <a:pt x="1223818" y="1404613"/>
                      <a:pt x="1058695" y="1455398"/>
                      <a:pt x="911012" y="1542218"/>
                    </a:cubicBezTo>
                    <a:cubicBezTo>
                      <a:pt x="898804" y="1548255"/>
                      <a:pt x="888339" y="1566366"/>
                      <a:pt x="908707" y="1568108"/>
                    </a:cubicBezTo>
                    <a:cubicBezTo>
                      <a:pt x="939851" y="1564374"/>
                      <a:pt x="967631" y="1546388"/>
                      <a:pt x="996408" y="1534750"/>
                    </a:cubicBezTo>
                    <a:cubicBezTo>
                      <a:pt x="1127273" y="1473634"/>
                      <a:pt x="1265613" y="1433367"/>
                      <a:pt x="1398658" y="1377292"/>
                    </a:cubicBezTo>
                    <a:cubicBezTo>
                      <a:pt x="1421455" y="1367521"/>
                      <a:pt x="1443629" y="1356193"/>
                      <a:pt x="1466364" y="1346173"/>
                    </a:cubicBezTo>
                    <a:close/>
                    <a:moveTo>
                      <a:pt x="1533883" y="1519191"/>
                    </a:moveTo>
                    <a:cubicBezTo>
                      <a:pt x="1544472" y="1514647"/>
                      <a:pt x="1549268" y="1501827"/>
                      <a:pt x="1544659" y="1491371"/>
                    </a:cubicBezTo>
                    <a:cubicBezTo>
                      <a:pt x="1529025" y="1462991"/>
                      <a:pt x="1497134" y="1492553"/>
                      <a:pt x="1475334" y="1497470"/>
                    </a:cubicBezTo>
                    <a:cubicBezTo>
                      <a:pt x="1429179" y="1516515"/>
                      <a:pt x="1382650" y="1534750"/>
                      <a:pt x="1336246" y="1553296"/>
                    </a:cubicBezTo>
                    <a:cubicBezTo>
                      <a:pt x="1221077" y="1605886"/>
                      <a:pt x="1111016" y="1669305"/>
                      <a:pt x="997653" y="1725567"/>
                    </a:cubicBezTo>
                    <a:cubicBezTo>
                      <a:pt x="990989" y="1728927"/>
                      <a:pt x="983826" y="1732350"/>
                      <a:pt x="978718" y="1737952"/>
                    </a:cubicBezTo>
                    <a:cubicBezTo>
                      <a:pt x="971804" y="1748283"/>
                      <a:pt x="984511" y="1752204"/>
                      <a:pt x="992546" y="1749527"/>
                    </a:cubicBezTo>
                    <a:cubicBezTo>
                      <a:pt x="1036458" y="1739010"/>
                      <a:pt x="1077194" y="1718223"/>
                      <a:pt x="1117992" y="1699427"/>
                    </a:cubicBezTo>
                    <a:cubicBezTo>
                      <a:pt x="1187505" y="1666442"/>
                      <a:pt x="1257453" y="1634203"/>
                      <a:pt x="1326592" y="1600471"/>
                    </a:cubicBezTo>
                    <a:cubicBezTo>
                      <a:pt x="1395232" y="1572278"/>
                      <a:pt x="1465368" y="1547882"/>
                      <a:pt x="1533883" y="1519191"/>
                    </a:cubicBezTo>
                    <a:close/>
                    <a:moveTo>
                      <a:pt x="1784589" y="1673350"/>
                    </a:moveTo>
                    <a:cubicBezTo>
                      <a:pt x="1788015" y="1681690"/>
                      <a:pt x="1790756" y="1695257"/>
                      <a:pt x="1797670" y="1703971"/>
                    </a:cubicBezTo>
                    <a:cubicBezTo>
                      <a:pt x="1703678" y="1743117"/>
                      <a:pt x="1611680" y="1787430"/>
                      <a:pt x="1518249" y="1827945"/>
                    </a:cubicBezTo>
                    <a:cubicBezTo>
                      <a:pt x="1375487" y="1891053"/>
                      <a:pt x="1230794" y="1950364"/>
                      <a:pt x="1091832" y="2021501"/>
                    </a:cubicBezTo>
                    <a:cubicBezTo>
                      <a:pt x="1035835" y="2052619"/>
                      <a:pt x="977410" y="2080314"/>
                      <a:pt x="923096" y="2114295"/>
                    </a:cubicBezTo>
                    <a:cubicBezTo>
                      <a:pt x="921227" y="2108445"/>
                      <a:pt x="917926" y="2102844"/>
                      <a:pt x="915497" y="2097180"/>
                    </a:cubicBezTo>
                    <a:cubicBezTo>
                      <a:pt x="904409" y="2074090"/>
                      <a:pt x="892886" y="2051312"/>
                      <a:pt x="882298" y="2027973"/>
                    </a:cubicBezTo>
                    <a:cubicBezTo>
                      <a:pt x="842060" y="1938166"/>
                      <a:pt x="803255" y="1847612"/>
                      <a:pt x="761336" y="1758552"/>
                    </a:cubicBezTo>
                    <a:cubicBezTo>
                      <a:pt x="712004" y="1644286"/>
                      <a:pt x="651025" y="1535808"/>
                      <a:pt x="592725" y="1425960"/>
                    </a:cubicBezTo>
                    <a:cubicBezTo>
                      <a:pt x="516111" y="1271614"/>
                      <a:pt x="429844" y="1122745"/>
                      <a:pt x="338219" y="976863"/>
                    </a:cubicBezTo>
                    <a:cubicBezTo>
                      <a:pt x="228718" y="807704"/>
                      <a:pt x="134789" y="629272"/>
                      <a:pt x="21053" y="462852"/>
                    </a:cubicBezTo>
                    <a:cubicBezTo>
                      <a:pt x="12769" y="449783"/>
                      <a:pt x="5730" y="439825"/>
                      <a:pt x="0" y="432605"/>
                    </a:cubicBezTo>
                    <a:cubicBezTo>
                      <a:pt x="18873" y="428373"/>
                      <a:pt x="37497" y="421403"/>
                      <a:pt x="56183" y="416610"/>
                    </a:cubicBezTo>
                    <a:cubicBezTo>
                      <a:pt x="129744" y="393147"/>
                      <a:pt x="199817" y="360349"/>
                      <a:pt x="269330" y="327177"/>
                    </a:cubicBezTo>
                    <a:cubicBezTo>
                      <a:pt x="339465" y="293694"/>
                      <a:pt x="410971" y="263260"/>
                      <a:pt x="481480" y="230524"/>
                    </a:cubicBezTo>
                    <a:cubicBezTo>
                      <a:pt x="539282" y="203264"/>
                      <a:pt x="595216" y="171897"/>
                      <a:pt x="654140" y="147127"/>
                    </a:cubicBezTo>
                    <a:cubicBezTo>
                      <a:pt x="779586" y="99889"/>
                      <a:pt x="905780" y="53150"/>
                      <a:pt x="1029731" y="1556"/>
                    </a:cubicBezTo>
                    <a:cubicBezTo>
                      <a:pt x="1030790" y="1058"/>
                      <a:pt x="1031724" y="560"/>
                      <a:pt x="1032596" y="0"/>
                    </a:cubicBezTo>
                    <a:cubicBezTo>
                      <a:pt x="1058446" y="103437"/>
                      <a:pt x="1103292" y="202019"/>
                      <a:pt x="1150568" y="297303"/>
                    </a:cubicBezTo>
                    <a:cubicBezTo>
                      <a:pt x="1200211" y="408520"/>
                      <a:pt x="1257578" y="516251"/>
                      <a:pt x="1306099" y="628028"/>
                    </a:cubicBezTo>
                    <a:cubicBezTo>
                      <a:pt x="1400402" y="846975"/>
                      <a:pt x="1506851" y="1060384"/>
                      <a:pt x="1603458" y="1278273"/>
                    </a:cubicBezTo>
                    <a:cubicBezTo>
                      <a:pt x="1643696" y="1368018"/>
                      <a:pt x="1683559" y="1457950"/>
                      <a:pt x="1725167" y="1547010"/>
                    </a:cubicBezTo>
                    <a:cubicBezTo>
                      <a:pt x="1747777" y="1587651"/>
                      <a:pt x="1769765" y="1628415"/>
                      <a:pt x="1784589" y="16733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14"/>
              <p:cNvSpPr/>
              <p:nvPr/>
            </p:nvSpPr>
            <p:spPr>
              <a:xfrm>
                <a:off x="14868656" y="824230"/>
                <a:ext cx="2067684" cy="2375625"/>
              </a:xfrm>
              <a:custGeom>
                <a:rect b="b" l="l" r="r" t="t"/>
                <a:pathLst>
                  <a:path extrusionOk="0" h="2375625" w="2067684">
                    <a:moveTo>
                      <a:pt x="1945851" y="1870639"/>
                    </a:moveTo>
                    <a:cubicBezTo>
                      <a:pt x="1970516" y="1862798"/>
                      <a:pt x="1962295" y="1829315"/>
                      <a:pt x="1940494" y="1829128"/>
                    </a:cubicBezTo>
                    <a:cubicBezTo>
                      <a:pt x="1940556" y="1826950"/>
                      <a:pt x="1940245" y="1824834"/>
                      <a:pt x="1939622" y="1822718"/>
                    </a:cubicBezTo>
                    <a:cubicBezTo>
                      <a:pt x="1922555" y="1770252"/>
                      <a:pt x="1900007" y="1718969"/>
                      <a:pt x="1871667" y="1671234"/>
                    </a:cubicBezTo>
                    <a:cubicBezTo>
                      <a:pt x="1837658" y="1600036"/>
                      <a:pt x="1806701" y="1527406"/>
                      <a:pt x="1773378" y="1455896"/>
                    </a:cubicBezTo>
                    <a:cubicBezTo>
                      <a:pt x="1694522" y="1274788"/>
                      <a:pt x="1608130" y="1097103"/>
                      <a:pt x="1525101" y="917987"/>
                    </a:cubicBezTo>
                    <a:cubicBezTo>
                      <a:pt x="1475209" y="807828"/>
                      <a:pt x="1428743" y="695927"/>
                      <a:pt x="1372996" y="588570"/>
                    </a:cubicBezTo>
                    <a:cubicBezTo>
                      <a:pt x="1314757" y="468204"/>
                      <a:pt x="1251411" y="350329"/>
                      <a:pt x="1197408" y="227972"/>
                    </a:cubicBezTo>
                    <a:cubicBezTo>
                      <a:pt x="1193858" y="222682"/>
                      <a:pt x="1164521" y="146007"/>
                      <a:pt x="1147952" y="125780"/>
                    </a:cubicBezTo>
                    <a:cubicBezTo>
                      <a:pt x="1151191" y="111092"/>
                      <a:pt x="1137052" y="93728"/>
                      <a:pt x="1118740" y="101259"/>
                    </a:cubicBezTo>
                    <a:cubicBezTo>
                      <a:pt x="1043559" y="133186"/>
                      <a:pt x="967008" y="161815"/>
                      <a:pt x="891267" y="192248"/>
                    </a:cubicBezTo>
                    <a:cubicBezTo>
                      <a:pt x="844676" y="210981"/>
                      <a:pt x="797089" y="226603"/>
                      <a:pt x="750436" y="245336"/>
                    </a:cubicBezTo>
                    <a:cubicBezTo>
                      <a:pt x="690702" y="270106"/>
                      <a:pt x="634332" y="302158"/>
                      <a:pt x="576156" y="330226"/>
                    </a:cubicBezTo>
                    <a:cubicBezTo>
                      <a:pt x="482103" y="374476"/>
                      <a:pt x="386928" y="416424"/>
                      <a:pt x="294930" y="464968"/>
                    </a:cubicBezTo>
                    <a:cubicBezTo>
                      <a:pt x="232207" y="499011"/>
                      <a:pt x="162694" y="519425"/>
                      <a:pt x="99909" y="552473"/>
                    </a:cubicBezTo>
                    <a:cubicBezTo>
                      <a:pt x="98227" y="553593"/>
                      <a:pt x="95922" y="555460"/>
                      <a:pt x="93804" y="557638"/>
                    </a:cubicBezTo>
                    <a:cubicBezTo>
                      <a:pt x="77672" y="544755"/>
                      <a:pt x="84960" y="577865"/>
                      <a:pt x="108504" y="619190"/>
                    </a:cubicBezTo>
                    <a:cubicBezTo>
                      <a:pt x="182003" y="751380"/>
                      <a:pt x="255813" y="883383"/>
                      <a:pt x="332364" y="1013831"/>
                    </a:cubicBezTo>
                    <a:cubicBezTo>
                      <a:pt x="415954" y="1152431"/>
                      <a:pt x="504837" y="1287982"/>
                      <a:pt x="581887" y="1430379"/>
                    </a:cubicBezTo>
                    <a:cubicBezTo>
                      <a:pt x="651586" y="1570100"/>
                      <a:pt x="728884" y="1702912"/>
                      <a:pt x="796715" y="1844065"/>
                    </a:cubicBezTo>
                    <a:cubicBezTo>
                      <a:pt x="830662" y="1918811"/>
                      <a:pt x="865791" y="1993059"/>
                      <a:pt x="898617" y="2068302"/>
                    </a:cubicBezTo>
                    <a:cubicBezTo>
                      <a:pt x="924964" y="2128298"/>
                      <a:pt x="950876" y="2188543"/>
                      <a:pt x="980275" y="2247108"/>
                    </a:cubicBezTo>
                    <a:cubicBezTo>
                      <a:pt x="986193" y="2257688"/>
                      <a:pt x="988559" y="2271193"/>
                      <a:pt x="998961" y="2278475"/>
                    </a:cubicBezTo>
                    <a:cubicBezTo>
                      <a:pt x="1005190" y="2283205"/>
                      <a:pt x="1013225" y="2283142"/>
                      <a:pt x="1019578" y="2279906"/>
                    </a:cubicBezTo>
                    <a:cubicBezTo>
                      <a:pt x="1024624" y="2281649"/>
                      <a:pt x="1031662" y="2281089"/>
                      <a:pt x="1038327" y="2277479"/>
                    </a:cubicBezTo>
                    <a:lnTo>
                      <a:pt x="1036583" y="2278101"/>
                    </a:lnTo>
                    <a:cubicBezTo>
                      <a:pt x="1112511" y="2247481"/>
                      <a:pt x="1182958" y="2204973"/>
                      <a:pt x="1257204" y="2170681"/>
                    </a:cubicBezTo>
                    <a:cubicBezTo>
                      <a:pt x="1485486" y="2068053"/>
                      <a:pt x="1716634" y="1971587"/>
                      <a:pt x="1945851" y="1870639"/>
                    </a:cubicBezTo>
                    <a:close/>
                    <a:moveTo>
                      <a:pt x="2033177" y="1856823"/>
                    </a:moveTo>
                    <a:cubicBezTo>
                      <a:pt x="2043953" y="1880784"/>
                      <a:pt x="2055601" y="1904309"/>
                      <a:pt x="2067684" y="1927586"/>
                    </a:cubicBezTo>
                    <a:cubicBezTo>
                      <a:pt x="2019163" y="1955903"/>
                      <a:pt x="1968897" y="1969346"/>
                      <a:pt x="1916451" y="1991627"/>
                    </a:cubicBezTo>
                    <a:cubicBezTo>
                      <a:pt x="1789074" y="2047764"/>
                      <a:pt x="1661385" y="2102968"/>
                      <a:pt x="1532949" y="2156554"/>
                    </a:cubicBezTo>
                    <a:cubicBezTo>
                      <a:pt x="1479009" y="2180950"/>
                      <a:pt x="1422203" y="2197630"/>
                      <a:pt x="1366954" y="2218728"/>
                    </a:cubicBezTo>
                    <a:cubicBezTo>
                      <a:pt x="1302549" y="2245614"/>
                      <a:pt x="1238580" y="2273309"/>
                      <a:pt x="1172743" y="2296710"/>
                    </a:cubicBezTo>
                    <a:cubicBezTo>
                      <a:pt x="1109272" y="2323658"/>
                      <a:pt x="1046300" y="2351354"/>
                      <a:pt x="981708" y="2375626"/>
                    </a:cubicBezTo>
                    <a:cubicBezTo>
                      <a:pt x="967756" y="2348491"/>
                      <a:pt x="953180" y="2321605"/>
                      <a:pt x="938917" y="2294656"/>
                    </a:cubicBezTo>
                    <a:cubicBezTo>
                      <a:pt x="892388" y="2203480"/>
                      <a:pt x="846918" y="2108507"/>
                      <a:pt x="805186" y="2014655"/>
                    </a:cubicBezTo>
                    <a:cubicBezTo>
                      <a:pt x="636263" y="1645904"/>
                      <a:pt x="434266" y="1293397"/>
                      <a:pt x="238747" y="938338"/>
                    </a:cubicBezTo>
                    <a:cubicBezTo>
                      <a:pt x="168300" y="804157"/>
                      <a:pt x="82157" y="678812"/>
                      <a:pt x="16257" y="542204"/>
                    </a:cubicBezTo>
                    <a:cubicBezTo>
                      <a:pt x="10464" y="532557"/>
                      <a:pt x="6602" y="520296"/>
                      <a:pt x="0" y="510712"/>
                    </a:cubicBezTo>
                    <a:cubicBezTo>
                      <a:pt x="30396" y="513948"/>
                      <a:pt x="120713" y="467084"/>
                      <a:pt x="137281" y="461296"/>
                    </a:cubicBezTo>
                    <a:cubicBezTo>
                      <a:pt x="258865" y="412690"/>
                      <a:pt x="365127" y="334209"/>
                      <a:pt x="485777" y="283736"/>
                    </a:cubicBezTo>
                    <a:cubicBezTo>
                      <a:pt x="614027" y="225296"/>
                      <a:pt x="748629" y="182602"/>
                      <a:pt x="877564" y="125593"/>
                    </a:cubicBezTo>
                    <a:cubicBezTo>
                      <a:pt x="954052" y="92608"/>
                      <a:pt x="1030105" y="58378"/>
                      <a:pt x="1107030" y="26513"/>
                    </a:cubicBezTo>
                    <a:cubicBezTo>
                      <a:pt x="1127647" y="16430"/>
                      <a:pt x="1151627" y="11825"/>
                      <a:pt x="1171248" y="0"/>
                    </a:cubicBezTo>
                    <a:cubicBezTo>
                      <a:pt x="1174238" y="11078"/>
                      <a:pt x="1179470" y="23650"/>
                      <a:pt x="1182397" y="31492"/>
                    </a:cubicBezTo>
                    <a:cubicBezTo>
                      <a:pt x="1200336" y="77547"/>
                      <a:pt x="1219956" y="122855"/>
                      <a:pt x="1241134" y="167540"/>
                    </a:cubicBezTo>
                    <a:cubicBezTo>
                      <a:pt x="1339236" y="366821"/>
                      <a:pt x="1433352" y="568032"/>
                      <a:pt x="1525911" y="769927"/>
                    </a:cubicBezTo>
                    <a:cubicBezTo>
                      <a:pt x="1662756" y="1047750"/>
                      <a:pt x="1776305" y="1336091"/>
                      <a:pt x="1906797" y="1616839"/>
                    </a:cubicBezTo>
                    <a:cubicBezTo>
                      <a:pt x="1934328" y="1675529"/>
                      <a:pt x="1959865" y="1735338"/>
                      <a:pt x="1988642" y="1793466"/>
                    </a:cubicBezTo>
                    <a:cubicBezTo>
                      <a:pt x="1996988" y="1810395"/>
                      <a:pt x="2005210" y="1827261"/>
                      <a:pt x="2013495" y="1844189"/>
                    </a:cubicBezTo>
                    <a:cubicBezTo>
                      <a:pt x="2016048" y="1849292"/>
                      <a:pt x="2019910" y="1853276"/>
                      <a:pt x="2025267" y="1855392"/>
                    </a:cubicBezTo>
                    <a:cubicBezTo>
                      <a:pt x="2027883" y="1856387"/>
                      <a:pt x="2030561" y="1856885"/>
                      <a:pt x="2033177" y="185682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14"/>
              <p:cNvSpPr/>
              <p:nvPr/>
            </p:nvSpPr>
            <p:spPr>
              <a:xfrm>
                <a:off x="14777655" y="1897372"/>
                <a:ext cx="148181" cy="268176"/>
              </a:xfrm>
              <a:custGeom>
                <a:rect b="b" l="l" r="r" t="t"/>
                <a:pathLst>
                  <a:path extrusionOk="0" h="268176" w="148181">
                    <a:moveTo>
                      <a:pt x="148181" y="250999"/>
                    </a:moveTo>
                    <a:cubicBezTo>
                      <a:pt x="138340" y="255916"/>
                      <a:pt x="129308" y="261766"/>
                      <a:pt x="121148" y="268177"/>
                    </a:cubicBezTo>
                    <a:cubicBezTo>
                      <a:pt x="114421" y="254360"/>
                      <a:pt x="107694" y="240544"/>
                      <a:pt x="101092" y="226665"/>
                    </a:cubicBezTo>
                    <a:cubicBezTo>
                      <a:pt x="93493" y="210359"/>
                      <a:pt x="85769" y="194178"/>
                      <a:pt x="78046" y="178058"/>
                    </a:cubicBezTo>
                    <a:cubicBezTo>
                      <a:pt x="78793" y="170217"/>
                      <a:pt x="75617" y="162001"/>
                      <a:pt x="68267" y="157832"/>
                    </a:cubicBezTo>
                    <a:cubicBezTo>
                      <a:pt x="46030" y="112212"/>
                      <a:pt x="23233" y="67153"/>
                      <a:pt x="0" y="22218"/>
                    </a:cubicBezTo>
                    <a:cubicBezTo>
                      <a:pt x="7599" y="12883"/>
                      <a:pt x="16755" y="5539"/>
                      <a:pt x="27033" y="0"/>
                    </a:cubicBezTo>
                    <a:cubicBezTo>
                      <a:pt x="67457" y="83646"/>
                      <a:pt x="107819" y="167291"/>
                      <a:pt x="148181" y="2509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14"/>
              <p:cNvSpPr/>
              <p:nvPr/>
            </p:nvSpPr>
            <p:spPr>
              <a:xfrm>
                <a:off x="14646666" y="1646995"/>
                <a:ext cx="141018" cy="235813"/>
              </a:xfrm>
              <a:custGeom>
                <a:rect b="b" l="l" r="r" t="t"/>
                <a:pathLst>
                  <a:path extrusionOk="0" h="235813" w="141018">
                    <a:moveTo>
                      <a:pt x="141018" y="215338"/>
                    </a:moveTo>
                    <a:cubicBezTo>
                      <a:pt x="130242" y="220753"/>
                      <a:pt x="120401" y="227723"/>
                      <a:pt x="111805" y="235814"/>
                    </a:cubicBezTo>
                    <a:cubicBezTo>
                      <a:pt x="90815" y="195671"/>
                      <a:pt x="69512" y="155467"/>
                      <a:pt x="47961" y="114951"/>
                    </a:cubicBezTo>
                    <a:cubicBezTo>
                      <a:pt x="31829" y="84081"/>
                      <a:pt x="16195" y="52279"/>
                      <a:pt x="0" y="20725"/>
                    </a:cubicBezTo>
                    <a:cubicBezTo>
                      <a:pt x="2429" y="18858"/>
                      <a:pt x="4921" y="17115"/>
                      <a:pt x="7412" y="15559"/>
                    </a:cubicBezTo>
                    <a:cubicBezTo>
                      <a:pt x="16568" y="9522"/>
                      <a:pt x="26410" y="4232"/>
                      <a:pt x="36687" y="0"/>
                    </a:cubicBezTo>
                    <a:cubicBezTo>
                      <a:pt x="71443" y="71759"/>
                      <a:pt x="106262" y="143517"/>
                      <a:pt x="141018" y="2153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14"/>
              <p:cNvSpPr/>
              <p:nvPr/>
            </p:nvSpPr>
            <p:spPr>
              <a:xfrm>
                <a:off x="14534050" y="1439375"/>
                <a:ext cx="132173" cy="192621"/>
              </a:xfrm>
              <a:custGeom>
                <a:rect b="b" l="l" r="r" t="t"/>
                <a:pathLst>
                  <a:path extrusionOk="0" h="192621" w="132173">
                    <a:moveTo>
                      <a:pt x="132173" y="172519"/>
                    </a:moveTo>
                    <a:cubicBezTo>
                      <a:pt x="118595" y="177623"/>
                      <a:pt x="105639" y="184406"/>
                      <a:pt x="93804" y="192622"/>
                    </a:cubicBezTo>
                    <a:cubicBezTo>
                      <a:pt x="73935" y="156027"/>
                      <a:pt x="52446" y="120365"/>
                      <a:pt x="27219" y="87567"/>
                    </a:cubicBezTo>
                    <a:cubicBezTo>
                      <a:pt x="17939" y="76177"/>
                      <a:pt x="9841" y="62983"/>
                      <a:pt x="0" y="51718"/>
                    </a:cubicBezTo>
                    <a:cubicBezTo>
                      <a:pt x="9530" y="33421"/>
                      <a:pt x="24230" y="17239"/>
                      <a:pt x="40238" y="5166"/>
                    </a:cubicBezTo>
                    <a:cubicBezTo>
                      <a:pt x="42791" y="3361"/>
                      <a:pt x="45407" y="1618"/>
                      <a:pt x="48148" y="0"/>
                    </a:cubicBezTo>
                    <a:cubicBezTo>
                      <a:pt x="76177" y="57444"/>
                      <a:pt x="104206" y="114951"/>
                      <a:pt x="132173" y="1725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14538659" y="1357347"/>
                <a:ext cx="27219" cy="66281"/>
              </a:xfrm>
              <a:custGeom>
                <a:rect b="b" l="l" r="r" t="t"/>
                <a:pathLst>
                  <a:path extrusionOk="0" h="66281" w="27219">
                    <a:moveTo>
                      <a:pt x="4734" y="0"/>
                    </a:moveTo>
                    <a:cubicBezTo>
                      <a:pt x="11648" y="16617"/>
                      <a:pt x="19247" y="33172"/>
                      <a:pt x="27219" y="49105"/>
                    </a:cubicBezTo>
                    <a:cubicBezTo>
                      <a:pt x="17565" y="53710"/>
                      <a:pt x="8471" y="59498"/>
                      <a:pt x="0" y="66282"/>
                    </a:cubicBezTo>
                    <a:cubicBezTo>
                      <a:pt x="374" y="61801"/>
                      <a:pt x="498" y="57755"/>
                      <a:pt x="498" y="54644"/>
                    </a:cubicBezTo>
                    <a:cubicBezTo>
                      <a:pt x="872" y="36968"/>
                      <a:pt x="3986" y="18298"/>
                      <a:pt x="47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14"/>
              <p:cNvSpPr/>
              <p:nvPr/>
            </p:nvSpPr>
            <p:spPr>
              <a:xfrm>
                <a:off x="15460820" y="2831105"/>
                <a:ext cx="1756781" cy="775403"/>
              </a:xfrm>
              <a:custGeom>
                <a:rect b="b" l="l" r="r" t="t"/>
                <a:pathLst>
                  <a:path extrusionOk="0" h="775403" w="1756781">
                    <a:moveTo>
                      <a:pt x="1754754" y="0"/>
                    </a:moveTo>
                    <a:cubicBezTo>
                      <a:pt x="1756062" y="22903"/>
                      <a:pt x="1757868" y="45868"/>
                      <a:pt x="1755937" y="68709"/>
                    </a:cubicBezTo>
                    <a:cubicBezTo>
                      <a:pt x="1608628" y="127398"/>
                      <a:pt x="1465056" y="194924"/>
                      <a:pt x="1318121" y="254547"/>
                    </a:cubicBezTo>
                    <a:cubicBezTo>
                      <a:pt x="1095071" y="347279"/>
                      <a:pt x="873017" y="442314"/>
                      <a:pt x="650153" y="535606"/>
                    </a:cubicBezTo>
                    <a:cubicBezTo>
                      <a:pt x="481168" y="595851"/>
                      <a:pt x="321340" y="678314"/>
                      <a:pt x="162445" y="760902"/>
                    </a:cubicBezTo>
                    <a:cubicBezTo>
                      <a:pt x="152790" y="765819"/>
                      <a:pt x="143011" y="770487"/>
                      <a:pt x="133357" y="775403"/>
                    </a:cubicBezTo>
                    <a:cubicBezTo>
                      <a:pt x="124512" y="757853"/>
                      <a:pt x="116415" y="739928"/>
                      <a:pt x="107881" y="722191"/>
                    </a:cubicBezTo>
                    <a:cubicBezTo>
                      <a:pt x="74433" y="654416"/>
                      <a:pt x="43290" y="585520"/>
                      <a:pt x="10340" y="517558"/>
                    </a:cubicBezTo>
                    <a:cubicBezTo>
                      <a:pt x="6852" y="510152"/>
                      <a:pt x="3426" y="502746"/>
                      <a:pt x="0" y="495340"/>
                    </a:cubicBezTo>
                    <a:cubicBezTo>
                      <a:pt x="6976" y="487187"/>
                      <a:pt x="15385" y="480029"/>
                      <a:pt x="24915" y="474304"/>
                    </a:cubicBezTo>
                    <a:cubicBezTo>
                      <a:pt x="55062" y="541332"/>
                      <a:pt x="83029" y="609481"/>
                      <a:pt x="117536" y="674145"/>
                    </a:cubicBezTo>
                    <a:cubicBezTo>
                      <a:pt x="151794" y="710677"/>
                      <a:pt x="213396" y="668046"/>
                      <a:pt x="251017" y="654167"/>
                    </a:cubicBezTo>
                    <a:cubicBezTo>
                      <a:pt x="420687" y="568592"/>
                      <a:pt x="594344" y="491543"/>
                      <a:pt x="768499" y="415552"/>
                    </a:cubicBezTo>
                    <a:cubicBezTo>
                      <a:pt x="917864" y="346781"/>
                      <a:pt x="1069221" y="282989"/>
                      <a:pt x="1224441" y="228408"/>
                    </a:cubicBezTo>
                    <a:cubicBezTo>
                      <a:pt x="1369944" y="172519"/>
                      <a:pt x="1512457" y="109163"/>
                      <a:pt x="1655530" y="47424"/>
                    </a:cubicBezTo>
                    <a:cubicBezTo>
                      <a:pt x="1688667" y="33608"/>
                      <a:pt x="1720496" y="16991"/>
                      <a:pt x="1752636" y="1058"/>
                    </a:cubicBezTo>
                    <a:cubicBezTo>
                      <a:pt x="1753321" y="685"/>
                      <a:pt x="1754069" y="373"/>
                      <a:pt x="1754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14"/>
              <p:cNvSpPr/>
              <p:nvPr/>
            </p:nvSpPr>
            <p:spPr>
              <a:xfrm>
                <a:off x="15344219" y="3060135"/>
                <a:ext cx="125508" cy="227038"/>
              </a:xfrm>
              <a:custGeom>
                <a:rect b="b" l="l" r="r" t="t"/>
                <a:pathLst>
                  <a:path extrusionOk="0" h="227038" w="125508">
                    <a:moveTo>
                      <a:pt x="110435" y="178805"/>
                    </a:moveTo>
                    <a:cubicBezTo>
                      <a:pt x="115543" y="189199"/>
                      <a:pt x="120588" y="199654"/>
                      <a:pt x="125509" y="210172"/>
                    </a:cubicBezTo>
                    <a:cubicBezTo>
                      <a:pt x="115854" y="214716"/>
                      <a:pt x="106760" y="220379"/>
                      <a:pt x="98538" y="227038"/>
                    </a:cubicBezTo>
                    <a:cubicBezTo>
                      <a:pt x="65588" y="155155"/>
                      <a:pt x="33324" y="82961"/>
                      <a:pt x="0" y="11203"/>
                    </a:cubicBezTo>
                    <a:cubicBezTo>
                      <a:pt x="6789" y="6535"/>
                      <a:pt x="14513" y="2801"/>
                      <a:pt x="23046" y="0"/>
                    </a:cubicBezTo>
                    <a:cubicBezTo>
                      <a:pt x="52010" y="59685"/>
                      <a:pt x="81160" y="119307"/>
                      <a:pt x="110435" y="17880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14"/>
              <p:cNvSpPr/>
              <p:nvPr/>
            </p:nvSpPr>
            <p:spPr>
              <a:xfrm>
                <a:off x="15208994" y="2778702"/>
                <a:ext cx="141142" cy="254920"/>
              </a:xfrm>
              <a:custGeom>
                <a:rect b="b" l="l" r="r" t="t"/>
                <a:pathLst>
                  <a:path extrusionOk="0" h="254920" w="141142">
                    <a:moveTo>
                      <a:pt x="141143" y="246456"/>
                    </a:moveTo>
                    <a:cubicBezTo>
                      <a:pt x="138714" y="247016"/>
                      <a:pt x="136347" y="247701"/>
                      <a:pt x="133980" y="248386"/>
                    </a:cubicBezTo>
                    <a:cubicBezTo>
                      <a:pt x="128187" y="250066"/>
                      <a:pt x="122706" y="252244"/>
                      <a:pt x="117536" y="254920"/>
                    </a:cubicBezTo>
                    <a:cubicBezTo>
                      <a:pt x="100531" y="218886"/>
                      <a:pt x="83216" y="183100"/>
                      <a:pt x="65215" y="147563"/>
                    </a:cubicBezTo>
                    <a:cubicBezTo>
                      <a:pt x="44099" y="101943"/>
                      <a:pt x="22174" y="56760"/>
                      <a:pt x="0" y="11700"/>
                    </a:cubicBezTo>
                    <a:cubicBezTo>
                      <a:pt x="6727" y="7219"/>
                      <a:pt x="13828" y="3299"/>
                      <a:pt x="21302" y="0"/>
                    </a:cubicBezTo>
                    <a:cubicBezTo>
                      <a:pt x="61166" y="82152"/>
                      <a:pt x="101092" y="164366"/>
                      <a:pt x="141143" y="2464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14"/>
              <p:cNvSpPr/>
              <p:nvPr/>
            </p:nvSpPr>
            <p:spPr>
              <a:xfrm>
                <a:off x="15084231" y="2523595"/>
                <a:ext cx="129183" cy="230772"/>
              </a:xfrm>
              <a:custGeom>
                <a:rect b="b" l="l" r="r" t="t"/>
                <a:pathLst>
                  <a:path extrusionOk="0" h="230772" w="129183">
                    <a:moveTo>
                      <a:pt x="129184" y="220130"/>
                    </a:moveTo>
                    <a:cubicBezTo>
                      <a:pt x="121585" y="223118"/>
                      <a:pt x="114172" y="226727"/>
                      <a:pt x="107009" y="230772"/>
                    </a:cubicBezTo>
                    <a:cubicBezTo>
                      <a:pt x="70945" y="157956"/>
                      <a:pt x="34569" y="85202"/>
                      <a:pt x="0" y="11638"/>
                    </a:cubicBezTo>
                    <a:cubicBezTo>
                      <a:pt x="7163" y="7033"/>
                      <a:pt x="14762" y="3174"/>
                      <a:pt x="22673" y="0"/>
                    </a:cubicBezTo>
                    <a:cubicBezTo>
                      <a:pt x="58114" y="73377"/>
                      <a:pt x="93618" y="146753"/>
                      <a:pt x="129184" y="2201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14"/>
              <p:cNvSpPr/>
              <p:nvPr/>
            </p:nvSpPr>
            <p:spPr>
              <a:xfrm>
                <a:off x="14917053" y="2182415"/>
                <a:ext cx="172909" cy="316845"/>
              </a:xfrm>
              <a:custGeom>
                <a:rect b="b" l="l" r="r" t="t"/>
                <a:pathLst>
                  <a:path extrusionOk="0" h="316845" w="172909">
                    <a:moveTo>
                      <a:pt x="25226" y="0"/>
                    </a:moveTo>
                    <a:cubicBezTo>
                      <a:pt x="74433" y="102068"/>
                      <a:pt x="123640" y="204073"/>
                      <a:pt x="172909" y="306079"/>
                    </a:cubicBezTo>
                    <a:cubicBezTo>
                      <a:pt x="164999" y="309004"/>
                      <a:pt x="157400" y="312614"/>
                      <a:pt x="150050" y="316846"/>
                    </a:cubicBezTo>
                    <a:cubicBezTo>
                      <a:pt x="101466" y="217516"/>
                      <a:pt x="49518" y="119681"/>
                      <a:pt x="0" y="20227"/>
                    </a:cubicBezTo>
                    <a:cubicBezTo>
                      <a:pt x="7350" y="12447"/>
                      <a:pt x="15883" y="5601"/>
                      <a:pt x="25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8" name="Google Shape;408;p14"/>
              <p:cNvGrpSpPr/>
              <p:nvPr/>
            </p:nvGrpSpPr>
            <p:grpSpPr>
              <a:xfrm>
                <a:off x="14481170" y="533497"/>
                <a:ext cx="2778653" cy="3111690"/>
                <a:chOff x="14481170" y="533497"/>
                <a:chExt cx="2778653" cy="3111690"/>
              </a:xfrm>
            </p:grpSpPr>
            <p:sp>
              <p:nvSpPr>
                <p:cNvPr id="409" name="Google Shape;409;p14"/>
                <p:cNvSpPr/>
                <p:nvPr/>
              </p:nvSpPr>
              <p:spPr>
                <a:xfrm>
                  <a:off x="14481170" y="533497"/>
                  <a:ext cx="2778653" cy="3111690"/>
                </a:xfrm>
                <a:custGeom>
                  <a:rect b="b" l="l" r="r" t="t"/>
                  <a:pathLst>
                    <a:path extrusionOk="0" h="3111690" w="2778653">
                      <a:moveTo>
                        <a:pt x="2775389" y="2260391"/>
                      </a:moveTo>
                      <a:cubicBezTo>
                        <a:pt x="2775202" y="2258773"/>
                        <a:pt x="2774828" y="2257279"/>
                        <a:pt x="2774268" y="2255848"/>
                      </a:cubicBezTo>
                      <a:cubicBezTo>
                        <a:pt x="2774392" y="2249313"/>
                        <a:pt x="2773334" y="2242653"/>
                        <a:pt x="2771776" y="2236305"/>
                      </a:cubicBezTo>
                      <a:cubicBezTo>
                        <a:pt x="2763305" y="2203133"/>
                        <a:pt x="2747111" y="2172700"/>
                        <a:pt x="2731414" y="2142515"/>
                      </a:cubicBezTo>
                      <a:cubicBezTo>
                        <a:pt x="2712790" y="2105858"/>
                        <a:pt x="2696160" y="2068205"/>
                        <a:pt x="2678408" y="2031112"/>
                      </a:cubicBezTo>
                      <a:cubicBezTo>
                        <a:pt x="2621166" y="1910062"/>
                        <a:pt x="2559938" y="1791315"/>
                        <a:pt x="2494287" y="1674559"/>
                      </a:cubicBezTo>
                      <a:cubicBezTo>
                        <a:pt x="2436111" y="1562970"/>
                        <a:pt x="2380302" y="1449201"/>
                        <a:pt x="2323184" y="1336927"/>
                      </a:cubicBezTo>
                      <a:cubicBezTo>
                        <a:pt x="2202036" y="1109266"/>
                        <a:pt x="2092099" y="874573"/>
                        <a:pt x="1964348" y="650210"/>
                      </a:cubicBezTo>
                      <a:cubicBezTo>
                        <a:pt x="1890226" y="506382"/>
                        <a:pt x="1820651" y="360313"/>
                        <a:pt x="1740363" y="219721"/>
                      </a:cubicBezTo>
                      <a:cubicBezTo>
                        <a:pt x="1704050" y="153937"/>
                        <a:pt x="1669543" y="87344"/>
                        <a:pt x="1639209" y="18511"/>
                      </a:cubicBezTo>
                      <a:cubicBezTo>
                        <a:pt x="1616412" y="-24743"/>
                        <a:pt x="1567579" y="19258"/>
                        <a:pt x="1539612" y="35066"/>
                      </a:cubicBezTo>
                      <a:cubicBezTo>
                        <a:pt x="1442755" y="92946"/>
                        <a:pt x="1338985" y="138192"/>
                        <a:pt x="1237208" y="186612"/>
                      </a:cubicBezTo>
                      <a:cubicBezTo>
                        <a:pt x="1021196" y="302496"/>
                        <a:pt x="793349" y="394481"/>
                        <a:pt x="568929" y="492815"/>
                      </a:cubicBezTo>
                      <a:cubicBezTo>
                        <a:pt x="478052" y="527916"/>
                        <a:pt x="391722" y="572291"/>
                        <a:pt x="304707" y="615669"/>
                      </a:cubicBezTo>
                      <a:cubicBezTo>
                        <a:pt x="226100" y="644920"/>
                        <a:pt x="162131" y="699315"/>
                        <a:pt x="93802" y="746303"/>
                      </a:cubicBezTo>
                      <a:cubicBezTo>
                        <a:pt x="83899" y="753959"/>
                        <a:pt x="67143" y="764414"/>
                        <a:pt x="55683" y="771447"/>
                      </a:cubicBezTo>
                      <a:cubicBezTo>
                        <a:pt x="46215" y="776675"/>
                        <a:pt x="43848" y="788562"/>
                        <a:pt x="47585" y="797835"/>
                      </a:cubicBezTo>
                      <a:cubicBezTo>
                        <a:pt x="45779" y="825281"/>
                        <a:pt x="42229" y="851732"/>
                        <a:pt x="34505" y="878867"/>
                      </a:cubicBezTo>
                      <a:cubicBezTo>
                        <a:pt x="30705" y="891688"/>
                        <a:pt x="18746" y="913222"/>
                        <a:pt x="24290" y="926602"/>
                      </a:cubicBezTo>
                      <a:cubicBezTo>
                        <a:pt x="11210" y="946331"/>
                        <a:pt x="2552" y="968736"/>
                        <a:pt x="185" y="991453"/>
                      </a:cubicBezTo>
                      <a:cubicBezTo>
                        <a:pt x="-2867" y="1053129"/>
                        <a:pt x="31951" y="1111507"/>
                        <a:pt x="100654" y="1099059"/>
                      </a:cubicBezTo>
                      <a:cubicBezTo>
                        <a:pt x="103332" y="1098811"/>
                        <a:pt x="105761" y="1097939"/>
                        <a:pt x="107879" y="1096757"/>
                      </a:cubicBezTo>
                      <a:cubicBezTo>
                        <a:pt x="111990" y="1104972"/>
                        <a:pt x="116101" y="1113125"/>
                        <a:pt x="120088" y="1121402"/>
                      </a:cubicBezTo>
                      <a:cubicBezTo>
                        <a:pt x="111990" y="1130053"/>
                        <a:pt x="104765" y="1139638"/>
                        <a:pt x="98785" y="1150093"/>
                      </a:cubicBezTo>
                      <a:cubicBezTo>
                        <a:pt x="74493" y="1190236"/>
                        <a:pt x="72500" y="1251414"/>
                        <a:pt x="111928" y="1282781"/>
                      </a:cubicBezTo>
                      <a:cubicBezTo>
                        <a:pt x="138898" y="1305000"/>
                        <a:pt x="177143" y="1318194"/>
                        <a:pt x="211774" y="1309605"/>
                      </a:cubicBezTo>
                      <a:cubicBezTo>
                        <a:pt x="212709" y="1311410"/>
                        <a:pt x="213643" y="1313277"/>
                        <a:pt x="214639" y="1315144"/>
                      </a:cubicBezTo>
                      <a:cubicBezTo>
                        <a:pt x="226785" y="1338047"/>
                        <a:pt x="238682" y="1361137"/>
                        <a:pt x="250392" y="1384227"/>
                      </a:cubicBezTo>
                      <a:cubicBezTo>
                        <a:pt x="212895" y="1452936"/>
                        <a:pt x="231270" y="1550398"/>
                        <a:pt x="337034" y="1560231"/>
                      </a:cubicBezTo>
                      <a:cubicBezTo>
                        <a:pt x="353789" y="1594897"/>
                        <a:pt x="370482" y="1629625"/>
                        <a:pt x="387362" y="1664228"/>
                      </a:cubicBezTo>
                      <a:cubicBezTo>
                        <a:pt x="328189" y="1748621"/>
                        <a:pt x="360578" y="1881682"/>
                        <a:pt x="490945" y="1883674"/>
                      </a:cubicBezTo>
                      <a:cubicBezTo>
                        <a:pt x="493125" y="1883736"/>
                        <a:pt x="495243" y="1883238"/>
                        <a:pt x="497236" y="1882553"/>
                      </a:cubicBezTo>
                      <a:cubicBezTo>
                        <a:pt x="515736" y="1918588"/>
                        <a:pt x="534048" y="1954748"/>
                        <a:pt x="551426" y="1991280"/>
                      </a:cubicBezTo>
                      <a:cubicBezTo>
                        <a:pt x="550554" y="1992090"/>
                        <a:pt x="549620" y="1992899"/>
                        <a:pt x="548748" y="1993770"/>
                      </a:cubicBezTo>
                      <a:cubicBezTo>
                        <a:pt x="505707" y="2042190"/>
                        <a:pt x="494060" y="2133304"/>
                        <a:pt x="553419" y="2173820"/>
                      </a:cubicBezTo>
                      <a:cubicBezTo>
                        <a:pt x="581386" y="2192429"/>
                        <a:pt x="616329" y="2202635"/>
                        <a:pt x="649466" y="2194358"/>
                      </a:cubicBezTo>
                      <a:cubicBezTo>
                        <a:pt x="658062" y="2211971"/>
                        <a:pt x="666657" y="2229584"/>
                        <a:pt x="675253" y="2247197"/>
                      </a:cubicBezTo>
                      <a:cubicBezTo>
                        <a:pt x="655632" y="2266490"/>
                        <a:pt x="641057" y="2290513"/>
                        <a:pt x="635202" y="2317337"/>
                      </a:cubicBezTo>
                      <a:cubicBezTo>
                        <a:pt x="618758" y="2395693"/>
                        <a:pt x="677931" y="2473613"/>
                        <a:pt x="760960" y="2463157"/>
                      </a:cubicBezTo>
                      <a:cubicBezTo>
                        <a:pt x="768061" y="2462099"/>
                        <a:pt x="772857" y="2458365"/>
                        <a:pt x="775660" y="2453510"/>
                      </a:cubicBezTo>
                      <a:cubicBezTo>
                        <a:pt x="787806" y="2478654"/>
                        <a:pt x="799889" y="2503797"/>
                        <a:pt x="811911" y="2529003"/>
                      </a:cubicBezTo>
                      <a:cubicBezTo>
                        <a:pt x="803191" y="2540952"/>
                        <a:pt x="796962" y="2554831"/>
                        <a:pt x="793536" y="2569457"/>
                      </a:cubicBezTo>
                      <a:cubicBezTo>
                        <a:pt x="777902" y="2633436"/>
                        <a:pt x="819697" y="2726604"/>
                        <a:pt x="892822" y="2727226"/>
                      </a:cubicBezTo>
                      <a:cubicBezTo>
                        <a:pt x="896185" y="2726853"/>
                        <a:pt x="899051" y="2725608"/>
                        <a:pt x="901480" y="2723865"/>
                      </a:cubicBezTo>
                      <a:cubicBezTo>
                        <a:pt x="911446" y="2745710"/>
                        <a:pt x="921412" y="2767493"/>
                        <a:pt x="931378" y="2789338"/>
                      </a:cubicBezTo>
                      <a:cubicBezTo>
                        <a:pt x="927454" y="2796557"/>
                        <a:pt x="924277" y="2804212"/>
                        <a:pt x="921972" y="2812365"/>
                      </a:cubicBezTo>
                      <a:cubicBezTo>
                        <a:pt x="894255" y="2877527"/>
                        <a:pt x="935862" y="2977603"/>
                        <a:pt x="1015092" y="2968516"/>
                      </a:cubicBezTo>
                      <a:cubicBezTo>
                        <a:pt x="1036830" y="3013949"/>
                        <a:pt x="1059004" y="3059133"/>
                        <a:pt x="1081801" y="3104067"/>
                      </a:cubicBezTo>
                      <a:cubicBezTo>
                        <a:pt x="1090023" y="3115270"/>
                        <a:pt x="1107152" y="3113341"/>
                        <a:pt x="1114938" y="3103383"/>
                      </a:cubicBezTo>
                      <a:cubicBezTo>
                        <a:pt x="1173986" y="3082160"/>
                        <a:pt x="1229173" y="3051291"/>
                        <a:pt x="1285729" y="3024467"/>
                      </a:cubicBezTo>
                      <a:cubicBezTo>
                        <a:pt x="1394358" y="2975051"/>
                        <a:pt x="1501430" y="2921590"/>
                        <a:pt x="1614107" y="2881946"/>
                      </a:cubicBezTo>
                      <a:cubicBezTo>
                        <a:pt x="1687357" y="2856491"/>
                        <a:pt x="1761292" y="2821763"/>
                        <a:pt x="1833233" y="2791516"/>
                      </a:cubicBezTo>
                      <a:cubicBezTo>
                        <a:pt x="1907293" y="2761705"/>
                        <a:pt x="1981165" y="2731520"/>
                        <a:pt x="2054104" y="2699157"/>
                      </a:cubicBezTo>
                      <a:cubicBezTo>
                        <a:pt x="2286248" y="2604994"/>
                        <a:pt x="2515402" y="2503486"/>
                        <a:pt x="2746799" y="2407580"/>
                      </a:cubicBezTo>
                      <a:cubicBezTo>
                        <a:pt x="2768787" y="2401418"/>
                        <a:pt x="2777631" y="2385673"/>
                        <a:pt x="2778316" y="2363703"/>
                      </a:cubicBezTo>
                      <a:cubicBezTo>
                        <a:pt x="2779749" y="2329224"/>
                        <a:pt x="2776199" y="2294807"/>
                        <a:pt x="2775389" y="2260391"/>
                      </a:cubicBezTo>
                      <a:close/>
                      <a:moveTo>
                        <a:pt x="134974" y="768895"/>
                      </a:moveTo>
                      <a:cubicBezTo>
                        <a:pt x="176146" y="742071"/>
                        <a:pt x="218003" y="706783"/>
                        <a:pt x="261542" y="682013"/>
                      </a:cubicBezTo>
                      <a:cubicBezTo>
                        <a:pt x="336099" y="650335"/>
                        <a:pt x="402933" y="611935"/>
                        <a:pt x="477117" y="577830"/>
                      </a:cubicBezTo>
                      <a:cubicBezTo>
                        <a:pt x="586369" y="531650"/>
                        <a:pt x="694998" y="483915"/>
                        <a:pt x="804187" y="437673"/>
                      </a:cubicBezTo>
                      <a:cubicBezTo>
                        <a:pt x="965698" y="367906"/>
                        <a:pt x="1123970" y="294778"/>
                        <a:pt x="1279874" y="212875"/>
                      </a:cubicBezTo>
                      <a:cubicBezTo>
                        <a:pt x="1391244" y="162962"/>
                        <a:pt x="1501181" y="109501"/>
                        <a:pt x="1605013" y="45273"/>
                      </a:cubicBezTo>
                      <a:cubicBezTo>
                        <a:pt x="1660137" y="169559"/>
                        <a:pt x="1729774" y="286688"/>
                        <a:pt x="1794429" y="406119"/>
                      </a:cubicBezTo>
                      <a:cubicBezTo>
                        <a:pt x="1832673" y="483355"/>
                        <a:pt x="1870107" y="561088"/>
                        <a:pt x="1910096" y="637452"/>
                      </a:cubicBezTo>
                      <a:cubicBezTo>
                        <a:pt x="1989138" y="785761"/>
                        <a:pt x="2070236" y="928096"/>
                        <a:pt x="2143237" y="1080575"/>
                      </a:cubicBezTo>
                      <a:cubicBezTo>
                        <a:pt x="2209136" y="1211521"/>
                        <a:pt x="2277528" y="1338732"/>
                        <a:pt x="2342867" y="1470424"/>
                      </a:cubicBezTo>
                      <a:cubicBezTo>
                        <a:pt x="2444893" y="1679103"/>
                        <a:pt x="2563301" y="1879317"/>
                        <a:pt x="2659659" y="2090859"/>
                      </a:cubicBezTo>
                      <a:cubicBezTo>
                        <a:pt x="2681896" y="2145440"/>
                        <a:pt x="2717960" y="2194980"/>
                        <a:pt x="2731726" y="2252673"/>
                      </a:cubicBezTo>
                      <a:cubicBezTo>
                        <a:pt x="2484383" y="2371358"/>
                        <a:pt x="2229131" y="2472617"/>
                        <a:pt x="1972071" y="2568025"/>
                      </a:cubicBezTo>
                      <a:cubicBezTo>
                        <a:pt x="1798415" y="2643456"/>
                        <a:pt x="1625506" y="2720816"/>
                        <a:pt x="1452659" y="2798051"/>
                      </a:cubicBezTo>
                      <a:cubicBezTo>
                        <a:pt x="1403701" y="2820954"/>
                        <a:pt x="1354245" y="2842674"/>
                        <a:pt x="1306097" y="2867258"/>
                      </a:cubicBezTo>
                      <a:cubicBezTo>
                        <a:pt x="1248544" y="2894642"/>
                        <a:pt x="1192236" y="2930428"/>
                        <a:pt x="1129513" y="2943995"/>
                      </a:cubicBezTo>
                      <a:cubicBezTo>
                        <a:pt x="1101048" y="2881883"/>
                        <a:pt x="1072084" y="2819958"/>
                        <a:pt x="1042872" y="2758157"/>
                      </a:cubicBezTo>
                      <a:cubicBezTo>
                        <a:pt x="1051405" y="2756851"/>
                        <a:pt x="1060312" y="2756539"/>
                        <a:pt x="1069468" y="2757411"/>
                      </a:cubicBezTo>
                      <a:cubicBezTo>
                        <a:pt x="1078064" y="2756726"/>
                        <a:pt x="1087158" y="2759962"/>
                        <a:pt x="1095940" y="2761580"/>
                      </a:cubicBezTo>
                      <a:cubicBezTo>
                        <a:pt x="1098120" y="2767120"/>
                        <a:pt x="1102045" y="2772410"/>
                        <a:pt x="1108024" y="2776828"/>
                      </a:cubicBezTo>
                      <a:cubicBezTo>
                        <a:pt x="1144836" y="2801163"/>
                        <a:pt x="1177412" y="2747515"/>
                        <a:pt x="1142095" y="2723056"/>
                      </a:cubicBezTo>
                      <a:cubicBezTo>
                        <a:pt x="1123596" y="2711480"/>
                        <a:pt x="1106218" y="2719446"/>
                        <a:pt x="1098307" y="2733263"/>
                      </a:cubicBezTo>
                      <a:cubicBezTo>
                        <a:pt x="1075946" y="2723741"/>
                        <a:pt x="1051156" y="2721251"/>
                        <a:pt x="1027238" y="2724985"/>
                      </a:cubicBezTo>
                      <a:cubicBezTo>
                        <a:pt x="994973" y="2656837"/>
                        <a:pt x="962459" y="2588750"/>
                        <a:pt x="929571" y="2520850"/>
                      </a:cubicBezTo>
                      <a:cubicBezTo>
                        <a:pt x="940658" y="2521161"/>
                        <a:pt x="952244" y="2522717"/>
                        <a:pt x="964265" y="2525580"/>
                      </a:cubicBezTo>
                      <a:cubicBezTo>
                        <a:pt x="969622" y="2526887"/>
                        <a:pt x="975913" y="2530559"/>
                        <a:pt x="982079" y="2532551"/>
                      </a:cubicBezTo>
                      <a:cubicBezTo>
                        <a:pt x="986190" y="2541513"/>
                        <a:pt x="995160" y="2547923"/>
                        <a:pt x="1009050" y="2545994"/>
                      </a:cubicBezTo>
                      <a:cubicBezTo>
                        <a:pt x="1042249" y="2545247"/>
                        <a:pt x="1040380" y="2490230"/>
                        <a:pt x="1006683" y="2492844"/>
                      </a:cubicBezTo>
                      <a:cubicBezTo>
                        <a:pt x="996779" y="2492844"/>
                        <a:pt x="989616" y="2497014"/>
                        <a:pt x="985132" y="2502988"/>
                      </a:cubicBezTo>
                      <a:cubicBezTo>
                        <a:pt x="963518" y="2489358"/>
                        <a:pt x="937918" y="2484566"/>
                        <a:pt x="912318" y="2485375"/>
                      </a:cubicBezTo>
                      <a:cubicBezTo>
                        <a:pt x="871582" y="2401481"/>
                        <a:pt x="830659" y="2317648"/>
                        <a:pt x="789550" y="2233878"/>
                      </a:cubicBezTo>
                      <a:cubicBezTo>
                        <a:pt x="801571" y="2232509"/>
                        <a:pt x="813780" y="2232820"/>
                        <a:pt x="825614" y="2235185"/>
                      </a:cubicBezTo>
                      <a:cubicBezTo>
                        <a:pt x="828542" y="2235621"/>
                        <a:pt x="831594" y="2236430"/>
                        <a:pt x="834646" y="2237239"/>
                      </a:cubicBezTo>
                      <a:cubicBezTo>
                        <a:pt x="835580" y="2238919"/>
                        <a:pt x="836639" y="2240475"/>
                        <a:pt x="837947" y="2242031"/>
                      </a:cubicBezTo>
                      <a:cubicBezTo>
                        <a:pt x="840563" y="2252238"/>
                        <a:pt x="848038" y="2261884"/>
                        <a:pt x="858003" y="2265868"/>
                      </a:cubicBezTo>
                      <a:cubicBezTo>
                        <a:pt x="886095" y="2278128"/>
                        <a:pt x="911508" y="2244334"/>
                        <a:pt x="900234" y="2218692"/>
                      </a:cubicBezTo>
                      <a:cubicBezTo>
                        <a:pt x="897556" y="2211971"/>
                        <a:pt x="892884" y="2205623"/>
                        <a:pt x="886157" y="2202511"/>
                      </a:cubicBezTo>
                      <a:cubicBezTo>
                        <a:pt x="880551" y="2195354"/>
                        <a:pt x="872890" y="2190001"/>
                        <a:pt x="863734" y="2188943"/>
                      </a:cubicBezTo>
                      <a:cubicBezTo>
                        <a:pt x="849844" y="2187076"/>
                        <a:pt x="839130" y="2195167"/>
                        <a:pt x="833898" y="2206245"/>
                      </a:cubicBezTo>
                      <a:cubicBezTo>
                        <a:pt x="814278" y="2199275"/>
                        <a:pt x="793412" y="2197470"/>
                        <a:pt x="772732" y="2199897"/>
                      </a:cubicBezTo>
                      <a:cubicBezTo>
                        <a:pt x="736793" y="2126645"/>
                        <a:pt x="700791" y="2053455"/>
                        <a:pt x="664913" y="1980202"/>
                      </a:cubicBezTo>
                      <a:cubicBezTo>
                        <a:pt x="672948" y="1979269"/>
                        <a:pt x="680983" y="1978895"/>
                        <a:pt x="688956" y="1979144"/>
                      </a:cubicBezTo>
                      <a:cubicBezTo>
                        <a:pt x="695060" y="1979393"/>
                        <a:pt x="701040" y="1980389"/>
                        <a:pt x="706895" y="1981821"/>
                      </a:cubicBezTo>
                      <a:cubicBezTo>
                        <a:pt x="709386" y="1998064"/>
                        <a:pt x="721034" y="2012379"/>
                        <a:pt x="741589" y="2009516"/>
                      </a:cubicBezTo>
                      <a:cubicBezTo>
                        <a:pt x="782013" y="2000740"/>
                        <a:pt x="779584" y="1947528"/>
                        <a:pt x="738038" y="1940994"/>
                      </a:cubicBezTo>
                      <a:cubicBezTo>
                        <a:pt x="727512" y="1940682"/>
                        <a:pt x="719726" y="1944790"/>
                        <a:pt x="714432" y="1951076"/>
                      </a:cubicBezTo>
                      <a:cubicBezTo>
                        <a:pt x="693441" y="1943234"/>
                        <a:pt x="670332" y="1942114"/>
                        <a:pt x="647847" y="1945226"/>
                      </a:cubicBezTo>
                      <a:cubicBezTo>
                        <a:pt x="626420" y="1901411"/>
                        <a:pt x="604993" y="1857597"/>
                        <a:pt x="583691" y="1813720"/>
                      </a:cubicBezTo>
                      <a:cubicBezTo>
                        <a:pt x="554229" y="1754284"/>
                        <a:pt x="524892" y="1694724"/>
                        <a:pt x="495492" y="1635226"/>
                      </a:cubicBezTo>
                      <a:cubicBezTo>
                        <a:pt x="513182" y="1631305"/>
                        <a:pt x="531681" y="1631865"/>
                        <a:pt x="548810" y="1638400"/>
                      </a:cubicBezTo>
                      <a:cubicBezTo>
                        <a:pt x="549993" y="1638960"/>
                        <a:pt x="551052" y="1639583"/>
                        <a:pt x="552174" y="1640205"/>
                      </a:cubicBezTo>
                      <a:cubicBezTo>
                        <a:pt x="544699" y="1658253"/>
                        <a:pt x="551115" y="1682650"/>
                        <a:pt x="576715" y="1686633"/>
                      </a:cubicBezTo>
                      <a:cubicBezTo>
                        <a:pt x="613339" y="1691426"/>
                        <a:pt x="627167" y="1630807"/>
                        <a:pt x="590106" y="1621658"/>
                      </a:cubicBezTo>
                      <a:cubicBezTo>
                        <a:pt x="582819" y="1619729"/>
                        <a:pt x="576341" y="1620102"/>
                        <a:pt x="570797" y="1621970"/>
                      </a:cubicBezTo>
                      <a:cubicBezTo>
                        <a:pt x="547066" y="1601245"/>
                        <a:pt x="511874" y="1596826"/>
                        <a:pt x="479671" y="1603050"/>
                      </a:cubicBezTo>
                      <a:cubicBezTo>
                        <a:pt x="438375" y="1519466"/>
                        <a:pt x="397078" y="1435945"/>
                        <a:pt x="355408" y="1352548"/>
                      </a:cubicBezTo>
                      <a:cubicBezTo>
                        <a:pt x="365623" y="1350494"/>
                        <a:pt x="376088" y="1349561"/>
                        <a:pt x="386490" y="1349748"/>
                      </a:cubicBezTo>
                      <a:cubicBezTo>
                        <a:pt x="392469" y="1363066"/>
                        <a:pt x="405051" y="1373024"/>
                        <a:pt x="420934" y="1370970"/>
                      </a:cubicBezTo>
                      <a:cubicBezTo>
                        <a:pt x="443794" y="1368045"/>
                        <a:pt x="454258" y="1343275"/>
                        <a:pt x="451455" y="1322613"/>
                      </a:cubicBezTo>
                      <a:cubicBezTo>
                        <a:pt x="449960" y="1309605"/>
                        <a:pt x="438624" y="1301639"/>
                        <a:pt x="428409" y="1295229"/>
                      </a:cubicBezTo>
                      <a:cubicBezTo>
                        <a:pt x="412152" y="1286640"/>
                        <a:pt x="395584" y="1299523"/>
                        <a:pt x="387985" y="1313588"/>
                      </a:cubicBezTo>
                      <a:cubicBezTo>
                        <a:pt x="386926" y="1315206"/>
                        <a:pt x="386116" y="1316887"/>
                        <a:pt x="385368" y="1318629"/>
                      </a:cubicBezTo>
                      <a:cubicBezTo>
                        <a:pt x="368489" y="1315518"/>
                        <a:pt x="352605" y="1315580"/>
                        <a:pt x="338030" y="1318256"/>
                      </a:cubicBezTo>
                      <a:cubicBezTo>
                        <a:pt x="321711" y="1285644"/>
                        <a:pt x="305392" y="1253095"/>
                        <a:pt x="288948" y="1220545"/>
                      </a:cubicBezTo>
                      <a:cubicBezTo>
                        <a:pt x="269141" y="1182145"/>
                        <a:pt x="249707" y="1143621"/>
                        <a:pt x="230149" y="1105096"/>
                      </a:cubicBezTo>
                      <a:cubicBezTo>
                        <a:pt x="246530" y="1102171"/>
                        <a:pt x="263223" y="1102607"/>
                        <a:pt x="279293" y="1107524"/>
                      </a:cubicBezTo>
                      <a:cubicBezTo>
                        <a:pt x="284276" y="1120967"/>
                        <a:pt x="295737" y="1131920"/>
                        <a:pt x="311122" y="1130676"/>
                      </a:cubicBezTo>
                      <a:cubicBezTo>
                        <a:pt x="323019" y="1130613"/>
                        <a:pt x="331926" y="1122274"/>
                        <a:pt x="337657" y="1112565"/>
                      </a:cubicBezTo>
                      <a:cubicBezTo>
                        <a:pt x="358274" y="1082131"/>
                        <a:pt x="329310" y="1055432"/>
                        <a:pt x="297357" y="1063336"/>
                      </a:cubicBezTo>
                      <a:cubicBezTo>
                        <a:pt x="289820" y="1065390"/>
                        <a:pt x="284588" y="1069622"/>
                        <a:pt x="281162" y="1075036"/>
                      </a:cubicBezTo>
                      <a:cubicBezTo>
                        <a:pt x="263410" y="1068501"/>
                        <a:pt x="242731" y="1065390"/>
                        <a:pt x="234198" y="1067194"/>
                      </a:cubicBezTo>
                      <a:cubicBezTo>
                        <a:pt x="226848" y="1067817"/>
                        <a:pt x="219560" y="1068875"/>
                        <a:pt x="212397" y="1070368"/>
                      </a:cubicBezTo>
                      <a:cubicBezTo>
                        <a:pt x="182562" y="1011991"/>
                        <a:pt x="152228" y="953862"/>
                        <a:pt x="119901" y="896853"/>
                      </a:cubicBezTo>
                      <a:cubicBezTo>
                        <a:pt x="127126" y="894488"/>
                        <a:pt x="134663" y="893119"/>
                        <a:pt x="142449" y="893617"/>
                      </a:cubicBezTo>
                      <a:cubicBezTo>
                        <a:pt x="144130" y="893679"/>
                        <a:pt x="146061" y="893928"/>
                        <a:pt x="147992" y="894302"/>
                      </a:cubicBezTo>
                      <a:cubicBezTo>
                        <a:pt x="150359" y="901894"/>
                        <a:pt x="156027" y="908678"/>
                        <a:pt x="165869" y="912350"/>
                      </a:cubicBezTo>
                      <a:cubicBezTo>
                        <a:pt x="197760" y="924984"/>
                        <a:pt x="222238" y="873515"/>
                        <a:pt x="186112" y="863183"/>
                      </a:cubicBezTo>
                      <a:cubicBezTo>
                        <a:pt x="172222" y="854533"/>
                        <a:pt x="160574" y="858018"/>
                        <a:pt x="153598" y="866233"/>
                      </a:cubicBezTo>
                      <a:cubicBezTo>
                        <a:pt x="145252" y="862437"/>
                        <a:pt x="135161" y="860943"/>
                        <a:pt x="127500" y="861254"/>
                      </a:cubicBezTo>
                      <a:cubicBezTo>
                        <a:pt x="118842" y="861876"/>
                        <a:pt x="110433" y="863557"/>
                        <a:pt x="102211" y="866046"/>
                      </a:cubicBezTo>
                      <a:cubicBezTo>
                        <a:pt x="91249" y="847375"/>
                        <a:pt x="80099" y="828767"/>
                        <a:pt x="68638" y="810407"/>
                      </a:cubicBezTo>
                      <a:cubicBezTo>
                        <a:pt x="93802" y="802814"/>
                        <a:pt x="112862" y="782898"/>
                        <a:pt x="134974" y="768895"/>
                      </a:cubicBezTo>
                      <a:close/>
                      <a:moveTo>
                        <a:pt x="862986" y="2537903"/>
                      </a:moveTo>
                      <a:cubicBezTo>
                        <a:pt x="869776" y="2533235"/>
                        <a:pt x="877562" y="2529501"/>
                        <a:pt x="886095" y="2526700"/>
                      </a:cubicBezTo>
                      <a:cubicBezTo>
                        <a:pt x="915183" y="2586323"/>
                        <a:pt x="944271" y="2645883"/>
                        <a:pt x="973484" y="2705443"/>
                      </a:cubicBezTo>
                      <a:cubicBezTo>
                        <a:pt x="978591" y="2715837"/>
                        <a:pt x="983637" y="2726355"/>
                        <a:pt x="988495" y="2736873"/>
                      </a:cubicBezTo>
                      <a:cubicBezTo>
                        <a:pt x="978841" y="2741416"/>
                        <a:pt x="969747" y="2747017"/>
                        <a:pt x="961525" y="2753676"/>
                      </a:cubicBezTo>
                      <a:cubicBezTo>
                        <a:pt x="928575" y="2681793"/>
                        <a:pt x="896310" y="2609599"/>
                        <a:pt x="862986" y="2537903"/>
                      </a:cubicBezTo>
                      <a:close/>
                      <a:moveTo>
                        <a:pt x="364627" y="1521645"/>
                      </a:moveTo>
                      <a:cubicBezTo>
                        <a:pt x="342453" y="1476088"/>
                        <a:pt x="319656" y="1431091"/>
                        <a:pt x="296422" y="1386218"/>
                      </a:cubicBezTo>
                      <a:cubicBezTo>
                        <a:pt x="304021" y="1376883"/>
                        <a:pt x="313240" y="1369539"/>
                        <a:pt x="323455" y="1364000"/>
                      </a:cubicBezTo>
                      <a:cubicBezTo>
                        <a:pt x="363879" y="1447645"/>
                        <a:pt x="404304" y="1531291"/>
                        <a:pt x="444666" y="1614937"/>
                      </a:cubicBezTo>
                      <a:cubicBezTo>
                        <a:pt x="434825" y="1619854"/>
                        <a:pt x="425855" y="1625704"/>
                        <a:pt x="417696" y="1632176"/>
                      </a:cubicBezTo>
                      <a:cubicBezTo>
                        <a:pt x="410906" y="1618360"/>
                        <a:pt x="404179" y="1604481"/>
                        <a:pt x="397577" y="1590540"/>
                      </a:cubicBezTo>
                      <a:cubicBezTo>
                        <a:pt x="389978" y="1574234"/>
                        <a:pt x="382254" y="1557991"/>
                        <a:pt x="374468" y="1541871"/>
                      </a:cubicBezTo>
                      <a:cubicBezTo>
                        <a:pt x="375216" y="1533967"/>
                        <a:pt x="372039" y="1525814"/>
                        <a:pt x="364627" y="1521645"/>
                      </a:cubicBezTo>
                      <a:close/>
                      <a:moveTo>
                        <a:pt x="213456" y="1228449"/>
                      </a:moveTo>
                      <a:cubicBezTo>
                        <a:pt x="197261" y="1197580"/>
                        <a:pt x="181690" y="1165777"/>
                        <a:pt x="165495" y="1134223"/>
                      </a:cubicBezTo>
                      <a:cubicBezTo>
                        <a:pt x="167924" y="1132356"/>
                        <a:pt x="170353" y="1130613"/>
                        <a:pt x="172907" y="1128995"/>
                      </a:cubicBezTo>
                      <a:cubicBezTo>
                        <a:pt x="182001" y="1122958"/>
                        <a:pt x="191905" y="1117668"/>
                        <a:pt x="202182" y="1113436"/>
                      </a:cubicBezTo>
                      <a:cubicBezTo>
                        <a:pt x="237063" y="1185195"/>
                        <a:pt x="271819" y="1257015"/>
                        <a:pt x="306575" y="1328836"/>
                      </a:cubicBezTo>
                      <a:cubicBezTo>
                        <a:pt x="295800" y="1334251"/>
                        <a:pt x="285958" y="1341159"/>
                        <a:pt x="277300" y="1349250"/>
                      </a:cubicBezTo>
                      <a:cubicBezTo>
                        <a:pt x="256247" y="1309169"/>
                        <a:pt x="234945" y="1268965"/>
                        <a:pt x="213456" y="1228449"/>
                      </a:cubicBezTo>
                      <a:close/>
                      <a:moveTo>
                        <a:pt x="80037" y="993444"/>
                      </a:moveTo>
                      <a:cubicBezTo>
                        <a:pt x="70756" y="982055"/>
                        <a:pt x="62659" y="968861"/>
                        <a:pt x="52817" y="957596"/>
                      </a:cubicBezTo>
                      <a:cubicBezTo>
                        <a:pt x="62347" y="939299"/>
                        <a:pt x="77047" y="923117"/>
                        <a:pt x="92993" y="911043"/>
                      </a:cubicBezTo>
                      <a:cubicBezTo>
                        <a:pt x="95546" y="909238"/>
                        <a:pt x="98225" y="907558"/>
                        <a:pt x="100903" y="905940"/>
                      </a:cubicBezTo>
                      <a:cubicBezTo>
                        <a:pt x="128995" y="963446"/>
                        <a:pt x="156962" y="1020953"/>
                        <a:pt x="184928" y="1078459"/>
                      </a:cubicBezTo>
                      <a:cubicBezTo>
                        <a:pt x="171350" y="1083563"/>
                        <a:pt x="158394" y="1090346"/>
                        <a:pt x="146560" y="1098624"/>
                      </a:cubicBezTo>
                      <a:cubicBezTo>
                        <a:pt x="126752" y="1061904"/>
                        <a:pt x="105263" y="1026243"/>
                        <a:pt x="80037" y="993444"/>
                      </a:cubicBezTo>
                      <a:close/>
                      <a:moveTo>
                        <a:pt x="57987" y="878494"/>
                      </a:moveTo>
                      <a:cubicBezTo>
                        <a:pt x="58361" y="860756"/>
                        <a:pt x="61475" y="842085"/>
                        <a:pt x="62223" y="823726"/>
                      </a:cubicBezTo>
                      <a:cubicBezTo>
                        <a:pt x="69137" y="840405"/>
                        <a:pt x="76798" y="856960"/>
                        <a:pt x="84833" y="873017"/>
                      </a:cubicBezTo>
                      <a:cubicBezTo>
                        <a:pt x="75178" y="877622"/>
                        <a:pt x="65960" y="883410"/>
                        <a:pt x="57489" y="890256"/>
                      </a:cubicBezTo>
                      <a:cubicBezTo>
                        <a:pt x="57800" y="885775"/>
                        <a:pt x="57925" y="881668"/>
                        <a:pt x="57987" y="878494"/>
                      </a:cubicBezTo>
                      <a:close/>
                      <a:moveTo>
                        <a:pt x="68701" y="1056179"/>
                      </a:moveTo>
                      <a:cubicBezTo>
                        <a:pt x="53191" y="1050702"/>
                        <a:pt x="47834" y="1033027"/>
                        <a:pt x="44284" y="1018525"/>
                      </a:cubicBezTo>
                      <a:cubicBezTo>
                        <a:pt x="41045" y="1005954"/>
                        <a:pt x="41232" y="993506"/>
                        <a:pt x="43973" y="981495"/>
                      </a:cubicBezTo>
                      <a:cubicBezTo>
                        <a:pt x="44284" y="982117"/>
                        <a:pt x="44658" y="982740"/>
                        <a:pt x="45031" y="983362"/>
                      </a:cubicBezTo>
                      <a:cubicBezTo>
                        <a:pt x="60230" y="1007572"/>
                        <a:pt x="74244" y="1032280"/>
                        <a:pt x="87636" y="1057423"/>
                      </a:cubicBezTo>
                      <a:cubicBezTo>
                        <a:pt x="81220" y="1057921"/>
                        <a:pt x="74742" y="1058419"/>
                        <a:pt x="68701" y="1056179"/>
                      </a:cubicBezTo>
                      <a:close/>
                      <a:moveTo>
                        <a:pt x="160014" y="1263115"/>
                      </a:moveTo>
                      <a:cubicBezTo>
                        <a:pt x="113423" y="1245688"/>
                        <a:pt x="117409" y="1198140"/>
                        <a:pt x="140082" y="1162541"/>
                      </a:cubicBezTo>
                      <a:cubicBezTo>
                        <a:pt x="157086" y="1198202"/>
                        <a:pt x="173841" y="1233988"/>
                        <a:pt x="191406" y="1269400"/>
                      </a:cubicBezTo>
                      <a:cubicBezTo>
                        <a:pt x="180631" y="1269214"/>
                        <a:pt x="169917" y="1268218"/>
                        <a:pt x="160014" y="1263115"/>
                      </a:cubicBezTo>
                      <a:close/>
                      <a:moveTo>
                        <a:pt x="297357" y="1504405"/>
                      </a:moveTo>
                      <a:cubicBezTo>
                        <a:pt x="277487" y="1487228"/>
                        <a:pt x="272380" y="1460840"/>
                        <a:pt x="276241" y="1435447"/>
                      </a:cubicBezTo>
                      <a:cubicBezTo>
                        <a:pt x="288948" y="1461026"/>
                        <a:pt x="301530" y="1486668"/>
                        <a:pt x="313987" y="1512371"/>
                      </a:cubicBezTo>
                      <a:cubicBezTo>
                        <a:pt x="308132" y="1510380"/>
                        <a:pt x="302464" y="1507890"/>
                        <a:pt x="297357" y="1504405"/>
                      </a:cubicBezTo>
                      <a:close/>
                      <a:moveTo>
                        <a:pt x="456750" y="1835627"/>
                      </a:moveTo>
                      <a:cubicBezTo>
                        <a:pt x="401314" y="1817019"/>
                        <a:pt x="389729" y="1757209"/>
                        <a:pt x="409536" y="1709038"/>
                      </a:cubicBezTo>
                      <a:cubicBezTo>
                        <a:pt x="412090" y="1714142"/>
                        <a:pt x="414581" y="1719245"/>
                        <a:pt x="417073" y="1724348"/>
                      </a:cubicBezTo>
                      <a:cubicBezTo>
                        <a:pt x="435883" y="1763060"/>
                        <a:pt x="455504" y="1801335"/>
                        <a:pt x="475249" y="1839548"/>
                      </a:cubicBezTo>
                      <a:cubicBezTo>
                        <a:pt x="468522" y="1838801"/>
                        <a:pt x="461982" y="1837930"/>
                        <a:pt x="456750" y="1835627"/>
                      </a:cubicBezTo>
                      <a:close/>
                      <a:moveTo>
                        <a:pt x="436008" y="1669083"/>
                      </a:moveTo>
                      <a:cubicBezTo>
                        <a:pt x="443296" y="1661303"/>
                        <a:pt x="451829" y="1654519"/>
                        <a:pt x="461172" y="1648918"/>
                      </a:cubicBezTo>
                      <a:cubicBezTo>
                        <a:pt x="510379" y="1750924"/>
                        <a:pt x="559648" y="1852991"/>
                        <a:pt x="608917" y="1954997"/>
                      </a:cubicBezTo>
                      <a:cubicBezTo>
                        <a:pt x="601007" y="1957984"/>
                        <a:pt x="593408" y="1961594"/>
                        <a:pt x="586058" y="1965764"/>
                      </a:cubicBezTo>
                      <a:cubicBezTo>
                        <a:pt x="537349" y="1866497"/>
                        <a:pt x="485526" y="1768599"/>
                        <a:pt x="436008" y="1669083"/>
                      </a:cubicBezTo>
                      <a:close/>
                      <a:moveTo>
                        <a:pt x="565628" y="2127641"/>
                      </a:moveTo>
                      <a:cubicBezTo>
                        <a:pt x="546007" y="2098887"/>
                        <a:pt x="554976" y="2060736"/>
                        <a:pt x="571171" y="2032170"/>
                      </a:cubicBezTo>
                      <a:cubicBezTo>
                        <a:pt x="590729" y="2072997"/>
                        <a:pt x="610412" y="2113762"/>
                        <a:pt x="630157" y="2154464"/>
                      </a:cubicBezTo>
                      <a:cubicBezTo>
                        <a:pt x="606363" y="2155834"/>
                        <a:pt x="580763" y="2145751"/>
                        <a:pt x="565628" y="2127641"/>
                      </a:cubicBezTo>
                      <a:close/>
                      <a:moveTo>
                        <a:pt x="603124" y="2001674"/>
                      </a:moveTo>
                      <a:cubicBezTo>
                        <a:pt x="610287" y="1997131"/>
                        <a:pt x="617886" y="1993272"/>
                        <a:pt x="625797" y="1990098"/>
                      </a:cubicBezTo>
                      <a:cubicBezTo>
                        <a:pt x="661238" y="2063475"/>
                        <a:pt x="696742" y="2136851"/>
                        <a:pt x="732246" y="2210228"/>
                      </a:cubicBezTo>
                      <a:cubicBezTo>
                        <a:pt x="724647" y="2213278"/>
                        <a:pt x="717234" y="2216825"/>
                        <a:pt x="710071" y="2220933"/>
                      </a:cubicBezTo>
                      <a:cubicBezTo>
                        <a:pt x="674007" y="2148054"/>
                        <a:pt x="637694" y="2075300"/>
                        <a:pt x="603124" y="2001674"/>
                      </a:cubicBezTo>
                      <a:close/>
                      <a:moveTo>
                        <a:pt x="757783" y="2421272"/>
                      </a:moveTo>
                      <a:cubicBezTo>
                        <a:pt x="735422" y="2422392"/>
                        <a:pt x="711504" y="2417351"/>
                        <a:pt x="695621" y="2400423"/>
                      </a:cubicBezTo>
                      <a:cubicBezTo>
                        <a:pt x="664540" y="2361151"/>
                        <a:pt x="670644" y="2319329"/>
                        <a:pt x="694998" y="2287277"/>
                      </a:cubicBezTo>
                      <a:cubicBezTo>
                        <a:pt x="716861" y="2332025"/>
                        <a:pt x="738724" y="2376773"/>
                        <a:pt x="760462" y="2421583"/>
                      </a:cubicBezTo>
                      <a:cubicBezTo>
                        <a:pt x="759590" y="2421459"/>
                        <a:pt x="758718" y="2421272"/>
                        <a:pt x="757783" y="2421272"/>
                      </a:cubicBezTo>
                      <a:close/>
                      <a:moveTo>
                        <a:pt x="727761" y="2256843"/>
                      </a:moveTo>
                      <a:cubicBezTo>
                        <a:pt x="734488" y="2252362"/>
                        <a:pt x="741651" y="2248441"/>
                        <a:pt x="749125" y="2245143"/>
                      </a:cubicBezTo>
                      <a:cubicBezTo>
                        <a:pt x="788989" y="2327357"/>
                        <a:pt x="828915" y="2409509"/>
                        <a:pt x="868904" y="2491661"/>
                      </a:cubicBezTo>
                      <a:cubicBezTo>
                        <a:pt x="866474" y="2492284"/>
                        <a:pt x="864108" y="2492906"/>
                        <a:pt x="861741" y="2493590"/>
                      </a:cubicBezTo>
                      <a:cubicBezTo>
                        <a:pt x="855948" y="2495209"/>
                        <a:pt x="850467" y="2497511"/>
                        <a:pt x="845297" y="2500188"/>
                      </a:cubicBezTo>
                      <a:cubicBezTo>
                        <a:pt x="828293" y="2464215"/>
                        <a:pt x="810914" y="2428367"/>
                        <a:pt x="792976" y="2392768"/>
                      </a:cubicBezTo>
                      <a:cubicBezTo>
                        <a:pt x="771923" y="2347148"/>
                        <a:pt x="749935" y="2301902"/>
                        <a:pt x="727761" y="2256843"/>
                      </a:cubicBezTo>
                      <a:close/>
                      <a:moveTo>
                        <a:pt x="852148" y="2659139"/>
                      </a:moveTo>
                      <a:cubicBezTo>
                        <a:pt x="832964" y="2627337"/>
                        <a:pt x="828479" y="2599206"/>
                        <a:pt x="834646" y="2576801"/>
                      </a:cubicBezTo>
                      <a:cubicBezTo>
                        <a:pt x="850903" y="2612400"/>
                        <a:pt x="867160" y="2647999"/>
                        <a:pt x="883354" y="2683660"/>
                      </a:cubicBezTo>
                      <a:cubicBezTo>
                        <a:pt x="871084" y="2678121"/>
                        <a:pt x="859623" y="2671462"/>
                        <a:pt x="852148" y="2659139"/>
                      </a:cubicBezTo>
                      <a:close/>
                      <a:moveTo>
                        <a:pt x="975664" y="2913437"/>
                      </a:moveTo>
                      <a:cubicBezTo>
                        <a:pt x="958597" y="2891032"/>
                        <a:pt x="953116" y="2866324"/>
                        <a:pt x="956417" y="2843235"/>
                      </a:cubicBezTo>
                      <a:cubicBezTo>
                        <a:pt x="968999" y="2870370"/>
                        <a:pt x="981643" y="2897443"/>
                        <a:pt x="994412" y="2924515"/>
                      </a:cubicBezTo>
                      <a:cubicBezTo>
                        <a:pt x="987374" y="2922835"/>
                        <a:pt x="980834" y="2919785"/>
                        <a:pt x="975664" y="2913437"/>
                      </a:cubicBezTo>
                      <a:close/>
                      <a:moveTo>
                        <a:pt x="2735588" y="2366379"/>
                      </a:moveTo>
                      <a:cubicBezTo>
                        <a:pt x="2588278" y="2425068"/>
                        <a:pt x="2444769" y="2492595"/>
                        <a:pt x="2297771" y="2552217"/>
                      </a:cubicBezTo>
                      <a:cubicBezTo>
                        <a:pt x="2074721" y="2644949"/>
                        <a:pt x="1852667" y="2739984"/>
                        <a:pt x="1629866" y="2833277"/>
                      </a:cubicBezTo>
                      <a:cubicBezTo>
                        <a:pt x="1460881" y="2893522"/>
                        <a:pt x="1301052" y="2976047"/>
                        <a:pt x="1142157" y="3058573"/>
                      </a:cubicBezTo>
                      <a:cubicBezTo>
                        <a:pt x="1132565" y="3063552"/>
                        <a:pt x="1122724" y="3068219"/>
                        <a:pt x="1113069" y="3073074"/>
                      </a:cubicBezTo>
                      <a:cubicBezTo>
                        <a:pt x="1104162" y="3055523"/>
                        <a:pt x="1096127" y="3037599"/>
                        <a:pt x="1087594" y="3019861"/>
                      </a:cubicBezTo>
                      <a:cubicBezTo>
                        <a:pt x="1054146" y="2952086"/>
                        <a:pt x="1023002" y="2883253"/>
                        <a:pt x="990052" y="2815228"/>
                      </a:cubicBezTo>
                      <a:cubicBezTo>
                        <a:pt x="986564" y="2807822"/>
                        <a:pt x="983138" y="2800354"/>
                        <a:pt x="979713" y="2792948"/>
                      </a:cubicBezTo>
                      <a:cubicBezTo>
                        <a:pt x="986751" y="2784795"/>
                        <a:pt x="995097" y="2777637"/>
                        <a:pt x="1004565" y="2771912"/>
                      </a:cubicBezTo>
                      <a:cubicBezTo>
                        <a:pt x="1034650" y="2838940"/>
                        <a:pt x="1062679" y="2907089"/>
                        <a:pt x="1097124" y="2971753"/>
                      </a:cubicBezTo>
                      <a:cubicBezTo>
                        <a:pt x="1131382" y="3008286"/>
                        <a:pt x="1192984" y="2965654"/>
                        <a:pt x="1230605" y="2951775"/>
                      </a:cubicBezTo>
                      <a:cubicBezTo>
                        <a:pt x="1400275" y="2866200"/>
                        <a:pt x="1573932" y="2789151"/>
                        <a:pt x="1748149" y="2713160"/>
                      </a:cubicBezTo>
                      <a:cubicBezTo>
                        <a:pt x="1897514" y="2644389"/>
                        <a:pt x="2048872" y="2580597"/>
                        <a:pt x="2204091" y="2526016"/>
                      </a:cubicBezTo>
                      <a:cubicBezTo>
                        <a:pt x="2349656" y="2470127"/>
                        <a:pt x="2492107" y="2406771"/>
                        <a:pt x="2635243" y="2345032"/>
                      </a:cubicBezTo>
                      <a:cubicBezTo>
                        <a:pt x="2668380" y="2331153"/>
                        <a:pt x="2700208" y="2314599"/>
                        <a:pt x="2732348" y="2298666"/>
                      </a:cubicBezTo>
                      <a:cubicBezTo>
                        <a:pt x="2733034" y="2298293"/>
                        <a:pt x="2733781" y="2297982"/>
                        <a:pt x="2734466" y="2297670"/>
                      </a:cubicBezTo>
                      <a:cubicBezTo>
                        <a:pt x="2735774" y="2320636"/>
                        <a:pt x="2737518" y="2343539"/>
                        <a:pt x="2735588" y="23663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14"/>
                <p:cNvSpPr/>
                <p:nvPr/>
              </p:nvSpPr>
              <p:spPr>
                <a:xfrm>
                  <a:off x="14848144" y="784054"/>
                  <a:ext cx="2132280" cy="2452594"/>
                </a:xfrm>
                <a:custGeom>
                  <a:rect b="b" l="l" r="r" t="t"/>
                  <a:pathLst>
                    <a:path extrusionOk="0" h="2452594" w="2132280">
                      <a:moveTo>
                        <a:pt x="241944" y="1031104"/>
                      </a:moveTo>
                      <a:cubicBezTo>
                        <a:pt x="361287" y="1248060"/>
                        <a:pt x="479695" y="1465514"/>
                        <a:pt x="596358" y="1683902"/>
                      </a:cubicBezTo>
                      <a:cubicBezTo>
                        <a:pt x="689664" y="1861276"/>
                        <a:pt x="774873" y="2044624"/>
                        <a:pt x="858463" y="2226915"/>
                      </a:cubicBezTo>
                      <a:cubicBezTo>
                        <a:pt x="885558" y="2282056"/>
                        <a:pt x="912341" y="2337446"/>
                        <a:pt x="941678" y="2391530"/>
                      </a:cubicBezTo>
                      <a:cubicBezTo>
                        <a:pt x="947845" y="2403541"/>
                        <a:pt x="955381" y="2417482"/>
                        <a:pt x="961984" y="2430054"/>
                      </a:cubicBezTo>
                      <a:cubicBezTo>
                        <a:pt x="966469" y="2438954"/>
                        <a:pt x="970891" y="2449347"/>
                        <a:pt x="981604" y="2451837"/>
                      </a:cubicBezTo>
                      <a:cubicBezTo>
                        <a:pt x="991695" y="2454762"/>
                        <a:pt x="1001225" y="2448850"/>
                        <a:pt x="1005460" y="2440386"/>
                      </a:cubicBezTo>
                      <a:cubicBezTo>
                        <a:pt x="1009135" y="2440759"/>
                        <a:pt x="1012997" y="2440448"/>
                        <a:pt x="1016361" y="2439763"/>
                      </a:cubicBezTo>
                      <a:cubicBezTo>
                        <a:pt x="1074848" y="2426444"/>
                        <a:pt x="1130159" y="2401986"/>
                        <a:pt x="1185595" y="2379518"/>
                      </a:cubicBezTo>
                      <a:cubicBezTo>
                        <a:pt x="1263952" y="2351699"/>
                        <a:pt x="1341499" y="2321078"/>
                        <a:pt x="1418487" y="2289587"/>
                      </a:cubicBezTo>
                      <a:cubicBezTo>
                        <a:pt x="1616871" y="2224861"/>
                        <a:pt x="1805165" y="2130199"/>
                        <a:pt x="1998816" y="2052715"/>
                      </a:cubicBezTo>
                      <a:cubicBezTo>
                        <a:pt x="1998816" y="2052715"/>
                        <a:pt x="1997570" y="2053213"/>
                        <a:pt x="1996760" y="2053462"/>
                      </a:cubicBezTo>
                      <a:cubicBezTo>
                        <a:pt x="2040611" y="2036844"/>
                        <a:pt x="2087388" y="2021846"/>
                        <a:pt x="2125072" y="1993652"/>
                      </a:cubicBezTo>
                      <a:cubicBezTo>
                        <a:pt x="2142824" y="1971310"/>
                        <a:pt x="2123515" y="1943428"/>
                        <a:pt x="2112864" y="1922267"/>
                      </a:cubicBezTo>
                      <a:cubicBezTo>
                        <a:pt x="2099534" y="1900796"/>
                        <a:pt x="2085831" y="1878391"/>
                        <a:pt x="2068951" y="1859097"/>
                      </a:cubicBezTo>
                      <a:cubicBezTo>
                        <a:pt x="2057179" y="1834078"/>
                        <a:pt x="2044099" y="1809744"/>
                        <a:pt x="2032389" y="1784663"/>
                      </a:cubicBezTo>
                      <a:cubicBezTo>
                        <a:pt x="1982310" y="1675189"/>
                        <a:pt x="1931546" y="1566026"/>
                        <a:pt x="1882900" y="1455868"/>
                      </a:cubicBezTo>
                      <a:cubicBezTo>
                        <a:pt x="1776015" y="1212274"/>
                        <a:pt x="1670936" y="967934"/>
                        <a:pt x="1553774" y="729009"/>
                      </a:cubicBezTo>
                      <a:cubicBezTo>
                        <a:pt x="1462025" y="527114"/>
                        <a:pt x="1362241" y="329078"/>
                        <a:pt x="1263142" y="130730"/>
                      </a:cubicBezTo>
                      <a:cubicBezTo>
                        <a:pt x="1244145" y="93949"/>
                        <a:pt x="1229943" y="53433"/>
                        <a:pt x="1205153" y="20198"/>
                      </a:cubicBezTo>
                      <a:cubicBezTo>
                        <a:pt x="1204530" y="8871"/>
                        <a:pt x="1194377" y="-1896"/>
                        <a:pt x="1181671" y="283"/>
                      </a:cubicBezTo>
                      <a:cubicBezTo>
                        <a:pt x="1139752" y="14659"/>
                        <a:pt x="1098580" y="33081"/>
                        <a:pt x="1057595" y="50321"/>
                      </a:cubicBezTo>
                      <a:cubicBezTo>
                        <a:pt x="955132" y="94011"/>
                        <a:pt x="854289" y="141373"/>
                        <a:pt x="750394" y="181577"/>
                      </a:cubicBezTo>
                      <a:cubicBezTo>
                        <a:pt x="671975" y="213193"/>
                        <a:pt x="591936" y="240951"/>
                        <a:pt x="515074" y="276363"/>
                      </a:cubicBezTo>
                      <a:cubicBezTo>
                        <a:pt x="390001" y="327397"/>
                        <a:pt x="280500" y="407807"/>
                        <a:pt x="157919" y="463882"/>
                      </a:cubicBezTo>
                      <a:cubicBezTo>
                        <a:pt x="120360" y="481557"/>
                        <a:pt x="83673" y="501037"/>
                        <a:pt x="46238" y="519085"/>
                      </a:cubicBezTo>
                      <a:cubicBezTo>
                        <a:pt x="34653" y="525620"/>
                        <a:pt x="19766" y="528545"/>
                        <a:pt x="10797" y="538752"/>
                      </a:cubicBezTo>
                      <a:cubicBezTo>
                        <a:pt x="10672" y="539437"/>
                        <a:pt x="10672" y="539997"/>
                        <a:pt x="10672" y="540681"/>
                      </a:cubicBezTo>
                      <a:cubicBezTo>
                        <a:pt x="10610" y="540619"/>
                        <a:pt x="10548" y="540619"/>
                        <a:pt x="10485" y="540557"/>
                      </a:cubicBezTo>
                      <a:cubicBezTo>
                        <a:pt x="6686" y="539126"/>
                        <a:pt x="1952" y="540868"/>
                        <a:pt x="457" y="544976"/>
                      </a:cubicBezTo>
                      <a:cubicBezTo>
                        <a:pt x="-2159" y="559415"/>
                        <a:pt x="7122" y="573356"/>
                        <a:pt x="11357" y="587048"/>
                      </a:cubicBezTo>
                      <a:cubicBezTo>
                        <a:pt x="73271" y="742265"/>
                        <a:pt x="165331" y="882982"/>
                        <a:pt x="241944" y="1031104"/>
                      </a:cubicBezTo>
                      <a:close/>
                      <a:moveTo>
                        <a:pt x="157794" y="501410"/>
                      </a:moveTo>
                      <a:cubicBezTo>
                        <a:pt x="279317" y="452804"/>
                        <a:pt x="385641" y="374261"/>
                        <a:pt x="506291" y="323788"/>
                      </a:cubicBezTo>
                      <a:cubicBezTo>
                        <a:pt x="634540" y="265348"/>
                        <a:pt x="769143" y="222653"/>
                        <a:pt x="898015" y="165645"/>
                      </a:cubicBezTo>
                      <a:cubicBezTo>
                        <a:pt x="974441" y="132660"/>
                        <a:pt x="1050556" y="98430"/>
                        <a:pt x="1127481" y="66565"/>
                      </a:cubicBezTo>
                      <a:cubicBezTo>
                        <a:pt x="1148160" y="56544"/>
                        <a:pt x="1172141" y="51877"/>
                        <a:pt x="1191761" y="40052"/>
                      </a:cubicBezTo>
                      <a:cubicBezTo>
                        <a:pt x="1194751" y="51130"/>
                        <a:pt x="1199983" y="63702"/>
                        <a:pt x="1202911" y="71543"/>
                      </a:cubicBezTo>
                      <a:cubicBezTo>
                        <a:pt x="1220849" y="117598"/>
                        <a:pt x="1240470" y="162906"/>
                        <a:pt x="1261648" y="207592"/>
                      </a:cubicBezTo>
                      <a:cubicBezTo>
                        <a:pt x="1359750" y="406873"/>
                        <a:pt x="1453803" y="608083"/>
                        <a:pt x="1546424" y="809978"/>
                      </a:cubicBezTo>
                      <a:cubicBezTo>
                        <a:pt x="1683207" y="1087802"/>
                        <a:pt x="1796819" y="1376143"/>
                        <a:pt x="1927310" y="1656891"/>
                      </a:cubicBezTo>
                      <a:cubicBezTo>
                        <a:pt x="1954841" y="1715580"/>
                        <a:pt x="1980317" y="1775389"/>
                        <a:pt x="2009093" y="1833518"/>
                      </a:cubicBezTo>
                      <a:cubicBezTo>
                        <a:pt x="2017440" y="1850384"/>
                        <a:pt x="2025724" y="1867313"/>
                        <a:pt x="2033946" y="1884241"/>
                      </a:cubicBezTo>
                      <a:cubicBezTo>
                        <a:pt x="2036001" y="1888411"/>
                        <a:pt x="2038991" y="1891771"/>
                        <a:pt x="2042915" y="1894012"/>
                      </a:cubicBezTo>
                      <a:cubicBezTo>
                        <a:pt x="2051199" y="1921707"/>
                        <a:pt x="2062411" y="1949091"/>
                        <a:pt x="2073810" y="1975604"/>
                      </a:cubicBezTo>
                      <a:cubicBezTo>
                        <a:pt x="2029773" y="1998694"/>
                        <a:pt x="1984241" y="2011701"/>
                        <a:pt x="1937027" y="2031741"/>
                      </a:cubicBezTo>
                      <a:cubicBezTo>
                        <a:pt x="1809650" y="2087878"/>
                        <a:pt x="1681961" y="2143082"/>
                        <a:pt x="1553525" y="2196668"/>
                      </a:cubicBezTo>
                      <a:cubicBezTo>
                        <a:pt x="1499584" y="2221064"/>
                        <a:pt x="1442778" y="2237744"/>
                        <a:pt x="1387530" y="2258842"/>
                      </a:cubicBezTo>
                      <a:cubicBezTo>
                        <a:pt x="1323125" y="2285728"/>
                        <a:pt x="1259156" y="2313485"/>
                        <a:pt x="1193318" y="2336824"/>
                      </a:cubicBezTo>
                      <a:cubicBezTo>
                        <a:pt x="1129848" y="2363710"/>
                        <a:pt x="1066813" y="2391468"/>
                        <a:pt x="1002284" y="2415802"/>
                      </a:cubicBezTo>
                      <a:cubicBezTo>
                        <a:pt x="988331" y="2388667"/>
                        <a:pt x="973819" y="2361781"/>
                        <a:pt x="959492" y="2334832"/>
                      </a:cubicBezTo>
                      <a:cubicBezTo>
                        <a:pt x="912964" y="2243656"/>
                        <a:pt x="867494" y="2148683"/>
                        <a:pt x="825762" y="2054831"/>
                      </a:cubicBezTo>
                      <a:cubicBezTo>
                        <a:pt x="656839" y="1686080"/>
                        <a:pt x="454842" y="1333573"/>
                        <a:pt x="259323" y="978515"/>
                      </a:cubicBezTo>
                      <a:cubicBezTo>
                        <a:pt x="188876" y="844333"/>
                        <a:pt x="102733" y="718926"/>
                        <a:pt x="36771" y="582380"/>
                      </a:cubicBezTo>
                      <a:cubicBezTo>
                        <a:pt x="30978" y="572733"/>
                        <a:pt x="26991" y="560473"/>
                        <a:pt x="20451" y="550888"/>
                      </a:cubicBezTo>
                      <a:cubicBezTo>
                        <a:pt x="50785" y="554125"/>
                        <a:pt x="141288" y="507260"/>
                        <a:pt x="157794" y="5014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14"/>
                <p:cNvSpPr/>
                <p:nvPr/>
              </p:nvSpPr>
              <p:spPr>
                <a:xfrm>
                  <a:off x="14953667" y="923604"/>
                  <a:ext cx="1875820" cy="2182888"/>
                </a:xfrm>
                <a:custGeom>
                  <a:rect b="b" l="l" r="r" t="t"/>
                  <a:pathLst>
                    <a:path extrusionOk="0" h="2182888" w="1875820">
                      <a:moveTo>
                        <a:pt x="247291" y="914520"/>
                      </a:moveTo>
                      <a:cubicBezTo>
                        <a:pt x="330880" y="1053120"/>
                        <a:pt x="419764" y="1188671"/>
                        <a:pt x="496813" y="1331068"/>
                      </a:cubicBezTo>
                      <a:cubicBezTo>
                        <a:pt x="566513" y="1470789"/>
                        <a:pt x="643811" y="1603601"/>
                        <a:pt x="711642" y="1744754"/>
                      </a:cubicBezTo>
                      <a:cubicBezTo>
                        <a:pt x="745588" y="1819437"/>
                        <a:pt x="780718" y="1893747"/>
                        <a:pt x="813543" y="1968991"/>
                      </a:cubicBezTo>
                      <a:cubicBezTo>
                        <a:pt x="839891" y="2028987"/>
                        <a:pt x="865740" y="2089232"/>
                        <a:pt x="895140" y="2147796"/>
                      </a:cubicBezTo>
                      <a:cubicBezTo>
                        <a:pt x="901057" y="2158377"/>
                        <a:pt x="903424" y="2171944"/>
                        <a:pt x="913826" y="2179164"/>
                      </a:cubicBezTo>
                      <a:cubicBezTo>
                        <a:pt x="920055" y="2183894"/>
                        <a:pt x="928090" y="2183831"/>
                        <a:pt x="934443" y="2180595"/>
                      </a:cubicBezTo>
                      <a:cubicBezTo>
                        <a:pt x="939488" y="2182338"/>
                        <a:pt x="946527" y="2181778"/>
                        <a:pt x="953129" y="2178168"/>
                      </a:cubicBezTo>
                      <a:lnTo>
                        <a:pt x="951385" y="2178790"/>
                      </a:lnTo>
                      <a:cubicBezTo>
                        <a:pt x="1027313" y="2148170"/>
                        <a:pt x="1097760" y="2105662"/>
                        <a:pt x="1172006" y="2071370"/>
                      </a:cubicBezTo>
                      <a:cubicBezTo>
                        <a:pt x="1400351" y="1968680"/>
                        <a:pt x="1631561" y="1872214"/>
                        <a:pt x="1860715" y="1771266"/>
                      </a:cubicBezTo>
                      <a:cubicBezTo>
                        <a:pt x="1881332" y="1764731"/>
                        <a:pt x="1878965" y="1740335"/>
                        <a:pt x="1864888" y="1732368"/>
                      </a:cubicBezTo>
                      <a:cubicBezTo>
                        <a:pt x="1863518" y="1730066"/>
                        <a:pt x="1862335" y="1728074"/>
                        <a:pt x="1861774" y="1726829"/>
                      </a:cubicBezTo>
                      <a:cubicBezTo>
                        <a:pt x="1855421" y="1717681"/>
                        <a:pt x="1851434" y="1706665"/>
                        <a:pt x="1845455" y="1697516"/>
                      </a:cubicBezTo>
                      <a:cubicBezTo>
                        <a:pt x="1829696" y="1654075"/>
                        <a:pt x="1810076" y="1611754"/>
                        <a:pt x="1786469" y="1571923"/>
                      </a:cubicBezTo>
                      <a:cubicBezTo>
                        <a:pt x="1752460" y="1500724"/>
                        <a:pt x="1721503" y="1428095"/>
                        <a:pt x="1688180" y="1356523"/>
                      </a:cubicBezTo>
                      <a:cubicBezTo>
                        <a:pt x="1609324" y="1175477"/>
                        <a:pt x="1522932" y="997730"/>
                        <a:pt x="1439903" y="818614"/>
                      </a:cubicBezTo>
                      <a:cubicBezTo>
                        <a:pt x="1390011" y="708455"/>
                        <a:pt x="1343483" y="596616"/>
                        <a:pt x="1287798" y="489196"/>
                      </a:cubicBezTo>
                      <a:cubicBezTo>
                        <a:pt x="1229559" y="368893"/>
                        <a:pt x="1166213" y="250955"/>
                        <a:pt x="1112210" y="128599"/>
                      </a:cubicBezTo>
                      <a:cubicBezTo>
                        <a:pt x="1108660" y="123308"/>
                        <a:pt x="1079198" y="46322"/>
                        <a:pt x="1062692" y="26282"/>
                      </a:cubicBezTo>
                      <a:cubicBezTo>
                        <a:pt x="1065806" y="11594"/>
                        <a:pt x="1051792" y="-5708"/>
                        <a:pt x="1033542" y="1823"/>
                      </a:cubicBezTo>
                      <a:cubicBezTo>
                        <a:pt x="958361" y="33750"/>
                        <a:pt x="881810" y="62379"/>
                        <a:pt x="806069" y="92813"/>
                      </a:cubicBezTo>
                      <a:cubicBezTo>
                        <a:pt x="759478" y="111484"/>
                        <a:pt x="711891" y="127167"/>
                        <a:pt x="665238" y="145900"/>
                      </a:cubicBezTo>
                      <a:cubicBezTo>
                        <a:pt x="605504" y="170670"/>
                        <a:pt x="549135" y="202660"/>
                        <a:pt x="491021" y="230791"/>
                      </a:cubicBezTo>
                      <a:cubicBezTo>
                        <a:pt x="396967" y="275041"/>
                        <a:pt x="301792" y="317050"/>
                        <a:pt x="209794" y="365595"/>
                      </a:cubicBezTo>
                      <a:cubicBezTo>
                        <a:pt x="147071" y="399638"/>
                        <a:pt x="77558" y="420052"/>
                        <a:pt x="14773" y="453099"/>
                      </a:cubicBezTo>
                      <a:cubicBezTo>
                        <a:pt x="13091" y="454219"/>
                        <a:pt x="10787" y="456149"/>
                        <a:pt x="8607" y="458327"/>
                      </a:cubicBezTo>
                      <a:cubicBezTo>
                        <a:pt x="-7463" y="445506"/>
                        <a:pt x="-176" y="478554"/>
                        <a:pt x="23369" y="519817"/>
                      </a:cubicBezTo>
                      <a:cubicBezTo>
                        <a:pt x="96930" y="652007"/>
                        <a:pt x="170740" y="784010"/>
                        <a:pt x="247291" y="914520"/>
                      </a:cubicBezTo>
                      <a:close/>
                      <a:moveTo>
                        <a:pt x="290394" y="366155"/>
                      </a:moveTo>
                      <a:cubicBezTo>
                        <a:pt x="360529" y="332672"/>
                        <a:pt x="432097" y="302238"/>
                        <a:pt x="502544" y="269502"/>
                      </a:cubicBezTo>
                      <a:cubicBezTo>
                        <a:pt x="560346" y="242242"/>
                        <a:pt x="616280" y="210875"/>
                        <a:pt x="675204" y="186105"/>
                      </a:cubicBezTo>
                      <a:cubicBezTo>
                        <a:pt x="800650" y="138868"/>
                        <a:pt x="926844" y="92128"/>
                        <a:pt x="1050795" y="40534"/>
                      </a:cubicBezTo>
                      <a:cubicBezTo>
                        <a:pt x="1051854" y="40036"/>
                        <a:pt x="1052726" y="39414"/>
                        <a:pt x="1053661" y="38854"/>
                      </a:cubicBezTo>
                      <a:cubicBezTo>
                        <a:pt x="1079572" y="142353"/>
                        <a:pt x="1124294" y="240873"/>
                        <a:pt x="1171570" y="336219"/>
                      </a:cubicBezTo>
                      <a:cubicBezTo>
                        <a:pt x="1221213" y="447436"/>
                        <a:pt x="1278642" y="555167"/>
                        <a:pt x="1327163" y="666943"/>
                      </a:cubicBezTo>
                      <a:cubicBezTo>
                        <a:pt x="1421528" y="885891"/>
                        <a:pt x="1527915" y="1099300"/>
                        <a:pt x="1624522" y="1317189"/>
                      </a:cubicBezTo>
                      <a:cubicBezTo>
                        <a:pt x="1664760" y="1406872"/>
                        <a:pt x="1704624" y="1496866"/>
                        <a:pt x="1746231" y="1585926"/>
                      </a:cubicBezTo>
                      <a:cubicBezTo>
                        <a:pt x="1768904" y="1626629"/>
                        <a:pt x="1790891" y="1667394"/>
                        <a:pt x="1805716" y="1712328"/>
                      </a:cubicBezTo>
                      <a:cubicBezTo>
                        <a:pt x="1809141" y="1720668"/>
                        <a:pt x="1811882" y="1734236"/>
                        <a:pt x="1818796" y="1742949"/>
                      </a:cubicBezTo>
                      <a:cubicBezTo>
                        <a:pt x="1724805" y="1782095"/>
                        <a:pt x="1632807" y="1826345"/>
                        <a:pt x="1539376" y="1866861"/>
                      </a:cubicBezTo>
                      <a:cubicBezTo>
                        <a:pt x="1396614" y="1929969"/>
                        <a:pt x="1251920" y="1989280"/>
                        <a:pt x="1112958" y="2060417"/>
                      </a:cubicBezTo>
                      <a:cubicBezTo>
                        <a:pt x="1056962" y="2091535"/>
                        <a:pt x="998536" y="2119292"/>
                        <a:pt x="944222" y="2153336"/>
                      </a:cubicBezTo>
                      <a:cubicBezTo>
                        <a:pt x="942353" y="2147423"/>
                        <a:pt x="939052" y="2141822"/>
                        <a:pt x="936623" y="2136096"/>
                      </a:cubicBezTo>
                      <a:cubicBezTo>
                        <a:pt x="925536" y="2113006"/>
                        <a:pt x="914013" y="2090166"/>
                        <a:pt x="903362" y="2066889"/>
                      </a:cubicBezTo>
                      <a:cubicBezTo>
                        <a:pt x="863124" y="1977082"/>
                        <a:pt x="824319" y="1886528"/>
                        <a:pt x="782400" y="1797530"/>
                      </a:cubicBezTo>
                      <a:cubicBezTo>
                        <a:pt x="733068" y="1683264"/>
                        <a:pt x="672089" y="1574786"/>
                        <a:pt x="613789" y="1465001"/>
                      </a:cubicBezTo>
                      <a:cubicBezTo>
                        <a:pt x="537175" y="1310592"/>
                        <a:pt x="450845" y="1161785"/>
                        <a:pt x="359221" y="1015841"/>
                      </a:cubicBezTo>
                      <a:cubicBezTo>
                        <a:pt x="249782" y="846682"/>
                        <a:pt x="155791" y="668250"/>
                        <a:pt x="42055" y="501830"/>
                      </a:cubicBezTo>
                      <a:cubicBezTo>
                        <a:pt x="33708" y="488761"/>
                        <a:pt x="26732" y="478803"/>
                        <a:pt x="21002" y="471521"/>
                      </a:cubicBezTo>
                      <a:cubicBezTo>
                        <a:pt x="39875" y="467289"/>
                        <a:pt x="58561" y="460381"/>
                        <a:pt x="77247" y="455526"/>
                      </a:cubicBezTo>
                      <a:cubicBezTo>
                        <a:pt x="150746" y="432126"/>
                        <a:pt x="220819" y="399327"/>
                        <a:pt x="290394" y="36615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14"/>
                <p:cNvSpPr/>
                <p:nvPr/>
              </p:nvSpPr>
              <p:spPr>
                <a:xfrm>
                  <a:off x="15871956" y="2268380"/>
                  <a:ext cx="581709" cy="262434"/>
                </a:xfrm>
                <a:custGeom>
                  <a:rect b="b" l="l" r="r" t="t"/>
                  <a:pathLst>
                    <a:path extrusionOk="0" h="262434" w="581709">
                      <a:moveTo>
                        <a:pt x="11482" y="262434"/>
                      </a:moveTo>
                      <a:cubicBezTo>
                        <a:pt x="42626" y="258638"/>
                        <a:pt x="70406" y="240714"/>
                        <a:pt x="99182" y="229013"/>
                      </a:cubicBezTo>
                      <a:cubicBezTo>
                        <a:pt x="230048" y="167897"/>
                        <a:pt x="368450" y="127630"/>
                        <a:pt x="501433" y="71555"/>
                      </a:cubicBezTo>
                      <a:cubicBezTo>
                        <a:pt x="524292" y="61784"/>
                        <a:pt x="546466" y="50520"/>
                        <a:pt x="569139" y="40437"/>
                      </a:cubicBezTo>
                      <a:cubicBezTo>
                        <a:pt x="579665" y="35707"/>
                        <a:pt x="584648" y="23135"/>
                        <a:pt x="579915" y="12555"/>
                      </a:cubicBezTo>
                      <a:cubicBezTo>
                        <a:pt x="574994" y="1228"/>
                        <a:pt x="560792" y="-3315"/>
                        <a:pt x="550079" y="2597"/>
                      </a:cubicBezTo>
                      <a:cubicBezTo>
                        <a:pt x="527843" y="12617"/>
                        <a:pt x="506104" y="23758"/>
                        <a:pt x="483743" y="33405"/>
                      </a:cubicBezTo>
                      <a:cubicBezTo>
                        <a:pt x="326593" y="98815"/>
                        <a:pt x="161532" y="149600"/>
                        <a:pt x="13787" y="236420"/>
                      </a:cubicBezTo>
                      <a:cubicBezTo>
                        <a:pt x="1578" y="242519"/>
                        <a:pt x="-8824" y="260629"/>
                        <a:pt x="11482" y="26243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14"/>
                <p:cNvSpPr/>
                <p:nvPr/>
              </p:nvSpPr>
              <p:spPr>
                <a:xfrm>
                  <a:off x="15951523" y="2441926"/>
                  <a:ext cx="569644" cy="271155"/>
                </a:xfrm>
                <a:custGeom>
                  <a:rect b="b" l="l" r="r" t="t"/>
                  <a:pathLst>
                    <a:path extrusionOk="0" h="271155" w="569644">
                      <a:moveTo>
                        <a:pt x="359517" y="74076"/>
                      </a:moveTo>
                      <a:cubicBezTo>
                        <a:pt x="244348" y="126666"/>
                        <a:pt x="134286" y="190085"/>
                        <a:pt x="20924" y="246346"/>
                      </a:cubicBezTo>
                      <a:cubicBezTo>
                        <a:pt x="14259" y="249769"/>
                        <a:pt x="7096" y="253130"/>
                        <a:pt x="1988" y="258793"/>
                      </a:cubicBezTo>
                      <a:cubicBezTo>
                        <a:pt x="-4926" y="269063"/>
                        <a:pt x="7781" y="272983"/>
                        <a:pt x="15816" y="270369"/>
                      </a:cubicBezTo>
                      <a:cubicBezTo>
                        <a:pt x="59729" y="259851"/>
                        <a:pt x="100464" y="239065"/>
                        <a:pt x="141262" y="220269"/>
                      </a:cubicBezTo>
                      <a:cubicBezTo>
                        <a:pt x="210775" y="187222"/>
                        <a:pt x="280723" y="155045"/>
                        <a:pt x="349862" y="121313"/>
                      </a:cubicBezTo>
                      <a:cubicBezTo>
                        <a:pt x="418503" y="93058"/>
                        <a:pt x="488638" y="68661"/>
                        <a:pt x="557091" y="39970"/>
                      </a:cubicBezTo>
                      <a:cubicBezTo>
                        <a:pt x="567680" y="35427"/>
                        <a:pt x="572539" y="22606"/>
                        <a:pt x="567867" y="12150"/>
                      </a:cubicBezTo>
                      <a:cubicBezTo>
                        <a:pt x="552233" y="-16229"/>
                        <a:pt x="520342" y="13333"/>
                        <a:pt x="498541" y="18312"/>
                      </a:cubicBezTo>
                      <a:cubicBezTo>
                        <a:pt x="452449" y="37294"/>
                        <a:pt x="405920" y="55592"/>
                        <a:pt x="359517" y="7407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414" name="Google Shape;414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15"/>
          <p:cNvGrpSpPr/>
          <p:nvPr/>
        </p:nvGrpSpPr>
        <p:grpSpPr>
          <a:xfrm>
            <a:off x="610213" y="1706667"/>
            <a:ext cx="3403688" cy="1728188"/>
            <a:chOff x="0" y="-9525"/>
            <a:chExt cx="9076500" cy="4608502"/>
          </a:xfrm>
        </p:grpSpPr>
        <p:sp>
          <p:nvSpPr>
            <p:cNvPr id="420" name="Google Shape;420;p15"/>
            <p:cNvSpPr txBox="1"/>
            <p:nvPr/>
          </p:nvSpPr>
          <p:spPr>
            <a:xfrm>
              <a:off x="0" y="-9525"/>
              <a:ext cx="90765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l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Hello there!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21" name="Google Shape;421;p15"/>
            <p:cNvSpPr txBox="1"/>
            <p:nvPr/>
          </p:nvSpPr>
          <p:spPr>
            <a:xfrm>
              <a:off x="0" y="2505577"/>
              <a:ext cx="9076500" cy="209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I'm </a:t>
              </a:r>
              <a:r>
                <a:rPr b="1" lang="en" sz="1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Rain</a:t>
              </a:r>
              <a:r>
                <a:rPr lang="en" sz="1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, and I'll be sharing with you my beautiful ideas. Follow me at </a:t>
              </a:r>
              <a:r>
                <a:rPr b="1" lang="en" sz="1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@reallygreatsite</a:t>
              </a:r>
              <a:r>
                <a:rPr lang="en" sz="1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to learn more.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pic>
        <p:nvPicPr>
          <p:cNvPr id="422" name="Google Shape;422;p15"/>
          <p:cNvPicPr preferRelativeResize="0"/>
          <p:nvPr/>
        </p:nvPicPr>
        <p:blipFill rotWithShape="1">
          <a:blip r:embed="rId3">
            <a:alphaModFix/>
          </a:blip>
          <a:srcRect b="0" l="0" r="0" t="32395"/>
          <a:stretch/>
        </p:blipFill>
        <p:spPr>
          <a:xfrm>
            <a:off x="4572000" y="514350"/>
            <a:ext cx="4057650" cy="41148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3" name="Google Shape;423;p15"/>
          <p:cNvGrpSpPr/>
          <p:nvPr/>
        </p:nvGrpSpPr>
        <p:grpSpPr>
          <a:xfrm>
            <a:off x="7319198" y="3169561"/>
            <a:ext cx="1674136" cy="1771163"/>
            <a:chOff x="7319198" y="3169561"/>
            <a:chExt cx="1674136" cy="1771163"/>
          </a:xfrm>
        </p:grpSpPr>
        <p:sp>
          <p:nvSpPr>
            <p:cNvPr id="424" name="Google Shape;424;p15"/>
            <p:cNvSpPr/>
            <p:nvPr/>
          </p:nvSpPr>
          <p:spPr>
            <a:xfrm>
              <a:off x="7319198" y="3169561"/>
              <a:ext cx="1674135" cy="1771163"/>
            </a:xfrm>
            <a:custGeom>
              <a:rect b="b" l="l" r="r" t="t"/>
              <a:pathLst>
                <a:path extrusionOk="0" h="3542325" w="3348271">
                  <a:moveTo>
                    <a:pt x="3308993" y="1576975"/>
                  </a:moveTo>
                  <a:cubicBezTo>
                    <a:pt x="3287115" y="1563515"/>
                    <a:pt x="3265237" y="1549984"/>
                    <a:pt x="3241801" y="1539286"/>
                  </a:cubicBezTo>
                  <a:cubicBezTo>
                    <a:pt x="3190045" y="1510736"/>
                    <a:pt x="3138571" y="1481407"/>
                    <a:pt x="3083628" y="1459233"/>
                  </a:cubicBezTo>
                  <a:cubicBezTo>
                    <a:pt x="3049572" y="1448890"/>
                    <a:pt x="3016154" y="1429196"/>
                    <a:pt x="2979549" y="1433092"/>
                  </a:cubicBezTo>
                  <a:cubicBezTo>
                    <a:pt x="2963406" y="1434013"/>
                    <a:pt x="2937634" y="1438264"/>
                    <a:pt x="2940607" y="1459729"/>
                  </a:cubicBezTo>
                  <a:cubicBezTo>
                    <a:pt x="2943864" y="1472835"/>
                    <a:pt x="2957033" y="1480557"/>
                    <a:pt x="2965955" y="1489908"/>
                  </a:cubicBezTo>
                  <a:cubicBezTo>
                    <a:pt x="3002347" y="1523630"/>
                    <a:pt x="3048086" y="1544600"/>
                    <a:pt x="3090001" y="1570387"/>
                  </a:cubicBezTo>
                  <a:cubicBezTo>
                    <a:pt x="3030314" y="1566419"/>
                    <a:pt x="2970557" y="1568049"/>
                    <a:pt x="2910729" y="1567482"/>
                  </a:cubicBezTo>
                  <a:cubicBezTo>
                    <a:pt x="2803463" y="1565640"/>
                    <a:pt x="2696126" y="1567269"/>
                    <a:pt x="2589356" y="1577967"/>
                  </a:cubicBezTo>
                  <a:cubicBezTo>
                    <a:pt x="2509491" y="1582713"/>
                    <a:pt x="2429413" y="1580730"/>
                    <a:pt x="2349548" y="1584484"/>
                  </a:cubicBezTo>
                  <a:cubicBezTo>
                    <a:pt x="2277896" y="1588593"/>
                    <a:pt x="2206244" y="1591569"/>
                    <a:pt x="2134521" y="1592348"/>
                  </a:cubicBezTo>
                  <a:cubicBezTo>
                    <a:pt x="2045026" y="1593340"/>
                    <a:pt x="1955461" y="1590860"/>
                    <a:pt x="1866037" y="1587460"/>
                  </a:cubicBezTo>
                  <a:cubicBezTo>
                    <a:pt x="1837929" y="1586255"/>
                    <a:pt x="1809820" y="1584909"/>
                    <a:pt x="1781853" y="1581580"/>
                  </a:cubicBezTo>
                  <a:cubicBezTo>
                    <a:pt x="1805218" y="1570599"/>
                    <a:pt x="1828371" y="1558839"/>
                    <a:pt x="1850107" y="1545946"/>
                  </a:cubicBezTo>
                  <a:cubicBezTo>
                    <a:pt x="1874392" y="1533902"/>
                    <a:pt x="1897828" y="1519663"/>
                    <a:pt x="1918573" y="1502377"/>
                  </a:cubicBezTo>
                  <a:cubicBezTo>
                    <a:pt x="1920131" y="1501668"/>
                    <a:pt x="1921547" y="1500748"/>
                    <a:pt x="1922821" y="1499543"/>
                  </a:cubicBezTo>
                  <a:cubicBezTo>
                    <a:pt x="1947531" y="1476802"/>
                    <a:pt x="1967710" y="1450236"/>
                    <a:pt x="1987676" y="1423387"/>
                  </a:cubicBezTo>
                  <a:cubicBezTo>
                    <a:pt x="2018900" y="1384494"/>
                    <a:pt x="2045026" y="1341633"/>
                    <a:pt x="2068533" y="1297640"/>
                  </a:cubicBezTo>
                  <a:cubicBezTo>
                    <a:pt x="2086871" y="1260093"/>
                    <a:pt x="2098836" y="1219854"/>
                    <a:pt x="2114200" y="1181031"/>
                  </a:cubicBezTo>
                  <a:cubicBezTo>
                    <a:pt x="2146486" y="1099987"/>
                    <a:pt x="2174099" y="1017100"/>
                    <a:pt x="2194986" y="932371"/>
                  </a:cubicBezTo>
                  <a:cubicBezTo>
                    <a:pt x="2217289" y="837016"/>
                    <a:pt x="2231308" y="740102"/>
                    <a:pt x="2245043" y="643259"/>
                  </a:cubicBezTo>
                  <a:cubicBezTo>
                    <a:pt x="2251911" y="601604"/>
                    <a:pt x="2258567" y="559877"/>
                    <a:pt x="2264373" y="518008"/>
                  </a:cubicBezTo>
                  <a:cubicBezTo>
                    <a:pt x="2272232" y="462184"/>
                    <a:pt x="2285259" y="406997"/>
                    <a:pt x="2287596" y="350464"/>
                  </a:cubicBezTo>
                  <a:cubicBezTo>
                    <a:pt x="2285896" y="340475"/>
                    <a:pt x="2295313" y="281817"/>
                    <a:pt x="2300411" y="229534"/>
                  </a:cubicBezTo>
                  <a:cubicBezTo>
                    <a:pt x="2315563" y="264956"/>
                    <a:pt x="2334325" y="306045"/>
                    <a:pt x="2361797" y="311571"/>
                  </a:cubicBezTo>
                  <a:cubicBezTo>
                    <a:pt x="2379143" y="315609"/>
                    <a:pt x="2395782" y="304061"/>
                    <a:pt x="2401021" y="287626"/>
                  </a:cubicBezTo>
                  <a:cubicBezTo>
                    <a:pt x="2414969" y="240302"/>
                    <a:pt x="2386436" y="192908"/>
                    <a:pt x="2371214" y="149127"/>
                  </a:cubicBezTo>
                  <a:cubicBezTo>
                    <a:pt x="2350893" y="101591"/>
                    <a:pt x="2330431" y="52497"/>
                    <a:pt x="2296659" y="12824"/>
                  </a:cubicBezTo>
                  <a:cubicBezTo>
                    <a:pt x="2284410" y="-2053"/>
                    <a:pt x="2268762" y="-4603"/>
                    <a:pt x="2254035" y="8432"/>
                  </a:cubicBezTo>
                  <a:cubicBezTo>
                    <a:pt x="2211129" y="35707"/>
                    <a:pt x="2174170" y="70207"/>
                    <a:pt x="2138273" y="105983"/>
                  </a:cubicBezTo>
                  <a:cubicBezTo>
                    <a:pt x="2095296" y="147073"/>
                    <a:pt x="2049841" y="196875"/>
                    <a:pt x="2042548" y="258155"/>
                  </a:cubicBezTo>
                  <a:cubicBezTo>
                    <a:pt x="2040637" y="284225"/>
                    <a:pt x="2065276" y="310154"/>
                    <a:pt x="2089419" y="290247"/>
                  </a:cubicBezTo>
                  <a:cubicBezTo>
                    <a:pt x="2124538" y="260351"/>
                    <a:pt x="2152929" y="223158"/>
                    <a:pt x="2178418" y="184974"/>
                  </a:cubicBezTo>
                  <a:cubicBezTo>
                    <a:pt x="2181675" y="179802"/>
                    <a:pt x="2185569" y="174631"/>
                    <a:pt x="2189322" y="169388"/>
                  </a:cubicBezTo>
                  <a:cubicBezTo>
                    <a:pt x="2189109" y="180156"/>
                    <a:pt x="2188756" y="190925"/>
                    <a:pt x="2188118" y="201622"/>
                  </a:cubicBezTo>
                  <a:cubicBezTo>
                    <a:pt x="2184790" y="237823"/>
                    <a:pt x="2182525" y="274166"/>
                    <a:pt x="2181321" y="310508"/>
                  </a:cubicBezTo>
                  <a:cubicBezTo>
                    <a:pt x="2177639" y="350039"/>
                    <a:pt x="2171267" y="389215"/>
                    <a:pt x="2166807" y="428604"/>
                  </a:cubicBezTo>
                  <a:cubicBezTo>
                    <a:pt x="2149389" y="548754"/>
                    <a:pt x="2121422" y="667417"/>
                    <a:pt x="2093809" y="786434"/>
                  </a:cubicBezTo>
                  <a:cubicBezTo>
                    <a:pt x="2058903" y="934497"/>
                    <a:pt x="2024777" y="1085322"/>
                    <a:pt x="1944699" y="1216666"/>
                  </a:cubicBezTo>
                  <a:cubicBezTo>
                    <a:pt x="1916732" y="1267602"/>
                    <a:pt x="1884092" y="1315917"/>
                    <a:pt x="1846284" y="1360053"/>
                  </a:cubicBezTo>
                  <a:cubicBezTo>
                    <a:pt x="1821290" y="1390090"/>
                    <a:pt x="1799979" y="1423599"/>
                    <a:pt x="1770454" y="1449599"/>
                  </a:cubicBezTo>
                  <a:cubicBezTo>
                    <a:pt x="1753532" y="1463201"/>
                    <a:pt x="1734203" y="1473756"/>
                    <a:pt x="1715582" y="1484737"/>
                  </a:cubicBezTo>
                  <a:cubicBezTo>
                    <a:pt x="1713741" y="1485658"/>
                    <a:pt x="1711900" y="1486579"/>
                    <a:pt x="1710060" y="1487571"/>
                  </a:cubicBezTo>
                  <a:cubicBezTo>
                    <a:pt x="1699581" y="1373725"/>
                    <a:pt x="1703900" y="1258747"/>
                    <a:pt x="1695403" y="1144618"/>
                  </a:cubicBezTo>
                  <a:cubicBezTo>
                    <a:pt x="1691651" y="1057410"/>
                    <a:pt x="1680535" y="966943"/>
                    <a:pt x="1680393" y="878955"/>
                  </a:cubicBezTo>
                  <a:cubicBezTo>
                    <a:pt x="1678340" y="733231"/>
                    <a:pt x="1672747" y="587506"/>
                    <a:pt x="1670127" y="441781"/>
                  </a:cubicBezTo>
                  <a:cubicBezTo>
                    <a:pt x="1669915" y="379935"/>
                    <a:pt x="1671189" y="318018"/>
                    <a:pt x="1668569" y="256242"/>
                  </a:cubicBezTo>
                  <a:cubicBezTo>
                    <a:pt x="1679898" y="268640"/>
                    <a:pt x="1690943" y="280541"/>
                    <a:pt x="1702979" y="293789"/>
                  </a:cubicBezTo>
                  <a:cubicBezTo>
                    <a:pt x="1718060" y="310367"/>
                    <a:pt x="1732221" y="328573"/>
                    <a:pt x="1752966" y="338279"/>
                  </a:cubicBezTo>
                  <a:cubicBezTo>
                    <a:pt x="1774065" y="351739"/>
                    <a:pt x="1802882" y="343663"/>
                    <a:pt x="1800120" y="315184"/>
                  </a:cubicBezTo>
                  <a:cubicBezTo>
                    <a:pt x="1786031" y="240373"/>
                    <a:pt x="1740292" y="176118"/>
                    <a:pt x="1699227" y="113564"/>
                  </a:cubicBezTo>
                  <a:cubicBezTo>
                    <a:pt x="1681668" y="89831"/>
                    <a:pt x="1653134" y="65178"/>
                    <a:pt x="1622194" y="75875"/>
                  </a:cubicBezTo>
                  <a:cubicBezTo>
                    <a:pt x="1619716" y="72758"/>
                    <a:pt x="1615043" y="71695"/>
                    <a:pt x="1609662" y="75521"/>
                  </a:cubicBezTo>
                  <a:cubicBezTo>
                    <a:pt x="1571853" y="115051"/>
                    <a:pt x="1534894" y="155999"/>
                    <a:pt x="1501971" y="199993"/>
                  </a:cubicBezTo>
                  <a:cubicBezTo>
                    <a:pt x="1470676" y="241082"/>
                    <a:pt x="1437045" y="282171"/>
                    <a:pt x="1423026" y="332895"/>
                  </a:cubicBezTo>
                  <a:cubicBezTo>
                    <a:pt x="1418353" y="349189"/>
                    <a:pt x="1406671" y="371079"/>
                    <a:pt x="1424371" y="383477"/>
                  </a:cubicBezTo>
                  <a:cubicBezTo>
                    <a:pt x="1485332" y="418048"/>
                    <a:pt x="1526398" y="316459"/>
                    <a:pt x="1556276" y="277637"/>
                  </a:cubicBezTo>
                  <a:cubicBezTo>
                    <a:pt x="1558330" y="274378"/>
                    <a:pt x="1560312" y="271048"/>
                    <a:pt x="1562295" y="267790"/>
                  </a:cubicBezTo>
                  <a:cubicBezTo>
                    <a:pt x="1554152" y="402959"/>
                    <a:pt x="1555639" y="538624"/>
                    <a:pt x="1561870" y="673793"/>
                  </a:cubicBezTo>
                  <a:cubicBezTo>
                    <a:pt x="1561799" y="748958"/>
                    <a:pt x="1563428" y="823981"/>
                    <a:pt x="1567038" y="899075"/>
                  </a:cubicBezTo>
                  <a:cubicBezTo>
                    <a:pt x="1573552" y="1012637"/>
                    <a:pt x="1572278" y="1126340"/>
                    <a:pt x="1573269" y="1239973"/>
                  </a:cubicBezTo>
                  <a:cubicBezTo>
                    <a:pt x="1577163" y="1341633"/>
                    <a:pt x="1574473" y="1443435"/>
                    <a:pt x="1574190" y="1545166"/>
                  </a:cubicBezTo>
                  <a:cubicBezTo>
                    <a:pt x="1573128" y="1545662"/>
                    <a:pt x="1571995" y="1546158"/>
                    <a:pt x="1570933" y="1546654"/>
                  </a:cubicBezTo>
                  <a:cubicBezTo>
                    <a:pt x="1551462" y="1556643"/>
                    <a:pt x="1531991" y="1566774"/>
                    <a:pt x="1512662" y="1577117"/>
                  </a:cubicBezTo>
                  <a:cubicBezTo>
                    <a:pt x="1460622" y="1583634"/>
                    <a:pt x="1408724" y="1591640"/>
                    <a:pt x="1356401" y="1595748"/>
                  </a:cubicBezTo>
                  <a:cubicBezTo>
                    <a:pt x="1207503" y="1609988"/>
                    <a:pt x="1057473" y="1614309"/>
                    <a:pt x="908079" y="1631312"/>
                  </a:cubicBezTo>
                  <a:cubicBezTo>
                    <a:pt x="795362" y="1638254"/>
                    <a:pt x="683919" y="1655469"/>
                    <a:pt x="571555" y="1666663"/>
                  </a:cubicBezTo>
                  <a:cubicBezTo>
                    <a:pt x="448854" y="1681469"/>
                    <a:pt x="325233" y="1690183"/>
                    <a:pt x="203807" y="1714057"/>
                  </a:cubicBezTo>
                  <a:cubicBezTo>
                    <a:pt x="219313" y="1700809"/>
                    <a:pt x="232340" y="1685011"/>
                    <a:pt x="246430" y="1670417"/>
                  </a:cubicBezTo>
                  <a:cubicBezTo>
                    <a:pt x="260520" y="1654690"/>
                    <a:pt x="280557" y="1642718"/>
                    <a:pt x="288982" y="1622881"/>
                  </a:cubicBezTo>
                  <a:cubicBezTo>
                    <a:pt x="295142" y="1590152"/>
                    <a:pt x="247421" y="1584697"/>
                    <a:pt x="225685" y="1595748"/>
                  </a:cubicBezTo>
                  <a:cubicBezTo>
                    <a:pt x="185257" y="1615230"/>
                    <a:pt x="151979" y="1646897"/>
                    <a:pt x="117428" y="1675022"/>
                  </a:cubicBezTo>
                  <a:cubicBezTo>
                    <a:pt x="76858" y="1711011"/>
                    <a:pt x="37138" y="1749195"/>
                    <a:pt x="3790" y="1791985"/>
                  </a:cubicBezTo>
                  <a:cubicBezTo>
                    <a:pt x="-20283" y="1830948"/>
                    <a:pt x="77212" y="1891520"/>
                    <a:pt x="102630" y="1916598"/>
                  </a:cubicBezTo>
                  <a:cubicBezTo>
                    <a:pt x="116578" y="1927720"/>
                    <a:pt x="130809" y="1938559"/>
                    <a:pt x="145041" y="1949257"/>
                  </a:cubicBezTo>
                  <a:cubicBezTo>
                    <a:pt x="169255" y="1966543"/>
                    <a:pt x="191346" y="1988929"/>
                    <a:pt x="220162" y="1998210"/>
                  </a:cubicBezTo>
                  <a:cubicBezTo>
                    <a:pt x="240199" y="2005648"/>
                    <a:pt x="254289" y="1988433"/>
                    <a:pt x="250607" y="1969164"/>
                  </a:cubicBezTo>
                  <a:cubicBezTo>
                    <a:pt x="246996" y="1939339"/>
                    <a:pt x="227101" y="1915323"/>
                    <a:pt x="209188" y="1892440"/>
                  </a:cubicBezTo>
                  <a:cubicBezTo>
                    <a:pt x="190213" y="1869416"/>
                    <a:pt x="170530" y="1846888"/>
                    <a:pt x="152758" y="1822872"/>
                  </a:cubicBezTo>
                  <a:cubicBezTo>
                    <a:pt x="211949" y="1808349"/>
                    <a:pt x="273335" y="1811821"/>
                    <a:pt x="333659" y="1808916"/>
                  </a:cubicBezTo>
                  <a:cubicBezTo>
                    <a:pt x="415790" y="1797227"/>
                    <a:pt x="498628" y="1799069"/>
                    <a:pt x="581113" y="1791134"/>
                  </a:cubicBezTo>
                  <a:cubicBezTo>
                    <a:pt x="746013" y="1775761"/>
                    <a:pt x="909920" y="1750612"/>
                    <a:pt x="1075173" y="1738569"/>
                  </a:cubicBezTo>
                  <a:cubicBezTo>
                    <a:pt x="1131249" y="1734601"/>
                    <a:pt x="1188103" y="1734743"/>
                    <a:pt x="1244250" y="1729572"/>
                  </a:cubicBezTo>
                  <a:cubicBezTo>
                    <a:pt x="1269172" y="1726525"/>
                    <a:pt x="1294095" y="1723833"/>
                    <a:pt x="1319017" y="1721283"/>
                  </a:cubicBezTo>
                  <a:cubicBezTo>
                    <a:pt x="1312149" y="1728438"/>
                    <a:pt x="1305282" y="1735664"/>
                    <a:pt x="1298697" y="1743103"/>
                  </a:cubicBezTo>
                  <a:cubicBezTo>
                    <a:pt x="1278731" y="1766198"/>
                    <a:pt x="1262446" y="1792055"/>
                    <a:pt x="1246799" y="1818126"/>
                  </a:cubicBezTo>
                  <a:cubicBezTo>
                    <a:pt x="1215858" y="1870479"/>
                    <a:pt x="1183218" y="1921982"/>
                    <a:pt x="1158650" y="1977665"/>
                  </a:cubicBezTo>
                  <a:cubicBezTo>
                    <a:pt x="1134718" y="2032427"/>
                    <a:pt x="1119000" y="2090235"/>
                    <a:pt x="1099388" y="2146626"/>
                  </a:cubicBezTo>
                  <a:cubicBezTo>
                    <a:pt x="1062571" y="2260472"/>
                    <a:pt x="1026674" y="2375238"/>
                    <a:pt x="1005291" y="2493121"/>
                  </a:cubicBezTo>
                  <a:cubicBezTo>
                    <a:pt x="983767" y="2596765"/>
                    <a:pt x="958562" y="2699559"/>
                    <a:pt x="933639" y="2802423"/>
                  </a:cubicBezTo>
                  <a:cubicBezTo>
                    <a:pt x="919549" y="2867883"/>
                    <a:pt x="902061" y="2933271"/>
                    <a:pt x="894910" y="2999935"/>
                  </a:cubicBezTo>
                  <a:cubicBezTo>
                    <a:pt x="892078" y="2993417"/>
                    <a:pt x="889317" y="2986829"/>
                    <a:pt x="886697" y="2980311"/>
                  </a:cubicBezTo>
                  <a:cubicBezTo>
                    <a:pt x="863899" y="2923141"/>
                    <a:pt x="845915" y="2862286"/>
                    <a:pt x="810868" y="2811137"/>
                  </a:cubicBezTo>
                  <a:cubicBezTo>
                    <a:pt x="798052" y="2792222"/>
                    <a:pt x="767253" y="2772315"/>
                    <a:pt x="749411" y="2795764"/>
                  </a:cubicBezTo>
                  <a:cubicBezTo>
                    <a:pt x="728666" y="2825377"/>
                    <a:pt x="732135" y="2863986"/>
                    <a:pt x="734684" y="2898275"/>
                  </a:cubicBezTo>
                  <a:cubicBezTo>
                    <a:pt x="738649" y="2979603"/>
                    <a:pt x="753730" y="3060081"/>
                    <a:pt x="787220" y="3134608"/>
                  </a:cubicBezTo>
                  <a:cubicBezTo>
                    <a:pt x="809168" y="3177964"/>
                    <a:pt x="835082" y="3269777"/>
                    <a:pt x="881458" y="3287559"/>
                  </a:cubicBezTo>
                  <a:cubicBezTo>
                    <a:pt x="894344" y="3291526"/>
                    <a:pt x="905672" y="3283025"/>
                    <a:pt x="914947" y="3275090"/>
                  </a:cubicBezTo>
                  <a:cubicBezTo>
                    <a:pt x="964863" y="3237969"/>
                    <a:pt x="1011026" y="3195746"/>
                    <a:pt x="1051525" y="3148352"/>
                  </a:cubicBezTo>
                  <a:cubicBezTo>
                    <a:pt x="1086006" y="3110734"/>
                    <a:pt x="1127142" y="3075454"/>
                    <a:pt x="1155393" y="3032098"/>
                  </a:cubicBezTo>
                  <a:cubicBezTo>
                    <a:pt x="1172527" y="3005815"/>
                    <a:pt x="1186687" y="2977619"/>
                    <a:pt x="1201273" y="2949919"/>
                  </a:cubicBezTo>
                  <a:cubicBezTo>
                    <a:pt x="1214159" y="2922007"/>
                    <a:pt x="1229948" y="2894166"/>
                    <a:pt x="1234975" y="2863561"/>
                  </a:cubicBezTo>
                  <a:cubicBezTo>
                    <a:pt x="1239294" y="2843654"/>
                    <a:pt x="1225416" y="2816734"/>
                    <a:pt x="1202406" y="2827998"/>
                  </a:cubicBezTo>
                  <a:cubicBezTo>
                    <a:pt x="1126788" y="2872700"/>
                    <a:pt x="1068235" y="2941489"/>
                    <a:pt x="1011239" y="3007161"/>
                  </a:cubicBezTo>
                  <a:cubicBezTo>
                    <a:pt x="1023204" y="2931571"/>
                    <a:pt x="1032267" y="2855485"/>
                    <a:pt x="1046003" y="2780179"/>
                  </a:cubicBezTo>
                  <a:cubicBezTo>
                    <a:pt x="1058818" y="2725771"/>
                    <a:pt x="1072341" y="2670797"/>
                    <a:pt x="1087918" y="2617027"/>
                  </a:cubicBezTo>
                  <a:cubicBezTo>
                    <a:pt x="1126151" y="2479165"/>
                    <a:pt x="1159782" y="2339816"/>
                    <a:pt x="1204671" y="2203939"/>
                  </a:cubicBezTo>
                  <a:cubicBezTo>
                    <a:pt x="1217345" y="2161929"/>
                    <a:pt x="1234762" y="2121406"/>
                    <a:pt x="1251472" y="2080175"/>
                  </a:cubicBezTo>
                  <a:cubicBezTo>
                    <a:pt x="1275261" y="2020100"/>
                    <a:pt x="1294095" y="1957120"/>
                    <a:pt x="1331195" y="1903492"/>
                  </a:cubicBezTo>
                  <a:cubicBezTo>
                    <a:pt x="1361145" y="1860844"/>
                    <a:pt x="1398953" y="1824218"/>
                    <a:pt x="1432160" y="1783979"/>
                  </a:cubicBezTo>
                  <a:cubicBezTo>
                    <a:pt x="1441930" y="1777249"/>
                    <a:pt x="1450922" y="1769456"/>
                    <a:pt x="1460905" y="1763081"/>
                  </a:cubicBezTo>
                  <a:cubicBezTo>
                    <a:pt x="1499493" y="1740056"/>
                    <a:pt x="1538009" y="1716820"/>
                    <a:pt x="1576668" y="1693796"/>
                  </a:cubicBezTo>
                  <a:cubicBezTo>
                    <a:pt x="1577022" y="1695000"/>
                    <a:pt x="1577376" y="1696204"/>
                    <a:pt x="1577588" y="1697409"/>
                  </a:cubicBezTo>
                  <a:cubicBezTo>
                    <a:pt x="1583535" y="1718449"/>
                    <a:pt x="1590899" y="1739206"/>
                    <a:pt x="1595005" y="1760672"/>
                  </a:cubicBezTo>
                  <a:cubicBezTo>
                    <a:pt x="1605697" y="1835624"/>
                    <a:pt x="1607467" y="1911285"/>
                    <a:pt x="1613768" y="1986804"/>
                  </a:cubicBezTo>
                  <a:cubicBezTo>
                    <a:pt x="1640036" y="2261393"/>
                    <a:pt x="1666374" y="2536052"/>
                    <a:pt x="1687686" y="2811137"/>
                  </a:cubicBezTo>
                  <a:cubicBezTo>
                    <a:pt x="1699722" y="2964867"/>
                    <a:pt x="1707935" y="3119235"/>
                    <a:pt x="1719406" y="3273532"/>
                  </a:cubicBezTo>
                  <a:cubicBezTo>
                    <a:pt x="1719972" y="3292943"/>
                    <a:pt x="1720609" y="3312567"/>
                    <a:pt x="1718839" y="3331836"/>
                  </a:cubicBezTo>
                  <a:cubicBezTo>
                    <a:pt x="1706803" y="3318305"/>
                    <a:pt x="1696465" y="3303144"/>
                    <a:pt x="1683650" y="3290251"/>
                  </a:cubicBezTo>
                  <a:cubicBezTo>
                    <a:pt x="1669136" y="3273815"/>
                    <a:pt x="1654904" y="3252491"/>
                    <a:pt x="1635788" y="3239527"/>
                  </a:cubicBezTo>
                  <a:cubicBezTo>
                    <a:pt x="1614122" y="3221958"/>
                    <a:pt x="1576314" y="3217637"/>
                    <a:pt x="1558117" y="3242219"/>
                  </a:cubicBezTo>
                  <a:cubicBezTo>
                    <a:pt x="1541266" y="3291739"/>
                    <a:pt x="1622406" y="3393328"/>
                    <a:pt x="1651435" y="3433638"/>
                  </a:cubicBezTo>
                  <a:cubicBezTo>
                    <a:pt x="1683367" y="3472177"/>
                    <a:pt x="1709351" y="3523822"/>
                    <a:pt x="1759409" y="3540753"/>
                  </a:cubicBezTo>
                  <a:cubicBezTo>
                    <a:pt x="1800545" y="3549750"/>
                    <a:pt x="1833256" y="3518508"/>
                    <a:pt x="1856550" y="3488541"/>
                  </a:cubicBezTo>
                  <a:cubicBezTo>
                    <a:pt x="1902713" y="3439376"/>
                    <a:pt x="1947885" y="3389006"/>
                    <a:pt x="1979322" y="3328719"/>
                  </a:cubicBezTo>
                  <a:cubicBezTo>
                    <a:pt x="1991641" y="3306757"/>
                    <a:pt x="2004315" y="3282812"/>
                    <a:pt x="2002191" y="3256884"/>
                  </a:cubicBezTo>
                  <a:cubicBezTo>
                    <a:pt x="2000208" y="3214944"/>
                    <a:pt x="1974365" y="3207223"/>
                    <a:pt x="1943637" y="3232938"/>
                  </a:cubicBezTo>
                  <a:cubicBezTo>
                    <a:pt x="1913404" y="3257450"/>
                    <a:pt x="1892730" y="3294006"/>
                    <a:pt x="1858886" y="3313983"/>
                  </a:cubicBezTo>
                  <a:cubicBezTo>
                    <a:pt x="1859807" y="3300452"/>
                    <a:pt x="1854921" y="3282671"/>
                    <a:pt x="1854921" y="3271832"/>
                  </a:cubicBezTo>
                  <a:cubicBezTo>
                    <a:pt x="1850461" y="3232301"/>
                    <a:pt x="1849045" y="3192487"/>
                    <a:pt x="1845859" y="3152886"/>
                  </a:cubicBezTo>
                  <a:cubicBezTo>
                    <a:pt x="1837504" y="3033231"/>
                    <a:pt x="1831911" y="2912372"/>
                    <a:pt x="1822352" y="2792435"/>
                  </a:cubicBezTo>
                  <a:cubicBezTo>
                    <a:pt x="1801466" y="2583234"/>
                    <a:pt x="1786456" y="2373609"/>
                    <a:pt x="1770242" y="2163983"/>
                  </a:cubicBezTo>
                  <a:cubicBezTo>
                    <a:pt x="1760825" y="2019038"/>
                    <a:pt x="1735902" y="1874942"/>
                    <a:pt x="1739089" y="1729430"/>
                  </a:cubicBezTo>
                  <a:cubicBezTo>
                    <a:pt x="1738876" y="1725888"/>
                    <a:pt x="1738947" y="1722204"/>
                    <a:pt x="1739018" y="1718520"/>
                  </a:cubicBezTo>
                  <a:cubicBezTo>
                    <a:pt x="1741850" y="1718520"/>
                    <a:pt x="1744540" y="1718520"/>
                    <a:pt x="1746877" y="1719016"/>
                  </a:cubicBezTo>
                  <a:cubicBezTo>
                    <a:pt x="1791341" y="1720079"/>
                    <a:pt x="1835380" y="1728296"/>
                    <a:pt x="1879915" y="1727659"/>
                  </a:cubicBezTo>
                  <a:cubicBezTo>
                    <a:pt x="1970684" y="1725604"/>
                    <a:pt x="2061523" y="1725746"/>
                    <a:pt x="2151797" y="1716041"/>
                  </a:cubicBezTo>
                  <a:cubicBezTo>
                    <a:pt x="2238884" y="1709948"/>
                    <a:pt x="2326254" y="1712427"/>
                    <a:pt x="2413199" y="1704706"/>
                  </a:cubicBezTo>
                  <a:cubicBezTo>
                    <a:pt x="2505314" y="1698188"/>
                    <a:pt x="2597640" y="1700880"/>
                    <a:pt x="2689966" y="1701801"/>
                  </a:cubicBezTo>
                  <a:cubicBezTo>
                    <a:pt x="2812526" y="1701093"/>
                    <a:pt x="2935085" y="1703005"/>
                    <a:pt x="3057502" y="1697550"/>
                  </a:cubicBezTo>
                  <a:cubicBezTo>
                    <a:pt x="3079239" y="1697267"/>
                    <a:pt x="3100975" y="1696984"/>
                    <a:pt x="3122711" y="1697338"/>
                  </a:cubicBezTo>
                  <a:cubicBezTo>
                    <a:pt x="3099771" y="1725463"/>
                    <a:pt x="3072583" y="1751037"/>
                    <a:pt x="3048298" y="1778524"/>
                  </a:cubicBezTo>
                  <a:cubicBezTo>
                    <a:pt x="3029040" y="1799777"/>
                    <a:pt x="3012401" y="1839733"/>
                    <a:pt x="3040156" y="1860844"/>
                  </a:cubicBezTo>
                  <a:cubicBezTo>
                    <a:pt x="3057856" y="1871825"/>
                    <a:pt x="3079168" y="1861836"/>
                    <a:pt x="3097435" y="1856806"/>
                  </a:cubicBezTo>
                  <a:cubicBezTo>
                    <a:pt x="3123065" y="1849793"/>
                    <a:pt x="3144660" y="1834136"/>
                    <a:pt x="3165193" y="1817842"/>
                  </a:cubicBezTo>
                  <a:cubicBezTo>
                    <a:pt x="3185584" y="1802965"/>
                    <a:pt x="3206188" y="1788159"/>
                    <a:pt x="3226650" y="1773282"/>
                  </a:cubicBezTo>
                  <a:cubicBezTo>
                    <a:pt x="3274441" y="1740765"/>
                    <a:pt x="3340925" y="1680265"/>
                    <a:pt x="3348217" y="1620260"/>
                  </a:cubicBezTo>
                  <a:cubicBezTo>
                    <a:pt x="3349563" y="1596953"/>
                    <a:pt x="3325702" y="1587318"/>
                    <a:pt x="3308993" y="15769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7319198" y="3278845"/>
              <a:ext cx="803075" cy="890704"/>
            </a:xfrm>
            <a:custGeom>
              <a:rect b="b" l="l" r="r" t="t"/>
              <a:pathLst>
                <a:path extrusionOk="0" h="1781409" w="1606150">
                  <a:moveTo>
                    <a:pt x="220162" y="1779639"/>
                  </a:moveTo>
                  <a:cubicBezTo>
                    <a:pt x="191346" y="1770359"/>
                    <a:pt x="169255" y="1747972"/>
                    <a:pt x="145041" y="1730687"/>
                  </a:cubicBezTo>
                  <a:cubicBezTo>
                    <a:pt x="130809" y="1719989"/>
                    <a:pt x="116578" y="1709150"/>
                    <a:pt x="102630" y="1698028"/>
                  </a:cubicBezTo>
                  <a:cubicBezTo>
                    <a:pt x="77212" y="1672949"/>
                    <a:pt x="-20283" y="1612378"/>
                    <a:pt x="3790" y="1573414"/>
                  </a:cubicBezTo>
                  <a:cubicBezTo>
                    <a:pt x="37138" y="1530625"/>
                    <a:pt x="76858" y="1492440"/>
                    <a:pt x="117428" y="1456452"/>
                  </a:cubicBezTo>
                  <a:cubicBezTo>
                    <a:pt x="151979" y="1428327"/>
                    <a:pt x="185257" y="1396660"/>
                    <a:pt x="225685" y="1377178"/>
                  </a:cubicBezTo>
                  <a:cubicBezTo>
                    <a:pt x="247421" y="1366127"/>
                    <a:pt x="295142" y="1371582"/>
                    <a:pt x="288982" y="1404311"/>
                  </a:cubicBezTo>
                  <a:cubicBezTo>
                    <a:pt x="280557" y="1424147"/>
                    <a:pt x="260520" y="1436120"/>
                    <a:pt x="246430" y="1451847"/>
                  </a:cubicBezTo>
                  <a:cubicBezTo>
                    <a:pt x="232340" y="1466441"/>
                    <a:pt x="219313" y="1482239"/>
                    <a:pt x="203807" y="1495487"/>
                  </a:cubicBezTo>
                  <a:cubicBezTo>
                    <a:pt x="325233" y="1471612"/>
                    <a:pt x="448854" y="1462899"/>
                    <a:pt x="571555" y="1448092"/>
                  </a:cubicBezTo>
                  <a:cubicBezTo>
                    <a:pt x="683919" y="1436899"/>
                    <a:pt x="795362" y="1419684"/>
                    <a:pt x="908079" y="1412742"/>
                  </a:cubicBezTo>
                  <a:cubicBezTo>
                    <a:pt x="1057473" y="1395739"/>
                    <a:pt x="1207503" y="1391418"/>
                    <a:pt x="1356401" y="1377178"/>
                  </a:cubicBezTo>
                  <a:cubicBezTo>
                    <a:pt x="1409574" y="1372998"/>
                    <a:pt x="1462322" y="1364781"/>
                    <a:pt x="1515211" y="1358192"/>
                  </a:cubicBezTo>
                  <a:cubicBezTo>
                    <a:pt x="1534753" y="1355004"/>
                    <a:pt x="1555781" y="1358688"/>
                    <a:pt x="1574119" y="1352666"/>
                  </a:cubicBezTo>
                  <a:cubicBezTo>
                    <a:pt x="1573906" y="1242222"/>
                    <a:pt x="1577517" y="1131777"/>
                    <a:pt x="1573269" y="1021403"/>
                  </a:cubicBezTo>
                  <a:cubicBezTo>
                    <a:pt x="1572278" y="907770"/>
                    <a:pt x="1573552" y="794066"/>
                    <a:pt x="1567038" y="680505"/>
                  </a:cubicBezTo>
                  <a:cubicBezTo>
                    <a:pt x="1563428" y="605411"/>
                    <a:pt x="1561799" y="530387"/>
                    <a:pt x="1561870" y="455223"/>
                  </a:cubicBezTo>
                  <a:cubicBezTo>
                    <a:pt x="1555073" y="306877"/>
                    <a:pt x="1553798" y="157964"/>
                    <a:pt x="1564844" y="9760"/>
                  </a:cubicBezTo>
                  <a:cubicBezTo>
                    <a:pt x="1565127" y="7563"/>
                    <a:pt x="1565906" y="5367"/>
                    <a:pt x="1566968" y="3455"/>
                  </a:cubicBezTo>
                  <a:cubicBezTo>
                    <a:pt x="1569587" y="-938"/>
                    <a:pt x="1575606" y="-1079"/>
                    <a:pt x="1578721" y="2675"/>
                  </a:cubicBezTo>
                  <a:cubicBezTo>
                    <a:pt x="1583252" y="9335"/>
                    <a:pt x="1582190" y="18261"/>
                    <a:pt x="1582757" y="25983"/>
                  </a:cubicBezTo>
                  <a:cubicBezTo>
                    <a:pt x="1583040" y="128068"/>
                    <a:pt x="1581057" y="230295"/>
                    <a:pt x="1584668" y="332380"/>
                  </a:cubicBezTo>
                  <a:cubicBezTo>
                    <a:pt x="1592740" y="444596"/>
                    <a:pt x="1590191" y="557166"/>
                    <a:pt x="1596634" y="669524"/>
                  </a:cubicBezTo>
                  <a:cubicBezTo>
                    <a:pt x="1605201" y="800797"/>
                    <a:pt x="1601590" y="932424"/>
                    <a:pt x="1605272" y="1063838"/>
                  </a:cubicBezTo>
                  <a:cubicBezTo>
                    <a:pt x="1606192" y="1120300"/>
                    <a:pt x="1606405" y="1176762"/>
                    <a:pt x="1605838" y="1233295"/>
                  </a:cubicBezTo>
                  <a:cubicBezTo>
                    <a:pt x="1605272" y="1270205"/>
                    <a:pt x="1604635" y="1307043"/>
                    <a:pt x="1604847" y="1343953"/>
                  </a:cubicBezTo>
                  <a:cubicBezTo>
                    <a:pt x="1605626" y="1355146"/>
                    <a:pt x="1604705" y="1367614"/>
                    <a:pt x="1595501" y="1375336"/>
                  </a:cubicBezTo>
                  <a:cubicBezTo>
                    <a:pt x="1582403" y="1386175"/>
                    <a:pt x="1564136" y="1386459"/>
                    <a:pt x="1547922" y="1387096"/>
                  </a:cubicBezTo>
                  <a:cubicBezTo>
                    <a:pt x="1523070" y="1387309"/>
                    <a:pt x="1498643" y="1391489"/>
                    <a:pt x="1474075" y="1394747"/>
                  </a:cubicBezTo>
                  <a:cubicBezTo>
                    <a:pt x="1360012" y="1411041"/>
                    <a:pt x="1243896" y="1416921"/>
                    <a:pt x="1129408" y="1425210"/>
                  </a:cubicBezTo>
                  <a:cubicBezTo>
                    <a:pt x="1011734" y="1432436"/>
                    <a:pt x="894556" y="1444834"/>
                    <a:pt x="777166" y="1454893"/>
                  </a:cubicBezTo>
                  <a:cubicBezTo>
                    <a:pt x="683211" y="1468283"/>
                    <a:pt x="588831" y="1476784"/>
                    <a:pt x="494664" y="1487765"/>
                  </a:cubicBezTo>
                  <a:cubicBezTo>
                    <a:pt x="438517" y="1494920"/>
                    <a:pt x="382088" y="1499666"/>
                    <a:pt x="325870" y="1506326"/>
                  </a:cubicBezTo>
                  <a:cubicBezTo>
                    <a:pt x="261086" y="1514189"/>
                    <a:pt x="197222" y="1530625"/>
                    <a:pt x="132721" y="1538984"/>
                  </a:cubicBezTo>
                  <a:cubicBezTo>
                    <a:pt x="122030" y="1537851"/>
                    <a:pt x="116012" y="1525028"/>
                    <a:pt x="121463" y="1515889"/>
                  </a:cubicBezTo>
                  <a:cubicBezTo>
                    <a:pt x="127340" y="1507105"/>
                    <a:pt x="143483" y="1502713"/>
                    <a:pt x="150847" y="1496478"/>
                  </a:cubicBezTo>
                  <a:cubicBezTo>
                    <a:pt x="190567" y="1472037"/>
                    <a:pt x="218321" y="1434136"/>
                    <a:pt x="252377" y="1402965"/>
                  </a:cubicBezTo>
                  <a:cubicBezTo>
                    <a:pt x="238288" y="1401619"/>
                    <a:pt x="226464" y="1411891"/>
                    <a:pt x="214852" y="1418551"/>
                  </a:cubicBezTo>
                  <a:cubicBezTo>
                    <a:pt x="200479" y="1428469"/>
                    <a:pt x="186743" y="1439237"/>
                    <a:pt x="173220" y="1450147"/>
                  </a:cubicBezTo>
                  <a:cubicBezTo>
                    <a:pt x="120614" y="1492157"/>
                    <a:pt x="73459" y="1536859"/>
                    <a:pt x="30836" y="1588433"/>
                  </a:cubicBezTo>
                  <a:cubicBezTo>
                    <a:pt x="47333" y="1616133"/>
                    <a:pt x="76221" y="1633985"/>
                    <a:pt x="99515" y="1655663"/>
                  </a:cubicBezTo>
                  <a:cubicBezTo>
                    <a:pt x="137960" y="1686835"/>
                    <a:pt x="176689" y="1718289"/>
                    <a:pt x="218038" y="1745493"/>
                  </a:cubicBezTo>
                  <a:cubicBezTo>
                    <a:pt x="198497" y="1697957"/>
                    <a:pt x="156086" y="1664023"/>
                    <a:pt x="127482" y="1622013"/>
                  </a:cubicBezTo>
                  <a:cubicBezTo>
                    <a:pt x="91372" y="1579719"/>
                    <a:pt x="157006" y="1569801"/>
                    <a:pt x="187168" y="1566968"/>
                  </a:cubicBezTo>
                  <a:cubicBezTo>
                    <a:pt x="253864" y="1557333"/>
                    <a:pt x="321622" y="1564346"/>
                    <a:pt x="388247" y="1553366"/>
                  </a:cubicBezTo>
                  <a:cubicBezTo>
                    <a:pt x="434694" y="1547627"/>
                    <a:pt x="481707" y="1549186"/>
                    <a:pt x="528295" y="1546069"/>
                  </a:cubicBezTo>
                  <a:cubicBezTo>
                    <a:pt x="583237" y="1542031"/>
                    <a:pt x="637897" y="1535088"/>
                    <a:pt x="692769" y="1530554"/>
                  </a:cubicBezTo>
                  <a:cubicBezTo>
                    <a:pt x="804354" y="1516315"/>
                    <a:pt x="916009" y="1502854"/>
                    <a:pt x="1028090" y="1492724"/>
                  </a:cubicBezTo>
                  <a:cubicBezTo>
                    <a:pt x="1126505" y="1484718"/>
                    <a:pt x="1225416" y="1484718"/>
                    <a:pt x="1323407" y="1471187"/>
                  </a:cubicBezTo>
                  <a:cubicBezTo>
                    <a:pt x="1377925" y="1465520"/>
                    <a:pt x="1435983" y="1463749"/>
                    <a:pt x="1489014" y="1452485"/>
                  </a:cubicBezTo>
                  <a:cubicBezTo>
                    <a:pt x="1516344" y="1446038"/>
                    <a:pt x="1544240" y="1442637"/>
                    <a:pt x="1572278" y="1442850"/>
                  </a:cubicBezTo>
                  <a:cubicBezTo>
                    <a:pt x="1580703" y="1442425"/>
                    <a:pt x="1587713" y="1450147"/>
                    <a:pt x="1587713" y="1458223"/>
                  </a:cubicBezTo>
                  <a:cubicBezTo>
                    <a:pt x="1586297" y="1479972"/>
                    <a:pt x="1560029" y="1472321"/>
                    <a:pt x="1545231" y="1474588"/>
                  </a:cubicBezTo>
                  <a:cubicBezTo>
                    <a:pt x="1498360" y="1479830"/>
                    <a:pt x="1452551" y="1493078"/>
                    <a:pt x="1405184" y="1494920"/>
                  </a:cubicBezTo>
                  <a:cubicBezTo>
                    <a:pt x="1351445" y="1499383"/>
                    <a:pt x="1297777" y="1504413"/>
                    <a:pt x="1244250" y="1511001"/>
                  </a:cubicBezTo>
                  <a:cubicBezTo>
                    <a:pt x="1188103" y="1516173"/>
                    <a:pt x="1131249" y="1516031"/>
                    <a:pt x="1075173" y="1519998"/>
                  </a:cubicBezTo>
                  <a:cubicBezTo>
                    <a:pt x="909920" y="1532042"/>
                    <a:pt x="746013" y="1557191"/>
                    <a:pt x="581113" y="1572564"/>
                  </a:cubicBezTo>
                  <a:cubicBezTo>
                    <a:pt x="498628" y="1580499"/>
                    <a:pt x="415790" y="1578657"/>
                    <a:pt x="333659" y="1590346"/>
                  </a:cubicBezTo>
                  <a:cubicBezTo>
                    <a:pt x="273335" y="1593250"/>
                    <a:pt x="211949" y="1589779"/>
                    <a:pt x="152758" y="1604302"/>
                  </a:cubicBezTo>
                  <a:cubicBezTo>
                    <a:pt x="170530" y="1628318"/>
                    <a:pt x="190213" y="1650846"/>
                    <a:pt x="209188" y="1673870"/>
                  </a:cubicBezTo>
                  <a:cubicBezTo>
                    <a:pt x="227101" y="1696753"/>
                    <a:pt x="246996" y="1720769"/>
                    <a:pt x="250607" y="1750594"/>
                  </a:cubicBezTo>
                  <a:cubicBezTo>
                    <a:pt x="254289" y="1769863"/>
                    <a:pt x="240199" y="1787078"/>
                    <a:pt x="220162" y="17796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8106115" y="4005452"/>
              <a:ext cx="88765" cy="847611"/>
            </a:xfrm>
            <a:custGeom>
              <a:rect b="b" l="l" r="r" t="t"/>
              <a:pathLst>
                <a:path extrusionOk="0" h="1695221" w="177530">
                  <a:moveTo>
                    <a:pt x="152723" y="1694625"/>
                  </a:moveTo>
                  <a:cubicBezTo>
                    <a:pt x="144510" y="1692358"/>
                    <a:pt x="139908" y="1683786"/>
                    <a:pt x="141961" y="1675639"/>
                  </a:cubicBezTo>
                  <a:cubicBezTo>
                    <a:pt x="142881" y="1672097"/>
                    <a:pt x="143802" y="1668484"/>
                    <a:pt x="144581" y="1664942"/>
                  </a:cubicBezTo>
                  <a:cubicBezTo>
                    <a:pt x="146988" y="1644043"/>
                    <a:pt x="146209" y="1622790"/>
                    <a:pt x="145572" y="1601749"/>
                  </a:cubicBezTo>
                  <a:cubicBezTo>
                    <a:pt x="134102" y="1447453"/>
                    <a:pt x="125889" y="1293085"/>
                    <a:pt x="113852" y="1139355"/>
                  </a:cubicBezTo>
                  <a:cubicBezTo>
                    <a:pt x="92541" y="864270"/>
                    <a:pt x="66202" y="589610"/>
                    <a:pt x="39934" y="315021"/>
                  </a:cubicBezTo>
                  <a:cubicBezTo>
                    <a:pt x="33633" y="239502"/>
                    <a:pt x="31863" y="163842"/>
                    <a:pt x="21172" y="88889"/>
                  </a:cubicBezTo>
                  <a:cubicBezTo>
                    <a:pt x="17065" y="67424"/>
                    <a:pt x="9702" y="46667"/>
                    <a:pt x="3754" y="25626"/>
                  </a:cubicBezTo>
                  <a:cubicBezTo>
                    <a:pt x="2126" y="18542"/>
                    <a:pt x="-1273" y="11316"/>
                    <a:pt x="497" y="4090"/>
                  </a:cubicBezTo>
                  <a:cubicBezTo>
                    <a:pt x="1489" y="760"/>
                    <a:pt x="5595" y="-1153"/>
                    <a:pt x="8640" y="760"/>
                  </a:cubicBezTo>
                  <a:cubicBezTo>
                    <a:pt x="11543" y="2248"/>
                    <a:pt x="13383" y="4798"/>
                    <a:pt x="15083" y="7490"/>
                  </a:cubicBezTo>
                  <a:cubicBezTo>
                    <a:pt x="21667" y="10891"/>
                    <a:pt x="25986" y="17479"/>
                    <a:pt x="32996" y="19959"/>
                  </a:cubicBezTo>
                  <a:cubicBezTo>
                    <a:pt x="34058" y="20313"/>
                    <a:pt x="35049" y="20596"/>
                    <a:pt x="36111" y="20880"/>
                  </a:cubicBezTo>
                  <a:cubicBezTo>
                    <a:pt x="38518" y="21588"/>
                    <a:pt x="37527" y="25272"/>
                    <a:pt x="35120" y="24634"/>
                  </a:cubicBezTo>
                  <a:cubicBezTo>
                    <a:pt x="28889" y="23359"/>
                    <a:pt x="23791" y="19321"/>
                    <a:pt x="19260" y="15141"/>
                  </a:cubicBezTo>
                  <a:cubicBezTo>
                    <a:pt x="40147" y="57293"/>
                    <a:pt x="50838" y="103129"/>
                    <a:pt x="53953" y="149956"/>
                  </a:cubicBezTo>
                  <a:cubicBezTo>
                    <a:pt x="59901" y="203230"/>
                    <a:pt x="63724" y="256646"/>
                    <a:pt x="68043" y="310062"/>
                  </a:cubicBezTo>
                  <a:cubicBezTo>
                    <a:pt x="94665" y="560352"/>
                    <a:pt x="117038" y="811137"/>
                    <a:pt x="138704" y="1061923"/>
                  </a:cubicBezTo>
                  <a:cubicBezTo>
                    <a:pt x="150599" y="1215440"/>
                    <a:pt x="161148" y="1369171"/>
                    <a:pt x="170494" y="1522547"/>
                  </a:cubicBezTo>
                  <a:cubicBezTo>
                    <a:pt x="169503" y="1550459"/>
                    <a:pt x="195771" y="1706031"/>
                    <a:pt x="152723" y="16946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8177705" y="4014609"/>
              <a:ext cx="70988" cy="821260"/>
            </a:xfrm>
            <a:custGeom>
              <a:rect b="b" l="l" r="r" t="t"/>
              <a:pathLst>
                <a:path extrusionOk="0" h="1642519" w="141976">
                  <a:moveTo>
                    <a:pt x="123887" y="1642519"/>
                  </a:moveTo>
                  <a:cubicBezTo>
                    <a:pt x="113409" y="1641173"/>
                    <a:pt x="109373" y="1630617"/>
                    <a:pt x="110930" y="1621195"/>
                  </a:cubicBezTo>
                  <a:cubicBezTo>
                    <a:pt x="104487" y="1562962"/>
                    <a:pt x="100877" y="1504516"/>
                    <a:pt x="96982" y="1446070"/>
                  </a:cubicBezTo>
                  <a:cubicBezTo>
                    <a:pt x="86504" y="1282139"/>
                    <a:pt x="78432" y="1118349"/>
                    <a:pt x="60802" y="955126"/>
                  </a:cubicBezTo>
                  <a:cubicBezTo>
                    <a:pt x="42394" y="754497"/>
                    <a:pt x="31915" y="553090"/>
                    <a:pt x="15276" y="352391"/>
                  </a:cubicBezTo>
                  <a:cubicBezTo>
                    <a:pt x="8196" y="238191"/>
                    <a:pt x="-11487" y="122362"/>
                    <a:pt x="9187" y="8588"/>
                  </a:cubicBezTo>
                  <a:cubicBezTo>
                    <a:pt x="9966" y="4054"/>
                    <a:pt x="14851" y="-3597"/>
                    <a:pt x="19241" y="1928"/>
                  </a:cubicBezTo>
                  <a:cubicBezTo>
                    <a:pt x="24056" y="13405"/>
                    <a:pt x="21295" y="27007"/>
                    <a:pt x="22073" y="39334"/>
                  </a:cubicBezTo>
                  <a:cubicBezTo>
                    <a:pt x="18887" y="184846"/>
                    <a:pt x="43810" y="328941"/>
                    <a:pt x="53226" y="473887"/>
                  </a:cubicBezTo>
                  <a:cubicBezTo>
                    <a:pt x="69440" y="683512"/>
                    <a:pt x="84450" y="893138"/>
                    <a:pt x="105337" y="1102338"/>
                  </a:cubicBezTo>
                  <a:cubicBezTo>
                    <a:pt x="114895" y="1222276"/>
                    <a:pt x="120489" y="1343135"/>
                    <a:pt x="128843" y="1462789"/>
                  </a:cubicBezTo>
                  <a:cubicBezTo>
                    <a:pt x="132030" y="1502391"/>
                    <a:pt x="133446" y="1542205"/>
                    <a:pt x="137906" y="1581735"/>
                  </a:cubicBezTo>
                  <a:cubicBezTo>
                    <a:pt x="137836" y="1601076"/>
                    <a:pt x="153483" y="1642590"/>
                    <a:pt x="123887" y="16425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8176493" y="4002670"/>
              <a:ext cx="723659" cy="30738"/>
            </a:xfrm>
            <a:custGeom>
              <a:rect b="b" l="l" r="r" t="t"/>
              <a:pathLst>
                <a:path extrusionOk="0" h="61475" w="1447318">
                  <a:moveTo>
                    <a:pt x="165324" y="61440"/>
                  </a:moveTo>
                  <a:cubicBezTo>
                    <a:pt x="120789" y="62078"/>
                    <a:pt x="76750" y="53860"/>
                    <a:pt x="32286" y="52797"/>
                  </a:cubicBezTo>
                  <a:cubicBezTo>
                    <a:pt x="21382" y="50672"/>
                    <a:pt x="1912" y="57048"/>
                    <a:pt x="0" y="42171"/>
                  </a:cubicBezTo>
                  <a:cubicBezTo>
                    <a:pt x="0" y="37566"/>
                    <a:pt x="3540" y="33528"/>
                    <a:pt x="8071" y="32890"/>
                  </a:cubicBezTo>
                  <a:cubicBezTo>
                    <a:pt x="72006" y="27152"/>
                    <a:pt x="134950" y="39195"/>
                    <a:pt x="198460" y="34378"/>
                  </a:cubicBezTo>
                  <a:cubicBezTo>
                    <a:pt x="276838" y="30269"/>
                    <a:pt x="355004" y="29915"/>
                    <a:pt x="432745" y="20918"/>
                  </a:cubicBezTo>
                  <a:cubicBezTo>
                    <a:pt x="506804" y="14683"/>
                    <a:pt x="584192" y="16596"/>
                    <a:pt x="657685" y="11212"/>
                  </a:cubicBezTo>
                  <a:cubicBezTo>
                    <a:pt x="779960" y="373"/>
                    <a:pt x="902520" y="5403"/>
                    <a:pt x="1025079" y="5190"/>
                  </a:cubicBezTo>
                  <a:cubicBezTo>
                    <a:pt x="1102395" y="4199"/>
                    <a:pt x="1179712" y="5049"/>
                    <a:pt x="1257028" y="3774"/>
                  </a:cubicBezTo>
                  <a:cubicBezTo>
                    <a:pt x="1316077" y="1507"/>
                    <a:pt x="1375339" y="-1823"/>
                    <a:pt x="1434388" y="1223"/>
                  </a:cubicBezTo>
                  <a:cubicBezTo>
                    <a:pt x="1452230" y="3419"/>
                    <a:pt x="1451664" y="31757"/>
                    <a:pt x="1432335" y="31757"/>
                  </a:cubicBezTo>
                  <a:cubicBezTo>
                    <a:pt x="1402527" y="30552"/>
                    <a:pt x="1372719" y="30906"/>
                    <a:pt x="1342911" y="31332"/>
                  </a:cubicBezTo>
                  <a:cubicBezTo>
                    <a:pt x="1220494" y="36786"/>
                    <a:pt x="1097935" y="34874"/>
                    <a:pt x="975375" y="35582"/>
                  </a:cubicBezTo>
                  <a:cubicBezTo>
                    <a:pt x="883049" y="34661"/>
                    <a:pt x="790723" y="31969"/>
                    <a:pt x="698608" y="38487"/>
                  </a:cubicBezTo>
                  <a:cubicBezTo>
                    <a:pt x="611663" y="46209"/>
                    <a:pt x="524293" y="43729"/>
                    <a:pt x="437206" y="49822"/>
                  </a:cubicBezTo>
                  <a:cubicBezTo>
                    <a:pt x="346932" y="59527"/>
                    <a:pt x="256093" y="59386"/>
                    <a:pt x="165324" y="614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8151394" y="3297398"/>
              <a:ext cx="1912" cy="1913"/>
            </a:xfrm>
            <a:custGeom>
              <a:rect b="b" l="l" r="r" t="t"/>
              <a:pathLst>
                <a:path extrusionOk="0" h="3825" w="3823">
                  <a:moveTo>
                    <a:pt x="0" y="1913"/>
                  </a:moveTo>
                  <a:cubicBezTo>
                    <a:pt x="0" y="850"/>
                    <a:pt x="850" y="0"/>
                    <a:pt x="1912" y="0"/>
                  </a:cubicBezTo>
                  <a:cubicBezTo>
                    <a:pt x="2974" y="0"/>
                    <a:pt x="3823" y="850"/>
                    <a:pt x="3823" y="1913"/>
                  </a:cubicBezTo>
                  <a:cubicBezTo>
                    <a:pt x="3823" y="2975"/>
                    <a:pt x="2974" y="3826"/>
                    <a:pt x="1912" y="3826"/>
                  </a:cubicBezTo>
                  <a:cubicBezTo>
                    <a:pt x="850" y="3826"/>
                    <a:pt x="0" y="2905"/>
                    <a:pt x="0" y="1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8142729" y="3281105"/>
              <a:ext cx="850604" cy="821353"/>
            </a:xfrm>
            <a:custGeom>
              <a:rect b="b" l="l" r="r" t="t"/>
              <a:pathLst>
                <a:path extrusionOk="0" h="1642707" w="1701209">
                  <a:moveTo>
                    <a:pt x="1393093" y="1637756"/>
                  </a:moveTo>
                  <a:cubicBezTo>
                    <a:pt x="1365338" y="1616644"/>
                    <a:pt x="1381977" y="1576689"/>
                    <a:pt x="1401235" y="1555436"/>
                  </a:cubicBezTo>
                  <a:cubicBezTo>
                    <a:pt x="1427786" y="1525398"/>
                    <a:pt x="1457877" y="1497627"/>
                    <a:pt x="1482021" y="1466315"/>
                  </a:cubicBezTo>
                  <a:cubicBezTo>
                    <a:pt x="1487048" y="1459726"/>
                    <a:pt x="1497102" y="1458309"/>
                    <a:pt x="1503545" y="1463552"/>
                  </a:cubicBezTo>
                  <a:cubicBezTo>
                    <a:pt x="1519830" y="1477720"/>
                    <a:pt x="1498164" y="1494298"/>
                    <a:pt x="1489384" y="1505916"/>
                  </a:cubicBezTo>
                  <a:cubicBezTo>
                    <a:pt x="1476357" y="1520935"/>
                    <a:pt x="1462479" y="1535104"/>
                    <a:pt x="1448885" y="1549556"/>
                  </a:cubicBezTo>
                  <a:cubicBezTo>
                    <a:pt x="1434229" y="1566983"/>
                    <a:pt x="1406121" y="1586536"/>
                    <a:pt x="1410086" y="1611827"/>
                  </a:cubicBezTo>
                  <a:lnTo>
                    <a:pt x="1410086" y="1611827"/>
                  </a:lnTo>
                  <a:cubicBezTo>
                    <a:pt x="1460851" y="1607010"/>
                    <a:pt x="1498022" y="1569604"/>
                    <a:pt x="1538096" y="1541975"/>
                  </a:cubicBezTo>
                  <a:cubicBezTo>
                    <a:pt x="1574914" y="1515480"/>
                    <a:pt x="1613360" y="1490047"/>
                    <a:pt x="1640406" y="1452925"/>
                  </a:cubicBezTo>
                  <a:cubicBezTo>
                    <a:pt x="1652513" y="1435569"/>
                    <a:pt x="1668019" y="1417362"/>
                    <a:pt x="1670002" y="1395613"/>
                  </a:cubicBezTo>
                  <a:cubicBezTo>
                    <a:pt x="1611873" y="1357783"/>
                    <a:pt x="1549779" y="1325974"/>
                    <a:pt x="1488181" y="1294236"/>
                  </a:cubicBezTo>
                  <a:cubicBezTo>
                    <a:pt x="1452992" y="1275392"/>
                    <a:pt x="1416245" y="1260586"/>
                    <a:pt x="1378437" y="1248259"/>
                  </a:cubicBezTo>
                  <a:cubicBezTo>
                    <a:pt x="1364701" y="1243371"/>
                    <a:pt x="1350541" y="1238695"/>
                    <a:pt x="1335814" y="1240537"/>
                  </a:cubicBezTo>
                  <a:cubicBezTo>
                    <a:pt x="1383747" y="1283680"/>
                    <a:pt x="1444071" y="1310034"/>
                    <a:pt x="1498376" y="1344039"/>
                  </a:cubicBezTo>
                  <a:cubicBezTo>
                    <a:pt x="1505598" y="1348077"/>
                    <a:pt x="1515227" y="1351903"/>
                    <a:pt x="1517493" y="1360687"/>
                  </a:cubicBezTo>
                  <a:cubicBezTo>
                    <a:pt x="1520042" y="1378752"/>
                    <a:pt x="1505669" y="1382294"/>
                    <a:pt x="1490376" y="1379248"/>
                  </a:cubicBezTo>
                  <a:cubicBezTo>
                    <a:pt x="1473879" y="1378256"/>
                    <a:pt x="1457240" y="1378398"/>
                    <a:pt x="1440743" y="1377902"/>
                  </a:cubicBezTo>
                  <a:cubicBezTo>
                    <a:pt x="1355284" y="1373156"/>
                    <a:pt x="1269472" y="1375777"/>
                    <a:pt x="1183942" y="1374573"/>
                  </a:cubicBezTo>
                  <a:cubicBezTo>
                    <a:pt x="1096218" y="1373226"/>
                    <a:pt x="1008848" y="1380240"/>
                    <a:pt x="921477" y="1386828"/>
                  </a:cubicBezTo>
                  <a:cubicBezTo>
                    <a:pt x="814070" y="1389591"/>
                    <a:pt x="706592" y="1390796"/>
                    <a:pt x="599255" y="1397242"/>
                  </a:cubicBezTo>
                  <a:cubicBezTo>
                    <a:pt x="457084" y="1402697"/>
                    <a:pt x="314700" y="1400076"/>
                    <a:pt x="172670" y="1392921"/>
                  </a:cubicBezTo>
                  <a:cubicBezTo>
                    <a:pt x="119072" y="1388033"/>
                    <a:pt x="47066" y="1389520"/>
                    <a:pt x="38570" y="1321227"/>
                  </a:cubicBezTo>
                  <a:cubicBezTo>
                    <a:pt x="31631" y="1262357"/>
                    <a:pt x="25826" y="1203061"/>
                    <a:pt x="25047" y="1143694"/>
                  </a:cubicBezTo>
                  <a:cubicBezTo>
                    <a:pt x="24834" y="1008383"/>
                    <a:pt x="15842" y="873427"/>
                    <a:pt x="6001" y="738541"/>
                  </a:cubicBezTo>
                  <a:cubicBezTo>
                    <a:pt x="2885" y="648145"/>
                    <a:pt x="2107" y="557749"/>
                    <a:pt x="2107" y="467352"/>
                  </a:cubicBezTo>
                  <a:cubicBezTo>
                    <a:pt x="-1009" y="343943"/>
                    <a:pt x="-1292" y="220605"/>
                    <a:pt x="5576" y="97267"/>
                  </a:cubicBezTo>
                  <a:cubicBezTo>
                    <a:pt x="6850" y="68929"/>
                    <a:pt x="6567" y="40450"/>
                    <a:pt x="10461" y="12255"/>
                  </a:cubicBezTo>
                  <a:cubicBezTo>
                    <a:pt x="11311" y="8358"/>
                    <a:pt x="11382" y="3753"/>
                    <a:pt x="14497" y="849"/>
                  </a:cubicBezTo>
                  <a:cubicBezTo>
                    <a:pt x="16196" y="-851"/>
                    <a:pt x="18887" y="211"/>
                    <a:pt x="19524" y="2195"/>
                  </a:cubicBezTo>
                  <a:cubicBezTo>
                    <a:pt x="19949" y="3683"/>
                    <a:pt x="20020" y="4674"/>
                    <a:pt x="20091" y="6162"/>
                  </a:cubicBezTo>
                  <a:cubicBezTo>
                    <a:pt x="24480" y="76864"/>
                    <a:pt x="22852" y="147849"/>
                    <a:pt x="23064" y="218692"/>
                  </a:cubicBezTo>
                  <a:cubicBezTo>
                    <a:pt x="25684" y="364417"/>
                    <a:pt x="31277" y="510142"/>
                    <a:pt x="33331" y="655867"/>
                  </a:cubicBezTo>
                  <a:cubicBezTo>
                    <a:pt x="33472" y="743854"/>
                    <a:pt x="44588" y="834321"/>
                    <a:pt x="48341" y="921529"/>
                  </a:cubicBezTo>
                  <a:cubicBezTo>
                    <a:pt x="58041" y="1052306"/>
                    <a:pt x="50960" y="1184216"/>
                    <a:pt x="68590" y="1314285"/>
                  </a:cubicBezTo>
                  <a:cubicBezTo>
                    <a:pt x="73617" y="1342693"/>
                    <a:pt x="85229" y="1349990"/>
                    <a:pt x="112700" y="1355445"/>
                  </a:cubicBezTo>
                  <a:cubicBezTo>
                    <a:pt x="147818" y="1361254"/>
                    <a:pt x="183432" y="1362883"/>
                    <a:pt x="218975" y="1364371"/>
                  </a:cubicBezTo>
                  <a:cubicBezTo>
                    <a:pt x="308398" y="1367772"/>
                    <a:pt x="397964" y="1370251"/>
                    <a:pt x="487458" y="1369259"/>
                  </a:cubicBezTo>
                  <a:cubicBezTo>
                    <a:pt x="559181" y="1368480"/>
                    <a:pt x="630833" y="1365505"/>
                    <a:pt x="702485" y="1361396"/>
                  </a:cubicBezTo>
                  <a:cubicBezTo>
                    <a:pt x="782350" y="1357641"/>
                    <a:pt x="862428" y="1359625"/>
                    <a:pt x="942293" y="1354878"/>
                  </a:cubicBezTo>
                  <a:cubicBezTo>
                    <a:pt x="1049063" y="1344181"/>
                    <a:pt x="1156400" y="1342551"/>
                    <a:pt x="1263666" y="1344393"/>
                  </a:cubicBezTo>
                  <a:cubicBezTo>
                    <a:pt x="1323494" y="1344960"/>
                    <a:pt x="1383251" y="1343331"/>
                    <a:pt x="1442938" y="1347298"/>
                  </a:cubicBezTo>
                  <a:cubicBezTo>
                    <a:pt x="1401023" y="1321511"/>
                    <a:pt x="1355284" y="1300541"/>
                    <a:pt x="1318892" y="1266820"/>
                  </a:cubicBezTo>
                  <a:cubicBezTo>
                    <a:pt x="1309971" y="1257468"/>
                    <a:pt x="1296802" y="1249747"/>
                    <a:pt x="1293545" y="1236641"/>
                  </a:cubicBezTo>
                  <a:cubicBezTo>
                    <a:pt x="1290571" y="1215175"/>
                    <a:pt x="1316343" y="1210924"/>
                    <a:pt x="1332486" y="1210003"/>
                  </a:cubicBezTo>
                  <a:cubicBezTo>
                    <a:pt x="1369091" y="1206107"/>
                    <a:pt x="1402510" y="1225801"/>
                    <a:pt x="1436566" y="1236145"/>
                  </a:cubicBezTo>
                  <a:cubicBezTo>
                    <a:pt x="1491509" y="1258319"/>
                    <a:pt x="1542982" y="1287648"/>
                    <a:pt x="1594738" y="1316198"/>
                  </a:cubicBezTo>
                  <a:cubicBezTo>
                    <a:pt x="1618174" y="1326895"/>
                    <a:pt x="1640052" y="1340426"/>
                    <a:pt x="1661930" y="1353886"/>
                  </a:cubicBezTo>
                  <a:cubicBezTo>
                    <a:pt x="1678640" y="1364229"/>
                    <a:pt x="1702500" y="1373864"/>
                    <a:pt x="1701155" y="1397172"/>
                  </a:cubicBezTo>
                  <a:cubicBezTo>
                    <a:pt x="1693862" y="1457176"/>
                    <a:pt x="1627379" y="1517676"/>
                    <a:pt x="1579587" y="1550193"/>
                  </a:cubicBezTo>
                  <a:cubicBezTo>
                    <a:pt x="1559125" y="1565070"/>
                    <a:pt x="1538521" y="1579877"/>
                    <a:pt x="1518130" y="1594754"/>
                  </a:cubicBezTo>
                  <a:cubicBezTo>
                    <a:pt x="1497597" y="1611048"/>
                    <a:pt x="1476003" y="1626704"/>
                    <a:pt x="1450372" y="1633717"/>
                  </a:cubicBezTo>
                  <a:cubicBezTo>
                    <a:pt x="1432105" y="1638747"/>
                    <a:pt x="1410794" y="1648736"/>
                    <a:pt x="1393093" y="16377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8097116" y="4778635"/>
              <a:ext cx="223293" cy="162088"/>
            </a:xfrm>
            <a:custGeom>
              <a:rect b="b" l="l" r="r" t="t"/>
              <a:pathLst>
                <a:path extrusionOk="0" h="324175" w="446587">
                  <a:moveTo>
                    <a:pt x="203571" y="322603"/>
                  </a:moveTo>
                  <a:cubicBezTo>
                    <a:pt x="153514" y="305672"/>
                    <a:pt x="127529" y="254027"/>
                    <a:pt x="95597" y="215488"/>
                  </a:cubicBezTo>
                  <a:cubicBezTo>
                    <a:pt x="66568" y="175178"/>
                    <a:pt x="-14571" y="73589"/>
                    <a:pt x="2280" y="24070"/>
                  </a:cubicBezTo>
                  <a:cubicBezTo>
                    <a:pt x="20476" y="-513"/>
                    <a:pt x="58284" y="3808"/>
                    <a:pt x="79950" y="21378"/>
                  </a:cubicBezTo>
                  <a:cubicBezTo>
                    <a:pt x="99067" y="34342"/>
                    <a:pt x="113298" y="55666"/>
                    <a:pt x="127812" y="72101"/>
                  </a:cubicBezTo>
                  <a:cubicBezTo>
                    <a:pt x="144947" y="89458"/>
                    <a:pt x="157762" y="110923"/>
                    <a:pt x="176171" y="126934"/>
                  </a:cubicBezTo>
                  <a:cubicBezTo>
                    <a:pt x="188773" y="139048"/>
                    <a:pt x="172701" y="159947"/>
                    <a:pt x="157691" y="150879"/>
                  </a:cubicBezTo>
                  <a:cubicBezTo>
                    <a:pt x="147071" y="144503"/>
                    <a:pt x="139920" y="133948"/>
                    <a:pt x="132273" y="124455"/>
                  </a:cubicBezTo>
                  <a:cubicBezTo>
                    <a:pt x="119953" y="108869"/>
                    <a:pt x="106359" y="94346"/>
                    <a:pt x="93757" y="79044"/>
                  </a:cubicBezTo>
                  <a:cubicBezTo>
                    <a:pt x="78180" y="61191"/>
                    <a:pt x="57647" y="28887"/>
                    <a:pt x="30176" y="39159"/>
                  </a:cubicBezTo>
                  <a:cubicBezTo>
                    <a:pt x="45115" y="104619"/>
                    <a:pt x="92128" y="157043"/>
                    <a:pt x="130432" y="210317"/>
                  </a:cubicBezTo>
                  <a:cubicBezTo>
                    <a:pt x="163214" y="250910"/>
                    <a:pt x="208527" y="333726"/>
                    <a:pt x="261629" y="268408"/>
                  </a:cubicBezTo>
                  <a:cubicBezTo>
                    <a:pt x="303473" y="219314"/>
                    <a:pt x="351973" y="174966"/>
                    <a:pt x="383268" y="118362"/>
                  </a:cubicBezTo>
                  <a:cubicBezTo>
                    <a:pt x="397853" y="91442"/>
                    <a:pt x="420510" y="64734"/>
                    <a:pt x="414917" y="32571"/>
                  </a:cubicBezTo>
                  <a:cubicBezTo>
                    <a:pt x="382701" y="52336"/>
                    <a:pt x="363302" y="87049"/>
                    <a:pt x="332078" y="107877"/>
                  </a:cubicBezTo>
                  <a:cubicBezTo>
                    <a:pt x="310695" y="126509"/>
                    <a:pt x="276073" y="132956"/>
                    <a:pt x="274303" y="95409"/>
                  </a:cubicBezTo>
                  <a:cubicBezTo>
                    <a:pt x="274515" y="92008"/>
                    <a:pt x="275223" y="87687"/>
                    <a:pt x="279330" y="87049"/>
                  </a:cubicBezTo>
                  <a:cubicBezTo>
                    <a:pt x="287472" y="86270"/>
                    <a:pt x="290021" y="98101"/>
                    <a:pt x="296960" y="99234"/>
                  </a:cubicBezTo>
                  <a:cubicBezTo>
                    <a:pt x="334485" y="80177"/>
                    <a:pt x="355797" y="40718"/>
                    <a:pt x="387799" y="14789"/>
                  </a:cubicBezTo>
                  <a:cubicBezTo>
                    <a:pt x="418528" y="-10927"/>
                    <a:pt x="444371" y="-3205"/>
                    <a:pt x="446353" y="38734"/>
                  </a:cubicBezTo>
                  <a:cubicBezTo>
                    <a:pt x="448477" y="64663"/>
                    <a:pt x="435803" y="88608"/>
                    <a:pt x="423484" y="110569"/>
                  </a:cubicBezTo>
                  <a:cubicBezTo>
                    <a:pt x="392047" y="170857"/>
                    <a:pt x="346875" y="221227"/>
                    <a:pt x="300712" y="270392"/>
                  </a:cubicBezTo>
                  <a:cubicBezTo>
                    <a:pt x="277418" y="300359"/>
                    <a:pt x="244707" y="331600"/>
                    <a:pt x="203571" y="322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8026650" y="3206076"/>
              <a:ext cx="104600" cy="158753"/>
            </a:xfrm>
            <a:custGeom>
              <a:rect b="b" l="l" r="r" t="t"/>
              <a:pathLst>
                <a:path extrusionOk="0" h="317506" w="209200">
                  <a:moveTo>
                    <a:pt x="9466" y="310446"/>
                  </a:moveTo>
                  <a:cubicBezTo>
                    <a:pt x="-8235" y="298048"/>
                    <a:pt x="3448" y="276158"/>
                    <a:pt x="8121" y="259864"/>
                  </a:cubicBezTo>
                  <a:cubicBezTo>
                    <a:pt x="22140" y="209140"/>
                    <a:pt x="55771" y="168051"/>
                    <a:pt x="87066" y="126962"/>
                  </a:cubicBezTo>
                  <a:cubicBezTo>
                    <a:pt x="119989" y="82968"/>
                    <a:pt x="156948" y="42021"/>
                    <a:pt x="194756" y="2490"/>
                  </a:cubicBezTo>
                  <a:cubicBezTo>
                    <a:pt x="206793" y="-6153"/>
                    <a:pt x="215431" y="9787"/>
                    <a:pt x="203465" y="18571"/>
                  </a:cubicBezTo>
                  <a:cubicBezTo>
                    <a:pt x="172170" y="58385"/>
                    <a:pt x="140097" y="97633"/>
                    <a:pt x="110643" y="138793"/>
                  </a:cubicBezTo>
                  <a:cubicBezTo>
                    <a:pt x="77578" y="184345"/>
                    <a:pt x="42460" y="230960"/>
                    <a:pt x="30848" y="286997"/>
                  </a:cubicBezTo>
                  <a:cubicBezTo>
                    <a:pt x="55346" y="287139"/>
                    <a:pt x="68303" y="256818"/>
                    <a:pt x="80481" y="241090"/>
                  </a:cubicBezTo>
                  <a:cubicBezTo>
                    <a:pt x="99952" y="213178"/>
                    <a:pt x="116874" y="184770"/>
                    <a:pt x="135636" y="156645"/>
                  </a:cubicBezTo>
                  <a:cubicBezTo>
                    <a:pt x="142575" y="144956"/>
                    <a:pt x="159143" y="130787"/>
                    <a:pt x="170825" y="144885"/>
                  </a:cubicBezTo>
                  <a:cubicBezTo>
                    <a:pt x="177056" y="152890"/>
                    <a:pt x="173374" y="163659"/>
                    <a:pt x="165161" y="168618"/>
                  </a:cubicBezTo>
                  <a:cubicBezTo>
                    <a:pt x="156098" y="179811"/>
                    <a:pt x="148947" y="192350"/>
                    <a:pt x="141371" y="204606"/>
                  </a:cubicBezTo>
                  <a:cubicBezTo>
                    <a:pt x="111492" y="243428"/>
                    <a:pt x="70427" y="345018"/>
                    <a:pt x="9466" y="3104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8125140" y="3206158"/>
              <a:ext cx="94210" cy="135713"/>
            </a:xfrm>
            <a:custGeom>
              <a:rect b="b" l="l" r="r" t="t"/>
              <a:pathLst>
                <a:path extrusionOk="0" h="271427" w="188420">
                  <a:moveTo>
                    <a:pt x="141081" y="265083"/>
                  </a:moveTo>
                  <a:cubicBezTo>
                    <a:pt x="120336" y="255378"/>
                    <a:pt x="106176" y="237171"/>
                    <a:pt x="91095" y="220594"/>
                  </a:cubicBezTo>
                  <a:cubicBezTo>
                    <a:pt x="74739" y="202600"/>
                    <a:pt x="60295" y="187156"/>
                    <a:pt x="44365" y="169516"/>
                  </a:cubicBezTo>
                  <a:cubicBezTo>
                    <a:pt x="33037" y="154639"/>
                    <a:pt x="54065" y="135936"/>
                    <a:pt x="67305" y="149325"/>
                  </a:cubicBezTo>
                  <a:cubicBezTo>
                    <a:pt x="85289" y="168170"/>
                    <a:pt x="102494" y="187864"/>
                    <a:pt x="120124" y="206850"/>
                  </a:cubicBezTo>
                  <a:cubicBezTo>
                    <a:pt x="130956" y="219106"/>
                    <a:pt x="141860" y="232000"/>
                    <a:pt x="157153" y="238871"/>
                  </a:cubicBezTo>
                  <a:cubicBezTo>
                    <a:pt x="144834" y="184747"/>
                    <a:pt x="116654" y="137565"/>
                    <a:pt x="88758" y="90667"/>
                  </a:cubicBezTo>
                  <a:cubicBezTo>
                    <a:pt x="69854" y="59354"/>
                    <a:pt x="49463" y="13519"/>
                    <a:pt x="6344" y="16565"/>
                  </a:cubicBezTo>
                  <a:cubicBezTo>
                    <a:pt x="7194" y="17698"/>
                    <a:pt x="6769" y="19753"/>
                    <a:pt x="4928" y="19753"/>
                  </a:cubicBezTo>
                  <a:cubicBezTo>
                    <a:pt x="2662" y="19753"/>
                    <a:pt x="2308" y="17698"/>
                    <a:pt x="1813" y="15998"/>
                  </a:cubicBezTo>
                  <a:lnTo>
                    <a:pt x="1813" y="15998"/>
                  </a:lnTo>
                  <a:cubicBezTo>
                    <a:pt x="-2860" y="11960"/>
                    <a:pt x="2450" y="5159"/>
                    <a:pt x="7052" y="3813"/>
                  </a:cubicBezTo>
                  <a:cubicBezTo>
                    <a:pt x="39267" y="-9860"/>
                    <a:pt x="69146" y="15786"/>
                    <a:pt x="87342" y="40368"/>
                  </a:cubicBezTo>
                  <a:cubicBezTo>
                    <a:pt x="128408" y="102923"/>
                    <a:pt x="174146" y="167178"/>
                    <a:pt x="188236" y="241989"/>
                  </a:cubicBezTo>
                  <a:cubicBezTo>
                    <a:pt x="190997" y="270468"/>
                    <a:pt x="162180" y="278544"/>
                    <a:pt x="141081" y="2650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7334651" y="3214282"/>
              <a:ext cx="1643114" cy="1710693"/>
            </a:xfrm>
            <a:custGeom>
              <a:rect b="b" l="l" r="r" t="t"/>
              <a:pathLst>
                <a:path extrusionOk="0" h="3421386" w="3286228">
                  <a:moveTo>
                    <a:pt x="3286228" y="1529187"/>
                  </a:moveTo>
                  <a:cubicBezTo>
                    <a:pt x="3284175" y="1550936"/>
                    <a:pt x="3268669" y="1569142"/>
                    <a:pt x="3256562" y="1586499"/>
                  </a:cubicBezTo>
                  <a:cubicBezTo>
                    <a:pt x="3229444" y="1623692"/>
                    <a:pt x="3190999" y="1649125"/>
                    <a:pt x="3154252" y="1675549"/>
                  </a:cubicBezTo>
                  <a:cubicBezTo>
                    <a:pt x="3114178" y="1703178"/>
                    <a:pt x="3077077" y="1740583"/>
                    <a:pt x="3026241" y="1745401"/>
                  </a:cubicBezTo>
                  <a:cubicBezTo>
                    <a:pt x="3022206" y="1720110"/>
                    <a:pt x="3050314" y="1700557"/>
                    <a:pt x="3065041" y="1683129"/>
                  </a:cubicBezTo>
                  <a:cubicBezTo>
                    <a:pt x="3078635" y="1668677"/>
                    <a:pt x="3092512" y="1654509"/>
                    <a:pt x="3105540" y="1639490"/>
                  </a:cubicBezTo>
                  <a:cubicBezTo>
                    <a:pt x="3112620" y="1630209"/>
                    <a:pt x="3127984" y="1617670"/>
                    <a:pt x="3125223" y="1605698"/>
                  </a:cubicBezTo>
                  <a:cubicBezTo>
                    <a:pt x="3134923" y="1598472"/>
                    <a:pt x="3132445" y="1579769"/>
                    <a:pt x="3118143" y="1577998"/>
                  </a:cubicBezTo>
                  <a:cubicBezTo>
                    <a:pt x="3059094" y="1574952"/>
                    <a:pt x="2999832" y="1578210"/>
                    <a:pt x="2940783" y="1580548"/>
                  </a:cubicBezTo>
                  <a:cubicBezTo>
                    <a:pt x="2863466" y="1581753"/>
                    <a:pt x="2786150" y="1580973"/>
                    <a:pt x="2708834" y="1581965"/>
                  </a:cubicBezTo>
                  <a:cubicBezTo>
                    <a:pt x="2586274" y="1582178"/>
                    <a:pt x="2463715" y="1577148"/>
                    <a:pt x="2341439" y="1587987"/>
                  </a:cubicBezTo>
                  <a:cubicBezTo>
                    <a:pt x="2267875" y="1593442"/>
                    <a:pt x="2190559" y="1591458"/>
                    <a:pt x="2116500" y="1597692"/>
                  </a:cubicBezTo>
                  <a:cubicBezTo>
                    <a:pt x="2038829" y="1606760"/>
                    <a:pt x="1960663" y="1607044"/>
                    <a:pt x="1882214" y="1611153"/>
                  </a:cubicBezTo>
                  <a:cubicBezTo>
                    <a:pt x="1823802" y="1615545"/>
                    <a:pt x="1765886" y="1605768"/>
                    <a:pt x="1707261" y="1608602"/>
                  </a:cubicBezTo>
                  <a:cubicBezTo>
                    <a:pt x="1706836" y="1606548"/>
                    <a:pt x="1706270" y="1604564"/>
                    <a:pt x="1705420" y="1602651"/>
                  </a:cubicBezTo>
                  <a:cubicBezTo>
                    <a:pt x="1701030" y="1597126"/>
                    <a:pt x="1696145" y="1604777"/>
                    <a:pt x="1695366" y="1609311"/>
                  </a:cubicBezTo>
                  <a:lnTo>
                    <a:pt x="1695366" y="1609381"/>
                  </a:lnTo>
                  <a:cubicBezTo>
                    <a:pt x="1694163" y="1609452"/>
                    <a:pt x="1693030" y="1609594"/>
                    <a:pt x="1691826" y="1609665"/>
                  </a:cubicBezTo>
                  <a:cubicBezTo>
                    <a:pt x="1687224" y="1610302"/>
                    <a:pt x="1683755" y="1614270"/>
                    <a:pt x="1683755" y="1618945"/>
                  </a:cubicBezTo>
                  <a:cubicBezTo>
                    <a:pt x="1684463" y="1624684"/>
                    <a:pt x="1687790" y="1627234"/>
                    <a:pt x="1692322" y="1628368"/>
                  </a:cubicBezTo>
                  <a:cubicBezTo>
                    <a:pt x="1676887" y="1735978"/>
                    <a:pt x="1694800" y="1845290"/>
                    <a:pt x="1701455" y="1953113"/>
                  </a:cubicBezTo>
                  <a:cubicBezTo>
                    <a:pt x="1718165" y="2153813"/>
                    <a:pt x="1728644" y="2355291"/>
                    <a:pt x="1746981" y="2555849"/>
                  </a:cubicBezTo>
                  <a:cubicBezTo>
                    <a:pt x="1764611" y="2719072"/>
                    <a:pt x="1772683" y="2882791"/>
                    <a:pt x="1783161" y="3046793"/>
                  </a:cubicBezTo>
                  <a:cubicBezTo>
                    <a:pt x="1786985" y="3105239"/>
                    <a:pt x="1790666" y="3163685"/>
                    <a:pt x="1797110" y="3221918"/>
                  </a:cubicBezTo>
                  <a:cubicBezTo>
                    <a:pt x="1795977" y="3228861"/>
                    <a:pt x="1797888" y="3236370"/>
                    <a:pt x="1803128" y="3240408"/>
                  </a:cubicBezTo>
                  <a:lnTo>
                    <a:pt x="1803128" y="3240408"/>
                  </a:lnTo>
                  <a:cubicBezTo>
                    <a:pt x="1813111" y="3258898"/>
                    <a:pt x="1839520" y="3251885"/>
                    <a:pt x="1857008" y="3236583"/>
                  </a:cubicBezTo>
                  <a:cubicBezTo>
                    <a:pt x="1888303" y="3215755"/>
                    <a:pt x="1907632" y="3180971"/>
                    <a:pt x="1939847" y="3161276"/>
                  </a:cubicBezTo>
                  <a:cubicBezTo>
                    <a:pt x="1945441" y="3193439"/>
                    <a:pt x="1922855" y="3220147"/>
                    <a:pt x="1908199" y="3247068"/>
                  </a:cubicBezTo>
                  <a:cubicBezTo>
                    <a:pt x="1876975" y="3303671"/>
                    <a:pt x="1828404" y="3348019"/>
                    <a:pt x="1786560" y="3397114"/>
                  </a:cubicBezTo>
                  <a:cubicBezTo>
                    <a:pt x="1733387" y="3462431"/>
                    <a:pt x="1688074" y="3379686"/>
                    <a:pt x="1655363" y="3339022"/>
                  </a:cubicBezTo>
                  <a:cubicBezTo>
                    <a:pt x="1617059" y="3285748"/>
                    <a:pt x="1569975" y="3233324"/>
                    <a:pt x="1555106" y="3167865"/>
                  </a:cubicBezTo>
                  <a:cubicBezTo>
                    <a:pt x="1582578" y="3157592"/>
                    <a:pt x="1603111" y="3189826"/>
                    <a:pt x="1618616" y="3207679"/>
                  </a:cubicBezTo>
                  <a:cubicBezTo>
                    <a:pt x="1631290" y="3222981"/>
                    <a:pt x="1644813" y="3237504"/>
                    <a:pt x="1657133" y="3253089"/>
                  </a:cubicBezTo>
                  <a:cubicBezTo>
                    <a:pt x="1664780" y="3262582"/>
                    <a:pt x="1671931" y="3273138"/>
                    <a:pt x="1682551" y="3279514"/>
                  </a:cubicBezTo>
                  <a:cubicBezTo>
                    <a:pt x="1689065" y="3283481"/>
                    <a:pt x="1695791" y="3281710"/>
                    <a:pt x="1700323" y="3277459"/>
                  </a:cubicBezTo>
                  <a:cubicBezTo>
                    <a:pt x="1736715" y="3276538"/>
                    <a:pt x="1712430" y="3131593"/>
                    <a:pt x="1713492" y="3104743"/>
                  </a:cubicBezTo>
                  <a:cubicBezTo>
                    <a:pt x="1704146" y="2951367"/>
                    <a:pt x="1693596" y="2797637"/>
                    <a:pt x="1681701" y="2644120"/>
                  </a:cubicBezTo>
                  <a:cubicBezTo>
                    <a:pt x="1660036" y="2393334"/>
                    <a:pt x="1637662" y="2142549"/>
                    <a:pt x="1611041" y="1892259"/>
                  </a:cubicBezTo>
                  <a:cubicBezTo>
                    <a:pt x="1606722" y="1838843"/>
                    <a:pt x="1602898" y="1785427"/>
                    <a:pt x="1596951" y="1732153"/>
                  </a:cubicBezTo>
                  <a:cubicBezTo>
                    <a:pt x="1593765" y="1685396"/>
                    <a:pt x="1583074" y="1639490"/>
                    <a:pt x="1562258" y="1597338"/>
                  </a:cubicBezTo>
                  <a:cubicBezTo>
                    <a:pt x="1566789" y="1601589"/>
                    <a:pt x="1571887" y="1605556"/>
                    <a:pt x="1578117" y="1606831"/>
                  </a:cubicBezTo>
                  <a:cubicBezTo>
                    <a:pt x="1580525" y="1607469"/>
                    <a:pt x="1581516" y="1603785"/>
                    <a:pt x="1579109" y="1603076"/>
                  </a:cubicBezTo>
                  <a:cubicBezTo>
                    <a:pt x="1578047" y="1602793"/>
                    <a:pt x="1576985" y="1602439"/>
                    <a:pt x="1575993" y="1602155"/>
                  </a:cubicBezTo>
                  <a:cubicBezTo>
                    <a:pt x="1568984" y="1599747"/>
                    <a:pt x="1564594" y="1593087"/>
                    <a:pt x="1558080" y="1589687"/>
                  </a:cubicBezTo>
                  <a:cubicBezTo>
                    <a:pt x="1557655" y="1589049"/>
                    <a:pt x="1557301" y="1588412"/>
                    <a:pt x="1556806" y="1587774"/>
                  </a:cubicBezTo>
                  <a:cubicBezTo>
                    <a:pt x="1556806" y="1587562"/>
                    <a:pt x="1556877" y="1587420"/>
                    <a:pt x="1556877" y="1587207"/>
                  </a:cubicBezTo>
                  <a:cubicBezTo>
                    <a:pt x="1556877" y="1579131"/>
                    <a:pt x="1549867" y="1571409"/>
                    <a:pt x="1541442" y="1571834"/>
                  </a:cubicBezTo>
                  <a:cubicBezTo>
                    <a:pt x="1513333" y="1571693"/>
                    <a:pt x="1485508" y="1575022"/>
                    <a:pt x="1458178" y="1581469"/>
                  </a:cubicBezTo>
                  <a:cubicBezTo>
                    <a:pt x="1405147" y="1592804"/>
                    <a:pt x="1347089" y="1594504"/>
                    <a:pt x="1292571" y="1600172"/>
                  </a:cubicBezTo>
                  <a:cubicBezTo>
                    <a:pt x="1194580" y="1613703"/>
                    <a:pt x="1095669" y="1613703"/>
                    <a:pt x="997253" y="1621708"/>
                  </a:cubicBezTo>
                  <a:cubicBezTo>
                    <a:pt x="885244" y="1631768"/>
                    <a:pt x="773518" y="1645299"/>
                    <a:pt x="661933" y="1659539"/>
                  </a:cubicBezTo>
                  <a:cubicBezTo>
                    <a:pt x="607061" y="1664073"/>
                    <a:pt x="552401" y="1671015"/>
                    <a:pt x="497458" y="1675053"/>
                  </a:cubicBezTo>
                  <a:cubicBezTo>
                    <a:pt x="450870" y="1678170"/>
                    <a:pt x="403858" y="1676612"/>
                    <a:pt x="357411" y="1682350"/>
                  </a:cubicBezTo>
                  <a:cubicBezTo>
                    <a:pt x="290786" y="1693402"/>
                    <a:pt x="223028" y="1686388"/>
                    <a:pt x="156332" y="1695952"/>
                  </a:cubicBezTo>
                  <a:cubicBezTo>
                    <a:pt x="126170" y="1698786"/>
                    <a:pt x="60536" y="1708704"/>
                    <a:pt x="96645" y="1750997"/>
                  </a:cubicBezTo>
                  <a:cubicBezTo>
                    <a:pt x="125250" y="1793008"/>
                    <a:pt x="167660" y="1827012"/>
                    <a:pt x="187202" y="1874477"/>
                  </a:cubicBezTo>
                  <a:cubicBezTo>
                    <a:pt x="145853" y="1847273"/>
                    <a:pt x="107124" y="1815819"/>
                    <a:pt x="68678" y="1784577"/>
                  </a:cubicBezTo>
                  <a:cubicBezTo>
                    <a:pt x="45384" y="1762899"/>
                    <a:pt x="16568" y="1745117"/>
                    <a:pt x="0" y="1717418"/>
                  </a:cubicBezTo>
                  <a:cubicBezTo>
                    <a:pt x="42623" y="1665914"/>
                    <a:pt x="89778" y="1621141"/>
                    <a:pt x="142384" y="1579131"/>
                  </a:cubicBezTo>
                  <a:cubicBezTo>
                    <a:pt x="155978" y="1568221"/>
                    <a:pt x="169714" y="1557453"/>
                    <a:pt x="184087" y="1547535"/>
                  </a:cubicBezTo>
                  <a:cubicBezTo>
                    <a:pt x="195627" y="1540876"/>
                    <a:pt x="207522" y="1530604"/>
                    <a:pt x="221612" y="1531950"/>
                  </a:cubicBezTo>
                  <a:cubicBezTo>
                    <a:pt x="187556" y="1563050"/>
                    <a:pt x="159801" y="1600951"/>
                    <a:pt x="120081" y="1625463"/>
                  </a:cubicBezTo>
                  <a:cubicBezTo>
                    <a:pt x="112718" y="1631697"/>
                    <a:pt x="96575" y="1636089"/>
                    <a:pt x="90698" y="1644874"/>
                  </a:cubicBezTo>
                  <a:cubicBezTo>
                    <a:pt x="85175" y="1653942"/>
                    <a:pt x="91264" y="1666765"/>
                    <a:pt x="101956" y="1667969"/>
                  </a:cubicBezTo>
                  <a:cubicBezTo>
                    <a:pt x="166457" y="1659609"/>
                    <a:pt x="230321" y="1643245"/>
                    <a:pt x="295105" y="1635310"/>
                  </a:cubicBezTo>
                  <a:cubicBezTo>
                    <a:pt x="351322" y="1628651"/>
                    <a:pt x="407752" y="1623904"/>
                    <a:pt x="463898" y="1616749"/>
                  </a:cubicBezTo>
                  <a:cubicBezTo>
                    <a:pt x="558136" y="1605768"/>
                    <a:pt x="652516" y="1597267"/>
                    <a:pt x="746400" y="1583878"/>
                  </a:cubicBezTo>
                  <a:cubicBezTo>
                    <a:pt x="863862" y="1573818"/>
                    <a:pt x="981040" y="1561420"/>
                    <a:pt x="1098643" y="1554195"/>
                  </a:cubicBezTo>
                  <a:cubicBezTo>
                    <a:pt x="1213201" y="1545906"/>
                    <a:pt x="1329247" y="1539955"/>
                    <a:pt x="1443309" y="1523732"/>
                  </a:cubicBezTo>
                  <a:cubicBezTo>
                    <a:pt x="1467878" y="1520544"/>
                    <a:pt x="1492375" y="1516364"/>
                    <a:pt x="1517156" y="1516081"/>
                  </a:cubicBezTo>
                  <a:cubicBezTo>
                    <a:pt x="1533370" y="1515443"/>
                    <a:pt x="1551708" y="1515160"/>
                    <a:pt x="1564736" y="1504321"/>
                  </a:cubicBezTo>
                  <a:cubicBezTo>
                    <a:pt x="1574011" y="1496670"/>
                    <a:pt x="1574931" y="1484130"/>
                    <a:pt x="1574082" y="1472937"/>
                  </a:cubicBezTo>
                  <a:cubicBezTo>
                    <a:pt x="1573798" y="1436028"/>
                    <a:pt x="1574506" y="1399189"/>
                    <a:pt x="1575073" y="1362280"/>
                  </a:cubicBezTo>
                  <a:cubicBezTo>
                    <a:pt x="1575710" y="1305818"/>
                    <a:pt x="1575498" y="1249285"/>
                    <a:pt x="1574506" y="1192822"/>
                  </a:cubicBezTo>
                  <a:cubicBezTo>
                    <a:pt x="1570825" y="1061408"/>
                    <a:pt x="1574506" y="929852"/>
                    <a:pt x="1565868" y="798508"/>
                  </a:cubicBezTo>
                  <a:cubicBezTo>
                    <a:pt x="1559496" y="686222"/>
                    <a:pt x="1561974" y="573651"/>
                    <a:pt x="1553903" y="461365"/>
                  </a:cubicBezTo>
                  <a:cubicBezTo>
                    <a:pt x="1550292" y="359279"/>
                    <a:pt x="1552274" y="257123"/>
                    <a:pt x="1551991" y="154967"/>
                  </a:cubicBezTo>
                  <a:cubicBezTo>
                    <a:pt x="1551850" y="153409"/>
                    <a:pt x="1551850" y="151850"/>
                    <a:pt x="1551779" y="150221"/>
                  </a:cubicBezTo>
                  <a:cubicBezTo>
                    <a:pt x="1558151" y="144766"/>
                    <a:pt x="1560417" y="135414"/>
                    <a:pt x="1554894" y="128330"/>
                  </a:cubicBezTo>
                  <a:cubicBezTo>
                    <a:pt x="1543212" y="114161"/>
                    <a:pt x="1526573" y="128330"/>
                    <a:pt x="1519705" y="140090"/>
                  </a:cubicBezTo>
                  <a:cubicBezTo>
                    <a:pt x="1501013" y="168215"/>
                    <a:pt x="1484021" y="196552"/>
                    <a:pt x="1464550" y="224535"/>
                  </a:cubicBezTo>
                  <a:cubicBezTo>
                    <a:pt x="1452301" y="240263"/>
                    <a:pt x="1439344" y="270584"/>
                    <a:pt x="1414918" y="270442"/>
                  </a:cubicBezTo>
                  <a:cubicBezTo>
                    <a:pt x="1426529" y="214405"/>
                    <a:pt x="1461647" y="167790"/>
                    <a:pt x="1494712" y="122238"/>
                  </a:cubicBezTo>
                  <a:cubicBezTo>
                    <a:pt x="1523883" y="81503"/>
                    <a:pt x="1555461" y="42751"/>
                    <a:pt x="1586401" y="3362"/>
                  </a:cubicBezTo>
                  <a:cubicBezTo>
                    <a:pt x="1587322" y="3150"/>
                    <a:pt x="1587817" y="2441"/>
                    <a:pt x="1587817" y="1662"/>
                  </a:cubicBezTo>
                  <a:cubicBezTo>
                    <a:pt x="1588455" y="1166"/>
                    <a:pt x="1589092" y="670"/>
                    <a:pt x="1589587" y="33"/>
                  </a:cubicBezTo>
                  <a:cubicBezTo>
                    <a:pt x="1631219" y="-1384"/>
                    <a:pt x="1651256" y="43460"/>
                    <a:pt x="1669807" y="74277"/>
                  </a:cubicBezTo>
                  <a:cubicBezTo>
                    <a:pt x="1697703" y="121104"/>
                    <a:pt x="1725882" y="168357"/>
                    <a:pt x="1738202" y="222481"/>
                  </a:cubicBezTo>
                  <a:cubicBezTo>
                    <a:pt x="1722909" y="215680"/>
                    <a:pt x="1712005" y="202786"/>
                    <a:pt x="1701172" y="190460"/>
                  </a:cubicBezTo>
                  <a:cubicBezTo>
                    <a:pt x="1683471" y="171403"/>
                    <a:pt x="1666337" y="151779"/>
                    <a:pt x="1648353" y="132935"/>
                  </a:cubicBezTo>
                  <a:cubicBezTo>
                    <a:pt x="1635113" y="119546"/>
                    <a:pt x="1614085" y="138177"/>
                    <a:pt x="1625413" y="153125"/>
                  </a:cubicBezTo>
                  <a:cubicBezTo>
                    <a:pt x="1625484" y="153196"/>
                    <a:pt x="1625555" y="153267"/>
                    <a:pt x="1625626" y="153338"/>
                  </a:cubicBezTo>
                  <a:cubicBezTo>
                    <a:pt x="1622723" y="178983"/>
                    <a:pt x="1622794" y="204912"/>
                    <a:pt x="1621661" y="230699"/>
                  </a:cubicBezTo>
                  <a:cubicBezTo>
                    <a:pt x="1614793" y="353966"/>
                    <a:pt x="1615076" y="477375"/>
                    <a:pt x="1618192" y="600785"/>
                  </a:cubicBezTo>
                  <a:cubicBezTo>
                    <a:pt x="1618192" y="691251"/>
                    <a:pt x="1618970" y="781648"/>
                    <a:pt x="1622086" y="871973"/>
                  </a:cubicBezTo>
                  <a:cubicBezTo>
                    <a:pt x="1631927" y="1006859"/>
                    <a:pt x="1640919" y="1141815"/>
                    <a:pt x="1641132" y="1277126"/>
                  </a:cubicBezTo>
                  <a:cubicBezTo>
                    <a:pt x="1641910" y="1336493"/>
                    <a:pt x="1647787" y="1395860"/>
                    <a:pt x="1654655" y="1454660"/>
                  </a:cubicBezTo>
                  <a:cubicBezTo>
                    <a:pt x="1663222" y="1523023"/>
                    <a:pt x="1735157" y="1521536"/>
                    <a:pt x="1788755" y="1526353"/>
                  </a:cubicBezTo>
                  <a:cubicBezTo>
                    <a:pt x="1930855" y="1533508"/>
                    <a:pt x="2073168" y="1536129"/>
                    <a:pt x="2215340" y="1530674"/>
                  </a:cubicBezTo>
                  <a:cubicBezTo>
                    <a:pt x="2322677" y="1524228"/>
                    <a:pt x="2430155" y="1523094"/>
                    <a:pt x="2537562" y="1520260"/>
                  </a:cubicBezTo>
                  <a:cubicBezTo>
                    <a:pt x="2624932" y="1513672"/>
                    <a:pt x="2712303" y="1506729"/>
                    <a:pt x="2800027" y="1508005"/>
                  </a:cubicBezTo>
                  <a:cubicBezTo>
                    <a:pt x="2885627" y="1509280"/>
                    <a:pt x="2971369" y="1506588"/>
                    <a:pt x="3056828" y="1511334"/>
                  </a:cubicBezTo>
                  <a:cubicBezTo>
                    <a:pt x="3073325" y="1511830"/>
                    <a:pt x="3089964" y="1511688"/>
                    <a:pt x="3106460" y="1512680"/>
                  </a:cubicBezTo>
                  <a:cubicBezTo>
                    <a:pt x="3121754" y="1515727"/>
                    <a:pt x="3136127" y="1512255"/>
                    <a:pt x="3133578" y="1494119"/>
                  </a:cubicBezTo>
                  <a:cubicBezTo>
                    <a:pt x="3131312" y="1485264"/>
                    <a:pt x="3121754" y="1481509"/>
                    <a:pt x="3114461" y="1477471"/>
                  </a:cubicBezTo>
                  <a:cubicBezTo>
                    <a:pt x="3060085" y="1443466"/>
                    <a:pt x="2999832" y="1417113"/>
                    <a:pt x="2951899" y="1373969"/>
                  </a:cubicBezTo>
                  <a:cubicBezTo>
                    <a:pt x="2966626" y="1372127"/>
                    <a:pt x="2980857" y="1376803"/>
                    <a:pt x="2994522" y="1381620"/>
                  </a:cubicBezTo>
                  <a:cubicBezTo>
                    <a:pt x="3032330" y="1393947"/>
                    <a:pt x="3069077" y="1408753"/>
                    <a:pt x="3104266" y="1427597"/>
                  </a:cubicBezTo>
                  <a:cubicBezTo>
                    <a:pt x="3166005" y="1459548"/>
                    <a:pt x="3228099" y="1491356"/>
                    <a:pt x="3286228" y="1529187"/>
                  </a:cubicBezTo>
                  <a:close/>
                </a:path>
              </a:pathLst>
            </a:custGeom>
            <a:solidFill>
              <a:srgbClr val="FEC3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7765237" y="3229424"/>
              <a:ext cx="662323" cy="1466280"/>
            </a:xfrm>
            <a:custGeom>
              <a:rect b="b" l="l" r="r" t="t"/>
              <a:pathLst>
                <a:path extrusionOk="0" h="2932560" w="1324645">
                  <a:moveTo>
                    <a:pt x="0" y="2917330"/>
                  </a:moveTo>
                  <a:cubicBezTo>
                    <a:pt x="3328" y="2837702"/>
                    <a:pt x="24852" y="2760270"/>
                    <a:pt x="41561" y="2682696"/>
                  </a:cubicBezTo>
                  <a:cubicBezTo>
                    <a:pt x="66484" y="2579832"/>
                    <a:pt x="91689" y="2477038"/>
                    <a:pt x="113213" y="2373394"/>
                  </a:cubicBezTo>
                  <a:cubicBezTo>
                    <a:pt x="134596" y="2255511"/>
                    <a:pt x="170492" y="2140745"/>
                    <a:pt x="207310" y="2026899"/>
                  </a:cubicBezTo>
                  <a:cubicBezTo>
                    <a:pt x="226922" y="1970508"/>
                    <a:pt x="242640" y="1912700"/>
                    <a:pt x="266571" y="1857938"/>
                  </a:cubicBezTo>
                  <a:cubicBezTo>
                    <a:pt x="291140" y="1802255"/>
                    <a:pt x="323780" y="1750752"/>
                    <a:pt x="354721" y="1698399"/>
                  </a:cubicBezTo>
                  <a:cubicBezTo>
                    <a:pt x="370368" y="1672328"/>
                    <a:pt x="386653" y="1646471"/>
                    <a:pt x="406619" y="1623376"/>
                  </a:cubicBezTo>
                  <a:cubicBezTo>
                    <a:pt x="447401" y="1577965"/>
                    <a:pt x="493352" y="1536451"/>
                    <a:pt x="542985" y="1501029"/>
                  </a:cubicBezTo>
                  <a:cubicBezTo>
                    <a:pt x="587094" y="1474392"/>
                    <a:pt x="632974" y="1450518"/>
                    <a:pt x="678855" y="1426927"/>
                  </a:cubicBezTo>
                  <a:cubicBezTo>
                    <a:pt x="697900" y="1417292"/>
                    <a:pt x="718150" y="1410704"/>
                    <a:pt x="738470" y="1404186"/>
                  </a:cubicBezTo>
                  <a:cubicBezTo>
                    <a:pt x="767074" y="1393631"/>
                    <a:pt x="796882" y="1378541"/>
                    <a:pt x="823504" y="1365010"/>
                  </a:cubicBezTo>
                  <a:cubicBezTo>
                    <a:pt x="842125" y="1354029"/>
                    <a:pt x="861454" y="1343474"/>
                    <a:pt x="878376" y="1329872"/>
                  </a:cubicBezTo>
                  <a:cubicBezTo>
                    <a:pt x="907901" y="1303872"/>
                    <a:pt x="929212" y="1270363"/>
                    <a:pt x="954205" y="1240326"/>
                  </a:cubicBezTo>
                  <a:cubicBezTo>
                    <a:pt x="992014" y="1196190"/>
                    <a:pt x="1024654" y="1147875"/>
                    <a:pt x="1052621" y="1096939"/>
                  </a:cubicBezTo>
                  <a:cubicBezTo>
                    <a:pt x="1132699" y="965595"/>
                    <a:pt x="1166825" y="814770"/>
                    <a:pt x="1201731" y="666707"/>
                  </a:cubicBezTo>
                  <a:cubicBezTo>
                    <a:pt x="1229344" y="547690"/>
                    <a:pt x="1257311" y="429027"/>
                    <a:pt x="1274729" y="308877"/>
                  </a:cubicBezTo>
                  <a:cubicBezTo>
                    <a:pt x="1279189" y="269488"/>
                    <a:pt x="1285561" y="230312"/>
                    <a:pt x="1289243" y="190781"/>
                  </a:cubicBezTo>
                  <a:cubicBezTo>
                    <a:pt x="1290447" y="154439"/>
                    <a:pt x="1292712" y="118096"/>
                    <a:pt x="1296040" y="81895"/>
                  </a:cubicBezTo>
                  <a:cubicBezTo>
                    <a:pt x="1297385" y="59083"/>
                    <a:pt x="1297598" y="36272"/>
                    <a:pt x="1297598" y="13389"/>
                  </a:cubicBezTo>
                  <a:cubicBezTo>
                    <a:pt x="1297598" y="6093"/>
                    <a:pt x="1303687" y="0"/>
                    <a:pt x="1310979" y="0"/>
                  </a:cubicBezTo>
                  <a:cubicBezTo>
                    <a:pt x="1318272" y="0"/>
                    <a:pt x="1324432" y="6093"/>
                    <a:pt x="1324432" y="13389"/>
                  </a:cubicBezTo>
                  <a:cubicBezTo>
                    <a:pt x="1325069" y="49378"/>
                    <a:pt x="1324361" y="85366"/>
                    <a:pt x="1321175" y="121284"/>
                  </a:cubicBezTo>
                  <a:cubicBezTo>
                    <a:pt x="1317918" y="239805"/>
                    <a:pt x="1300996" y="357688"/>
                    <a:pt x="1275791" y="473517"/>
                  </a:cubicBezTo>
                  <a:cubicBezTo>
                    <a:pt x="1257453" y="563701"/>
                    <a:pt x="1237274" y="653388"/>
                    <a:pt x="1214759" y="742580"/>
                  </a:cubicBezTo>
                  <a:cubicBezTo>
                    <a:pt x="1194651" y="830638"/>
                    <a:pt x="1171357" y="918626"/>
                    <a:pt x="1135672" y="1001796"/>
                  </a:cubicBezTo>
                  <a:cubicBezTo>
                    <a:pt x="1093403" y="1095026"/>
                    <a:pt x="1042001" y="1185139"/>
                    <a:pt x="975305" y="1263137"/>
                  </a:cubicBezTo>
                  <a:cubicBezTo>
                    <a:pt x="949391" y="1294804"/>
                    <a:pt x="926734" y="1329659"/>
                    <a:pt x="895085" y="1356084"/>
                  </a:cubicBezTo>
                  <a:cubicBezTo>
                    <a:pt x="851542" y="1387821"/>
                    <a:pt x="802617" y="1411554"/>
                    <a:pt x="752843" y="1431674"/>
                  </a:cubicBezTo>
                  <a:cubicBezTo>
                    <a:pt x="727921" y="1439608"/>
                    <a:pt x="703352" y="1448463"/>
                    <a:pt x="680058" y="1460648"/>
                  </a:cubicBezTo>
                  <a:cubicBezTo>
                    <a:pt x="638710" y="1483106"/>
                    <a:pt x="596370" y="1504005"/>
                    <a:pt x="556508" y="1529012"/>
                  </a:cubicBezTo>
                  <a:cubicBezTo>
                    <a:pt x="507158" y="1566134"/>
                    <a:pt x="460783" y="1606373"/>
                    <a:pt x="421558" y="1653768"/>
                  </a:cubicBezTo>
                  <a:cubicBezTo>
                    <a:pt x="396352" y="1686143"/>
                    <a:pt x="378085" y="1720148"/>
                    <a:pt x="357199" y="1754932"/>
                  </a:cubicBezTo>
                  <a:cubicBezTo>
                    <a:pt x="322293" y="1811677"/>
                    <a:pt x="290998" y="1870902"/>
                    <a:pt x="270324" y="1934449"/>
                  </a:cubicBezTo>
                  <a:cubicBezTo>
                    <a:pt x="232020" y="2048790"/>
                    <a:pt x="195132" y="2163627"/>
                    <a:pt x="164191" y="2280306"/>
                  </a:cubicBezTo>
                  <a:cubicBezTo>
                    <a:pt x="147057" y="2356392"/>
                    <a:pt x="133534" y="2430211"/>
                    <a:pt x="115762" y="2505801"/>
                  </a:cubicBezTo>
                  <a:cubicBezTo>
                    <a:pt x="92185" y="2608028"/>
                    <a:pt x="64430" y="2712734"/>
                    <a:pt x="44181" y="2814890"/>
                  </a:cubicBezTo>
                  <a:cubicBezTo>
                    <a:pt x="36534" y="2849249"/>
                    <a:pt x="33348" y="2884317"/>
                    <a:pt x="30374" y="2919384"/>
                  </a:cubicBezTo>
                  <a:cubicBezTo>
                    <a:pt x="29737" y="2926894"/>
                    <a:pt x="22515" y="2932561"/>
                    <a:pt x="15293" y="2932561"/>
                  </a:cubicBezTo>
                  <a:cubicBezTo>
                    <a:pt x="6797" y="2932561"/>
                    <a:pt x="142" y="2925689"/>
                    <a:pt x="0" y="29173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8029216" y="3869320"/>
              <a:ext cx="282001" cy="194278"/>
            </a:xfrm>
            <a:custGeom>
              <a:rect b="b" l="l" r="r" t="t"/>
              <a:pathLst>
                <a:path extrusionOk="0" h="388556" w="564002">
                  <a:moveTo>
                    <a:pt x="2068" y="387718"/>
                  </a:moveTo>
                  <a:cubicBezTo>
                    <a:pt x="-3242" y="382405"/>
                    <a:pt x="2988" y="374612"/>
                    <a:pt x="6104" y="369724"/>
                  </a:cubicBezTo>
                  <a:cubicBezTo>
                    <a:pt x="27557" y="339332"/>
                    <a:pt x="61684" y="322684"/>
                    <a:pt x="91845" y="302352"/>
                  </a:cubicBezTo>
                  <a:cubicBezTo>
                    <a:pt x="141974" y="268347"/>
                    <a:pt x="194651" y="238452"/>
                    <a:pt x="245912" y="206218"/>
                  </a:cubicBezTo>
                  <a:cubicBezTo>
                    <a:pt x="297173" y="172921"/>
                    <a:pt x="356222" y="155140"/>
                    <a:pt x="408262" y="123119"/>
                  </a:cubicBezTo>
                  <a:cubicBezTo>
                    <a:pt x="451027" y="101866"/>
                    <a:pt x="492446" y="75866"/>
                    <a:pt x="518643" y="34777"/>
                  </a:cubicBezTo>
                  <a:cubicBezTo>
                    <a:pt x="529193" y="24150"/>
                    <a:pt x="539601" y="-7800"/>
                    <a:pt x="557585" y="1764"/>
                  </a:cubicBezTo>
                  <a:cubicBezTo>
                    <a:pt x="575356" y="14445"/>
                    <a:pt x="551212" y="35769"/>
                    <a:pt x="545265" y="49229"/>
                  </a:cubicBezTo>
                  <a:cubicBezTo>
                    <a:pt x="518785" y="93789"/>
                    <a:pt x="475666" y="123756"/>
                    <a:pt x="430069" y="146426"/>
                  </a:cubicBezTo>
                  <a:cubicBezTo>
                    <a:pt x="390136" y="170159"/>
                    <a:pt x="345318" y="189995"/>
                    <a:pt x="303333" y="208485"/>
                  </a:cubicBezTo>
                  <a:cubicBezTo>
                    <a:pt x="214971" y="258500"/>
                    <a:pt x="128096" y="311491"/>
                    <a:pt x="40868" y="363561"/>
                  </a:cubicBezTo>
                  <a:cubicBezTo>
                    <a:pt x="29044" y="371141"/>
                    <a:pt x="18636" y="380776"/>
                    <a:pt x="6670" y="388144"/>
                  </a:cubicBezTo>
                  <a:cubicBezTo>
                    <a:pt x="5254" y="388781"/>
                    <a:pt x="3272" y="388710"/>
                    <a:pt x="2068" y="3877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8268363" y="3241621"/>
              <a:ext cx="202593" cy="679783"/>
            </a:xfrm>
            <a:custGeom>
              <a:rect b="b" l="l" r="r" t="t"/>
              <a:pathLst>
                <a:path extrusionOk="0" h="1359566" w="405187">
                  <a:moveTo>
                    <a:pt x="4168" y="1355422"/>
                  </a:moveTo>
                  <a:cubicBezTo>
                    <a:pt x="-1425" y="1349967"/>
                    <a:pt x="-1354" y="1340616"/>
                    <a:pt x="4168" y="1335161"/>
                  </a:cubicBezTo>
                  <a:cubicBezTo>
                    <a:pt x="16984" y="1320921"/>
                    <a:pt x="30011" y="1306894"/>
                    <a:pt x="41552" y="1291522"/>
                  </a:cubicBezTo>
                  <a:cubicBezTo>
                    <a:pt x="78936" y="1242994"/>
                    <a:pt x="116037" y="1192553"/>
                    <a:pt x="143579" y="1137933"/>
                  </a:cubicBezTo>
                  <a:cubicBezTo>
                    <a:pt x="194557" y="1011832"/>
                    <a:pt x="244968" y="882826"/>
                    <a:pt x="273643" y="749711"/>
                  </a:cubicBezTo>
                  <a:cubicBezTo>
                    <a:pt x="291485" y="667958"/>
                    <a:pt x="303238" y="585213"/>
                    <a:pt x="315133" y="502397"/>
                  </a:cubicBezTo>
                  <a:cubicBezTo>
                    <a:pt x="324550" y="446148"/>
                    <a:pt x="332551" y="389685"/>
                    <a:pt x="341613" y="333365"/>
                  </a:cubicBezTo>
                  <a:cubicBezTo>
                    <a:pt x="348198" y="292488"/>
                    <a:pt x="357048" y="252037"/>
                    <a:pt x="359456" y="210664"/>
                  </a:cubicBezTo>
                  <a:cubicBezTo>
                    <a:pt x="362004" y="169433"/>
                    <a:pt x="368235" y="128769"/>
                    <a:pt x="375599" y="88176"/>
                  </a:cubicBezTo>
                  <a:cubicBezTo>
                    <a:pt x="379280" y="62743"/>
                    <a:pt x="380767" y="36956"/>
                    <a:pt x="386007" y="11736"/>
                  </a:cubicBezTo>
                  <a:cubicBezTo>
                    <a:pt x="387069" y="7911"/>
                    <a:pt x="388060" y="3731"/>
                    <a:pt x="391600" y="1393"/>
                  </a:cubicBezTo>
                  <a:cubicBezTo>
                    <a:pt x="424948" y="-18797"/>
                    <a:pt x="386007" y="186861"/>
                    <a:pt x="389263" y="206343"/>
                  </a:cubicBezTo>
                  <a:cubicBezTo>
                    <a:pt x="386927" y="262876"/>
                    <a:pt x="373899" y="318063"/>
                    <a:pt x="366040" y="373887"/>
                  </a:cubicBezTo>
                  <a:cubicBezTo>
                    <a:pt x="360234" y="415756"/>
                    <a:pt x="353579" y="457483"/>
                    <a:pt x="346711" y="499138"/>
                  </a:cubicBezTo>
                  <a:cubicBezTo>
                    <a:pt x="332975" y="595981"/>
                    <a:pt x="318957" y="692895"/>
                    <a:pt x="296654" y="788250"/>
                  </a:cubicBezTo>
                  <a:cubicBezTo>
                    <a:pt x="275767" y="872979"/>
                    <a:pt x="248154" y="955866"/>
                    <a:pt x="215868" y="1036910"/>
                  </a:cubicBezTo>
                  <a:cubicBezTo>
                    <a:pt x="200504" y="1075733"/>
                    <a:pt x="188538" y="1115972"/>
                    <a:pt x="170200" y="1153519"/>
                  </a:cubicBezTo>
                  <a:cubicBezTo>
                    <a:pt x="146694" y="1197512"/>
                    <a:pt x="120568" y="1240373"/>
                    <a:pt x="89344" y="1279266"/>
                  </a:cubicBezTo>
                  <a:cubicBezTo>
                    <a:pt x="69378" y="1306115"/>
                    <a:pt x="49199" y="1332681"/>
                    <a:pt x="24489" y="1355422"/>
                  </a:cubicBezTo>
                  <a:cubicBezTo>
                    <a:pt x="18825" y="1360877"/>
                    <a:pt x="9691" y="1361019"/>
                    <a:pt x="4168" y="13554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8340420" y="3169561"/>
              <a:ext cx="181155" cy="156190"/>
            </a:xfrm>
            <a:custGeom>
              <a:rect b="b" l="l" r="r" t="t"/>
              <a:pathLst>
                <a:path extrusionOk="0" h="312380" w="362310">
                  <a:moveTo>
                    <a:pt x="319353" y="311571"/>
                  </a:moveTo>
                  <a:cubicBezTo>
                    <a:pt x="280058" y="303707"/>
                    <a:pt x="258675" y="223229"/>
                    <a:pt x="239983" y="190287"/>
                  </a:cubicBezTo>
                  <a:cubicBezTo>
                    <a:pt x="236939" y="183132"/>
                    <a:pt x="231416" y="175693"/>
                    <a:pt x="233540" y="167546"/>
                  </a:cubicBezTo>
                  <a:cubicBezTo>
                    <a:pt x="236514" y="154936"/>
                    <a:pt x="255064" y="152457"/>
                    <a:pt x="261224" y="163933"/>
                  </a:cubicBezTo>
                  <a:cubicBezTo>
                    <a:pt x="269437" y="172930"/>
                    <a:pt x="321831" y="317097"/>
                    <a:pt x="331248" y="271899"/>
                  </a:cubicBezTo>
                  <a:cubicBezTo>
                    <a:pt x="333514" y="252913"/>
                    <a:pt x="327283" y="233927"/>
                    <a:pt x="321477" y="216074"/>
                  </a:cubicBezTo>
                  <a:cubicBezTo>
                    <a:pt x="296767" y="152244"/>
                    <a:pt x="273827" y="84589"/>
                    <a:pt x="229859" y="31314"/>
                  </a:cubicBezTo>
                  <a:cubicBezTo>
                    <a:pt x="195024" y="54409"/>
                    <a:pt x="163375" y="81755"/>
                    <a:pt x="133638" y="111084"/>
                  </a:cubicBezTo>
                  <a:cubicBezTo>
                    <a:pt x="95830" y="146152"/>
                    <a:pt x="25523" y="210336"/>
                    <a:pt x="30833" y="265948"/>
                  </a:cubicBezTo>
                  <a:cubicBezTo>
                    <a:pt x="76500" y="230880"/>
                    <a:pt x="107654" y="181432"/>
                    <a:pt x="147799" y="140909"/>
                  </a:cubicBezTo>
                  <a:cubicBezTo>
                    <a:pt x="151268" y="138217"/>
                    <a:pt x="158419" y="130070"/>
                    <a:pt x="162101" y="135879"/>
                  </a:cubicBezTo>
                  <a:cubicBezTo>
                    <a:pt x="160685" y="154440"/>
                    <a:pt x="145674" y="169742"/>
                    <a:pt x="135975" y="184974"/>
                  </a:cubicBezTo>
                  <a:cubicBezTo>
                    <a:pt x="110486" y="223158"/>
                    <a:pt x="82094" y="260351"/>
                    <a:pt x="46976" y="290247"/>
                  </a:cubicBezTo>
                  <a:cubicBezTo>
                    <a:pt x="22832" y="310154"/>
                    <a:pt x="-1807" y="284225"/>
                    <a:pt x="105" y="258155"/>
                  </a:cubicBezTo>
                  <a:cubicBezTo>
                    <a:pt x="7397" y="196875"/>
                    <a:pt x="52852" y="147073"/>
                    <a:pt x="95830" y="105983"/>
                  </a:cubicBezTo>
                  <a:cubicBezTo>
                    <a:pt x="131726" y="70207"/>
                    <a:pt x="168685" y="35707"/>
                    <a:pt x="211592" y="8432"/>
                  </a:cubicBezTo>
                  <a:cubicBezTo>
                    <a:pt x="226319" y="-4603"/>
                    <a:pt x="241966" y="-2053"/>
                    <a:pt x="254215" y="12824"/>
                  </a:cubicBezTo>
                  <a:cubicBezTo>
                    <a:pt x="287988" y="52497"/>
                    <a:pt x="308450" y="101591"/>
                    <a:pt x="328770" y="149127"/>
                  </a:cubicBezTo>
                  <a:cubicBezTo>
                    <a:pt x="343992" y="192908"/>
                    <a:pt x="372526" y="240302"/>
                    <a:pt x="358578" y="287626"/>
                  </a:cubicBezTo>
                  <a:cubicBezTo>
                    <a:pt x="353338" y="304061"/>
                    <a:pt x="336700" y="315609"/>
                    <a:pt x="319353" y="3115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7685570" y="4050076"/>
              <a:ext cx="357107" cy="763767"/>
            </a:xfrm>
            <a:custGeom>
              <a:rect b="b" l="l" r="r" t="t"/>
              <a:pathLst>
                <a:path extrusionOk="0" h="1527534" w="714215">
                  <a:moveTo>
                    <a:pt x="148712" y="1526528"/>
                  </a:moveTo>
                  <a:cubicBezTo>
                    <a:pt x="102336" y="1508746"/>
                    <a:pt x="76422" y="1416933"/>
                    <a:pt x="54474" y="1373577"/>
                  </a:cubicBezTo>
                  <a:cubicBezTo>
                    <a:pt x="20984" y="1299049"/>
                    <a:pt x="5903" y="1218571"/>
                    <a:pt x="1938" y="1137243"/>
                  </a:cubicBezTo>
                  <a:cubicBezTo>
                    <a:pt x="-611" y="1102955"/>
                    <a:pt x="-4080" y="1064345"/>
                    <a:pt x="16665" y="1034733"/>
                  </a:cubicBezTo>
                  <a:cubicBezTo>
                    <a:pt x="34507" y="1011284"/>
                    <a:pt x="65306" y="1031191"/>
                    <a:pt x="78122" y="1050106"/>
                  </a:cubicBezTo>
                  <a:cubicBezTo>
                    <a:pt x="113169" y="1101255"/>
                    <a:pt x="131153" y="1162109"/>
                    <a:pt x="153951" y="1219280"/>
                  </a:cubicBezTo>
                  <a:cubicBezTo>
                    <a:pt x="159828" y="1233874"/>
                    <a:pt x="166271" y="1248680"/>
                    <a:pt x="172997" y="1262778"/>
                  </a:cubicBezTo>
                  <a:cubicBezTo>
                    <a:pt x="177953" y="1270287"/>
                    <a:pt x="177387" y="1281480"/>
                    <a:pt x="168890" y="1286227"/>
                  </a:cubicBezTo>
                  <a:cubicBezTo>
                    <a:pt x="155721" y="1293736"/>
                    <a:pt x="146163" y="1280276"/>
                    <a:pt x="142410" y="1269012"/>
                  </a:cubicBezTo>
                  <a:cubicBezTo>
                    <a:pt x="136888" y="1256402"/>
                    <a:pt x="131648" y="1243650"/>
                    <a:pt x="126905" y="1230757"/>
                  </a:cubicBezTo>
                  <a:cubicBezTo>
                    <a:pt x="110266" y="1188817"/>
                    <a:pt x="80317" y="1064841"/>
                    <a:pt x="40172" y="1048618"/>
                  </a:cubicBezTo>
                  <a:cubicBezTo>
                    <a:pt x="40455" y="1048689"/>
                    <a:pt x="40738" y="1048689"/>
                    <a:pt x="40950" y="1048760"/>
                  </a:cubicBezTo>
                  <a:cubicBezTo>
                    <a:pt x="41163" y="1048831"/>
                    <a:pt x="41375" y="1048902"/>
                    <a:pt x="41729" y="1048902"/>
                  </a:cubicBezTo>
                  <a:cubicBezTo>
                    <a:pt x="40809" y="1048689"/>
                    <a:pt x="39818" y="1048476"/>
                    <a:pt x="38826" y="1048476"/>
                  </a:cubicBezTo>
                  <a:cubicBezTo>
                    <a:pt x="20347" y="1088645"/>
                    <a:pt x="35145" y="1134835"/>
                    <a:pt x="36277" y="1177199"/>
                  </a:cubicBezTo>
                  <a:cubicBezTo>
                    <a:pt x="38118" y="1199798"/>
                    <a:pt x="40455" y="1222397"/>
                    <a:pt x="45128" y="1244571"/>
                  </a:cubicBezTo>
                  <a:cubicBezTo>
                    <a:pt x="56031" y="1294870"/>
                    <a:pt x="73944" y="1343256"/>
                    <a:pt x="95256" y="1390012"/>
                  </a:cubicBezTo>
                  <a:cubicBezTo>
                    <a:pt x="113311" y="1425930"/>
                    <a:pt x="124356" y="1468578"/>
                    <a:pt x="155226" y="1496065"/>
                  </a:cubicBezTo>
                  <a:cubicBezTo>
                    <a:pt x="187653" y="1470703"/>
                    <a:pt x="220435" y="1445908"/>
                    <a:pt x="248968" y="1416083"/>
                  </a:cubicBezTo>
                  <a:cubicBezTo>
                    <a:pt x="276015" y="1391854"/>
                    <a:pt x="297539" y="1362312"/>
                    <a:pt x="323806" y="1337305"/>
                  </a:cubicBezTo>
                  <a:cubicBezTo>
                    <a:pt x="362465" y="1300466"/>
                    <a:pt x="396733" y="1260936"/>
                    <a:pt x="420523" y="1213400"/>
                  </a:cubicBezTo>
                  <a:cubicBezTo>
                    <a:pt x="439639" y="1177341"/>
                    <a:pt x="460385" y="1141069"/>
                    <a:pt x="471146" y="1101538"/>
                  </a:cubicBezTo>
                  <a:cubicBezTo>
                    <a:pt x="417832" y="1137527"/>
                    <a:pt x="371740" y="1187613"/>
                    <a:pt x="328904" y="1234299"/>
                  </a:cubicBezTo>
                  <a:cubicBezTo>
                    <a:pt x="315735" y="1249388"/>
                    <a:pt x="303274" y="1265186"/>
                    <a:pt x="289680" y="1279922"/>
                  </a:cubicBezTo>
                  <a:cubicBezTo>
                    <a:pt x="280475" y="1288990"/>
                    <a:pt x="269713" y="1300821"/>
                    <a:pt x="255836" y="1300254"/>
                  </a:cubicBezTo>
                  <a:cubicBezTo>
                    <a:pt x="238135" y="1297916"/>
                    <a:pt x="239410" y="1279922"/>
                    <a:pt x="243658" y="1266674"/>
                  </a:cubicBezTo>
                  <a:cubicBezTo>
                    <a:pt x="249039" y="1237628"/>
                    <a:pt x="252862" y="1208370"/>
                    <a:pt x="257464" y="1179253"/>
                  </a:cubicBezTo>
                  <a:cubicBezTo>
                    <a:pt x="269430" y="1086519"/>
                    <a:pt x="284582" y="994494"/>
                    <a:pt x="309646" y="904381"/>
                  </a:cubicBezTo>
                  <a:cubicBezTo>
                    <a:pt x="353119" y="751501"/>
                    <a:pt x="389865" y="596638"/>
                    <a:pt x="438719" y="445316"/>
                  </a:cubicBezTo>
                  <a:cubicBezTo>
                    <a:pt x="456420" y="385879"/>
                    <a:pt x="482616" y="329770"/>
                    <a:pt x="504494" y="271892"/>
                  </a:cubicBezTo>
                  <a:cubicBezTo>
                    <a:pt x="539542" y="174057"/>
                    <a:pt x="577138" y="107181"/>
                    <a:pt x="660189" y="41721"/>
                  </a:cubicBezTo>
                  <a:cubicBezTo>
                    <a:pt x="670385" y="35841"/>
                    <a:pt x="714707" y="-14882"/>
                    <a:pt x="714211" y="4316"/>
                  </a:cubicBezTo>
                  <a:cubicBezTo>
                    <a:pt x="677961" y="52135"/>
                    <a:pt x="633001" y="93296"/>
                    <a:pt x="598449" y="142461"/>
                  </a:cubicBezTo>
                  <a:cubicBezTo>
                    <a:pt x="561349" y="196089"/>
                    <a:pt x="542515" y="259069"/>
                    <a:pt x="518726" y="319144"/>
                  </a:cubicBezTo>
                  <a:cubicBezTo>
                    <a:pt x="502016" y="360375"/>
                    <a:pt x="484599" y="400897"/>
                    <a:pt x="471925" y="442907"/>
                  </a:cubicBezTo>
                  <a:cubicBezTo>
                    <a:pt x="427036" y="578785"/>
                    <a:pt x="393405" y="718134"/>
                    <a:pt x="355172" y="855995"/>
                  </a:cubicBezTo>
                  <a:cubicBezTo>
                    <a:pt x="339595" y="909765"/>
                    <a:pt x="326072" y="964740"/>
                    <a:pt x="313257" y="1019147"/>
                  </a:cubicBezTo>
                  <a:cubicBezTo>
                    <a:pt x="299521" y="1094454"/>
                    <a:pt x="290458" y="1170540"/>
                    <a:pt x="278493" y="1246129"/>
                  </a:cubicBezTo>
                  <a:cubicBezTo>
                    <a:pt x="335489" y="1180458"/>
                    <a:pt x="394042" y="1111669"/>
                    <a:pt x="469660" y="1066967"/>
                  </a:cubicBezTo>
                  <a:cubicBezTo>
                    <a:pt x="492670" y="1055702"/>
                    <a:pt x="506548" y="1082623"/>
                    <a:pt x="502229" y="1102530"/>
                  </a:cubicBezTo>
                  <a:cubicBezTo>
                    <a:pt x="497202" y="1133134"/>
                    <a:pt x="481413" y="1160976"/>
                    <a:pt x="468527" y="1188888"/>
                  </a:cubicBezTo>
                  <a:cubicBezTo>
                    <a:pt x="453941" y="1216588"/>
                    <a:pt x="439781" y="1244783"/>
                    <a:pt x="422647" y="1271066"/>
                  </a:cubicBezTo>
                  <a:cubicBezTo>
                    <a:pt x="394397" y="1314423"/>
                    <a:pt x="353260" y="1349702"/>
                    <a:pt x="318779" y="1387320"/>
                  </a:cubicBezTo>
                  <a:cubicBezTo>
                    <a:pt x="278280" y="1434714"/>
                    <a:pt x="232117" y="1476937"/>
                    <a:pt x="182201" y="1514059"/>
                  </a:cubicBezTo>
                  <a:cubicBezTo>
                    <a:pt x="172926" y="1521993"/>
                    <a:pt x="161598" y="1530495"/>
                    <a:pt x="148712" y="15265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7700355" y="3185218"/>
              <a:ext cx="805962" cy="1612926"/>
            </a:xfrm>
            <a:custGeom>
              <a:rect b="b" l="l" r="r" t="t"/>
              <a:pathLst>
                <a:path extrusionOk="0" h="3225852" w="1611924">
                  <a:moveTo>
                    <a:pt x="1601677" y="184759"/>
                  </a:moveTo>
                  <a:cubicBezTo>
                    <a:pt x="1607483" y="202612"/>
                    <a:pt x="1613714" y="221669"/>
                    <a:pt x="1611448" y="240655"/>
                  </a:cubicBezTo>
                  <a:cubicBezTo>
                    <a:pt x="1602031" y="285853"/>
                    <a:pt x="1549567" y="141616"/>
                    <a:pt x="1541424" y="132690"/>
                  </a:cubicBezTo>
                  <a:cubicBezTo>
                    <a:pt x="1541141" y="132194"/>
                    <a:pt x="1540858" y="131769"/>
                    <a:pt x="1540575" y="131344"/>
                  </a:cubicBezTo>
                  <a:cubicBezTo>
                    <a:pt x="1539159" y="116962"/>
                    <a:pt x="1535335" y="109595"/>
                    <a:pt x="1527618" y="114270"/>
                  </a:cubicBezTo>
                  <a:cubicBezTo>
                    <a:pt x="1524078" y="116608"/>
                    <a:pt x="1523087" y="120717"/>
                    <a:pt x="1522025" y="124613"/>
                  </a:cubicBezTo>
                  <a:cubicBezTo>
                    <a:pt x="1521883" y="125393"/>
                    <a:pt x="1521741" y="126101"/>
                    <a:pt x="1521600" y="126810"/>
                  </a:cubicBezTo>
                  <a:cubicBezTo>
                    <a:pt x="1517847" y="128581"/>
                    <a:pt x="1514803" y="131769"/>
                    <a:pt x="1513741" y="136303"/>
                  </a:cubicBezTo>
                  <a:cubicBezTo>
                    <a:pt x="1512183" y="142324"/>
                    <a:pt x="1514732" y="147921"/>
                    <a:pt x="1517422" y="153305"/>
                  </a:cubicBezTo>
                  <a:cubicBezTo>
                    <a:pt x="1515440" y="169174"/>
                    <a:pt x="1514024" y="185185"/>
                    <a:pt x="1511687" y="200983"/>
                  </a:cubicBezTo>
                  <a:cubicBezTo>
                    <a:pt x="1504253" y="241576"/>
                    <a:pt x="1498093" y="282240"/>
                    <a:pt x="1495544" y="323471"/>
                  </a:cubicBezTo>
                  <a:cubicBezTo>
                    <a:pt x="1493066" y="364843"/>
                    <a:pt x="1484216" y="405295"/>
                    <a:pt x="1477702" y="446171"/>
                  </a:cubicBezTo>
                  <a:cubicBezTo>
                    <a:pt x="1468639" y="502492"/>
                    <a:pt x="1460639" y="558954"/>
                    <a:pt x="1451222" y="615204"/>
                  </a:cubicBezTo>
                  <a:cubicBezTo>
                    <a:pt x="1439327" y="698020"/>
                    <a:pt x="1427574" y="780694"/>
                    <a:pt x="1409732" y="862518"/>
                  </a:cubicBezTo>
                  <a:cubicBezTo>
                    <a:pt x="1381057" y="995633"/>
                    <a:pt x="1330645" y="1124709"/>
                    <a:pt x="1279667" y="1250740"/>
                  </a:cubicBezTo>
                  <a:cubicBezTo>
                    <a:pt x="1258710" y="1292325"/>
                    <a:pt x="1232230" y="1331430"/>
                    <a:pt x="1204333" y="1369119"/>
                  </a:cubicBezTo>
                  <a:cubicBezTo>
                    <a:pt x="1192722" y="1373724"/>
                    <a:pt x="1184580" y="1394764"/>
                    <a:pt x="1176437" y="1402982"/>
                  </a:cubicBezTo>
                  <a:cubicBezTo>
                    <a:pt x="1150240" y="1444071"/>
                    <a:pt x="1108821" y="1470141"/>
                    <a:pt x="1066056" y="1491324"/>
                  </a:cubicBezTo>
                  <a:cubicBezTo>
                    <a:pt x="1014016" y="1523345"/>
                    <a:pt x="954967" y="1541127"/>
                    <a:pt x="903706" y="1574423"/>
                  </a:cubicBezTo>
                  <a:cubicBezTo>
                    <a:pt x="852445" y="1606657"/>
                    <a:pt x="799768" y="1636553"/>
                    <a:pt x="749640" y="1670557"/>
                  </a:cubicBezTo>
                  <a:cubicBezTo>
                    <a:pt x="719478" y="1690819"/>
                    <a:pt x="685351" y="1707467"/>
                    <a:pt x="663898" y="1737929"/>
                  </a:cubicBezTo>
                  <a:cubicBezTo>
                    <a:pt x="662553" y="1739984"/>
                    <a:pt x="660712" y="1742605"/>
                    <a:pt x="659367" y="1745368"/>
                  </a:cubicBezTo>
                  <a:cubicBezTo>
                    <a:pt x="647755" y="1755994"/>
                    <a:pt x="635435" y="1768605"/>
                    <a:pt x="630692" y="1771367"/>
                  </a:cubicBezTo>
                  <a:cubicBezTo>
                    <a:pt x="547640" y="1836756"/>
                    <a:pt x="510044" y="1903632"/>
                    <a:pt x="474997" y="2001537"/>
                  </a:cubicBezTo>
                  <a:cubicBezTo>
                    <a:pt x="453119" y="2059417"/>
                    <a:pt x="426993" y="2115524"/>
                    <a:pt x="409221" y="2174962"/>
                  </a:cubicBezTo>
                  <a:cubicBezTo>
                    <a:pt x="360297" y="2326213"/>
                    <a:pt x="323621" y="2481147"/>
                    <a:pt x="280148" y="2634027"/>
                  </a:cubicBezTo>
                  <a:cubicBezTo>
                    <a:pt x="255013" y="2724211"/>
                    <a:pt x="239862" y="2816236"/>
                    <a:pt x="227896" y="2908899"/>
                  </a:cubicBezTo>
                  <a:cubicBezTo>
                    <a:pt x="223294" y="2938016"/>
                    <a:pt x="219470" y="2967345"/>
                    <a:pt x="214090" y="2996391"/>
                  </a:cubicBezTo>
                  <a:cubicBezTo>
                    <a:pt x="209841" y="3009639"/>
                    <a:pt x="208567" y="3027633"/>
                    <a:pt x="226268" y="3029971"/>
                  </a:cubicBezTo>
                  <a:cubicBezTo>
                    <a:pt x="240145" y="3030537"/>
                    <a:pt x="250978" y="3018707"/>
                    <a:pt x="260111" y="3009639"/>
                  </a:cubicBezTo>
                  <a:cubicBezTo>
                    <a:pt x="273705" y="2994903"/>
                    <a:pt x="286166" y="2979105"/>
                    <a:pt x="299336" y="2964016"/>
                  </a:cubicBezTo>
                  <a:cubicBezTo>
                    <a:pt x="342171" y="2917330"/>
                    <a:pt x="388264" y="2867243"/>
                    <a:pt x="441578" y="2831255"/>
                  </a:cubicBezTo>
                  <a:cubicBezTo>
                    <a:pt x="430887" y="2870857"/>
                    <a:pt x="410071" y="2907057"/>
                    <a:pt x="390954" y="2943117"/>
                  </a:cubicBezTo>
                  <a:cubicBezTo>
                    <a:pt x="367165" y="2990582"/>
                    <a:pt x="332896" y="3030183"/>
                    <a:pt x="294238" y="3067022"/>
                  </a:cubicBezTo>
                  <a:cubicBezTo>
                    <a:pt x="267899" y="3091959"/>
                    <a:pt x="246446" y="3121571"/>
                    <a:pt x="219400" y="3145800"/>
                  </a:cubicBezTo>
                  <a:cubicBezTo>
                    <a:pt x="190866" y="3175696"/>
                    <a:pt x="158085" y="3200420"/>
                    <a:pt x="125657" y="3225853"/>
                  </a:cubicBezTo>
                  <a:cubicBezTo>
                    <a:pt x="94858" y="3198365"/>
                    <a:pt x="83813" y="3155718"/>
                    <a:pt x="65687" y="3119800"/>
                  </a:cubicBezTo>
                  <a:cubicBezTo>
                    <a:pt x="44376" y="3073043"/>
                    <a:pt x="26534" y="3024657"/>
                    <a:pt x="15559" y="2974359"/>
                  </a:cubicBezTo>
                  <a:cubicBezTo>
                    <a:pt x="10957" y="2952185"/>
                    <a:pt x="8621" y="2929586"/>
                    <a:pt x="6709" y="2906986"/>
                  </a:cubicBezTo>
                  <a:cubicBezTo>
                    <a:pt x="5576" y="2864622"/>
                    <a:pt x="-9292" y="2818432"/>
                    <a:pt x="9258" y="2778264"/>
                  </a:cubicBezTo>
                  <a:cubicBezTo>
                    <a:pt x="10249" y="2778264"/>
                    <a:pt x="11240" y="2778477"/>
                    <a:pt x="12161" y="2778689"/>
                  </a:cubicBezTo>
                  <a:cubicBezTo>
                    <a:pt x="11877" y="2778689"/>
                    <a:pt x="11665" y="2778618"/>
                    <a:pt x="11382" y="2778547"/>
                  </a:cubicBezTo>
                  <a:cubicBezTo>
                    <a:pt x="11099" y="2778477"/>
                    <a:pt x="10815" y="2778477"/>
                    <a:pt x="10603" y="2778406"/>
                  </a:cubicBezTo>
                  <a:cubicBezTo>
                    <a:pt x="50748" y="2794700"/>
                    <a:pt x="80698" y="2918605"/>
                    <a:pt x="97336" y="2960544"/>
                  </a:cubicBezTo>
                  <a:cubicBezTo>
                    <a:pt x="102080" y="2973438"/>
                    <a:pt x="107390" y="2986190"/>
                    <a:pt x="112842" y="2998800"/>
                  </a:cubicBezTo>
                  <a:cubicBezTo>
                    <a:pt x="116240" y="3008930"/>
                    <a:pt x="124312" y="3020903"/>
                    <a:pt x="135499" y="3017644"/>
                  </a:cubicBezTo>
                  <a:cubicBezTo>
                    <a:pt x="138118" y="3019769"/>
                    <a:pt x="141375" y="3021044"/>
                    <a:pt x="145057" y="3021044"/>
                  </a:cubicBezTo>
                  <a:cubicBezTo>
                    <a:pt x="152350" y="3021044"/>
                    <a:pt x="159501" y="3015377"/>
                    <a:pt x="160138" y="3007868"/>
                  </a:cubicBezTo>
                  <a:cubicBezTo>
                    <a:pt x="163112" y="2972871"/>
                    <a:pt x="166298" y="2937732"/>
                    <a:pt x="173945" y="2903374"/>
                  </a:cubicBezTo>
                  <a:cubicBezTo>
                    <a:pt x="194265" y="2801217"/>
                    <a:pt x="221949" y="2696511"/>
                    <a:pt x="245526" y="2594284"/>
                  </a:cubicBezTo>
                  <a:cubicBezTo>
                    <a:pt x="263297" y="2518694"/>
                    <a:pt x="276821" y="2444875"/>
                    <a:pt x="293955" y="2368789"/>
                  </a:cubicBezTo>
                  <a:cubicBezTo>
                    <a:pt x="324825" y="2252181"/>
                    <a:pt x="361784" y="2137344"/>
                    <a:pt x="400088" y="2022932"/>
                  </a:cubicBezTo>
                  <a:cubicBezTo>
                    <a:pt x="420691" y="1959386"/>
                    <a:pt x="451986" y="1900161"/>
                    <a:pt x="486892" y="1843415"/>
                  </a:cubicBezTo>
                  <a:cubicBezTo>
                    <a:pt x="507778" y="1808631"/>
                    <a:pt x="526045" y="1774626"/>
                    <a:pt x="551251" y="1742322"/>
                  </a:cubicBezTo>
                  <a:cubicBezTo>
                    <a:pt x="590405" y="1694998"/>
                    <a:pt x="636851" y="1654688"/>
                    <a:pt x="686201" y="1617566"/>
                  </a:cubicBezTo>
                  <a:cubicBezTo>
                    <a:pt x="726133" y="1592559"/>
                    <a:pt x="768402" y="1571731"/>
                    <a:pt x="809751" y="1549203"/>
                  </a:cubicBezTo>
                  <a:cubicBezTo>
                    <a:pt x="833045" y="1537018"/>
                    <a:pt x="857543" y="1528162"/>
                    <a:pt x="882536" y="1520228"/>
                  </a:cubicBezTo>
                  <a:cubicBezTo>
                    <a:pt x="932310" y="1500108"/>
                    <a:pt x="981306" y="1476305"/>
                    <a:pt x="1024778" y="1444638"/>
                  </a:cubicBezTo>
                  <a:cubicBezTo>
                    <a:pt x="1056498" y="1418213"/>
                    <a:pt x="1079155" y="1383429"/>
                    <a:pt x="1104998" y="1351691"/>
                  </a:cubicBezTo>
                  <a:cubicBezTo>
                    <a:pt x="1171694" y="1273693"/>
                    <a:pt x="1223096" y="1183580"/>
                    <a:pt x="1265365" y="1090350"/>
                  </a:cubicBezTo>
                  <a:cubicBezTo>
                    <a:pt x="1301050" y="1007109"/>
                    <a:pt x="1324344" y="919193"/>
                    <a:pt x="1344452" y="831134"/>
                  </a:cubicBezTo>
                  <a:cubicBezTo>
                    <a:pt x="1366967" y="741943"/>
                    <a:pt x="1387146" y="652184"/>
                    <a:pt x="1405483" y="562071"/>
                  </a:cubicBezTo>
                  <a:cubicBezTo>
                    <a:pt x="1430618" y="446242"/>
                    <a:pt x="1447611" y="328359"/>
                    <a:pt x="1450868" y="209838"/>
                  </a:cubicBezTo>
                  <a:cubicBezTo>
                    <a:pt x="1454054" y="173920"/>
                    <a:pt x="1454762" y="137932"/>
                    <a:pt x="1454125" y="101944"/>
                  </a:cubicBezTo>
                  <a:cubicBezTo>
                    <a:pt x="1454125" y="94647"/>
                    <a:pt x="1448036" y="88554"/>
                    <a:pt x="1440672" y="88554"/>
                  </a:cubicBezTo>
                  <a:cubicBezTo>
                    <a:pt x="1433380" y="88554"/>
                    <a:pt x="1427291" y="94647"/>
                    <a:pt x="1427291" y="101944"/>
                  </a:cubicBezTo>
                  <a:cubicBezTo>
                    <a:pt x="1427291" y="104777"/>
                    <a:pt x="1427291" y="107611"/>
                    <a:pt x="1427291" y="110445"/>
                  </a:cubicBezTo>
                  <a:cubicBezTo>
                    <a:pt x="1387500" y="150826"/>
                    <a:pt x="1356417" y="199920"/>
                    <a:pt x="1311033" y="234704"/>
                  </a:cubicBezTo>
                  <a:cubicBezTo>
                    <a:pt x="1305652" y="179092"/>
                    <a:pt x="1375959" y="114908"/>
                    <a:pt x="1413767" y="79840"/>
                  </a:cubicBezTo>
                  <a:cubicBezTo>
                    <a:pt x="1443504" y="50511"/>
                    <a:pt x="1475082" y="23166"/>
                    <a:pt x="1509988" y="0"/>
                  </a:cubicBezTo>
                  <a:cubicBezTo>
                    <a:pt x="1554027" y="53274"/>
                    <a:pt x="1576967" y="120930"/>
                    <a:pt x="1601677" y="184759"/>
                  </a:cubicBezTo>
                  <a:close/>
                </a:path>
              </a:pathLst>
            </a:custGeom>
            <a:solidFill>
              <a:srgbClr val="257EF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1" name="Google Shape;441;p15"/>
          <p:cNvGrpSpPr/>
          <p:nvPr/>
        </p:nvGrpSpPr>
        <p:grpSpPr>
          <a:xfrm rot="10800000">
            <a:off x="4013841" y="-61872"/>
            <a:ext cx="1494030" cy="2033856"/>
            <a:chOff x="8027869" y="-123703"/>
            <a:chExt cx="2988060" cy="4067712"/>
          </a:xfrm>
        </p:grpSpPr>
        <p:sp>
          <p:nvSpPr>
            <p:cNvPr id="442" name="Google Shape;442;p15"/>
            <p:cNvSpPr/>
            <p:nvPr/>
          </p:nvSpPr>
          <p:spPr>
            <a:xfrm>
              <a:off x="8267690" y="294787"/>
              <a:ext cx="1030960" cy="1126606"/>
            </a:xfrm>
            <a:custGeom>
              <a:rect b="b" l="l" r="r" t="t"/>
              <a:pathLst>
                <a:path extrusionOk="0" h="1126606" w="1030960">
                  <a:moveTo>
                    <a:pt x="1030960" y="882517"/>
                  </a:moveTo>
                  <a:cubicBezTo>
                    <a:pt x="1030635" y="882843"/>
                    <a:pt x="1030228" y="883168"/>
                    <a:pt x="1029902" y="883575"/>
                  </a:cubicBezTo>
                  <a:cubicBezTo>
                    <a:pt x="1025099" y="888456"/>
                    <a:pt x="1021679" y="894557"/>
                    <a:pt x="1018016" y="900333"/>
                  </a:cubicBezTo>
                  <a:cubicBezTo>
                    <a:pt x="979751" y="963626"/>
                    <a:pt x="919831" y="1009672"/>
                    <a:pt x="861458" y="1054172"/>
                  </a:cubicBezTo>
                  <a:cubicBezTo>
                    <a:pt x="836708" y="1070849"/>
                    <a:pt x="808457" y="1080774"/>
                    <a:pt x="780533" y="1090699"/>
                  </a:cubicBezTo>
                  <a:cubicBezTo>
                    <a:pt x="730626" y="1106970"/>
                    <a:pt x="679987" y="1123647"/>
                    <a:pt x="627231" y="1126495"/>
                  </a:cubicBezTo>
                  <a:cubicBezTo>
                    <a:pt x="586036" y="1127227"/>
                    <a:pt x="539467" y="1125030"/>
                    <a:pt x="505192" y="1099567"/>
                  </a:cubicBezTo>
                  <a:cubicBezTo>
                    <a:pt x="501692" y="1094686"/>
                    <a:pt x="495586" y="1091757"/>
                    <a:pt x="489317" y="1092571"/>
                  </a:cubicBezTo>
                  <a:cubicBezTo>
                    <a:pt x="488665" y="1092652"/>
                    <a:pt x="488096" y="1092733"/>
                    <a:pt x="487526" y="1092896"/>
                  </a:cubicBezTo>
                  <a:cubicBezTo>
                    <a:pt x="485816" y="1089886"/>
                    <a:pt x="483781" y="1087120"/>
                    <a:pt x="481582" y="1084598"/>
                  </a:cubicBezTo>
                  <a:cubicBezTo>
                    <a:pt x="446738" y="1031230"/>
                    <a:pt x="402204" y="982663"/>
                    <a:pt x="366138" y="929783"/>
                  </a:cubicBezTo>
                  <a:cubicBezTo>
                    <a:pt x="344238" y="896347"/>
                    <a:pt x="326001" y="860715"/>
                    <a:pt x="306299" y="825977"/>
                  </a:cubicBezTo>
                  <a:cubicBezTo>
                    <a:pt x="271617" y="760162"/>
                    <a:pt x="228550" y="699636"/>
                    <a:pt x="190041" y="636180"/>
                  </a:cubicBezTo>
                  <a:cubicBezTo>
                    <a:pt x="165617" y="593633"/>
                    <a:pt x="141763" y="550841"/>
                    <a:pt x="113919" y="510409"/>
                  </a:cubicBezTo>
                  <a:cubicBezTo>
                    <a:pt x="88600" y="459644"/>
                    <a:pt x="-8445" y="369912"/>
                    <a:pt x="592" y="318985"/>
                  </a:cubicBezTo>
                  <a:cubicBezTo>
                    <a:pt x="4825" y="316626"/>
                    <a:pt x="9466" y="314267"/>
                    <a:pt x="11257" y="309548"/>
                  </a:cubicBezTo>
                  <a:cubicBezTo>
                    <a:pt x="11501" y="309385"/>
                    <a:pt x="11746" y="309304"/>
                    <a:pt x="11990" y="309060"/>
                  </a:cubicBezTo>
                  <a:cubicBezTo>
                    <a:pt x="13699" y="309141"/>
                    <a:pt x="15409" y="309304"/>
                    <a:pt x="16956" y="309467"/>
                  </a:cubicBezTo>
                  <a:cubicBezTo>
                    <a:pt x="81191" y="312314"/>
                    <a:pt x="139076" y="279366"/>
                    <a:pt x="192158" y="247069"/>
                  </a:cubicBezTo>
                  <a:cubicBezTo>
                    <a:pt x="218129" y="231937"/>
                    <a:pt x="242634" y="214853"/>
                    <a:pt x="266163" y="196305"/>
                  </a:cubicBezTo>
                  <a:lnTo>
                    <a:pt x="266163" y="196305"/>
                  </a:lnTo>
                  <a:cubicBezTo>
                    <a:pt x="266651" y="196061"/>
                    <a:pt x="267140" y="195735"/>
                    <a:pt x="267628" y="195410"/>
                  </a:cubicBezTo>
                  <a:cubicBezTo>
                    <a:pt x="268605" y="194759"/>
                    <a:pt x="269582" y="194027"/>
                    <a:pt x="270396" y="193213"/>
                  </a:cubicBezTo>
                  <a:cubicBezTo>
                    <a:pt x="270803" y="192888"/>
                    <a:pt x="271210" y="192481"/>
                    <a:pt x="271536" y="192074"/>
                  </a:cubicBezTo>
                  <a:lnTo>
                    <a:pt x="271617" y="191993"/>
                  </a:lnTo>
                  <a:cubicBezTo>
                    <a:pt x="281224" y="184264"/>
                    <a:pt x="290668" y="176292"/>
                    <a:pt x="300031" y="168075"/>
                  </a:cubicBezTo>
                  <a:cubicBezTo>
                    <a:pt x="303124" y="165391"/>
                    <a:pt x="306218" y="162625"/>
                    <a:pt x="309312" y="159859"/>
                  </a:cubicBezTo>
                  <a:cubicBezTo>
                    <a:pt x="329746" y="141473"/>
                    <a:pt x="349367" y="122192"/>
                    <a:pt x="368499" y="102423"/>
                  </a:cubicBezTo>
                  <a:cubicBezTo>
                    <a:pt x="372326" y="98437"/>
                    <a:pt x="376152" y="94451"/>
                    <a:pt x="379978" y="90465"/>
                  </a:cubicBezTo>
                  <a:cubicBezTo>
                    <a:pt x="383805" y="86478"/>
                    <a:pt x="387550" y="82492"/>
                    <a:pt x="391295" y="78424"/>
                  </a:cubicBezTo>
                  <a:cubicBezTo>
                    <a:pt x="395121" y="74438"/>
                    <a:pt x="398785" y="70370"/>
                    <a:pt x="402530" y="66303"/>
                  </a:cubicBezTo>
                  <a:cubicBezTo>
                    <a:pt x="406275" y="62235"/>
                    <a:pt x="410020" y="58249"/>
                    <a:pt x="413684" y="54181"/>
                  </a:cubicBezTo>
                  <a:cubicBezTo>
                    <a:pt x="414172" y="53612"/>
                    <a:pt x="414661" y="52961"/>
                    <a:pt x="414986" y="52310"/>
                  </a:cubicBezTo>
                  <a:cubicBezTo>
                    <a:pt x="415068" y="52229"/>
                    <a:pt x="415149" y="52147"/>
                    <a:pt x="415149" y="52066"/>
                  </a:cubicBezTo>
                  <a:cubicBezTo>
                    <a:pt x="415963" y="50764"/>
                    <a:pt x="416615" y="49381"/>
                    <a:pt x="417022" y="47998"/>
                  </a:cubicBezTo>
                  <a:cubicBezTo>
                    <a:pt x="417266" y="47103"/>
                    <a:pt x="417510" y="46208"/>
                    <a:pt x="417592" y="45395"/>
                  </a:cubicBezTo>
                  <a:cubicBezTo>
                    <a:pt x="417754" y="44337"/>
                    <a:pt x="417836" y="43280"/>
                    <a:pt x="417836" y="42222"/>
                  </a:cubicBezTo>
                  <a:cubicBezTo>
                    <a:pt x="417836" y="40351"/>
                    <a:pt x="417673" y="38561"/>
                    <a:pt x="417184" y="36772"/>
                  </a:cubicBezTo>
                  <a:lnTo>
                    <a:pt x="417184" y="36772"/>
                  </a:lnTo>
                  <a:cubicBezTo>
                    <a:pt x="418080" y="35389"/>
                    <a:pt x="418894" y="34006"/>
                    <a:pt x="419627" y="32541"/>
                  </a:cubicBezTo>
                  <a:lnTo>
                    <a:pt x="419627" y="32541"/>
                  </a:lnTo>
                  <a:cubicBezTo>
                    <a:pt x="420441" y="31077"/>
                    <a:pt x="421174" y="29694"/>
                    <a:pt x="421906" y="28229"/>
                  </a:cubicBezTo>
                  <a:cubicBezTo>
                    <a:pt x="422232" y="27497"/>
                    <a:pt x="422639" y="26765"/>
                    <a:pt x="422965" y="25952"/>
                  </a:cubicBezTo>
                  <a:cubicBezTo>
                    <a:pt x="423535" y="24650"/>
                    <a:pt x="424105" y="23348"/>
                    <a:pt x="424675" y="22047"/>
                  </a:cubicBezTo>
                  <a:cubicBezTo>
                    <a:pt x="425326" y="20501"/>
                    <a:pt x="425896" y="18955"/>
                    <a:pt x="426466" y="17410"/>
                  </a:cubicBezTo>
                  <a:cubicBezTo>
                    <a:pt x="426791" y="16433"/>
                    <a:pt x="427117" y="15457"/>
                    <a:pt x="427361" y="14562"/>
                  </a:cubicBezTo>
                  <a:cubicBezTo>
                    <a:pt x="427361" y="14481"/>
                    <a:pt x="427443" y="14318"/>
                    <a:pt x="427443" y="14155"/>
                  </a:cubicBezTo>
                  <a:cubicBezTo>
                    <a:pt x="427605" y="13505"/>
                    <a:pt x="427850" y="12854"/>
                    <a:pt x="428012" y="12203"/>
                  </a:cubicBezTo>
                  <a:cubicBezTo>
                    <a:pt x="428582" y="10088"/>
                    <a:pt x="429071" y="7891"/>
                    <a:pt x="429396" y="5695"/>
                  </a:cubicBezTo>
                  <a:cubicBezTo>
                    <a:pt x="429559" y="4881"/>
                    <a:pt x="429641" y="4068"/>
                    <a:pt x="429722" y="3335"/>
                  </a:cubicBezTo>
                  <a:cubicBezTo>
                    <a:pt x="429804" y="3091"/>
                    <a:pt x="429804" y="2766"/>
                    <a:pt x="429804" y="2522"/>
                  </a:cubicBezTo>
                  <a:cubicBezTo>
                    <a:pt x="429885" y="1708"/>
                    <a:pt x="430048" y="814"/>
                    <a:pt x="430048" y="0"/>
                  </a:cubicBezTo>
                  <a:cubicBezTo>
                    <a:pt x="463997" y="13261"/>
                    <a:pt x="482315" y="47754"/>
                    <a:pt x="499493" y="77855"/>
                  </a:cubicBezTo>
                  <a:cubicBezTo>
                    <a:pt x="519440" y="118125"/>
                    <a:pt x="540933" y="157988"/>
                    <a:pt x="570405" y="192237"/>
                  </a:cubicBezTo>
                  <a:cubicBezTo>
                    <a:pt x="633174" y="262038"/>
                    <a:pt x="677463" y="345669"/>
                    <a:pt x="730626" y="422629"/>
                  </a:cubicBezTo>
                  <a:cubicBezTo>
                    <a:pt x="785255" y="502680"/>
                    <a:pt x="842325" y="581348"/>
                    <a:pt x="879694" y="671569"/>
                  </a:cubicBezTo>
                  <a:cubicBezTo>
                    <a:pt x="880020" y="672301"/>
                    <a:pt x="880427" y="673033"/>
                    <a:pt x="880834" y="673684"/>
                  </a:cubicBezTo>
                  <a:cubicBezTo>
                    <a:pt x="880915" y="673765"/>
                    <a:pt x="880997" y="673928"/>
                    <a:pt x="881078" y="674009"/>
                  </a:cubicBezTo>
                  <a:cubicBezTo>
                    <a:pt x="881404" y="674660"/>
                    <a:pt x="881892" y="675311"/>
                    <a:pt x="882299" y="675881"/>
                  </a:cubicBezTo>
                  <a:cubicBezTo>
                    <a:pt x="882951" y="676776"/>
                    <a:pt x="883602" y="677508"/>
                    <a:pt x="884335" y="678240"/>
                  </a:cubicBezTo>
                  <a:cubicBezTo>
                    <a:pt x="884823" y="678728"/>
                    <a:pt x="885312" y="679216"/>
                    <a:pt x="885882" y="679623"/>
                  </a:cubicBezTo>
                  <a:cubicBezTo>
                    <a:pt x="886370" y="680030"/>
                    <a:pt x="886940" y="680436"/>
                    <a:pt x="887429" y="680762"/>
                  </a:cubicBezTo>
                  <a:cubicBezTo>
                    <a:pt x="887998" y="681169"/>
                    <a:pt x="888568" y="681494"/>
                    <a:pt x="889138" y="681819"/>
                  </a:cubicBezTo>
                  <a:cubicBezTo>
                    <a:pt x="889708" y="682063"/>
                    <a:pt x="890197" y="682307"/>
                    <a:pt x="890766" y="682552"/>
                  </a:cubicBezTo>
                  <a:cubicBezTo>
                    <a:pt x="892069" y="683040"/>
                    <a:pt x="893372" y="683446"/>
                    <a:pt x="894756" y="683690"/>
                  </a:cubicBezTo>
                  <a:cubicBezTo>
                    <a:pt x="895163" y="683690"/>
                    <a:pt x="895570" y="683772"/>
                    <a:pt x="895977" y="683772"/>
                  </a:cubicBezTo>
                  <a:cubicBezTo>
                    <a:pt x="896710" y="683853"/>
                    <a:pt x="897361" y="683853"/>
                    <a:pt x="898094" y="683853"/>
                  </a:cubicBezTo>
                  <a:cubicBezTo>
                    <a:pt x="909654" y="705330"/>
                    <a:pt x="923332" y="725425"/>
                    <a:pt x="937742" y="745031"/>
                  </a:cubicBezTo>
                  <a:cubicBezTo>
                    <a:pt x="939452" y="747390"/>
                    <a:pt x="941243" y="749830"/>
                    <a:pt x="943034" y="752190"/>
                  </a:cubicBezTo>
                  <a:cubicBezTo>
                    <a:pt x="960701" y="775945"/>
                    <a:pt x="979263" y="799212"/>
                    <a:pt x="996115" y="823536"/>
                  </a:cubicBezTo>
                  <a:cubicBezTo>
                    <a:pt x="997825" y="825977"/>
                    <a:pt x="999453" y="828417"/>
                    <a:pt x="1001082" y="830858"/>
                  </a:cubicBezTo>
                  <a:cubicBezTo>
                    <a:pt x="1001814" y="831916"/>
                    <a:pt x="1002547" y="833055"/>
                    <a:pt x="1003280" y="834112"/>
                  </a:cubicBezTo>
                  <a:cubicBezTo>
                    <a:pt x="1004012" y="835170"/>
                    <a:pt x="1004745" y="836309"/>
                    <a:pt x="1005478" y="837366"/>
                  </a:cubicBezTo>
                  <a:cubicBezTo>
                    <a:pt x="1007758" y="840783"/>
                    <a:pt x="1009874" y="844200"/>
                    <a:pt x="1011991" y="847698"/>
                  </a:cubicBezTo>
                  <a:cubicBezTo>
                    <a:pt x="1012805" y="849081"/>
                    <a:pt x="1013701" y="850383"/>
                    <a:pt x="1014433" y="851766"/>
                  </a:cubicBezTo>
                  <a:cubicBezTo>
                    <a:pt x="1016143" y="854532"/>
                    <a:pt x="1017771" y="857379"/>
                    <a:pt x="1019318" y="860226"/>
                  </a:cubicBezTo>
                  <a:cubicBezTo>
                    <a:pt x="1020051" y="861528"/>
                    <a:pt x="1020784" y="862748"/>
                    <a:pt x="1021516" y="864131"/>
                  </a:cubicBezTo>
                  <a:cubicBezTo>
                    <a:pt x="1023307" y="867304"/>
                    <a:pt x="1024936" y="870477"/>
                    <a:pt x="1026564" y="873650"/>
                  </a:cubicBezTo>
                  <a:cubicBezTo>
                    <a:pt x="1027215" y="874870"/>
                    <a:pt x="1027785" y="876090"/>
                    <a:pt x="1028437" y="877392"/>
                  </a:cubicBezTo>
                  <a:cubicBezTo>
                    <a:pt x="1029332" y="879100"/>
                    <a:pt x="1030146" y="880809"/>
                    <a:pt x="1030960" y="8825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10014682" y="2903696"/>
              <a:ext cx="759343" cy="660990"/>
            </a:xfrm>
            <a:custGeom>
              <a:rect b="b" l="l" r="r" t="t"/>
              <a:pathLst>
                <a:path extrusionOk="0" h="660990" w="759343">
                  <a:moveTo>
                    <a:pt x="758366" y="428812"/>
                  </a:moveTo>
                  <a:cubicBezTo>
                    <a:pt x="758610" y="429869"/>
                    <a:pt x="758936" y="430927"/>
                    <a:pt x="759343" y="431903"/>
                  </a:cubicBezTo>
                  <a:cubicBezTo>
                    <a:pt x="758448" y="432798"/>
                    <a:pt x="757552" y="433855"/>
                    <a:pt x="756738" y="434832"/>
                  </a:cubicBezTo>
                  <a:cubicBezTo>
                    <a:pt x="756249" y="435401"/>
                    <a:pt x="755761" y="436052"/>
                    <a:pt x="755272" y="436621"/>
                  </a:cubicBezTo>
                  <a:cubicBezTo>
                    <a:pt x="753726" y="438655"/>
                    <a:pt x="752260" y="440770"/>
                    <a:pt x="750713" y="443048"/>
                  </a:cubicBezTo>
                  <a:cubicBezTo>
                    <a:pt x="750388" y="443536"/>
                    <a:pt x="750062" y="444024"/>
                    <a:pt x="749736" y="444594"/>
                  </a:cubicBezTo>
                  <a:cubicBezTo>
                    <a:pt x="747783" y="447685"/>
                    <a:pt x="745910" y="450940"/>
                    <a:pt x="744037" y="454356"/>
                  </a:cubicBezTo>
                  <a:cubicBezTo>
                    <a:pt x="743142" y="455902"/>
                    <a:pt x="742246" y="457529"/>
                    <a:pt x="741432" y="459156"/>
                  </a:cubicBezTo>
                  <a:cubicBezTo>
                    <a:pt x="741432" y="459237"/>
                    <a:pt x="741351" y="459319"/>
                    <a:pt x="741269" y="459481"/>
                  </a:cubicBezTo>
                  <a:cubicBezTo>
                    <a:pt x="740374" y="461109"/>
                    <a:pt x="739478" y="462736"/>
                    <a:pt x="738664" y="464444"/>
                  </a:cubicBezTo>
                  <a:cubicBezTo>
                    <a:pt x="738583" y="464526"/>
                    <a:pt x="738583" y="464607"/>
                    <a:pt x="738583" y="464688"/>
                  </a:cubicBezTo>
                  <a:cubicBezTo>
                    <a:pt x="737687" y="466397"/>
                    <a:pt x="736792" y="468024"/>
                    <a:pt x="735978" y="469651"/>
                  </a:cubicBezTo>
                  <a:cubicBezTo>
                    <a:pt x="731255" y="478844"/>
                    <a:pt x="726534" y="487630"/>
                    <a:pt x="721567" y="494301"/>
                  </a:cubicBezTo>
                  <a:cubicBezTo>
                    <a:pt x="720346" y="496009"/>
                    <a:pt x="719125" y="497473"/>
                    <a:pt x="717822" y="498857"/>
                  </a:cubicBezTo>
                  <a:cubicBezTo>
                    <a:pt x="716357" y="500402"/>
                    <a:pt x="714891" y="501785"/>
                    <a:pt x="713345" y="502924"/>
                  </a:cubicBezTo>
                  <a:cubicBezTo>
                    <a:pt x="685827" y="532862"/>
                    <a:pt x="657495" y="561742"/>
                    <a:pt x="623383" y="584196"/>
                  </a:cubicBezTo>
                  <a:cubicBezTo>
                    <a:pt x="592527" y="603151"/>
                    <a:pt x="558578" y="617632"/>
                    <a:pt x="524628" y="633902"/>
                  </a:cubicBezTo>
                  <a:cubicBezTo>
                    <a:pt x="522511" y="634879"/>
                    <a:pt x="520395" y="635936"/>
                    <a:pt x="518278" y="636831"/>
                  </a:cubicBezTo>
                  <a:cubicBezTo>
                    <a:pt x="517871" y="636994"/>
                    <a:pt x="517545" y="637157"/>
                    <a:pt x="517138" y="637319"/>
                  </a:cubicBezTo>
                  <a:cubicBezTo>
                    <a:pt x="516324" y="637645"/>
                    <a:pt x="515429" y="638051"/>
                    <a:pt x="514614" y="638458"/>
                  </a:cubicBezTo>
                  <a:cubicBezTo>
                    <a:pt x="512905" y="639190"/>
                    <a:pt x="511276" y="639841"/>
                    <a:pt x="509567" y="640573"/>
                  </a:cubicBezTo>
                  <a:cubicBezTo>
                    <a:pt x="508427" y="640980"/>
                    <a:pt x="507368" y="641468"/>
                    <a:pt x="506229" y="641875"/>
                  </a:cubicBezTo>
                  <a:cubicBezTo>
                    <a:pt x="506147" y="641956"/>
                    <a:pt x="506066" y="641956"/>
                    <a:pt x="505985" y="641956"/>
                  </a:cubicBezTo>
                  <a:cubicBezTo>
                    <a:pt x="504112" y="642689"/>
                    <a:pt x="502240" y="643421"/>
                    <a:pt x="500449" y="644071"/>
                  </a:cubicBezTo>
                  <a:cubicBezTo>
                    <a:pt x="498250" y="644885"/>
                    <a:pt x="496052" y="645617"/>
                    <a:pt x="493935" y="646349"/>
                  </a:cubicBezTo>
                  <a:cubicBezTo>
                    <a:pt x="491900" y="647000"/>
                    <a:pt x="489946" y="647651"/>
                    <a:pt x="487992" y="648221"/>
                  </a:cubicBezTo>
                  <a:cubicBezTo>
                    <a:pt x="487178" y="648465"/>
                    <a:pt x="486282" y="648709"/>
                    <a:pt x="485468" y="649034"/>
                  </a:cubicBezTo>
                  <a:cubicBezTo>
                    <a:pt x="485224" y="649034"/>
                    <a:pt x="484980" y="649116"/>
                    <a:pt x="484736" y="649197"/>
                  </a:cubicBezTo>
                  <a:cubicBezTo>
                    <a:pt x="483514" y="649522"/>
                    <a:pt x="482293" y="649929"/>
                    <a:pt x="480991" y="650254"/>
                  </a:cubicBezTo>
                  <a:cubicBezTo>
                    <a:pt x="480909" y="650254"/>
                    <a:pt x="480746" y="650336"/>
                    <a:pt x="480584" y="650336"/>
                  </a:cubicBezTo>
                  <a:cubicBezTo>
                    <a:pt x="479362" y="650661"/>
                    <a:pt x="478060" y="650986"/>
                    <a:pt x="476757" y="651393"/>
                  </a:cubicBezTo>
                  <a:cubicBezTo>
                    <a:pt x="475373" y="651719"/>
                    <a:pt x="474070" y="652044"/>
                    <a:pt x="472687" y="652370"/>
                  </a:cubicBezTo>
                  <a:cubicBezTo>
                    <a:pt x="470814" y="652858"/>
                    <a:pt x="468860" y="653264"/>
                    <a:pt x="466987" y="653752"/>
                  </a:cubicBezTo>
                  <a:cubicBezTo>
                    <a:pt x="466581" y="653834"/>
                    <a:pt x="466173" y="653915"/>
                    <a:pt x="465766" y="653997"/>
                  </a:cubicBezTo>
                  <a:cubicBezTo>
                    <a:pt x="463405" y="654485"/>
                    <a:pt x="461044" y="654973"/>
                    <a:pt x="458765" y="655461"/>
                  </a:cubicBezTo>
                  <a:cubicBezTo>
                    <a:pt x="458602" y="655461"/>
                    <a:pt x="458358" y="655542"/>
                    <a:pt x="458195" y="655542"/>
                  </a:cubicBezTo>
                  <a:cubicBezTo>
                    <a:pt x="457543" y="655542"/>
                    <a:pt x="456892" y="655542"/>
                    <a:pt x="456322" y="655542"/>
                  </a:cubicBezTo>
                  <a:cubicBezTo>
                    <a:pt x="455915" y="655542"/>
                    <a:pt x="455590" y="655624"/>
                    <a:pt x="455183" y="655705"/>
                  </a:cubicBezTo>
                  <a:cubicBezTo>
                    <a:pt x="454450" y="655868"/>
                    <a:pt x="453717" y="656112"/>
                    <a:pt x="452903" y="656437"/>
                  </a:cubicBezTo>
                  <a:cubicBezTo>
                    <a:pt x="448995" y="657088"/>
                    <a:pt x="445087" y="657739"/>
                    <a:pt x="441180" y="658227"/>
                  </a:cubicBezTo>
                  <a:cubicBezTo>
                    <a:pt x="440040" y="658390"/>
                    <a:pt x="438900" y="658552"/>
                    <a:pt x="437760" y="658634"/>
                  </a:cubicBezTo>
                  <a:cubicBezTo>
                    <a:pt x="435806" y="658878"/>
                    <a:pt x="433852" y="659122"/>
                    <a:pt x="431980" y="659285"/>
                  </a:cubicBezTo>
                  <a:cubicBezTo>
                    <a:pt x="425630" y="659935"/>
                    <a:pt x="419279" y="660423"/>
                    <a:pt x="412929" y="660668"/>
                  </a:cubicBezTo>
                  <a:cubicBezTo>
                    <a:pt x="411708" y="660749"/>
                    <a:pt x="410487" y="660749"/>
                    <a:pt x="409265" y="660830"/>
                  </a:cubicBezTo>
                  <a:cubicBezTo>
                    <a:pt x="409021" y="660830"/>
                    <a:pt x="408777" y="660830"/>
                    <a:pt x="408533" y="660830"/>
                  </a:cubicBezTo>
                  <a:cubicBezTo>
                    <a:pt x="406986" y="660830"/>
                    <a:pt x="405439" y="660912"/>
                    <a:pt x="403892" y="660912"/>
                  </a:cubicBezTo>
                  <a:cubicBezTo>
                    <a:pt x="395751" y="661074"/>
                    <a:pt x="387609" y="660993"/>
                    <a:pt x="379631" y="660586"/>
                  </a:cubicBezTo>
                  <a:cubicBezTo>
                    <a:pt x="357487" y="660017"/>
                    <a:pt x="337703" y="651800"/>
                    <a:pt x="322316" y="635855"/>
                  </a:cubicBezTo>
                  <a:cubicBezTo>
                    <a:pt x="282586" y="603883"/>
                    <a:pt x="249939" y="564183"/>
                    <a:pt x="215664" y="526517"/>
                  </a:cubicBezTo>
                  <a:cubicBezTo>
                    <a:pt x="166572" y="462654"/>
                    <a:pt x="110885" y="404487"/>
                    <a:pt x="66189" y="336964"/>
                  </a:cubicBezTo>
                  <a:cubicBezTo>
                    <a:pt x="42579" y="301332"/>
                    <a:pt x="11154" y="269116"/>
                    <a:pt x="0" y="226893"/>
                  </a:cubicBezTo>
                  <a:cubicBezTo>
                    <a:pt x="244" y="226812"/>
                    <a:pt x="489" y="226649"/>
                    <a:pt x="733" y="226487"/>
                  </a:cubicBezTo>
                  <a:cubicBezTo>
                    <a:pt x="896" y="226324"/>
                    <a:pt x="1058" y="226161"/>
                    <a:pt x="1221" y="225917"/>
                  </a:cubicBezTo>
                  <a:cubicBezTo>
                    <a:pt x="1628" y="225266"/>
                    <a:pt x="1628" y="224453"/>
                    <a:pt x="1466" y="223558"/>
                  </a:cubicBezTo>
                  <a:cubicBezTo>
                    <a:pt x="5536" y="226324"/>
                    <a:pt x="9688" y="228927"/>
                    <a:pt x="14166" y="231042"/>
                  </a:cubicBezTo>
                  <a:cubicBezTo>
                    <a:pt x="14980" y="231449"/>
                    <a:pt x="15794" y="231856"/>
                    <a:pt x="16608" y="232181"/>
                  </a:cubicBezTo>
                  <a:cubicBezTo>
                    <a:pt x="18969" y="233239"/>
                    <a:pt x="21412" y="234296"/>
                    <a:pt x="23936" y="235110"/>
                  </a:cubicBezTo>
                  <a:cubicBezTo>
                    <a:pt x="24587" y="235354"/>
                    <a:pt x="25401" y="235598"/>
                    <a:pt x="26134" y="235842"/>
                  </a:cubicBezTo>
                  <a:cubicBezTo>
                    <a:pt x="27192" y="236168"/>
                    <a:pt x="28250" y="236493"/>
                    <a:pt x="29228" y="236737"/>
                  </a:cubicBezTo>
                  <a:cubicBezTo>
                    <a:pt x="132867" y="271556"/>
                    <a:pt x="246032" y="245198"/>
                    <a:pt x="339006" y="193132"/>
                  </a:cubicBezTo>
                  <a:cubicBezTo>
                    <a:pt x="341041" y="192074"/>
                    <a:pt x="343076" y="190935"/>
                    <a:pt x="345112" y="189878"/>
                  </a:cubicBezTo>
                  <a:cubicBezTo>
                    <a:pt x="347717" y="188414"/>
                    <a:pt x="350322" y="186949"/>
                    <a:pt x="352846" y="185404"/>
                  </a:cubicBezTo>
                  <a:cubicBezTo>
                    <a:pt x="355044" y="184102"/>
                    <a:pt x="357242" y="182719"/>
                    <a:pt x="359359" y="181336"/>
                  </a:cubicBezTo>
                  <a:cubicBezTo>
                    <a:pt x="360662" y="180522"/>
                    <a:pt x="361883" y="179709"/>
                    <a:pt x="363104" y="178814"/>
                  </a:cubicBezTo>
                  <a:cubicBezTo>
                    <a:pt x="364488" y="177919"/>
                    <a:pt x="365872" y="176943"/>
                    <a:pt x="367256" y="175967"/>
                  </a:cubicBezTo>
                  <a:cubicBezTo>
                    <a:pt x="370268" y="173851"/>
                    <a:pt x="373199" y="171655"/>
                    <a:pt x="376049" y="169377"/>
                  </a:cubicBezTo>
                  <a:cubicBezTo>
                    <a:pt x="377188" y="168482"/>
                    <a:pt x="378328" y="167587"/>
                    <a:pt x="379468" y="166692"/>
                  </a:cubicBezTo>
                  <a:cubicBezTo>
                    <a:pt x="381015" y="165472"/>
                    <a:pt x="382480" y="164252"/>
                    <a:pt x="383946" y="162950"/>
                  </a:cubicBezTo>
                  <a:cubicBezTo>
                    <a:pt x="386714" y="160591"/>
                    <a:pt x="389400" y="158231"/>
                    <a:pt x="392006" y="155709"/>
                  </a:cubicBezTo>
                  <a:cubicBezTo>
                    <a:pt x="395018" y="152862"/>
                    <a:pt x="397949" y="149933"/>
                    <a:pt x="400798" y="146923"/>
                  </a:cubicBezTo>
                  <a:cubicBezTo>
                    <a:pt x="402182" y="145540"/>
                    <a:pt x="403404" y="144157"/>
                    <a:pt x="404706" y="142693"/>
                  </a:cubicBezTo>
                  <a:cubicBezTo>
                    <a:pt x="407149" y="140008"/>
                    <a:pt x="409510" y="137242"/>
                    <a:pt x="411871" y="134395"/>
                  </a:cubicBezTo>
                  <a:cubicBezTo>
                    <a:pt x="413010" y="133012"/>
                    <a:pt x="414150" y="131629"/>
                    <a:pt x="415209" y="130165"/>
                  </a:cubicBezTo>
                  <a:cubicBezTo>
                    <a:pt x="416023" y="129107"/>
                    <a:pt x="416837" y="128050"/>
                    <a:pt x="417569" y="127073"/>
                  </a:cubicBezTo>
                  <a:cubicBezTo>
                    <a:pt x="418139" y="126341"/>
                    <a:pt x="418709" y="125609"/>
                    <a:pt x="419198" y="124877"/>
                  </a:cubicBezTo>
                  <a:cubicBezTo>
                    <a:pt x="424001" y="118368"/>
                    <a:pt x="428479" y="111616"/>
                    <a:pt x="432631" y="104620"/>
                  </a:cubicBezTo>
                  <a:cubicBezTo>
                    <a:pt x="433364" y="103318"/>
                    <a:pt x="434178" y="102098"/>
                    <a:pt x="434911" y="100796"/>
                  </a:cubicBezTo>
                  <a:cubicBezTo>
                    <a:pt x="434911" y="100715"/>
                    <a:pt x="434992" y="100634"/>
                    <a:pt x="435074" y="100552"/>
                  </a:cubicBezTo>
                  <a:cubicBezTo>
                    <a:pt x="435969" y="98925"/>
                    <a:pt x="436946" y="97298"/>
                    <a:pt x="437760" y="95590"/>
                  </a:cubicBezTo>
                  <a:cubicBezTo>
                    <a:pt x="441424" y="88756"/>
                    <a:pt x="444843" y="81760"/>
                    <a:pt x="447937" y="74519"/>
                  </a:cubicBezTo>
                  <a:cubicBezTo>
                    <a:pt x="448669" y="72892"/>
                    <a:pt x="449321" y="71265"/>
                    <a:pt x="450054" y="69557"/>
                  </a:cubicBezTo>
                  <a:cubicBezTo>
                    <a:pt x="451600" y="65733"/>
                    <a:pt x="453066" y="61910"/>
                    <a:pt x="454450" y="57923"/>
                  </a:cubicBezTo>
                  <a:cubicBezTo>
                    <a:pt x="455020" y="56296"/>
                    <a:pt x="455590" y="54750"/>
                    <a:pt x="456160" y="53123"/>
                  </a:cubicBezTo>
                  <a:cubicBezTo>
                    <a:pt x="456404" y="52473"/>
                    <a:pt x="456567" y="51822"/>
                    <a:pt x="456811" y="51171"/>
                  </a:cubicBezTo>
                  <a:cubicBezTo>
                    <a:pt x="457299" y="49707"/>
                    <a:pt x="457788" y="48161"/>
                    <a:pt x="458276" y="46697"/>
                  </a:cubicBezTo>
                  <a:cubicBezTo>
                    <a:pt x="458276" y="46697"/>
                    <a:pt x="458276" y="46615"/>
                    <a:pt x="458358" y="46534"/>
                  </a:cubicBezTo>
                  <a:cubicBezTo>
                    <a:pt x="458928" y="44663"/>
                    <a:pt x="459498" y="42792"/>
                    <a:pt x="460067" y="40839"/>
                  </a:cubicBezTo>
                  <a:cubicBezTo>
                    <a:pt x="461207" y="37016"/>
                    <a:pt x="462266" y="33111"/>
                    <a:pt x="463243" y="29124"/>
                  </a:cubicBezTo>
                  <a:cubicBezTo>
                    <a:pt x="465278" y="27497"/>
                    <a:pt x="467069" y="25464"/>
                    <a:pt x="468372" y="23186"/>
                  </a:cubicBezTo>
                  <a:cubicBezTo>
                    <a:pt x="468616" y="22779"/>
                    <a:pt x="468860" y="22372"/>
                    <a:pt x="469023" y="21884"/>
                  </a:cubicBezTo>
                  <a:cubicBezTo>
                    <a:pt x="469186" y="21558"/>
                    <a:pt x="469349" y="21070"/>
                    <a:pt x="469511" y="20664"/>
                  </a:cubicBezTo>
                  <a:cubicBezTo>
                    <a:pt x="469756" y="20013"/>
                    <a:pt x="469918" y="19362"/>
                    <a:pt x="470163" y="18711"/>
                  </a:cubicBezTo>
                  <a:cubicBezTo>
                    <a:pt x="471791" y="12203"/>
                    <a:pt x="471872" y="6020"/>
                    <a:pt x="470732" y="0"/>
                  </a:cubicBezTo>
                  <a:cubicBezTo>
                    <a:pt x="473663" y="1464"/>
                    <a:pt x="476431" y="3091"/>
                    <a:pt x="479118" y="4881"/>
                  </a:cubicBezTo>
                  <a:cubicBezTo>
                    <a:pt x="480014" y="5451"/>
                    <a:pt x="480909" y="6101"/>
                    <a:pt x="481723" y="6752"/>
                  </a:cubicBezTo>
                  <a:cubicBezTo>
                    <a:pt x="483189" y="7810"/>
                    <a:pt x="484573" y="9030"/>
                    <a:pt x="485957" y="10169"/>
                  </a:cubicBezTo>
                  <a:cubicBezTo>
                    <a:pt x="486690" y="10739"/>
                    <a:pt x="487341" y="11389"/>
                    <a:pt x="487992" y="12040"/>
                  </a:cubicBezTo>
                  <a:cubicBezTo>
                    <a:pt x="496296" y="19769"/>
                    <a:pt x="503217" y="29287"/>
                    <a:pt x="509567" y="39375"/>
                  </a:cubicBezTo>
                  <a:cubicBezTo>
                    <a:pt x="510218" y="40351"/>
                    <a:pt x="510788" y="41327"/>
                    <a:pt x="511439" y="42303"/>
                  </a:cubicBezTo>
                  <a:cubicBezTo>
                    <a:pt x="512498" y="44012"/>
                    <a:pt x="513556" y="45720"/>
                    <a:pt x="514533" y="47429"/>
                  </a:cubicBezTo>
                  <a:cubicBezTo>
                    <a:pt x="514696" y="47754"/>
                    <a:pt x="514940" y="48080"/>
                    <a:pt x="515103" y="48405"/>
                  </a:cubicBezTo>
                  <a:cubicBezTo>
                    <a:pt x="515754" y="49463"/>
                    <a:pt x="516324" y="50439"/>
                    <a:pt x="516975" y="51496"/>
                  </a:cubicBezTo>
                  <a:cubicBezTo>
                    <a:pt x="517871" y="53042"/>
                    <a:pt x="518767" y="54588"/>
                    <a:pt x="519662" y="56134"/>
                  </a:cubicBezTo>
                  <a:cubicBezTo>
                    <a:pt x="520232" y="57110"/>
                    <a:pt x="520883" y="58167"/>
                    <a:pt x="521453" y="59144"/>
                  </a:cubicBezTo>
                  <a:cubicBezTo>
                    <a:pt x="522593" y="61015"/>
                    <a:pt x="523651" y="62886"/>
                    <a:pt x="524791" y="64675"/>
                  </a:cubicBezTo>
                  <a:cubicBezTo>
                    <a:pt x="528211" y="70289"/>
                    <a:pt x="531711" y="75821"/>
                    <a:pt x="535456" y="80865"/>
                  </a:cubicBezTo>
                  <a:cubicBezTo>
                    <a:pt x="563869" y="119345"/>
                    <a:pt x="585118" y="167262"/>
                    <a:pt x="622243" y="198257"/>
                  </a:cubicBezTo>
                  <a:cubicBezTo>
                    <a:pt x="622731" y="198420"/>
                    <a:pt x="623220" y="198501"/>
                    <a:pt x="623708" y="198664"/>
                  </a:cubicBezTo>
                  <a:cubicBezTo>
                    <a:pt x="624197" y="198745"/>
                    <a:pt x="624685" y="198908"/>
                    <a:pt x="625092" y="198989"/>
                  </a:cubicBezTo>
                  <a:cubicBezTo>
                    <a:pt x="625337" y="199071"/>
                    <a:pt x="625499" y="199071"/>
                    <a:pt x="625744" y="199152"/>
                  </a:cubicBezTo>
                  <a:cubicBezTo>
                    <a:pt x="631687" y="207857"/>
                    <a:pt x="637711" y="216480"/>
                    <a:pt x="643248" y="225266"/>
                  </a:cubicBezTo>
                  <a:cubicBezTo>
                    <a:pt x="683547" y="291895"/>
                    <a:pt x="741432" y="350713"/>
                    <a:pt x="758366" y="4288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9933676" y="1945810"/>
              <a:ext cx="1007926" cy="1339940"/>
            </a:xfrm>
            <a:custGeom>
              <a:rect b="b" l="l" r="r" t="t"/>
              <a:pathLst>
                <a:path extrusionOk="0" h="1339940" w="1007926">
                  <a:moveTo>
                    <a:pt x="964261" y="1153622"/>
                  </a:moveTo>
                  <a:cubicBezTo>
                    <a:pt x="979322" y="1205850"/>
                    <a:pt x="1008957" y="1259299"/>
                    <a:pt x="1007898" y="1314294"/>
                  </a:cubicBezTo>
                  <a:cubicBezTo>
                    <a:pt x="994221" y="1319582"/>
                    <a:pt x="980462" y="1335039"/>
                    <a:pt x="966540" y="1338700"/>
                  </a:cubicBezTo>
                  <a:cubicBezTo>
                    <a:pt x="965889" y="1338862"/>
                    <a:pt x="965319" y="1339025"/>
                    <a:pt x="964668" y="1339106"/>
                  </a:cubicBezTo>
                  <a:cubicBezTo>
                    <a:pt x="947897" y="1344313"/>
                    <a:pt x="934789" y="1323731"/>
                    <a:pt x="920786" y="1316490"/>
                  </a:cubicBezTo>
                  <a:cubicBezTo>
                    <a:pt x="879591" y="1285088"/>
                    <a:pt x="844257" y="1245306"/>
                    <a:pt x="805667" y="1208860"/>
                  </a:cubicBezTo>
                  <a:cubicBezTo>
                    <a:pt x="798259" y="1202271"/>
                    <a:pt x="790850" y="1195518"/>
                    <a:pt x="783442" y="1188766"/>
                  </a:cubicBezTo>
                  <a:cubicBezTo>
                    <a:pt x="779696" y="1185431"/>
                    <a:pt x="776033" y="1181933"/>
                    <a:pt x="772369" y="1178516"/>
                  </a:cubicBezTo>
                  <a:cubicBezTo>
                    <a:pt x="768706" y="1175099"/>
                    <a:pt x="765124" y="1171682"/>
                    <a:pt x="761541" y="1168184"/>
                  </a:cubicBezTo>
                  <a:cubicBezTo>
                    <a:pt x="756656" y="1163465"/>
                    <a:pt x="751772" y="1158584"/>
                    <a:pt x="746968" y="1153703"/>
                  </a:cubicBezTo>
                  <a:cubicBezTo>
                    <a:pt x="745177" y="1151913"/>
                    <a:pt x="743468" y="1150205"/>
                    <a:pt x="741839" y="1148415"/>
                  </a:cubicBezTo>
                  <a:cubicBezTo>
                    <a:pt x="739967" y="1146463"/>
                    <a:pt x="738094" y="1144510"/>
                    <a:pt x="736222" y="1142476"/>
                  </a:cubicBezTo>
                  <a:cubicBezTo>
                    <a:pt x="734431" y="1140524"/>
                    <a:pt x="732639" y="1138653"/>
                    <a:pt x="730930" y="1136700"/>
                  </a:cubicBezTo>
                  <a:cubicBezTo>
                    <a:pt x="729546" y="1135236"/>
                    <a:pt x="728162" y="1133690"/>
                    <a:pt x="726859" y="1132144"/>
                  </a:cubicBezTo>
                  <a:cubicBezTo>
                    <a:pt x="725231" y="1130273"/>
                    <a:pt x="723603" y="1128484"/>
                    <a:pt x="722056" y="1126612"/>
                  </a:cubicBezTo>
                  <a:cubicBezTo>
                    <a:pt x="718799" y="1122870"/>
                    <a:pt x="715624" y="1119128"/>
                    <a:pt x="712530" y="1115305"/>
                  </a:cubicBezTo>
                  <a:cubicBezTo>
                    <a:pt x="712530" y="1115223"/>
                    <a:pt x="712530" y="1115223"/>
                    <a:pt x="712449" y="1115142"/>
                  </a:cubicBezTo>
                  <a:cubicBezTo>
                    <a:pt x="711635" y="1113515"/>
                    <a:pt x="710821" y="1111888"/>
                    <a:pt x="709925" y="1110260"/>
                  </a:cubicBezTo>
                  <a:cubicBezTo>
                    <a:pt x="709030" y="1108552"/>
                    <a:pt x="708134" y="1106925"/>
                    <a:pt x="707157" y="1105217"/>
                  </a:cubicBezTo>
                  <a:cubicBezTo>
                    <a:pt x="706262" y="1103508"/>
                    <a:pt x="705285" y="1101800"/>
                    <a:pt x="704308" y="1100173"/>
                  </a:cubicBezTo>
                  <a:cubicBezTo>
                    <a:pt x="699830" y="1092363"/>
                    <a:pt x="695108" y="1084716"/>
                    <a:pt x="690712" y="1077801"/>
                  </a:cubicBezTo>
                  <a:cubicBezTo>
                    <a:pt x="689816" y="1076418"/>
                    <a:pt x="689002" y="1075197"/>
                    <a:pt x="688188" y="1073896"/>
                  </a:cubicBezTo>
                  <a:cubicBezTo>
                    <a:pt x="681105" y="1062994"/>
                    <a:pt x="675162" y="1054452"/>
                    <a:pt x="673045" y="1050954"/>
                  </a:cubicBezTo>
                  <a:cubicBezTo>
                    <a:pt x="671742" y="1049327"/>
                    <a:pt x="670440" y="1047700"/>
                    <a:pt x="669137" y="1045992"/>
                  </a:cubicBezTo>
                  <a:cubicBezTo>
                    <a:pt x="669707" y="1045422"/>
                    <a:pt x="670277" y="1044771"/>
                    <a:pt x="670765" y="1044039"/>
                  </a:cubicBezTo>
                  <a:cubicBezTo>
                    <a:pt x="671172" y="1043470"/>
                    <a:pt x="671579" y="1042900"/>
                    <a:pt x="671905" y="1042331"/>
                  </a:cubicBezTo>
                  <a:cubicBezTo>
                    <a:pt x="673208" y="1040134"/>
                    <a:pt x="674103" y="1037694"/>
                    <a:pt x="674429" y="1035172"/>
                  </a:cubicBezTo>
                  <a:cubicBezTo>
                    <a:pt x="674999" y="1031430"/>
                    <a:pt x="675243" y="1027525"/>
                    <a:pt x="676871" y="1024108"/>
                  </a:cubicBezTo>
                  <a:cubicBezTo>
                    <a:pt x="697062" y="997017"/>
                    <a:pt x="707890" y="962768"/>
                    <a:pt x="697957" y="929494"/>
                  </a:cubicBezTo>
                  <a:cubicBezTo>
                    <a:pt x="682489" y="865307"/>
                    <a:pt x="652284" y="805512"/>
                    <a:pt x="616951" y="750029"/>
                  </a:cubicBezTo>
                  <a:cubicBezTo>
                    <a:pt x="575593" y="683239"/>
                    <a:pt x="534886" y="615553"/>
                    <a:pt x="484166" y="555271"/>
                  </a:cubicBezTo>
                  <a:cubicBezTo>
                    <a:pt x="448344" y="512397"/>
                    <a:pt x="408940" y="472616"/>
                    <a:pt x="371734" y="430882"/>
                  </a:cubicBezTo>
                  <a:cubicBezTo>
                    <a:pt x="303184" y="347983"/>
                    <a:pt x="239274" y="261423"/>
                    <a:pt x="164537" y="183731"/>
                  </a:cubicBezTo>
                  <a:cubicBezTo>
                    <a:pt x="111129" y="131015"/>
                    <a:pt x="65538" y="71220"/>
                    <a:pt x="10258" y="20293"/>
                  </a:cubicBezTo>
                  <a:cubicBezTo>
                    <a:pt x="7734" y="18504"/>
                    <a:pt x="3908" y="15005"/>
                    <a:pt x="0" y="12239"/>
                  </a:cubicBezTo>
                  <a:cubicBezTo>
                    <a:pt x="81" y="12158"/>
                    <a:pt x="244" y="12077"/>
                    <a:pt x="407" y="11914"/>
                  </a:cubicBezTo>
                  <a:cubicBezTo>
                    <a:pt x="4234" y="8334"/>
                    <a:pt x="7083" y="3616"/>
                    <a:pt x="11398" y="524"/>
                  </a:cubicBezTo>
                  <a:cubicBezTo>
                    <a:pt x="24017" y="-2241"/>
                    <a:pt x="36148" y="6545"/>
                    <a:pt x="46894" y="12565"/>
                  </a:cubicBezTo>
                  <a:cubicBezTo>
                    <a:pt x="92567" y="44862"/>
                    <a:pt x="133599" y="83260"/>
                    <a:pt x="173736" y="122147"/>
                  </a:cubicBezTo>
                  <a:cubicBezTo>
                    <a:pt x="209721" y="156397"/>
                    <a:pt x="242856" y="193250"/>
                    <a:pt x="276154" y="230021"/>
                  </a:cubicBezTo>
                  <a:cubicBezTo>
                    <a:pt x="322967" y="281762"/>
                    <a:pt x="375479" y="327889"/>
                    <a:pt x="420826" y="381012"/>
                  </a:cubicBezTo>
                  <a:cubicBezTo>
                    <a:pt x="524221" y="510364"/>
                    <a:pt x="637793" y="632637"/>
                    <a:pt x="731337" y="770287"/>
                  </a:cubicBezTo>
                  <a:cubicBezTo>
                    <a:pt x="817391" y="891990"/>
                    <a:pt x="918995" y="1009058"/>
                    <a:pt x="964261" y="11536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10078429" y="2165987"/>
              <a:ext cx="128063" cy="155499"/>
            </a:xfrm>
            <a:custGeom>
              <a:rect b="b" l="l" r="r" t="t"/>
              <a:pathLst>
                <a:path extrusionOk="0" h="155499" w="128063">
                  <a:moveTo>
                    <a:pt x="128063" y="151967"/>
                  </a:moveTo>
                  <a:cubicBezTo>
                    <a:pt x="126517" y="152049"/>
                    <a:pt x="124970" y="152211"/>
                    <a:pt x="123341" y="152455"/>
                  </a:cubicBezTo>
                  <a:cubicBezTo>
                    <a:pt x="121469" y="152618"/>
                    <a:pt x="119678" y="152862"/>
                    <a:pt x="117805" y="153106"/>
                  </a:cubicBezTo>
                  <a:cubicBezTo>
                    <a:pt x="100220" y="155303"/>
                    <a:pt x="82553" y="157987"/>
                    <a:pt x="66026" y="150991"/>
                  </a:cubicBezTo>
                  <a:cubicBezTo>
                    <a:pt x="62200" y="148632"/>
                    <a:pt x="58536" y="145947"/>
                    <a:pt x="55036" y="143181"/>
                  </a:cubicBezTo>
                  <a:cubicBezTo>
                    <a:pt x="52675" y="141310"/>
                    <a:pt x="50395" y="139276"/>
                    <a:pt x="48115" y="137242"/>
                  </a:cubicBezTo>
                  <a:cubicBezTo>
                    <a:pt x="45836" y="135209"/>
                    <a:pt x="43719" y="133012"/>
                    <a:pt x="41602" y="130815"/>
                  </a:cubicBezTo>
                  <a:cubicBezTo>
                    <a:pt x="39486" y="128619"/>
                    <a:pt x="37450" y="126260"/>
                    <a:pt x="35496" y="123900"/>
                  </a:cubicBezTo>
                  <a:cubicBezTo>
                    <a:pt x="33542" y="121541"/>
                    <a:pt x="31670" y="119182"/>
                    <a:pt x="29879" y="116660"/>
                  </a:cubicBezTo>
                  <a:cubicBezTo>
                    <a:pt x="20842" y="104213"/>
                    <a:pt x="13596" y="90220"/>
                    <a:pt x="8548" y="75496"/>
                  </a:cubicBezTo>
                  <a:cubicBezTo>
                    <a:pt x="8223" y="74438"/>
                    <a:pt x="7816" y="73380"/>
                    <a:pt x="7490" y="72323"/>
                  </a:cubicBezTo>
                  <a:cubicBezTo>
                    <a:pt x="4966" y="64513"/>
                    <a:pt x="3012" y="56459"/>
                    <a:pt x="1791" y="48324"/>
                  </a:cubicBezTo>
                  <a:cubicBezTo>
                    <a:pt x="1547" y="46778"/>
                    <a:pt x="1303" y="45313"/>
                    <a:pt x="1140" y="43687"/>
                  </a:cubicBezTo>
                  <a:cubicBezTo>
                    <a:pt x="814" y="40758"/>
                    <a:pt x="488" y="37829"/>
                    <a:pt x="326" y="34819"/>
                  </a:cubicBezTo>
                  <a:cubicBezTo>
                    <a:pt x="163" y="31646"/>
                    <a:pt x="0" y="28392"/>
                    <a:pt x="0" y="25219"/>
                  </a:cubicBezTo>
                  <a:cubicBezTo>
                    <a:pt x="0" y="23104"/>
                    <a:pt x="0" y="20989"/>
                    <a:pt x="163" y="18874"/>
                  </a:cubicBezTo>
                  <a:cubicBezTo>
                    <a:pt x="244" y="17165"/>
                    <a:pt x="326" y="15376"/>
                    <a:pt x="488" y="13667"/>
                  </a:cubicBezTo>
                  <a:cubicBezTo>
                    <a:pt x="488" y="13586"/>
                    <a:pt x="488" y="13423"/>
                    <a:pt x="488" y="13342"/>
                  </a:cubicBezTo>
                  <a:cubicBezTo>
                    <a:pt x="488" y="12691"/>
                    <a:pt x="570" y="12040"/>
                    <a:pt x="651" y="11308"/>
                  </a:cubicBezTo>
                  <a:cubicBezTo>
                    <a:pt x="814" y="9356"/>
                    <a:pt x="1058" y="7403"/>
                    <a:pt x="1384" y="5451"/>
                  </a:cubicBezTo>
                  <a:cubicBezTo>
                    <a:pt x="1628" y="3661"/>
                    <a:pt x="1954" y="1790"/>
                    <a:pt x="2280" y="0"/>
                  </a:cubicBezTo>
                  <a:cubicBezTo>
                    <a:pt x="2361" y="81"/>
                    <a:pt x="2442" y="244"/>
                    <a:pt x="2605" y="325"/>
                  </a:cubicBezTo>
                  <a:cubicBezTo>
                    <a:pt x="7979" y="6264"/>
                    <a:pt x="13352" y="12284"/>
                    <a:pt x="18644" y="18386"/>
                  </a:cubicBezTo>
                  <a:cubicBezTo>
                    <a:pt x="24994" y="25545"/>
                    <a:pt x="31181" y="32785"/>
                    <a:pt x="37450" y="40107"/>
                  </a:cubicBezTo>
                  <a:cubicBezTo>
                    <a:pt x="40625" y="43768"/>
                    <a:pt x="43719" y="47510"/>
                    <a:pt x="46813" y="51252"/>
                  </a:cubicBezTo>
                  <a:cubicBezTo>
                    <a:pt x="47383" y="51903"/>
                    <a:pt x="47953" y="52554"/>
                    <a:pt x="48441" y="53205"/>
                  </a:cubicBezTo>
                  <a:cubicBezTo>
                    <a:pt x="51616" y="56947"/>
                    <a:pt x="54710" y="60689"/>
                    <a:pt x="57804" y="64513"/>
                  </a:cubicBezTo>
                  <a:cubicBezTo>
                    <a:pt x="61142" y="68499"/>
                    <a:pt x="64480" y="72485"/>
                    <a:pt x="67736" y="76472"/>
                  </a:cubicBezTo>
                  <a:cubicBezTo>
                    <a:pt x="72132" y="81922"/>
                    <a:pt x="76529" y="87292"/>
                    <a:pt x="80925" y="92824"/>
                  </a:cubicBezTo>
                  <a:cubicBezTo>
                    <a:pt x="84507" y="97217"/>
                    <a:pt x="88089" y="101691"/>
                    <a:pt x="91590" y="106084"/>
                  </a:cubicBezTo>
                  <a:cubicBezTo>
                    <a:pt x="95010" y="110396"/>
                    <a:pt x="98429" y="114545"/>
                    <a:pt x="101767" y="118857"/>
                  </a:cubicBezTo>
                  <a:cubicBezTo>
                    <a:pt x="110641" y="129839"/>
                    <a:pt x="119352" y="140903"/>
                    <a:pt x="128063" y="1519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10510571" y="3442741"/>
              <a:ext cx="464707" cy="460318"/>
            </a:xfrm>
            <a:custGeom>
              <a:rect b="b" l="l" r="r" t="t"/>
              <a:pathLst>
                <a:path extrusionOk="0" h="460318" w="464707">
                  <a:moveTo>
                    <a:pt x="404462" y="245767"/>
                  </a:moveTo>
                  <a:cubicBezTo>
                    <a:pt x="424327" y="283759"/>
                    <a:pt x="454694" y="318090"/>
                    <a:pt x="464708" y="360556"/>
                  </a:cubicBezTo>
                  <a:cubicBezTo>
                    <a:pt x="435725" y="390494"/>
                    <a:pt x="399984" y="417747"/>
                    <a:pt x="361068" y="435238"/>
                  </a:cubicBezTo>
                  <a:cubicBezTo>
                    <a:pt x="346577" y="442479"/>
                    <a:pt x="331516" y="448336"/>
                    <a:pt x="316128" y="453461"/>
                  </a:cubicBezTo>
                  <a:cubicBezTo>
                    <a:pt x="301881" y="457122"/>
                    <a:pt x="284459" y="467210"/>
                    <a:pt x="273386" y="452810"/>
                  </a:cubicBezTo>
                  <a:cubicBezTo>
                    <a:pt x="233412" y="414737"/>
                    <a:pt x="192054" y="378047"/>
                    <a:pt x="154848" y="337127"/>
                  </a:cubicBezTo>
                  <a:cubicBezTo>
                    <a:pt x="114793" y="289942"/>
                    <a:pt x="81658" y="237307"/>
                    <a:pt x="39241" y="192074"/>
                  </a:cubicBezTo>
                  <a:cubicBezTo>
                    <a:pt x="27599" y="179302"/>
                    <a:pt x="16038" y="166529"/>
                    <a:pt x="4559" y="153594"/>
                  </a:cubicBezTo>
                  <a:cubicBezTo>
                    <a:pt x="3175" y="152374"/>
                    <a:pt x="1710" y="150747"/>
                    <a:pt x="0" y="148794"/>
                  </a:cubicBezTo>
                  <a:cubicBezTo>
                    <a:pt x="3663" y="147737"/>
                    <a:pt x="7246" y="146598"/>
                    <a:pt x="10828" y="145378"/>
                  </a:cubicBezTo>
                  <a:cubicBezTo>
                    <a:pt x="11398" y="145215"/>
                    <a:pt x="12049" y="144971"/>
                    <a:pt x="12619" y="144808"/>
                  </a:cubicBezTo>
                  <a:cubicBezTo>
                    <a:pt x="16852" y="143425"/>
                    <a:pt x="21005" y="141961"/>
                    <a:pt x="25157" y="140415"/>
                  </a:cubicBezTo>
                  <a:cubicBezTo>
                    <a:pt x="34275" y="137080"/>
                    <a:pt x="43231" y="133419"/>
                    <a:pt x="52186" y="129514"/>
                  </a:cubicBezTo>
                  <a:cubicBezTo>
                    <a:pt x="55443" y="128050"/>
                    <a:pt x="58781" y="126585"/>
                    <a:pt x="61956" y="125121"/>
                  </a:cubicBezTo>
                  <a:cubicBezTo>
                    <a:pt x="66922" y="122762"/>
                    <a:pt x="71806" y="120402"/>
                    <a:pt x="76691" y="117962"/>
                  </a:cubicBezTo>
                  <a:cubicBezTo>
                    <a:pt x="79541" y="116579"/>
                    <a:pt x="82390" y="115114"/>
                    <a:pt x="85240" y="113650"/>
                  </a:cubicBezTo>
                  <a:cubicBezTo>
                    <a:pt x="85973" y="113325"/>
                    <a:pt x="86624" y="112918"/>
                    <a:pt x="87356" y="112511"/>
                  </a:cubicBezTo>
                  <a:cubicBezTo>
                    <a:pt x="90776" y="110721"/>
                    <a:pt x="94195" y="108932"/>
                    <a:pt x="97615" y="107060"/>
                  </a:cubicBezTo>
                  <a:cubicBezTo>
                    <a:pt x="100708" y="105759"/>
                    <a:pt x="103802" y="104376"/>
                    <a:pt x="106896" y="102911"/>
                  </a:cubicBezTo>
                  <a:cubicBezTo>
                    <a:pt x="107221" y="102830"/>
                    <a:pt x="107466" y="102667"/>
                    <a:pt x="107791" y="102505"/>
                  </a:cubicBezTo>
                  <a:cubicBezTo>
                    <a:pt x="110559" y="101203"/>
                    <a:pt x="113327" y="99901"/>
                    <a:pt x="116014" y="98518"/>
                  </a:cubicBezTo>
                  <a:cubicBezTo>
                    <a:pt x="118049" y="97542"/>
                    <a:pt x="120003" y="96485"/>
                    <a:pt x="122039" y="95427"/>
                  </a:cubicBezTo>
                  <a:cubicBezTo>
                    <a:pt x="124237" y="94288"/>
                    <a:pt x="126435" y="93068"/>
                    <a:pt x="128633" y="91847"/>
                  </a:cubicBezTo>
                  <a:cubicBezTo>
                    <a:pt x="130343" y="90871"/>
                    <a:pt x="132053" y="89895"/>
                    <a:pt x="133762" y="88919"/>
                  </a:cubicBezTo>
                  <a:cubicBezTo>
                    <a:pt x="139705" y="85502"/>
                    <a:pt x="145486" y="81841"/>
                    <a:pt x="151185" y="78099"/>
                  </a:cubicBezTo>
                  <a:cubicBezTo>
                    <a:pt x="152813" y="77041"/>
                    <a:pt x="154523" y="75902"/>
                    <a:pt x="156151" y="74763"/>
                  </a:cubicBezTo>
                  <a:cubicBezTo>
                    <a:pt x="158349" y="73299"/>
                    <a:pt x="160547" y="71753"/>
                    <a:pt x="162745" y="70126"/>
                  </a:cubicBezTo>
                  <a:cubicBezTo>
                    <a:pt x="164292" y="69069"/>
                    <a:pt x="165758" y="68011"/>
                    <a:pt x="167223" y="66872"/>
                  </a:cubicBezTo>
                  <a:cubicBezTo>
                    <a:pt x="180493" y="57110"/>
                    <a:pt x="193194" y="46534"/>
                    <a:pt x="205243" y="35307"/>
                  </a:cubicBezTo>
                  <a:cubicBezTo>
                    <a:pt x="206627" y="34005"/>
                    <a:pt x="208011" y="32785"/>
                    <a:pt x="209395" y="31402"/>
                  </a:cubicBezTo>
                  <a:cubicBezTo>
                    <a:pt x="219979" y="21396"/>
                    <a:pt x="230156" y="10820"/>
                    <a:pt x="239925" y="0"/>
                  </a:cubicBezTo>
                  <a:cubicBezTo>
                    <a:pt x="245054" y="6590"/>
                    <a:pt x="250102" y="13179"/>
                    <a:pt x="255150" y="19850"/>
                  </a:cubicBezTo>
                  <a:cubicBezTo>
                    <a:pt x="260116" y="26440"/>
                    <a:pt x="265082" y="33029"/>
                    <a:pt x="269885" y="39619"/>
                  </a:cubicBezTo>
                  <a:cubicBezTo>
                    <a:pt x="270048" y="39781"/>
                    <a:pt x="270130" y="39863"/>
                    <a:pt x="270211" y="40026"/>
                  </a:cubicBezTo>
                  <a:cubicBezTo>
                    <a:pt x="280062" y="53449"/>
                    <a:pt x="289750" y="66872"/>
                    <a:pt x="299276" y="80539"/>
                  </a:cubicBezTo>
                  <a:cubicBezTo>
                    <a:pt x="302125" y="84607"/>
                    <a:pt x="304975" y="88675"/>
                    <a:pt x="307824" y="92742"/>
                  </a:cubicBezTo>
                  <a:cubicBezTo>
                    <a:pt x="308313" y="93474"/>
                    <a:pt x="308883" y="94288"/>
                    <a:pt x="309371" y="95020"/>
                  </a:cubicBezTo>
                  <a:cubicBezTo>
                    <a:pt x="312546" y="99576"/>
                    <a:pt x="315640" y="104213"/>
                    <a:pt x="318815" y="108850"/>
                  </a:cubicBezTo>
                  <a:cubicBezTo>
                    <a:pt x="326712" y="120484"/>
                    <a:pt x="334446" y="132199"/>
                    <a:pt x="342099" y="143995"/>
                  </a:cubicBezTo>
                  <a:cubicBezTo>
                    <a:pt x="343890" y="146761"/>
                    <a:pt x="345681" y="149527"/>
                    <a:pt x="347472" y="152374"/>
                  </a:cubicBezTo>
                  <a:cubicBezTo>
                    <a:pt x="352357" y="160021"/>
                    <a:pt x="357242" y="167750"/>
                    <a:pt x="362046" y="175478"/>
                  </a:cubicBezTo>
                  <a:cubicBezTo>
                    <a:pt x="365709" y="181254"/>
                    <a:pt x="369210" y="187112"/>
                    <a:pt x="372792" y="192888"/>
                  </a:cubicBezTo>
                  <a:cubicBezTo>
                    <a:pt x="376374" y="198664"/>
                    <a:pt x="379956" y="204521"/>
                    <a:pt x="383457" y="210379"/>
                  </a:cubicBezTo>
                  <a:cubicBezTo>
                    <a:pt x="386307" y="215178"/>
                    <a:pt x="389238" y="220060"/>
                    <a:pt x="392087" y="224860"/>
                  </a:cubicBezTo>
                  <a:cubicBezTo>
                    <a:pt x="396402" y="231856"/>
                    <a:pt x="400473" y="238852"/>
                    <a:pt x="404462" y="2457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8027869" y="-123703"/>
              <a:ext cx="2988060" cy="4067712"/>
            </a:xfrm>
            <a:custGeom>
              <a:rect b="b" l="l" r="r" t="t"/>
              <a:pathLst>
                <a:path extrusionOk="0" h="4067712" w="2988060">
                  <a:moveTo>
                    <a:pt x="65619" y="111709"/>
                  </a:moveTo>
                  <a:cubicBezTo>
                    <a:pt x="70993" y="108211"/>
                    <a:pt x="76529" y="104794"/>
                    <a:pt x="82065" y="101458"/>
                  </a:cubicBezTo>
                  <a:cubicBezTo>
                    <a:pt x="75226" y="95601"/>
                    <a:pt x="69283" y="87059"/>
                    <a:pt x="64561" y="81120"/>
                  </a:cubicBezTo>
                  <a:cubicBezTo>
                    <a:pt x="53000" y="66395"/>
                    <a:pt x="40788" y="52159"/>
                    <a:pt x="27111" y="39386"/>
                  </a:cubicBezTo>
                  <a:cubicBezTo>
                    <a:pt x="32240" y="67128"/>
                    <a:pt x="38346" y="96333"/>
                    <a:pt x="52349" y="120902"/>
                  </a:cubicBezTo>
                  <a:cubicBezTo>
                    <a:pt x="55035" y="118868"/>
                    <a:pt x="57804" y="116916"/>
                    <a:pt x="60572" y="115044"/>
                  </a:cubicBezTo>
                  <a:cubicBezTo>
                    <a:pt x="60490" y="113743"/>
                    <a:pt x="60409" y="112441"/>
                    <a:pt x="60409" y="111139"/>
                  </a:cubicBezTo>
                  <a:cubicBezTo>
                    <a:pt x="60409" y="107885"/>
                    <a:pt x="65538" y="107885"/>
                    <a:pt x="65538" y="111139"/>
                  </a:cubicBezTo>
                  <a:cubicBezTo>
                    <a:pt x="65538" y="111384"/>
                    <a:pt x="65538" y="111546"/>
                    <a:pt x="65619" y="111709"/>
                  </a:cubicBezTo>
                  <a:close/>
                  <a:moveTo>
                    <a:pt x="124725" y="195991"/>
                  </a:moveTo>
                  <a:cubicBezTo>
                    <a:pt x="131971" y="192574"/>
                    <a:pt x="138321" y="187367"/>
                    <a:pt x="144997" y="182893"/>
                  </a:cubicBezTo>
                  <a:cubicBezTo>
                    <a:pt x="134983" y="160765"/>
                    <a:pt x="118294" y="142542"/>
                    <a:pt x="103802" y="123180"/>
                  </a:cubicBezTo>
                  <a:cubicBezTo>
                    <a:pt x="92811" y="127980"/>
                    <a:pt x="81821" y="132861"/>
                    <a:pt x="70993" y="138230"/>
                  </a:cubicBezTo>
                  <a:cubicBezTo>
                    <a:pt x="85891" y="160114"/>
                    <a:pt x="102825" y="180696"/>
                    <a:pt x="124725" y="195991"/>
                  </a:cubicBezTo>
                  <a:close/>
                  <a:moveTo>
                    <a:pt x="408288" y="639120"/>
                  </a:moveTo>
                  <a:cubicBezTo>
                    <a:pt x="407719" y="638388"/>
                    <a:pt x="407067" y="637656"/>
                    <a:pt x="406497" y="636842"/>
                  </a:cubicBezTo>
                  <a:cubicBezTo>
                    <a:pt x="392820" y="619514"/>
                    <a:pt x="380119" y="601617"/>
                    <a:pt x="367012" y="583882"/>
                  </a:cubicBezTo>
                  <a:cubicBezTo>
                    <a:pt x="333958" y="542148"/>
                    <a:pt x="300578" y="500576"/>
                    <a:pt x="266303" y="459900"/>
                  </a:cubicBezTo>
                  <a:cubicBezTo>
                    <a:pt x="229749" y="418491"/>
                    <a:pt x="197346" y="373666"/>
                    <a:pt x="164781" y="329165"/>
                  </a:cubicBezTo>
                  <a:cubicBezTo>
                    <a:pt x="153790" y="311837"/>
                    <a:pt x="97859" y="252694"/>
                    <a:pt x="106407" y="226091"/>
                  </a:cubicBezTo>
                  <a:cubicBezTo>
                    <a:pt x="96963" y="216492"/>
                    <a:pt x="92079" y="203150"/>
                    <a:pt x="83286" y="192818"/>
                  </a:cubicBezTo>
                  <a:cubicBezTo>
                    <a:pt x="79704" y="187611"/>
                    <a:pt x="63502" y="164263"/>
                    <a:pt x="56257" y="146284"/>
                  </a:cubicBezTo>
                  <a:cubicBezTo>
                    <a:pt x="54547" y="147260"/>
                    <a:pt x="52919" y="148236"/>
                    <a:pt x="51290" y="149213"/>
                  </a:cubicBezTo>
                  <a:cubicBezTo>
                    <a:pt x="48441" y="151165"/>
                    <a:pt x="44126" y="153931"/>
                    <a:pt x="39974" y="155477"/>
                  </a:cubicBezTo>
                  <a:cubicBezTo>
                    <a:pt x="61630" y="250416"/>
                    <a:pt x="96719" y="341694"/>
                    <a:pt x="132460" y="432158"/>
                  </a:cubicBezTo>
                  <a:cubicBezTo>
                    <a:pt x="158186" y="494231"/>
                    <a:pt x="188554" y="554269"/>
                    <a:pt x="213140" y="616911"/>
                  </a:cubicBezTo>
                  <a:cubicBezTo>
                    <a:pt x="221445" y="638144"/>
                    <a:pt x="232028" y="658482"/>
                    <a:pt x="239600" y="680041"/>
                  </a:cubicBezTo>
                  <a:cubicBezTo>
                    <a:pt x="241228" y="685003"/>
                    <a:pt x="240170" y="689885"/>
                    <a:pt x="237646" y="693952"/>
                  </a:cubicBezTo>
                  <a:cubicBezTo>
                    <a:pt x="239030" y="697044"/>
                    <a:pt x="239925" y="700705"/>
                    <a:pt x="240414" y="703877"/>
                  </a:cubicBezTo>
                  <a:cubicBezTo>
                    <a:pt x="276806" y="702332"/>
                    <a:pt x="312465" y="693790"/>
                    <a:pt x="344704" y="676624"/>
                  </a:cubicBezTo>
                  <a:cubicBezTo>
                    <a:pt x="366686" y="665072"/>
                    <a:pt x="387854" y="652544"/>
                    <a:pt x="408288" y="639120"/>
                  </a:cubicBezTo>
                  <a:close/>
                  <a:moveTo>
                    <a:pt x="626476" y="443710"/>
                  </a:moveTo>
                  <a:cubicBezTo>
                    <a:pt x="629489" y="435657"/>
                    <a:pt x="632094" y="427521"/>
                    <a:pt x="632582" y="418816"/>
                  </a:cubicBezTo>
                  <a:cubicBezTo>
                    <a:pt x="623953" y="412959"/>
                    <a:pt x="617195" y="404498"/>
                    <a:pt x="609298" y="397583"/>
                  </a:cubicBezTo>
                  <a:cubicBezTo>
                    <a:pt x="609135" y="397339"/>
                    <a:pt x="608891" y="397095"/>
                    <a:pt x="608647" y="396770"/>
                  </a:cubicBezTo>
                  <a:cubicBezTo>
                    <a:pt x="604088" y="396688"/>
                    <a:pt x="599447" y="394817"/>
                    <a:pt x="595376" y="390750"/>
                  </a:cubicBezTo>
                  <a:cubicBezTo>
                    <a:pt x="553856" y="353897"/>
                    <a:pt x="518929" y="309559"/>
                    <a:pt x="473908" y="276855"/>
                  </a:cubicBezTo>
                  <a:cubicBezTo>
                    <a:pt x="413825" y="240572"/>
                    <a:pt x="357568" y="197943"/>
                    <a:pt x="296263" y="163694"/>
                  </a:cubicBezTo>
                  <a:cubicBezTo>
                    <a:pt x="250265" y="141565"/>
                    <a:pt x="202557" y="121878"/>
                    <a:pt x="154197" y="105770"/>
                  </a:cubicBezTo>
                  <a:cubicBezTo>
                    <a:pt x="148010" y="103655"/>
                    <a:pt x="142311" y="105526"/>
                    <a:pt x="136775" y="108048"/>
                  </a:cubicBezTo>
                  <a:cubicBezTo>
                    <a:pt x="155093" y="128386"/>
                    <a:pt x="182285" y="155802"/>
                    <a:pt x="184971" y="182079"/>
                  </a:cubicBezTo>
                  <a:cubicBezTo>
                    <a:pt x="187902" y="183056"/>
                    <a:pt x="190670" y="184439"/>
                    <a:pt x="193194" y="185740"/>
                  </a:cubicBezTo>
                  <a:cubicBezTo>
                    <a:pt x="226981" y="213237"/>
                    <a:pt x="251893" y="250172"/>
                    <a:pt x="279574" y="283526"/>
                  </a:cubicBezTo>
                  <a:cubicBezTo>
                    <a:pt x="333958" y="347226"/>
                    <a:pt x="383376" y="414912"/>
                    <a:pt x="433852" y="481784"/>
                  </a:cubicBezTo>
                  <a:cubicBezTo>
                    <a:pt x="456485" y="510257"/>
                    <a:pt x="479118" y="539056"/>
                    <a:pt x="500611" y="568506"/>
                  </a:cubicBezTo>
                  <a:cubicBezTo>
                    <a:pt x="540097" y="534012"/>
                    <a:pt x="577058" y="496509"/>
                    <a:pt x="613125" y="457459"/>
                  </a:cubicBezTo>
                  <a:cubicBezTo>
                    <a:pt x="616625" y="452334"/>
                    <a:pt x="621266" y="447046"/>
                    <a:pt x="626476" y="443710"/>
                  </a:cubicBezTo>
                  <a:close/>
                  <a:moveTo>
                    <a:pt x="1269724" y="1302066"/>
                  </a:moveTo>
                  <a:cubicBezTo>
                    <a:pt x="1270050" y="1301740"/>
                    <a:pt x="1270457" y="1301334"/>
                    <a:pt x="1270782" y="1301008"/>
                  </a:cubicBezTo>
                  <a:cubicBezTo>
                    <a:pt x="1269968" y="1299218"/>
                    <a:pt x="1269154" y="1297510"/>
                    <a:pt x="1268259" y="1295802"/>
                  </a:cubicBezTo>
                  <a:cubicBezTo>
                    <a:pt x="1267689" y="1294581"/>
                    <a:pt x="1267037" y="1293361"/>
                    <a:pt x="1266386" y="1292059"/>
                  </a:cubicBezTo>
                  <a:cubicBezTo>
                    <a:pt x="1264758" y="1288805"/>
                    <a:pt x="1263129" y="1285632"/>
                    <a:pt x="1261338" y="1282541"/>
                  </a:cubicBezTo>
                  <a:cubicBezTo>
                    <a:pt x="1260687" y="1281239"/>
                    <a:pt x="1259954" y="1279938"/>
                    <a:pt x="1259140" y="1278636"/>
                  </a:cubicBezTo>
                  <a:cubicBezTo>
                    <a:pt x="1257512" y="1275789"/>
                    <a:pt x="1255884" y="1272941"/>
                    <a:pt x="1254255" y="1270175"/>
                  </a:cubicBezTo>
                  <a:cubicBezTo>
                    <a:pt x="1253441" y="1268792"/>
                    <a:pt x="1252627" y="1267491"/>
                    <a:pt x="1251813" y="1266108"/>
                  </a:cubicBezTo>
                  <a:cubicBezTo>
                    <a:pt x="1249696" y="1262610"/>
                    <a:pt x="1247580" y="1259193"/>
                    <a:pt x="1245300" y="1255776"/>
                  </a:cubicBezTo>
                  <a:cubicBezTo>
                    <a:pt x="1244567" y="1254718"/>
                    <a:pt x="1243916" y="1253579"/>
                    <a:pt x="1243102" y="1252522"/>
                  </a:cubicBezTo>
                  <a:cubicBezTo>
                    <a:pt x="1242369" y="1251464"/>
                    <a:pt x="1241636" y="1250325"/>
                    <a:pt x="1240904" y="1249268"/>
                  </a:cubicBezTo>
                  <a:cubicBezTo>
                    <a:pt x="1239275" y="1246827"/>
                    <a:pt x="1237566" y="1244387"/>
                    <a:pt x="1235937" y="1241946"/>
                  </a:cubicBezTo>
                  <a:cubicBezTo>
                    <a:pt x="1219166" y="1217621"/>
                    <a:pt x="1200523" y="1194436"/>
                    <a:pt x="1182856" y="1170599"/>
                  </a:cubicBezTo>
                  <a:cubicBezTo>
                    <a:pt x="1181065" y="1168240"/>
                    <a:pt x="1179274" y="1165881"/>
                    <a:pt x="1177564" y="1163440"/>
                  </a:cubicBezTo>
                  <a:cubicBezTo>
                    <a:pt x="1163154" y="1143834"/>
                    <a:pt x="1149476" y="1123740"/>
                    <a:pt x="1137916" y="1102263"/>
                  </a:cubicBezTo>
                  <a:cubicBezTo>
                    <a:pt x="1137183" y="1102263"/>
                    <a:pt x="1136532" y="1102263"/>
                    <a:pt x="1135799" y="1102181"/>
                  </a:cubicBezTo>
                  <a:cubicBezTo>
                    <a:pt x="1135392" y="1102181"/>
                    <a:pt x="1134985" y="1102100"/>
                    <a:pt x="1134578" y="1102100"/>
                  </a:cubicBezTo>
                  <a:cubicBezTo>
                    <a:pt x="1133275" y="1101856"/>
                    <a:pt x="1131891" y="1101531"/>
                    <a:pt x="1130588" y="1100961"/>
                  </a:cubicBezTo>
                  <a:cubicBezTo>
                    <a:pt x="1130019" y="1100799"/>
                    <a:pt x="1129530" y="1100554"/>
                    <a:pt x="1128960" y="1100229"/>
                  </a:cubicBezTo>
                  <a:cubicBezTo>
                    <a:pt x="1128390" y="1099904"/>
                    <a:pt x="1127820" y="1099578"/>
                    <a:pt x="1127251" y="1099171"/>
                  </a:cubicBezTo>
                  <a:cubicBezTo>
                    <a:pt x="1126762" y="1098846"/>
                    <a:pt x="1126192" y="1098439"/>
                    <a:pt x="1125704" y="1098033"/>
                  </a:cubicBezTo>
                  <a:cubicBezTo>
                    <a:pt x="1125215" y="1097626"/>
                    <a:pt x="1124645" y="1097138"/>
                    <a:pt x="1124157" y="1096650"/>
                  </a:cubicBezTo>
                  <a:cubicBezTo>
                    <a:pt x="1123424" y="1095917"/>
                    <a:pt x="1122773" y="1095185"/>
                    <a:pt x="1122121" y="1094290"/>
                  </a:cubicBezTo>
                  <a:cubicBezTo>
                    <a:pt x="1121714" y="1093721"/>
                    <a:pt x="1121226" y="1093070"/>
                    <a:pt x="1120900" y="1092419"/>
                  </a:cubicBezTo>
                  <a:cubicBezTo>
                    <a:pt x="1120819" y="1092338"/>
                    <a:pt x="1120737" y="1092175"/>
                    <a:pt x="1120656" y="1092094"/>
                  </a:cubicBezTo>
                  <a:cubicBezTo>
                    <a:pt x="1120249" y="1091443"/>
                    <a:pt x="1119923" y="1090711"/>
                    <a:pt x="1119516" y="1089979"/>
                  </a:cubicBezTo>
                  <a:cubicBezTo>
                    <a:pt x="1082147" y="999758"/>
                    <a:pt x="1025077" y="921090"/>
                    <a:pt x="970448" y="841038"/>
                  </a:cubicBezTo>
                  <a:cubicBezTo>
                    <a:pt x="917285" y="764079"/>
                    <a:pt x="872996" y="680448"/>
                    <a:pt x="810226" y="610647"/>
                  </a:cubicBezTo>
                  <a:cubicBezTo>
                    <a:pt x="780755" y="576397"/>
                    <a:pt x="759262" y="536534"/>
                    <a:pt x="739315" y="496264"/>
                  </a:cubicBezTo>
                  <a:cubicBezTo>
                    <a:pt x="722219" y="466164"/>
                    <a:pt x="703819" y="431670"/>
                    <a:pt x="669870" y="418410"/>
                  </a:cubicBezTo>
                  <a:cubicBezTo>
                    <a:pt x="669788" y="419223"/>
                    <a:pt x="669707" y="420118"/>
                    <a:pt x="669626" y="420932"/>
                  </a:cubicBezTo>
                  <a:cubicBezTo>
                    <a:pt x="669626" y="421176"/>
                    <a:pt x="669626" y="421501"/>
                    <a:pt x="669544" y="421745"/>
                  </a:cubicBezTo>
                  <a:cubicBezTo>
                    <a:pt x="669463" y="422559"/>
                    <a:pt x="669381" y="423372"/>
                    <a:pt x="669218" y="424104"/>
                  </a:cubicBezTo>
                  <a:cubicBezTo>
                    <a:pt x="668893" y="426301"/>
                    <a:pt x="668404" y="428497"/>
                    <a:pt x="667834" y="430613"/>
                  </a:cubicBezTo>
                  <a:cubicBezTo>
                    <a:pt x="667672" y="431263"/>
                    <a:pt x="667509" y="431914"/>
                    <a:pt x="667265" y="432565"/>
                  </a:cubicBezTo>
                  <a:cubicBezTo>
                    <a:pt x="667265" y="432646"/>
                    <a:pt x="667183" y="432809"/>
                    <a:pt x="667183" y="432972"/>
                  </a:cubicBezTo>
                  <a:cubicBezTo>
                    <a:pt x="666939" y="433948"/>
                    <a:pt x="666613" y="434924"/>
                    <a:pt x="666288" y="435819"/>
                  </a:cubicBezTo>
                  <a:cubicBezTo>
                    <a:pt x="665799" y="437365"/>
                    <a:pt x="665148" y="438911"/>
                    <a:pt x="664496" y="440456"/>
                  </a:cubicBezTo>
                  <a:cubicBezTo>
                    <a:pt x="664008" y="441758"/>
                    <a:pt x="663438" y="443060"/>
                    <a:pt x="662787" y="444361"/>
                  </a:cubicBezTo>
                  <a:cubicBezTo>
                    <a:pt x="662461" y="445093"/>
                    <a:pt x="662054" y="445826"/>
                    <a:pt x="661728" y="446639"/>
                  </a:cubicBezTo>
                  <a:cubicBezTo>
                    <a:pt x="660996" y="448104"/>
                    <a:pt x="660263" y="449487"/>
                    <a:pt x="659449" y="450951"/>
                  </a:cubicBezTo>
                  <a:lnTo>
                    <a:pt x="659449" y="450951"/>
                  </a:lnTo>
                  <a:cubicBezTo>
                    <a:pt x="658635" y="452415"/>
                    <a:pt x="657821" y="453798"/>
                    <a:pt x="657006" y="455181"/>
                  </a:cubicBezTo>
                  <a:lnTo>
                    <a:pt x="657006" y="455181"/>
                  </a:lnTo>
                  <a:cubicBezTo>
                    <a:pt x="657495" y="456971"/>
                    <a:pt x="657739" y="458761"/>
                    <a:pt x="657658" y="460632"/>
                  </a:cubicBezTo>
                  <a:cubicBezTo>
                    <a:pt x="657658" y="461689"/>
                    <a:pt x="657576" y="462747"/>
                    <a:pt x="657414" y="463805"/>
                  </a:cubicBezTo>
                  <a:cubicBezTo>
                    <a:pt x="657332" y="464618"/>
                    <a:pt x="657088" y="465513"/>
                    <a:pt x="656844" y="466408"/>
                  </a:cubicBezTo>
                  <a:cubicBezTo>
                    <a:pt x="656437" y="467791"/>
                    <a:pt x="655785" y="469174"/>
                    <a:pt x="654971" y="470476"/>
                  </a:cubicBezTo>
                  <a:cubicBezTo>
                    <a:pt x="654971" y="470557"/>
                    <a:pt x="654890" y="470638"/>
                    <a:pt x="654808" y="470720"/>
                  </a:cubicBezTo>
                  <a:cubicBezTo>
                    <a:pt x="654401" y="471370"/>
                    <a:pt x="653994" y="472021"/>
                    <a:pt x="653506" y="472591"/>
                  </a:cubicBezTo>
                  <a:cubicBezTo>
                    <a:pt x="649842" y="476658"/>
                    <a:pt x="646097" y="480645"/>
                    <a:pt x="642352" y="484712"/>
                  </a:cubicBezTo>
                  <a:cubicBezTo>
                    <a:pt x="638607" y="488780"/>
                    <a:pt x="634862" y="492766"/>
                    <a:pt x="631117" y="496834"/>
                  </a:cubicBezTo>
                  <a:cubicBezTo>
                    <a:pt x="627372" y="500902"/>
                    <a:pt x="623627" y="504888"/>
                    <a:pt x="619800" y="508874"/>
                  </a:cubicBezTo>
                  <a:cubicBezTo>
                    <a:pt x="615974" y="512861"/>
                    <a:pt x="612148" y="516847"/>
                    <a:pt x="608321" y="520833"/>
                  </a:cubicBezTo>
                  <a:cubicBezTo>
                    <a:pt x="589189" y="540602"/>
                    <a:pt x="569568" y="559883"/>
                    <a:pt x="549134" y="578268"/>
                  </a:cubicBezTo>
                  <a:cubicBezTo>
                    <a:pt x="546121" y="581034"/>
                    <a:pt x="543028" y="583800"/>
                    <a:pt x="539852" y="586485"/>
                  </a:cubicBezTo>
                  <a:cubicBezTo>
                    <a:pt x="530571" y="594702"/>
                    <a:pt x="521127" y="602674"/>
                    <a:pt x="511439" y="610403"/>
                  </a:cubicBezTo>
                  <a:lnTo>
                    <a:pt x="511358" y="610484"/>
                  </a:lnTo>
                  <a:cubicBezTo>
                    <a:pt x="511032" y="610891"/>
                    <a:pt x="510625" y="611298"/>
                    <a:pt x="510218" y="611623"/>
                  </a:cubicBezTo>
                  <a:cubicBezTo>
                    <a:pt x="509404" y="612437"/>
                    <a:pt x="508427" y="613169"/>
                    <a:pt x="507450" y="613820"/>
                  </a:cubicBezTo>
                  <a:cubicBezTo>
                    <a:pt x="507043" y="614145"/>
                    <a:pt x="506473" y="614470"/>
                    <a:pt x="505985" y="614714"/>
                  </a:cubicBezTo>
                  <a:lnTo>
                    <a:pt x="505985" y="614714"/>
                  </a:lnTo>
                  <a:cubicBezTo>
                    <a:pt x="482456" y="633263"/>
                    <a:pt x="457951" y="650347"/>
                    <a:pt x="431980" y="665479"/>
                  </a:cubicBezTo>
                  <a:cubicBezTo>
                    <a:pt x="378898" y="697776"/>
                    <a:pt x="321013" y="730805"/>
                    <a:pt x="256778" y="727876"/>
                  </a:cubicBezTo>
                  <a:cubicBezTo>
                    <a:pt x="255231" y="727714"/>
                    <a:pt x="253521" y="727632"/>
                    <a:pt x="251812" y="727470"/>
                  </a:cubicBezTo>
                  <a:cubicBezTo>
                    <a:pt x="251568" y="727632"/>
                    <a:pt x="251323" y="727795"/>
                    <a:pt x="251079" y="727958"/>
                  </a:cubicBezTo>
                  <a:cubicBezTo>
                    <a:pt x="249207" y="732676"/>
                    <a:pt x="244647" y="735035"/>
                    <a:pt x="240414" y="737395"/>
                  </a:cubicBezTo>
                  <a:cubicBezTo>
                    <a:pt x="231377" y="788240"/>
                    <a:pt x="328422" y="877973"/>
                    <a:pt x="353741" y="928818"/>
                  </a:cubicBezTo>
                  <a:cubicBezTo>
                    <a:pt x="381585" y="969251"/>
                    <a:pt x="405439" y="1012042"/>
                    <a:pt x="429863" y="1054590"/>
                  </a:cubicBezTo>
                  <a:cubicBezTo>
                    <a:pt x="468371" y="1118045"/>
                    <a:pt x="511439" y="1178572"/>
                    <a:pt x="546121" y="1244387"/>
                  </a:cubicBezTo>
                  <a:cubicBezTo>
                    <a:pt x="565905" y="1279124"/>
                    <a:pt x="584141" y="1314757"/>
                    <a:pt x="605960" y="1348193"/>
                  </a:cubicBezTo>
                  <a:cubicBezTo>
                    <a:pt x="642026" y="1401072"/>
                    <a:pt x="686560" y="1449640"/>
                    <a:pt x="721404" y="1503008"/>
                  </a:cubicBezTo>
                  <a:cubicBezTo>
                    <a:pt x="723603" y="1505448"/>
                    <a:pt x="725638" y="1508296"/>
                    <a:pt x="727348" y="1511306"/>
                  </a:cubicBezTo>
                  <a:cubicBezTo>
                    <a:pt x="727918" y="1511143"/>
                    <a:pt x="728487" y="1511062"/>
                    <a:pt x="729139" y="1510980"/>
                  </a:cubicBezTo>
                  <a:cubicBezTo>
                    <a:pt x="735408" y="1510167"/>
                    <a:pt x="741514" y="1513095"/>
                    <a:pt x="745014" y="1517977"/>
                  </a:cubicBezTo>
                  <a:cubicBezTo>
                    <a:pt x="779289" y="1543440"/>
                    <a:pt x="825776" y="1545637"/>
                    <a:pt x="867053" y="1544904"/>
                  </a:cubicBezTo>
                  <a:cubicBezTo>
                    <a:pt x="919809" y="1541976"/>
                    <a:pt x="970448" y="1525380"/>
                    <a:pt x="1020355" y="1509109"/>
                  </a:cubicBezTo>
                  <a:cubicBezTo>
                    <a:pt x="1048279" y="1499265"/>
                    <a:pt x="1076530" y="1489259"/>
                    <a:pt x="1101280" y="1472582"/>
                  </a:cubicBezTo>
                  <a:cubicBezTo>
                    <a:pt x="1159653" y="1428163"/>
                    <a:pt x="1219573" y="1382117"/>
                    <a:pt x="1257838" y="1318743"/>
                  </a:cubicBezTo>
                  <a:cubicBezTo>
                    <a:pt x="1261501" y="1313048"/>
                    <a:pt x="1264839" y="1307028"/>
                    <a:pt x="1269724" y="1302066"/>
                  </a:cubicBezTo>
                  <a:close/>
                  <a:moveTo>
                    <a:pt x="2173983" y="2442147"/>
                  </a:moveTo>
                  <a:cubicBezTo>
                    <a:pt x="2175530" y="2441984"/>
                    <a:pt x="2177077" y="2441821"/>
                    <a:pt x="2178705" y="2441658"/>
                  </a:cubicBezTo>
                  <a:cubicBezTo>
                    <a:pt x="2169994" y="2430594"/>
                    <a:pt x="2161283" y="2419612"/>
                    <a:pt x="2152571" y="2408548"/>
                  </a:cubicBezTo>
                  <a:cubicBezTo>
                    <a:pt x="2149152" y="2404317"/>
                    <a:pt x="2145733" y="2400006"/>
                    <a:pt x="2142395" y="2395775"/>
                  </a:cubicBezTo>
                  <a:cubicBezTo>
                    <a:pt x="2138812" y="2391301"/>
                    <a:pt x="2135230" y="2386908"/>
                    <a:pt x="2131729" y="2382515"/>
                  </a:cubicBezTo>
                  <a:cubicBezTo>
                    <a:pt x="2127333" y="2377064"/>
                    <a:pt x="2122937" y="2371613"/>
                    <a:pt x="2118540" y="2366163"/>
                  </a:cubicBezTo>
                  <a:cubicBezTo>
                    <a:pt x="2115284" y="2362176"/>
                    <a:pt x="2111946" y="2358190"/>
                    <a:pt x="2108608" y="2354204"/>
                  </a:cubicBezTo>
                  <a:cubicBezTo>
                    <a:pt x="2105514" y="2350462"/>
                    <a:pt x="2102421" y="2346719"/>
                    <a:pt x="2099246" y="2342896"/>
                  </a:cubicBezTo>
                  <a:cubicBezTo>
                    <a:pt x="2098757" y="2342245"/>
                    <a:pt x="2098187" y="2341594"/>
                    <a:pt x="2097617" y="2340943"/>
                  </a:cubicBezTo>
                  <a:cubicBezTo>
                    <a:pt x="2094523" y="2337201"/>
                    <a:pt x="2091348" y="2333540"/>
                    <a:pt x="2088255" y="2329798"/>
                  </a:cubicBezTo>
                  <a:cubicBezTo>
                    <a:pt x="2082067" y="2322476"/>
                    <a:pt x="2075798" y="2315236"/>
                    <a:pt x="2069448" y="2308077"/>
                  </a:cubicBezTo>
                  <a:cubicBezTo>
                    <a:pt x="2064156" y="2302057"/>
                    <a:pt x="2058783" y="2296037"/>
                    <a:pt x="2053410" y="2290016"/>
                  </a:cubicBezTo>
                  <a:cubicBezTo>
                    <a:pt x="2053328" y="2289935"/>
                    <a:pt x="2053247" y="2289772"/>
                    <a:pt x="2053084" y="2289691"/>
                  </a:cubicBezTo>
                  <a:cubicBezTo>
                    <a:pt x="2052758" y="2291481"/>
                    <a:pt x="2052433" y="2293271"/>
                    <a:pt x="2052189" y="2295142"/>
                  </a:cubicBezTo>
                  <a:cubicBezTo>
                    <a:pt x="2051944" y="2297094"/>
                    <a:pt x="2051700" y="2299047"/>
                    <a:pt x="2051456" y="2300999"/>
                  </a:cubicBezTo>
                  <a:cubicBezTo>
                    <a:pt x="2051374" y="2301650"/>
                    <a:pt x="2051293" y="2302382"/>
                    <a:pt x="2051293" y="2303033"/>
                  </a:cubicBezTo>
                  <a:cubicBezTo>
                    <a:pt x="2051293" y="2303114"/>
                    <a:pt x="2051293" y="2303277"/>
                    <a:pt x="2051293" y="2303358"/>
                  </a:cubicBezTo>
                  <a:cubicBezTo>
                    <a:pt x="2051130" y="2305067"/>
                    <a:pt x="2051049" y="2306857"/>
                    <a:pt x="2050967" y="2308565"/>
                  </a:cubicBezTo>
                  <a:cubicBezTo>
                    <a:pt x="2050886" y="2310680"/>
                    <a:pt x="2050804" y="2312795"/>
                    <a:pt x="2050804" y="2314910"/>
                  </a:cubicBezTo>
                  <a:cubicBezTo>
                    <a:pt x="2050804" y="2318083"/>
                    <a:pt x="2050886" y="2321337"/>
                    <a:pt x="2051130" y="2324510"/>
                  </a:cubicBezTo>
                  <a:cubicBezTo>
                    <a:pt x="2051293" y="2327439"/>
                    <a:pt x="2051537" y="2330368"/>
                    <a:pt x="2051944" y="2333378"/>
                  </a:cubicBezTo>
                  <a:cubicBezTo>
                    <a:pt x="2052107" y="2334923"/>
                    <a:pt x="2052351" y="2336469"/>
                    <a:pt x="2052596" y="2338015"/>
                  </a:cubicBezTo>
                  <a:cubicBezTo>
                    <a:pt x="2053817" y="2346150"/>
                    <a:pt x="2055771" y="2354204"/>
                    <a:pt x="2058295" y="2362014"/>
                  </a:cubicBezTo>
                  <a:cubicBezTo>
                    <a:pt x="2058620" y="2363071"/>
                    <a:pt x="2058946" y="2364129"/>
                    <a:pt x="2059353" y="2365187"/>
                  </a:cubicBezTo>
                  <a:cubicBezTo>
                    <a:pt x="2064401" y="2379912"/>
                    <a:pt x="2071646" y="2393904"/>
                    <a:pt x="2080683" y="2406351"/>
                  </a:cubicBezTo>
                  <a:cubicBezTo>
                    <a:pt x="2082474" y="2408792"/>
                    <a:pt x="2084347" y="2411233"/>
                    <a:pt x="2086301" y="2413592"/>
                  </a:cubicBezTo>
                  <a:cubicBezTo>
                    <a:pt x="2088255" y="2415951"/>
                    <a:pt x="2090290" y="2418229"/>
                    <a:pt x="2092407" y="2420507"/>
                  </a:cubicBezTo>
                  <a:cubicBezTo>
                    <a:pt x="2094523" y="2422785"/>
                    <a:pt x="2096640" y="2424900"/>
                    <a:pt x="2098920" y="2426934"/>
                  </a:cubicBezTo>
                  <a:cubicBezTo>
                    <a:pt x="2101118" y="2429049"/>
                    <a:pt x="2103479" y="2431001"/>
                    <a:pt x="2105840" y="2432872"/>
                  </a:cubicBezTo>
                  <a:cubicBezTo>
                    <a:pt x="2109341" y="2435638"/>
                    <a:pt x="2113004" y="2438323"/>
                    <a:pt x="2116831" y="2440682"/>
                  </a:cubicBezTo>
                  <a:cubicBezTo>
                    <a:pt x="2133358" y="2447678"/>
                    <a:pt x="2151024" y="2444913"/>
                    <a:pt x="2168610" y="2442797"/>
                  </a:cubicBezTo>
                  <a:cubicBezTo>
                    <a:pt x="2170238" y="2442472"/>
                    <a:pt x="2172110" y="2442309"/>
                    <a:pt x="2173983" y="2442147"/>
                  </a:cubicBezTo>
                  <a:close/>
                  <a:moveTo>
                    <a:pt x="2247499" y="3212803"/>
                  </a:moveTo>
                  <a:cubicBezTo>
                    <a:pt x="2242614" y="3206132"/>
                    <a:pt x="2238625" y="3198567"/>
                    <a:pt x="2234473" y="3192546"/>
                  </a:cubicBezTo>
                  <a:cubicBezTo>
                    <a:pt x="2221854" y="3173184"/>
                    <a:pt x="2208421" y="3154392"/>
                    <a:pt x="2194825" y="3135599"/>
                  </a:cubicBezTo>
                  <a:cubicBezTo>
                    <a:pt x="2143860" y="3064904"/>
                    <a:pt x="2092814" y="2994208"/>
                    <a:pt x="2041198" y="2923919"/>
                  </a:cubicBezTo>
                  <a:cubicBezTo>
                    <a:pt x="1995362" y="2861521"/>
                    <a:pt x="1954655" y="2795625"/>
                    <a:pt x="1910041" y="2732251"/>
                  </a:cubicBezTo>
                  <a:cubicBezTo>
                    <a:pt x="1848329" y="2642356"/>
                    <a:pt x="1779779" y="2557424"/>
                    <a:pt x="1716277" y="2468830"/>
                  </a:cubicBezTo>
                  <a:cubicBezTo>
                    <a:pt x="1654484" y="2378935"/>
                    <a:pt x="1582596" y="2296769"/>
                    <a:pt x="1515348" y="2211023"/>
                  </a:cubicBezTo>
                  <a:cubicBezTo>
                    <a:pt x="1470327" y="2153669"/>
                    <a:pt x="1428154" y="2094200"/>
                    <a:pt x="1383052" y="2036846"/>
                  </a:cubicBezTo>
                  <a:cubicBezTo>
                    <a:pt x="1338111" y="1979736"/>
                    <a:pt x="1289915" y="1925230"/>
                    <a:pt x="1247172" y="1866411"/>
                  </a:cubicBezTo>
                  <a:cubicBezTo>
                    <a:pt x="1204512" y="1808488"/>
                    <a:pt x="1167306" y="1746741"/>
                    <a:pt x="1126111" y="1687760"/>
                  </a:cubicBezTo>
                  <a:cubicBezTo>
                    <a:pt x="1105513" y="1657416"/>
                    <a:pt x="1085892" y="1626339"/>
                    <a:pt x="1066760" y="1595099"/>
                  </a:cubicBezTo>
                  <a:cubicBezTo>
                    <a:pt x="1057642" y="1578503"/>
                    <a:pt x="1044453" y="1562965"/>
                    <a:pt x="1038347" y="1544986"/>
                  </a:cubicBezTo>
                  <a:cubicBezTo>
                    <a:pt x="1025728" y="1549216"/>
                    <a:pt x="1012946" y="1553202"/>
                    <a:pt x="1000327" y="1557189"/>
                  </a:cubicBezTo>
                  <a:cubicBezTo>
                    <a:pt x="953433" y="1571588"/>
                    <a:pt x="904747" y="1583384"/>
                    <a:pt x="855411" y="1583140"/>
                  </a:cubicBezTo>
                  <a:cubicBezTo>
                    <a:pt x="866158" y="1595750"/>
                    <a:pt x="875357" y="1610312"/>
                    <a:pt x="885371" y="1622678"/>
                  </a:cubicBezTo>
                  <a:cubicBezTo>
                    <a:pt x="911586" y="1660019"/>
                    <a:pt x="937639" y="1697441"/>
                    <a:pt x="962958" y="1735270"/>
                  </a:cubicBezTo>
                  <a:cubicBezTo>
                    <a:pt x="1020110" y="1823701"/>
                    <a:pt x="1071319" y="1915711"/>
                    <a:pt x="1134741" y="1999993"/>
                  </a:cubicBezTo>
                  <a:cubicBezTo>
                    <a:pt x="1238543" y="2146184"/>
                    <a:pt x="1356348" y="2302707"/>
                    <a:pt x="1464791" y="2446621"/>
                  </a:cubicBezTo>
                  <a:cubicBezTo>
                    <a:pt x="1523245" y="2528950"/>
                    <a:pt x="1578525" y="2612337"/>
                    <a:pt x="1639341" y="2692632"/>
                  </a:cubicBezTo>
                  <a:cubicBezTo>
                    <a:pt x="1672476" y="2739899"/>
                    <a:pt x="1702599" y="2791802"/>
                    <a:pt x="1734188" y="2838742"/>
                  </a:cubicBezTo>
                  <a:cubicBezTo>
                    <a:pt x="1789304" y="2919770"/>
                    <a:pt x="1847922" y="2998275"/>
                    <a:pt x="1902713" y="3079547"/>
                  </a:cubicBezTo>
                  <a:cubicBezTo>
                    <a:pt x="1929336" y="3115424"/>
                    <a:pt x="1951154" y="3153578"/>
                    <a:pt x="1980626" y="3186364"/>
                  </a:cubicBezTo>
                  <a:cubicBezTo>
                    <a:pt x="1989500" y="3195963"/>
                    <a:pt x="1997804" y="3206132"/>
                    <a:pt x="2007248" y="3215244"/>
                  </a:cubicBezTo>
                  <a:cubicBezTo>
                    <a:pt x="2022065" y="3224681"/>
                    <a:pt x="2039162" y="3229237"/>
                    <a:pt x="2056096" y="3233223"/>
                  </a:cubicBezTo>
                  <a:cubicBezTo>
                    <a:pt x="2120820" y="3246321"/>
                    <a:pt x="2186683" y="3236558"/>
                    <a:pt x="2247499" y="3212803"/>
                  </a:cubicBezTo>
                  <a:close/>
                  <a:moveTo>
                    <a:pt x="2297243" y="3189618"/>
                  </a:moveTo>
                  <a:cubicBezTo>
                    <a:pt x="2303186" y="3186770"/>
                    <a:pt x="2308966" y="3183597"/>
                    <a:pt x="2314503" y="3180181"/>
                  </a:cubicBezTo>
                  <a:cubicBezTo>
                    <a:pt x="2295208" y="3158215"/>
                    <a:pt x="2281286" y="3131044"/>
                    <a:pt x="2264596" y="3107126"/>
                  </a:cubicBezTo>
                  <a:cubicBezTo>
                    <a:pt x="2202071" y="3021054"/>
                    <a:pt x="2145326" y="2930997"/>
                    <a:pt x="2081823" y="2845657"/>
                  </a:cubicBezTo>
                  <a:cubicBezTo>
                    <a:pt x="2032324" y="2779110"/>
                    <a:pt x="1981603" y="2713459"/>
                    <a:pt x="1933488" y="2645854"/>
                  </a:cubicBezTo>
                  <a:cubicBezTo>
                    <a:pt x="1929906" y="2648132"/>
                    <a:pt x="1926160" y="2650085"/>
                    <a:pt x="1922660" y="2652119"/>
                  </a:cubicBezTo>
                  <a:cubicBezTo>
                    <a:pt x="1918345" y="2654478"/>
                    <a:pt x="1913460" y="2657569"/>
                    <a:pt x="1908412" y="2660172"/>
                  </a:cubicBezTo>
                  <a:cubicBezTo>
                    <a:pt x="1950422" y="2718096"/>
                    <a:pt x="1991454" y="2776670"/>
                    <a:pt x="2029881" y="2837115"/>
                  </a:cubicBezTo>
                  <a:cubicBezTo>
                    <a:pt x="2087440" y="2919526"/>
                    <a:pt x="2147361" y="3000228"/>
                    <a:pt x="2206548" y="3081418"/>
                  </a:cubicBezTo>
                  <a:cubicBezTo>
                    <a:pt x="2232275" y="3119654"/>
                    <a:pt x="2262561" y="3155775"/>
                    <a:pt x="2284054" y="3196451"/>
                  </a:cubicBezTo>
                  <a:cubicBezTo>
                    <a:pt x="2288613" y="3194255"/>
                    <a:pt x="2292928" y="3191977"/>
                    <a:pt x="2297243" y="3189618"/>
                  </a:cubicBezTo>
                  <a:close/>
                  <a:moveTo>
                    <a:pt x="2404627" y="3064334"/>
                  </a:moveTo>
                  <a:cubicBezTo>
                    <a:pt x="2408779" y="3054978"/>
                    <a:pt x="2409105" y="3042531"/>
                    <a:pt x="2417002" y="3035535"/>
                  </a:cubicBezTo>
                  <a:cubicBezTo>
                    <a:pt x="2413583" y="3021217"/>
                    <a:pt x="2400801" y="3010722"/>
                    <a:pt x="2393718" y="2998031"/>
                  </a:cubicBezTo>
                  <a:cubicBezTo>
                    <a:pt x="2377435" y="2972731"/>
                    <a:pt x="2362292" y="2946454"/>
                    <a:pt x="2345277" y="2921804"/>
                  </a:cubicBezTo>
                  <a:cubicBezTo>
                    <a:pt x="2303105" y="2863555"/>
                    <a:pt x="2264515" y="2803110"/>
                    <a:pt x="2230810" y="2739573"/>
                  </a:cubicBezTo>
                  <a:cubicBezTo>
                    <a:pt x="2201745" y="2685961"/>
                    <a:pt x="2164295" y="2633489"/>
                    <a:pt x="2131567" y="2584352"/>
                  </a:cubicBezTo>
                  <a:cubicBezTo>
                    <a:pt x="2058213" y="2479162"/>
                    <a:pt x="1981359" y="2376657"/>
                    <a:pt x="1902551" y="2275536"/>
                  </a:cubicBezTo>
                  <a:cubicBezTo>
                    <a:pt x="1838071" y="2181817"/>
                    <a:pt x="1773185" y="2091027"/>
                    <a:pt x="1705367" y="2000237"/>
                  </a:cubicBezTo>
                  <a:cubicBezTo>
                    <a:pt x="1670929" y="1951344"/>
                    <a:pt x="1640481" y="1901312"/>
                    <a:pt x="1605554" y="1853395"/>
                  </a:cubicBezTo>
                  <a:cubicBezTo>
                    <a:pt x="1573396" y="1808000"/>
                    <a:pt x="1537086" y="1765534"/>
                    <a:pt x="1507858" y="1718024"/>
                  </a:cubicBezTo>
                  <a:cubicBezTo>
                    <a:pt x="1472525" y="1656114"/>
                    <a:pt x="1438006" y="1593310"/>
                    <a:pt x="1396810" y="1535061"/>
                  </a:cubicBezTo>
                  <a:cubicBezTo>
                    <a:pt x="1386471" y="1518221"/>
                    <a:pt x="1296997" y="1398550"/>
                    <a:pt x="1283157" y="1354945"/>
                  </a:cubicBezTo>
                  <a:cubicBezTo>
                    <a:pt x="1282832" y="1355433"/>
                    <a:pt x="1282506" y="1355921"/>
                    <a:pt x="1282262" y="1356410"/>
                  </a:cubicBezTo>
                  <a:cubicBezTo>
                    <a:pt x="1261013" y="1389683"/>
                    <a:pt x="1233169" y="1417506"/>
                    <a:pt x="1202721" y="1442318"/>
                  </a:cubicBezTo>
                  <a:cubicBezTo>
                    <a:pt x="1180658" y="1461762"/>
                    <a:pt x="1158595" y="1481449"/>
                    <a:pt x="1134659" y="1498615"/>
                  </a:cubicBezTo>
                  <a:cubicBezTo>
                    <a:pt x="1158432" y="1524159"/>
                    <a:pt x="1175529" y="1557758"/>
                    <a:pt x="1196859" y="1585825"/>
                  </a:cubicBezTo>
                  <a:cubicBezTo>
                    <a:pt x="1238136" y="1647165"/>
                    <a:pt x="1285518" y="1703950"/>
                    <a:pt x="1327935" y="1764313"/>
                  </a:cubicBezTo>
                  <a:cubicBezTo>
                    <a:pt x="1390379" y="1853395"/>
                    <a:pt x="1450787" y="1943941"/>
                    <a:pt x="1515674" y="2031233"/>
                  </a:cubicBezTo>
                  <a:cubicBezTo>
                    <a:pt x="1619557" y="2155215"/>
                    <a:pt x="1712450" y="2287332"/>
                    <a:pt x="1810635" y="2415544"/>
                  </a:cubicBezTo>
                  <a:cubicBezTo>
                    <a:pt x="1893677" y="2509588"/>
                    <a:pt x="1959621" y="2616160"/>
                    <a:pt x="2035580" y="2715493"/>
                  </a:cubicBezTo>
                  <a:cubicBezTo>
                    <a:pt x="2114551" y="2815638"/>
                    <a:pt x="2185462" y="2921722"/>
                    <a:pt x="2257920" y="3026342"/>
                  </a:cubicBezTo>
                  <a:cubicBezTo>
                    <a:pt x="2289264" y="3067019"/>
                    <a:pt x="2314503" y="3112170"/>
                    <a:pt x="2345358" y="3153009"/>
                  </a:cubicBezTo>
                  <a:cubicBezTo>
                    <a:pt x="2346091" y="3154067"/>
                    <a:pt x="2346824" y="3155124"/>
                    <a:pt x="2347638" y="3156182"/>
                  </a:cubicBezTo>
                  <a:cubicBezTo>
                    <a:pt x="2374423" y="3131776"/>
                    <a:pt x="2394776" y="3100536"/>
                    <a:pt x="2404627" y="3064334"/>
                  </a:cubicBezTo>
                  <a:close/>
                  <a:moveTo>
                    <a:pt x="2563628" y="3043101"/>
                  </a:moveTo>
                  <a:cubicBezTo>
                    <a:pt x="2571362" y="3018939"/>
                    <a:pt x="2559150" y="2993801"/>
                    <a:pt x="2552881" y="2970534"/>
                  </a:cubicBezTo>
                  <a:cubicBezTo>
                    <a:pt x="2520723" y="2882998"/>
                    <a:pt x="2467560" y="2809537"/>
                    <a:pt x="2418630" y="2731682"/>
                  </a:cubicBezTo>
                  <a:cubicBezTo>
                    <a:pt x="2366526" y="2651142"/>
                    <a:pt x="2300255" y="2588419"/>
                    <a:pt x="2238463" y="2517073"/>
                  </a:cubicBezTo>
                  <a:cubicBezTo>
                    <a:pt x="2229019" y="2505358"/>
                    <a:pt x="2219656" y="2493562"/>
                    <a:pt x="2210212" y="2481765"/>
                  </a:cubicBezTo>
                  <a:cubicBezTo>
                    <a:pt x="2205490" y="2482335"/>
                    <a:pt x="2200442" y="2482091"/>
                    <a:pt x="2195883" y="2482091"/>
                  </a:cubicBezTo>
                  <a:cubicBezTo>
                    <a:pt x="2172925" y="2481603"/>
                    <a:pt x="2150129" y="2487541"/>
                    <a:pt x="2127170" y="2484857"/>
                  </a:cubicBezTo>
                  <a:cubicBezTo>
                    <a:pt x="2120006" y="2483637"/>
                    <a:pt x="2113086" y="2481603"/>
                    <a:pt x="2106573" y="2478918"/>
                  </a:cubicBezTo>
                  <a:cubicBezTo>
                    <a:pt x="2148419" y="2537330"/>
                    <a:pt x="2189452" y="2596473"/>
                    <a:pt x="2228449" y="2655861"/>
                  </a:cubicBezTo>
                  <a:cubicBezTo>
                    <a:pt x="2266876" y="2715574"/>
                    <a:pt x="2297243" y="2780656"/>
                    <a:pt x="2337543" y="2839230"/>
                  </a:cubicBezTo>
                  <a:cubicBezTo>
                    <a:pt x="2369538" y="2884219"/>
                    <a:pt x="2400312" y="2930020"/>
                    <a:pt x="2428970" y="2977205"/>
                  </a:cubicBezTo>
                  <a:cubicBezTo>
                    <a:pt x="2434913" y="2985747"/>
                    <a:pt x="2441996" y="2994533"/>
                    <a:pt x="2447695" y="3003889"/>
                  </a:cubicBezTo>
                  <a:cubicBezTo>
                    <a:pt x="2449568" y="3002180"/>
                    <a:pt x="2451766" y="3000797"/>
                    <a:pt x="2454127" y="2999903"/>
                  </a:cubicBezTo>
                  <a:cubicBezTo>
                    <a:pt x="2462594" y="2996160"/>
                    <a:pt x="2472282" y="2998845"/>
                    <a:pt x="2480260" y="3002506"/>
                  </a:cubicBezTo>
                  <a:cubicBezTo>
                    <a:pt x="2510709" y="3018288"/>
                    <a:pt x="2529353" y="3045786"/>
                    <a:pt x="2547101" y="3073771"/>
                  </a:cubicBezTo>
                  <a:cubicBezTo>
                    <a:pt x="2552555" y="3063602"/>
                    <a:pt x="2559801" y="3054002"/>
                    <a:pt x="2563628" y="3043101"/>
                  </a:cubicBezTo>
                  <a:close/>
                  <a:moveTo>
                    <a:pt x="2746157" y="3459303"/>
                  </a:moveTo>
                  <a:cubicBezTo>
                    <a:pt x="2745750" y="3458327"/>
                    <a:pt x="2745424" y="3457269"/>
                    <a:pt x="2745180" y="3456211"/>
                  </a:cubicBezTo>
                  <a:cubicBezTo>
                    <a:pt x="2728246" y="3378112"/>
                    <a:pt x="2670361" y="3319294"/>
                    <a:pt x="2630061" y="3252829"/>
                  </a:cubicBezTo>
                  <a:cubicBezTo>
                    <a:pt x="2624525" y="3244124"/>
                    <a:pt x="2618500" y="3235501"/>
                    <a:pt x="2612557" y="3226715"/>
                  </a:cubicBezTo>
                  <a:cubicBezTo>
                    <a:pt x="2612313" y="3226715"/>
                    <a:pt x="2612150" y="3226633"/>
                    <a:pt x="2611906" y="3226552"/>
                  </a:cubicBezTo>
                  <a:cubicBezTo>
                    <a:pt x="2611499" y="3226471"/>
                    <a:pt x="2611010" y="3226389"/>
                    <a:pt x="2610522" y="3226227"/>
                  </a:cubicBezTo>
                  <a:cubicBezTo>
                    <a:pt x="2610033" y="3226145"/>
                    <a:pt x="2609545" y="3225983"/>
                    <a:pt x="2609056" y="3225820"/>
                  </a:cubicBezTo>
                  <a:cubicBezTo>
                    <a:pt x="2571850" y="3194906"/>
                    <a:pt x="2550602" y="3146907"/>
                    <a:pt x="2522270" y="3108427"/>
                  </a:cubicBezTo>
                  <a:cubicBezTo>
                    <a:pt x="2518525" y="3103384"/>
                    <a:pt x="2515105" y="3097852"/>
                    <a:pt x="2511605" y="3092238"/>
                  </a:cubicBezTo>
                  <a:cubicBezTo>
                    <a:pt x="2510546" y="3090367"/>
                    <a:pt x="2509406" y="3088577"/>
                    <a:pt x="2508267" y="3086706"/>
                  </a:cubicBezTo>
                  <a:cubicBezTo>
                    <a:pt x="2507697" y="3085730"/>
                    <a:pt x="2507045" y="3084672"/>
                    <a:pt x="2506475" y="3083696"/>
                  </a:cubicBezTo>
                  <a:cubicBezTo>
                    <a:pt x="2505580" y="3082150"/>
                    <a:pt x="2504684" y="3080605"/>
                    <a:pt x="2503789" y="3079059"/>
                  </a:cubicBezTo>
                  <a:cubicBezTo>
                    <a:pt x="2503219" y="3078001"/>
                    <a:pt x="2502568" y="3077025"/>
                    <a:pt x="2501916" y="3075968"/>
                  </a:cubicBezTo>
                  <a:cubicBezTo>
                    <a:pt x="2501754" y="3075642"/>
                    <a:pt x="2501509" y="3075317"/>
                    <a:pt x="2501346" y="3074991"/>
                  </a:cubicBezTo>
                  <a:cubicBezTo>
                    <a:pt x="2500369" y="3073283"/>
                    <a:pt x="2499311" y="3071575"/>
                    <a:pt x="2498253" y="3069866"/>
                  </a:cubicBezTo>
                  <a:cubicBezTo>
                    <a:pt x="2497683" y="3068890"/>
                    <a:pt x="2497031" y="3067832"/>
                    <a:pt x="2496380" y="3066937"/>
                  </a:cubicBezTo>
                  <a:cubicBezTo>
                    <a:pt x="2490030" y="3056850"/>
                    <a:pt x="2483110" y="3047331"/>
                    <a:pt x="2474806" y="3039603"/>
                  </a:cubicBezTo>
                  <a:cubicBezTo>
                    <a:pt x="2474154" y="3038952"/>
                    <a:pt x="2473503" y="3038301"/>
                    <a:pt x="2472770" y="3037732"/>
                  </a:cubicBezTo>
                  <a:cubicBezTo>
                    <a:pt x="2471386" y="3036511"/>
                    <a:pt x="2470002" y="3035372"/>
                    <a:pt x="2468537" y="3034315"/>
                  </a:cubicBezTo>
                  <a:cubicBezTo>
                    <a:pt x="2467723" y="3033664"/>
                    <a:pt x="2466827" y="3033013"/>
                    <a:pt x="2465932" y="3032444"/>
                  </a:cubicBezTo>
                  <a:cubicBezTo>
                    <a:pt x="2463326" y="3030654"/>
                    <a:pt x="2460477" y="3029027"/>
                    <a:pt x="2457546" y="3027563"/>
                  </a:cubicBezTo>
                  <a:cubicBezTo>
                    <a:pt x="2458686" y="3033501"/>
                    <a:pt x="2458604" y="3039684"/>
                    <a:pt x="2456976" y="3046274"/>
                  </a:cubicBezTo>
                  <a:cubicBezTo>
                    <a:pt x="2456813" y="3046925"/>
                    <a:pt x="2456569" y="3047575"/>
                    <a:pt x="2456325" y="3048226"/>
                  </a:cubicBezTo>
                  <a:cubicBezTo>
                    <a:pt x="2456162" y="3048633"/>
                    <a:pt x="2455999" y="3049040"/>
                    <a:pt x="2455836" y="3049446"/>
                  </a:cubicBezTo>
                  <a:cubicBezTo>
                    <a:pt x="2455592" y="3049935"/>
                    <a:pt x="2455429" y="3050342"/>
                    <a:pt x="2455185" y="3050748"/>
                  </a:cubicBezTo>
                  <a:cubicBezTo>
                    <a:pt x="2453882" y="3053107"/>
                    <a:pt x="2452091" y="3055060"/>
                    <a:pt x="2450056" y="3056687"/>
                  </a:cubicBezTo>
                  <a:cubicBezTo>
                    <a:pt x="2449079" y="3060592"/>
                    <a:pt x="2448021" y="3064497"/>
                    <a:pt x="2446881" y="3068402"/>
                  </a:cubicBezTo>
                  <a:cubicBezTo>
                    <a:pt x="2446392" y="3070354"/>
                    <a:pt x="2445741" y="3072225"/>
                    <a:pt x="2445171" y="3074096"/>
                  </a:cubicBezTo>
                  <a:cubicBezTo>
                    <a:pt x="2445171" y="3074096"/>
                    <a:pt x="2445171" y="3074178"/>
                    <a:pt x="2445090" y="3074259"/>
                  </a:cubicBezTo>
                  <a:cubicBezTo>
                    <a:pt x="2444683" y="3075724"/>
                    <a:pt x="2444194" y="3077269"/>
                    <a:pt x="2443624" y="3078734"/>
                  </a:cubicBezTo>
                  <a:cubicBezTo>
                    <a:pt x="2443462" y="3079384"/>
                    <a:pt x="2443217" y="3080035"/>
                    <a:pt x="2442973" y="3080686"/>
                  </a:cubicBezTo>
                  <a:cubicBezTo>
                    <a:pt x="2442485" y="3082313"/>
                    <a:pt x="2441915" y="3083859"/>
                    <a:pt x="2441263" y="3085486"/>
                  </a:cubicBezTo>
                  <a:cubicBezTo>
                    <a:pt x="2439879" y="3089391"/>
                    <a:pt x="2438414" y="3093296"/>
                    <a:pt x="2436867" y="3097119"/>
                  </a:cubicBezTo>
                  <a:cubicBezTo>
                    <a:pt x="2436216" y="3098828"/>
                    <a:pt x="2435483" y="3100455"/>
                    <a:pt x="2434750" y="3102082"/>
                  </a:cubicBezTo>
                  <a:cubicBezTo>
                    <a:pt x="2431656" y="3109241"/>
                    <a:pt x="2428237" y="3116319"/>
                    <a:pt x="2424574" y="3123152"/>
                  </a:cubicBezTo>
                  <a:cubicBezTo>
                    <a:pt x="2423678" y="3124861"/>
                    <a:pt x="2422782" y="3126488"/>
                    <a:pt x="2421887" y="3128115"/>
                  </a:cubicBezTo>
                  <a:cubicBezTo>
                    <a:pt x="2421887" y="3128196"/>
                    <a:pt x="2421806" y="3128278"/>
                    <a:pt x="2421724" y="3128359"/>
                  </a:cubicBezTo>
                  <a:cubicBezTo>
                    <a:pt x="2420991" y="3129661"/>
                    <a:pt x="2420259" y="3130881"/>
                    <a:pt x="2419444" y="3132183"/>
                  </a:cubicBezTo>
                  <a:cubicBezTo>
                    <a:pt x="2415293" y="3139179"/>
                    <a:pt x="2410815" y="3145931"/>
                    <a:pt x="2406011" y="3152439"/>
                  </a:cubicBezTo>
                  <a:cubicBezTo>
                    <a:pt x="2405523" y="3153172"/>
                    <a:pt x="2404953" y="3153904"/>
                    <a:pt x="2404383" y="3154636"/>
                  </a:cubicBezTo>
                  <a:cubicBezTo>
                    <a:pt x="2403650" y="3155693"/>
                    <a:pt x="2402836" y="3156751"/>
                    <a:pt x="2402022" y="3157727"/>
                  </a:cubicBezTo>
                  <a:cubicBezTo>
                    <a:pt x="2400964" y="3159192"/>
                    <a:pt x="2399743" y="3160575"/>
                    <a:pt x="2398684" y="3161958"/>
                  </a:cubicBezTo>
                  <a:cubicBezTo>
                    <a:pt x="2396323" y="3164805"/>
                    <a:pt x="2393962" y="3167571"/>
                    <a:pt x="2391520" y="3170256"/>
                  </a:cubicBezTo>
                  <a:cubicBezTo>
                    <a:pt x="2390217" y="3171720"/>
                    <a:pt x="2388914" y="3173103"/>
                    <a:pt x="2387612" y="3174486"/>
                  </a:cubicBezTo>
                  <a:cubicBezTo>
                    <a:pt x="2384763" y="3177496"/>
                    <a:pt x="2381832" y="3180425"/>
                    <a:pt x="2378819" y="3183272"/>
                  </a:cubicBezTo>
                  <a:cubicBezTo>
                    <a:pt x="2376214" y="3185713"/>
                    <a:pt x="2373527" y="3188153"/>
                    <a:pt x="2370759" y="3190513"/>
                  </a:cubicBezTo>
                  <a:cubicBezTo>
                    <a:pt x="2369294" y="3191814"/>
                    <a:pt x="2367828" y="3193034"/>
                    <a:pt x="2366282" y="3194255"/>
                  </a:cubicBezTo>
                  <a:cubicBezTo>
                    <a:pt x="2365142" y="3195150"/>
                    <a:pt x="2364002" y="3196126"/>
                    <a:pt x="2362862" y="3196939"/>
                  </a:cubicBezTo>
                  <a:cubicBezTo>
                    <a:pt x="2360013" y="3199217"/>
                    <a:pt x="2357082" y="3201414"/>
                    <a:pt x="2354069" y="3203529"/>
                  </a:cubicBezTo>
                  <a:cubicBezTo>
                    <a:pt x="2352686" y="3204505"/>
                    <a:pt x="2351383" y="3205481"/>
                    <a:pt x="2349918" y="3206376"/>
                  </a:cubicBezTo>
                  <a:cubicBezTo>
                    <a:pt x="2348696" y="3207271"/>
                    <a:pt x="2347475" y="3208085"/>
                    <a:pt x="2346172" y="3208898"/>
                  </a:cubicBezTo>
                  <a:cubicBezTo>
                    <a:pt x="2344056" y="3210281"/>
                    <a:pt x="2341857" y="3211583"/>
                    <a:pt x="2339659" y="3212966"/>
                  </a:cubicBezTo>
                  <a:cubicBezTo>
                    <a:pt x="2337136" y="3214512"/>
                    <a:pt x="2334612" y="3215976"/>
                    <a:pt x="2331925" y="3217440"/>
                  </a:cubicBezTo>
                  <a:cubicBezTo>
                    <a:pt x="2329890" y="3218579"/>
                    <a:pt x="2327854" y="3219637"/>
                    <a:pt x="2325819" y="3220695"/>
                  </a:cubicBezTo>
                  <a:cubicBezTo>
                    <a:pt x="2232845" y="3272761"/>
                    <a:pt x="2119599" y="3299119"/>
                    <a:pt x="2016041" y="3264300"/>
                  </a:cubicBezTo>
                  <a:cubicBezTo>
                    <a:pt x="2014983" y="3264056"/>
                    <a:pt x="2013924" y="3263730"/>
                    <a:pt x="2012947" y="3263405"/>
                  </a:cubicBezTo>
                  <a:cubicBezTo>
                    <a:pt x="2012215" y="3263242"/>
                    <a:pt x="2011482" y="3262998"/>
                    <a:pt x="2010749" y="3262673"/>
                  </a:cubicBezTo>
                  <a:cubicBezTo>
                    <a:pt x="2008225" y="3261859"/>
                    <a:pt x="2005783" y="3260802"/>
                    <a:pt x="2003422" y="3259744"/>
                  </a:cubicBezTo>
                  <a:cubicBezTo>
                    <a:pt x="2002608" y="3259419"/>
                    <a:pt x="2001712" y="3259012"/>
                    <a:pt x="2000979" y="3258605"/>
                  </a:cubicBezTo>
                  <a:cubicBezTo>
                    <a:pt x="1996502" y="3256408"/>
                    <a:pt x="1992268" y="3253887"/>
                    <a:pt x="1988279" y="3251121"/>
                  </a:cubicBezTo>
                  <a:cubicBezTo>
                    <a:pt x="1988442" y="3252015"/>
                    <a:pt x="1988360" y="3252829"/>
                    <a:pt x="1988035" y="3253480"/>
                  </a:cubicBezTo>
                  <a:cubicBezTo>
                    <a:pt x="1987953" y="3253643"/>
                    <a:pt x="1987790" y="3253887"/>
                    <a:pt x="1987546" y="3254049"/>
                  </a:cubicBezTo>
                  <a:cubicBezTo>
                    <a:pt x="1987383" y="3254212"/>
                    <a:pt x="1987139" y="3254293"/>
                    <a:pt x="1986813" y="3254456"/>
                  </a:cubicBezTo>
                  <a:cubicBezTo>
                    <a:pt x="1997967" y="3296678"/>
                    <a:pt x="2029393" y="3328894"/>
                    <a:pt x="2053003" y="3364527"/>
                  </a:cubicBezTo>
                  <a:cubicBezTo>
                    <a:pt x="2097617" y="3431968"/>
                    <a:pt x="2153304" y="3490217"/>
                    <a:pt x="2202478" y="3554079"/>
                  </a:cubicBezTo>
                  <a:cubicBezTo>
                    <a:pt x="2236671" y="3591745"/>
                    <a:pt x="2269400" y="3631446"/>
                    <a:pt x="2309129" y="3663417"/>
                  </a:cubicBezTo>
                  <a:cubicBezTo>
                    <a:pt x="2324598" y="3679363"/>
                    <a:pt x="2344300" y="3687579"/>
                    <a:pt x="2366444" y="3688149"/>
                  </a:cubicBezTo>
                  <a:cubicBezTo>
                    <a:pt x="2374504" y="3688555"/>
                    <a:pt x="2382646" y="3688637"/>
                    <a:pt x="2390706" y="3688474"/>
                  </a:cubicBezTo>
                  <a:cubicBezTo>
                    <a:pt x="2392252" y="3688474"/>
                    <a:pt x="2393799" y="3688393"/>
                    <a:pt x="2395346" y="3688393"/>
                  </a:cubicBezTo>
                  <a:cubicBezTo>
                    <a:pt x="2395590" y="3688393"/>
                    <a:pt x="2395835" y="3688393"/>
                    <a:pt x="2396079" y="3688393"/>
                  </a:cubicBezTo>
                  <a:cubicBezTo>
                    <a:pt x="2397300" y="3688393"/>
                    <a:pt x="2398521" y="3688311"/>
                    <a:pt x="2399743" y="3688230"/>
                  </a:cubicBezTo>
                  <a:cubicBezTo>
                    <a:pt x="2406093" y="3687986"/>
                    <a:pt x="2412443" y="3687498"/>
                    <a:pt x="2418793" y="3686847"/>
                  </a:cubicBezTo>
                  <a:cubicBezTo>
                    <a:pt x="2420747" y="3686685"/>
                    <a:pt x="2422701" y="3686440"/>
                    <a:pt x="2424574" y="3686196"/>
                  </a:cubicBezTo>
                  <a:cubicBezTo>
                    <a:pt x="2425713" y="3686115"/>
                    <a:pt x="2426853" y="3685952"/>
                    <a:pt x="2427993" y="3685790"/>
                  </a:cubicBezTo>
                  <a:cubicBezTo>
                    <a:pt x="2431901" y="3685301"/>
                    <a:pt x="2435809" y="3684732"/>
                    <a:pt x="2439717" y="3684000"/>
                  </a:cubicBezTo>
                  <a:cubicBezTo>
                    <a:pt x="2440449" y="3683674"/>
                    <a:pt x="2441182" y="3683430"/>
                    <a:pt x="2441996" y="3683268"/>
                  </a:cubicBezTo>
                  <a:cubicBezTo>
                    <a:pt x="2442403" y="3683186"/>
                    <a:pt x="2442729" y="3683105"/>
                    <a:pt x="2443136" y="3683105"/>
                  </a:cubicBezTo>
                  <a:cubicBezTo>
                    <a:pt x="2443706" y="3683024"/>
                    <a:pt x="2444357" y="3683024"/>
                    <a:pt x="2445008" y="3683105"/>
                  </a:cubicBezTo>
                  <a:cubicBezTo>
                    <a:pt x="2445171" y="3683105"/>
                    <a:pt x="2445415" y="3683024"/>
                    <a:pt x="2445578" y="3683024"/>
                  </a:cubicBezTo>
                  <a:cubicBezTo>
                    <a:pt x="2447939" y="3682617"/>
                    <a:pt x="2450219" y="3682129"/>
                    <a:pt x="2452580" y="3681559"/>
                  </a:cubicBezTo>
                  <a:cubicBezTo>
                    <a:pt x="2452987" y="3681478"/>
                    <a:pt x="2453394" y="3681396"/>
                    <a:pt x="2453801" y="3681315"/>
                  </a:cubicBezTo>
                  <a:cubicBezTo>
                    <a:pt x="2455674" y="3680908"/>
                    <a:pt x="2457627" y="3680502"/>
                    <a:pt x="2459500" y="3679932"/>
                  </a:cubicBezTo>
                  <a:cubicBezTo>
                    <a:pt x="2460884" y="3679688"/>
                    <a:pt x="2462187" y="3679281"/>
                    <a:pt x="2463571" y="3678956"/>
                  </a:cubicBezTo>
                  <a:cubicBezTo>
                    <a:pt x="2464873" y="3678630"/>
                    <a:pt x="2466094" y="3678305"/>
                    <a:pt x="2467397" y="3677898"/>
                  </a:cubicBezTo>
                  <a:cubicBezTo>
                    <a:pt x="2467560" y="3677898"/>
                    <a:pt x="2467641" y="3677817"/>
                    <a:pt x="2467804" y="3677817"/>
                  </a:cubicBezTo>
                  <a:cubicBezTo>
                    <a:pt x="2469107" y="3677492"/>
                    <a:pt x="2470328" y="3677166"/>
                    <a:pt x="2471549" y="3676759"/>
                  </a:cubicBezTo>
                  <a:cubicBezTo>
                    <a:pt x="2471793" y="3676678"/>
                    <a:pt x="2472038" y="3676597"/>
                    <a:pt x="2472282" y="3676597"/>
                  </a:cubicBezTo>
                  <a:cubicBezTo>
                    <a:pt x="2473177" y="3676353"/>
                    <a:pt x="2473992" y="3676108"/>
                    <a:pt x="2474806" y="3675783"/>
                  </a:cubicBezTo>
                  <a:cubicBezTo>
                    <a:pt x="2476841" y="3675214"/>
                    <a:pt x="2478795" y="3674563"/>
                    <a:pt x="2480749" y="3673912"/>
                  </a:cubicBezTo>
                  <a:cubicBezTo>
                    <a:pt x="2482947" y="3673261"/>
                    <a:pt x="2485145" y="3672448"/>
                    <a:pt x="2487262" y="3671634"/>
                  </a:cubicBezTo>
                  <a:cubicBezTo>
                    <a:pt x="2489134" y="3670983"/>
                    <a:pt x="2491007" y="3670332"/>
                    <a:pt x="2492798" y="3669519"/>
                  </a:cubicBezTo>
                  <a:cubicBezTo>
                    <a:pt x="2492880" y="3669519"/>
                    <a:pt x="2492961" y="3669519"/>
                    <a:pt x="2493042" y="3669437"/>
                  </a:cubicBezTo>
                  <a:cubicBezTo>
                    <a:pt x="2494182" y="3669031"/>
                    <a:pt x="2495240" y="3668624"/>
                    <a:pt x="2496380" y="3668136"/>
                  </a:cubicBezTo>
                  <a:cubicBezTo>
                    <a:pt x="2498090" y="3667485"/>
                    <a:pt x="2499718" y="3666753"/>
                    <a:pt x="2501428" y="3666021"/>
                  </a:cubicBezTo>
                  <a:cubicBezTo>
                    <a:pt x="2502242" y="3665695"/>
                    <a:pt x="2503137" y="3665289"/>
                    <a:pt x="2503952" y="3664882"/>
                  </a:cubicBezTo>
                  <a:cubicBezTo>
                    <a:pt x="2504359" y="3664719"/>
                    <a:pt x="2504684" y="3664557"/>
                    <a:pt x="2505092" y="3664394"/>
                  </a:cubicBezTo>
                  <a:cubicBezTo>
                    <a:pt x="2507208" y="3663499"/>
                    <a:pt x="2509325" y="3662441"/>
                    <a:pt x="2511442" y="3661465"/>
                  </a:cubicBezTo>
                  <a:cubicBezTo>
                    <a:pt x="2545391" y="3645194"/>
                    <a:pt x="2579422" y="3630714"/>
                    <a:pt x="2610196" y="3611758"/>
                  </a:cubicBezTo>
                  <a:cubicBezTo>
                    <a:pt x="2644227" y="3589305"/>
                    <a:pt x="2672640" y="3560343"/>
                    <a:pt x="2700158" y="3530487"/>
                  </a:cubicBezTo>
                  <a:cubicBezTo>
                    <a:pt x="2701705" y="3529348"/>
                    <a:pt x="2703170" y="3528046"/>
                    <a:pt x="2704636" y="3526419"/>
                  </a:cubicBezTo>
                  <a:cubicBezTo>
                    <a:pt x="2705938" y="3525036"/>
                    <a:pt x="2707160" y="3523572"/>
                    <a:pt x="2708381" y="3521863"/>
                  </a:cubicBezTo>
                  <a:cubicBezTo>
                    <a:pt x="2713347" y="3515192"/>
                    <a:pt x="2717988" y="3506406"/>
                    <a:pt x="2722791" y="3497213"/>
                  </a:cubicBezTo>
                  <a:cubicBezTo>
                    <a:pt x="2723686" y="3495505"/>
                    <a:pt x="2724582" y="3493878"/>
                    <a:pt x="2725396" y="3492251"/>
                  </a:cubicBezTo>
                  <a:cubicBezTo>
                    <a:pt x="2725396" y="3492170"/>
                    <a:pt x="2725396" y="3492088"/>
                    <a:pt x="2725478" y="3492007"/>
                  </a:cubicBezTo>
                  <a:cubicBezTo>
                    <a:pt x="2726373" y="3490298"/>
                    <a:pt x="2727187" y="3488671"/>
                    <a:pt x="2728083" y="3487044"/>
                  </a:cubicBezTo>
                  <a:cubicBezTo>
                    <a:pt x="2728083" y="3486963"/>
                    <a:pt x="2728164" y="3486800"/>
                    <a:pt x="2728246" y="3486719"/>
                  </a:cubicBezTo>
                  <a:cubicBezTo>
                    <a:pt x="2729060" y="3485092"/>
                    <a:pt x="2729955" y="3483465"/>
                    <a:pt x="2730851" y="3481919"/>
                  </a:cubicBezTo>
                  <a:cubicBezTo>
                    <a:pt x="2732723" y="3478502"/>
                    <a:pt x="2734596" y="3475248"/>
                    <a:pt x="2736550" y="3472157"/>
                  </a:cubicBezTo>
                  <a:cubicBezTo>
                    <a:pt x="2736876" y="3471668"/>
                    <a:pt x="2737201" y="3471180"/>
                    <a:pt x="2737527" y="3470611"/>
                  </a:cubicBezTo>
                  <a:cubicBezTo>
                    <a:pt x="2738992" y="3468333"/>
                    <a:pt x="2740458" y="3466136"/>
                    <a:pt x="2742086" y="3464184"/>
                  </a:cubicBezTo>
                  <a:cubicBezTo>
                    <a:pt x="2742574" y="3463615"/>
                    <a:pt x="2743063" y="3462964"/>
                    <a:pt x="2743551" y="3462394"/>
                  </a:cubicBezTo>
                  <a:cubicBezTo>
                    <a:pt x="2744447" y="3461255"/>
                    <a:pt x="2745261" y="3460279"/>
                    <a:pt x="2746157" y="3459303"/>
                  </a:cubicBezTo>
                  <a:close/>
                  <a:moveTo>
                    <a:pt x="2947411" y="3927001"/>
                  </a:moveTo>
                  <a:cubicBezTo>
                    <a:pt x="2937397" y="3884535"/>
                    <a:pt x="2907030" y="3850285"/>
                    <a:pt x="2887165" y="3812212"/>
                  </a:cubicBezTo>
                  <a:cubicBezTo>
                    <a:pt x="2883176" y="3805216"/>
                    <a:pt x="2879105" y="3798301"/>
                    <a:pt x="2875034" y="3791386"/>
                  </a:cubicBezTo>
                  <a:cubicBezTo>
                    <a:pt x="2872185" y="3786586"/>
                    <a:pt x="2869335" y="3781705"/>
                    <a:pt x="2866404" y="3776905"/>
                  </a:cubicBezTo>
                  <a:cubicBezTo>
                    <a:pt x="2862903" y="3771048"/>
                    <a:pt x="2859321" y="3765190"/>
                    <a:pt x="2855739" y="3759414"/>
                  </a:cubicBezTo>
                  <a:cubicBezTo>
                    <a:pt x="2852157" y="3753557"/>
                    <a:pt x="2848575" y="3747780"/>
                    <a:pt x="2844993" y="3742004"/>
                  </a:cubicBezTo>
                  <a:cubicBezTo>
                    <a:pt x="2840189" y="3734276"/>
                    <a:pt x="2835304" y="3726547"/>
                    <a:pt x="2830420" y="3718900"/>
                  </a:cubicBezTo>
                  <a:cubicBezTo>
                    <a:pt x="2828628" y="3716134"/>
                    <a:pt x="2826837" y="3713368"/>
                    <a:pt x="2825046" y="3710521"/>
                  </a:cubicBezTo>
                  <a:cubicBezTo>
                    <a:pt x="2817475" y="3698725"/>
                    <a:pt x="2809659" y="3687010"/>
                    <a:pt x="2801762" y="3675376"/>
                  </a:cubicBezTo>
                  <a:cubicBezTo>
                    <a:pt x="2798668" y="3670739"/>
                    <a:pt x="2795493" y="3666183"/>
                    <a:pt x="2792318" y="3661546"/>
                  </a:cubicBezTo>
                  <a:cubicBezTo>
                    <a:pt x="2791830" y="3660814"/>
                    <a:pt x="2791260" y="3660001"/>
                    <a:pt x="2790771" y="3659268"/>
                  </a:cubicBezTo>
                  <a:cubicBezTo>
                    <a:pt x="2787922" y="3655201"/>
                    <a:pt x="2785072" y="3651052"/>
                    <a:pt x="2782223" y="3647065"/>
                  </a:cubicBezTo>
                  <a:cubicBezTo>
                    <a:pt x="2777501" y="3640232"/>
                    <a:pt x="2772697" y="3633480"/>
                    <a:pt x="2767813" y="3626727"/>
                  </a:cubicBezTo>
                  <a:cubicBezTo>
                    <a:pt x="2763009" y="3619975"/>
                    <a:pt x="2758043" y="3613223"/>
                    <a:pt x="2753158" y="3606552"/>
                  </a:cubicBezTo>
                  <a:cubicBezTo>
                    <a:pt x="2753077" y="3606389"/>
                    <a:pt x="2752995" y="3606308"/>
                    <a:pt x="2752833" y="3606145"/>
                  </a:cubicBezTo>
                  <a:cubicBezTo>
                    <a:pt x="2748029" y="3599474"/>
                    <a:pt x="2743063" y="3592966"/>
                    <a:pt x="2738097" y="3586376"/>
                  </a:cubicBezTo>
                  <a:cubicBezTo>
                    <a:pt x="2733049" y="3579705"/>
                    <a:pt x="2728001" y="3573116"/>
                    <a:pt x="2722872" y="3566526"/>
                  </a:cubicBezTo>
                  <a:cubicBezTo>
                    <a:pt x="2713184" y="3577346"/>
                    <a:pt x="2703008" y="3587922"/>
                    <a:pt x="2692342" y="3597928"/>
                  </a:cubicBezTo>
                  <a:cubicBezTo>
                    <a:pt x="2690958" y="3599230"/>
                    <a:pt x="2689656" y="3600532"/>
                    <a:pt x="2688190" y="3601833"/>
                  </a:cubicBezTo>
                  <a:cubicBezTo>
                    <a:pt x="2676141" y="3613060"/>
                    <a:pt x="2663441" y="3623636"/>
                    <a:pt x="2650170" y="3633398"/>
                  </a:cubicBezTo>
                  <a:cubicBezTo>
                    <a:pt x="2648705" y="3634537"/>
                    <a:pt x="2647239" y="3635595"/>
                    <a:pt x="2645692" y="3636652"/>
                  </a:cubicBezTo>
                  <a:cubicBezTo>
                    <a:pt x="2643494" y="3638279"/>
                    <a:pt x="2641296" y="3639825"/>
                    <a:pt x="2639098" y="3641289"/>
                  </a:cubicBezTo>
                  <a:cubicBezTo>
                    <a:pt x="2637470" y="3642428"/>
                    <a:pt x="2635760" y="3643567"/>
                    <a:pt x="2634132" y="3644625"/>
                  </a:cubicBezTo>
                  <a:cubicBezTo>
                    <a:pt x="2628433" y="3648449"/>
                    <a:pt x="2622571" y="3652028"/>
                    <a:pt x="2616709" y="3655445"/>
                  </a:cubicBezTo>
                  <a:cubicBezTo>
                    <a:pt x="2615000" y="3656421"/>
                    <a:pt x="2613290" y="3657397"/>
                    <a:pt x="2611580" y="3658374"/>
                  </a:cubicBezTo>
                  <a:cubicBezTo>
                    <a:pt x="2609382" y="3659594"/>
                    <a:pt x="2607184" y="3660733"/>
                    <a:pt x="2604986" y="3661953"/>
                  </a:cubicBezTo>
                  <a:cubicBezTo>
                    <a:pt x="2603032" y="3663011"/>
                    <a:pt x="2600997" y="3664068"/>
                    <a:pt x="2598961" y="3665045"/>
                  </a:cubicBezTo>
                  <a:cubicBezTo>
                    <a:pt x="2596274" y="3666427"/>
                    <a:pt x="2593506" y="3667729"/>
                    <a:pt x="2590738" y="3669031"/>
                  </a:cubicBezTo>
                  <a:cubicBezTo>
                    <a:pt x="2590494" y="3669193"/>
                    <a:pt x="2590168" y="3669275"/>
                    <a:pt x="2589843" y="3669437"/>
                  </a:cubicBezTo>
                  <a:cubicBezTo>
                    <a:pt x="2586749" y="3670902"/>
                    <a:pt x="2583655" y="3672204"/>
                    <a:pt x="2580562" y="3673587"/>
                  </a:cubicBezTo>
                  <a:cubicBezTo>
                    <a:pt x="2577142" y="3675458"/>
                    <a:pt x="2573723" y="3677248"/>
                    <a:pt x="2570304" y="3679037"/>
                  </a:cubicBezTo>
                  <a:cubicBezTo>
                    <a:pt x="2569571" y="3679444"/>
                    <a:pt x="2568920" y="3679769"/>
                    <a:pt x="2568187" y="3680176"/>
                  </a:cubicBezTo>
                  <a:cubicBezTo>
                    <a:pt x="2565337" y="3681640"/>
                    <a:pt x="2562488" y="3683105"/>
                    <a:pt x="2559638" y="3684488"/>
                  </a:cubicBezTo>
                  <a:cubicBezTo>
                    <a:pt x="2554754" y="3686929"/>
                    <a:pt x="2549869" y="3689288"/>
                    <a:pt x="2544903" y="3691647"/>
                  </a:cubicBezTo>
                  <a:cubicBezTo>
                    <a:pt x="2541646" y="3693111"/>
                    <a:pt x="2538390" y="3694576"/>
                    <a:pt x="2535133" y="3696040"/>
                  </a:cubicBezTo>
                  <a:cubicBezTo>
                    <a:pt x="2526178" y="3699945"/>
                    <a:pt x="2517222" y="3703606"/>
                    <a:pt x="2508104" y="3706941"/>
                  </a:cubicBezTo>
                  <a:cubicBezTo>
                    <a:pt x="2503952" y="3708487"/>
                    <a:pt x="2499799" y="3709951"/>
                    <a:pt x="2495566" y="3711334"/>
                  </a:cubicBezTo>
                  <a:cubicBezTo>
                    <a:pt x="2494996" y="3711497"/>
                    <a:pt x="2494345" y="3711741"/>
                    <a:pt x="2493775" y="3711904"/>
                  </a:cubicBezTo>
                  <a:cubicBezTo>
                    <a:pt x="2490193" y="3713124"/>
                    <a:pt x="2486611" y="3714263"/>
                    <a:pt x="2482947" y="3715321"/>
                  </a:cubicBezTo>
                  <a:cubicBezTo>
                    <a:pt x="2484657" y="3717273"/>
                    <a:pt x="2486122" y="3718900"/>
                    <a:pt x="2487506" y="3720120"/>
                  </a:cubicBezTo>
                  <a:cubicBezTo>
                    <a:pt x="2498986" y="3733056"/>
                    <a:pt x="2510546" y="3745828"/>
                    <a:pt x="2522188" y="3758601"/>
                  </a:cubicBezTo>
                  <a:cubicBezTo>
                    <a:pt x="2564686" y="3803751"/>
                    <a:pt x="2597821" y="3856468"/>
                    <a:pt x="2637795" y="3903653"/>
                  </a:cubicBezTo>
                  <a:cubicBezTo>
                    <a:pt x="2674920" y="3944573"/>
                    <a:pt x="2716359" y="3981264"/>
                    <a:pt x="2756333" y="4019337"/>
                  </a:cubicBezTo>
                  <a:cubicBezTo>
                    <a:pt x="2767406" y="4033736"/>
                    <a:pt x="2784828" y="4023648"/>
                    <a:pt x="2799075" y="4019988"/>
                  </a:cubicBezTo>
                  <a:cubicBezTo>
                    <a:pt x="2814381" y="4014862"/>
                    <a:pt x="2829524" y="4009005"/>
                    <a:pt x="2844015" y="4001764"/>
                  </a:cubicBezTo>
                  <a:cubicBezTo>
                    <a:pt x="2882687" y="3984192"/>
                    <a:pt x="2918427" y="3956939"/>
                    <a:pt x="2947411" y="3927001"/>
                  </a:cubicBezTo>
                  <a:close/>
                  <a:moveTo>
                    <a:pt x="2913706" y="3383807"/>
                  </a:moveTo>
                  <a:cubicBezTo>
                    <a:pt x="2914683" y="3328813"/>
                    <a:pt x="2885129" y="3275364"/>
                    <a:pt x="2870068" y="3223135"/>
                  </a:cubicBezTo>
                  <a:cubicBezTo>
                    <a:pt x="2824802" y="3078490"/>
                    <a:pt x="2723198" y="2961504"/>
                    <a:pt x="2636981" y="2839719"/>
                  </a:cubicBezTo>
                  <a:cubicBezTo>
                    <a:pt x="2543519" y="2702069"/>
                    <a:pt x="2429947" y="2579796"/>
                    <a:pt x="2326470" y="2450444"/>
                  </a:cubicBezTo>
                  <a:cubicBezTo>
                    <a:pt x="2281123" y="2397321"/>
                    <a:pt x="2228611" y="2351194"/>
                    <a:pt x="2181799" y="2299453"/>
                  </a:cubicBezTo>
                  <a:cubicBezTo>
                    <a:pt x="2148501" y="2262682"/>
                    <a:pt x="2115284" y="2225829"/>
                    <a:pt x="2079381" y="2191579"/>
                  </a:cubicBezTo>
                  <a:cubicBezTo>
                    <a:pt x="2039244" y="2152693"/>
                    <a:pt x="1998293" y="2114294"/>
                    <a:pt x="1952538" y="2081997"/>
                  </a:cubicBezTo>
                  <a:cubicBezTo>
                    <a:pt x="1941873" y="2075895"/>
                    <a:pt x="1929743" y="2067109"/>
                    <a:pt x="1917042" y="2069957"/>
                  </a:cubicBezTo>
                  <a:cubicBezTo>
                    <a:pt x="1912727" y="2073048"/>
                    <a:pt x="1909878" y="2077766"/>
                    <a:pt x="1906051" y="2081346"/>
                  </a:cubicBezTo>
                  <a:cubicBezTo>
                    <a:pt x="1905970" y="2081427"/>
                    <a:pt x="1905807" y="2081509"/>
                    <a:pt x="1905644" y="2081671"/>
                  </a:cubicBezTo>
                  <a:cubicBezTo>
                    <a:pt x="1909552" y="2084437"/>
                    <a:pt x="1913379" y="2087936"/>
                    <a:pt x="1915902" y="2089725"/>
                  </a:cubicBezTo>
                  <a:cubicBezTo>
                    <a:pt x="1971101" y="2140652"/>
                    <a:pt x="2016774" y="2200447"/>
                    <a:pt x="2070181" y="2253163"/>
                  </a:cubicBezTo>
                  <a:cubicBezTo>
                    <a:pt x="2144918" y="2330856"/>
                    <a:pt x="2208828" y="2417415"/>
                    <a:pt x="2277378" y="2500314"/>
                  </a:cubicBezTo>
                  <a:cubicBezTo>
                    <a:pt x="2314584" y="2542048"/>
                    <a:pt x="2353907" y="2581829"/>
                    <a:pt x="2389810" y="2624703"/>
                  </a:cubicBezTo>
                  <a:cubicBezTo>
                    <a:pt x="2440531" y="2684985"/>
                    <a:pt x="2481237" y="2752671"/>
                    <a:pt x="2522595" y="2819462"/>
                  </a:cubicBezTo>
                  <a:cubicBezTo>
                    <a:pt x="2557929" y="2874863"/>
                    <a:pt x="2588133" y="2934739"/>
                    <a:pt x="2603602" y="2998926"/>
                  </a:cubicBezTo>
                  <a:cubicBezTo>
                    <a:pt x="2613616" y="3032200"/>
                    <a:pt x="2602788" y="3066449"/>
                    <a:pt x="2582516" y="3093540"/>
                  </a:cubicBezTo>
                  <a:cubicBezTo>
                    <a:pt x="2580887" y="3096957"/>
                    <a:pt x="2580643" y="3100862"/>
                    <a:pt x="2580073" y="3104604"/>
                  </a:cubicBezTo>
                  <a:cubicBezTo>
                    <a:pt x="2579748" y="3107207"/>
                    <a:pt x="2578852" y="3109648"/>
                    <a:pt x="2577549" y="3111763"/>
                  </a:cubicBezTo>
                  <a:cubicBezTo>
                    <a:pt x="2577224" y="3112332"/>
                    <a:pt x="2576817" y="3112902"/>
                    <a:pt x="2576410" y="3113471"/>
                  </a:cubicBezTo>
                  <a:cubicBezTo>
                    <a:pt x="2575921" y="3114122"/>
                    <a:pt x="2575351" y="3114773"/>
                    <a:pt x="2574781" y="3115424"/>
                  </a:cubicBezTo>
                  <a:cubicBezTo>
                    <a:pt x="2576084" y="3117132"/>
                    <a:pt x="2577305" y="3118759"/>
                    <a:pt x="2578689" y="3120386"/>
                  </a:cubicBezTo>
                  <a:cubicBezTo>
                    <a:pt x="2580806" y="3123803"/>
                    <a:pt x="2586749" y="3132345"/>
                    <a:pt x="2593832" y="3143328"/>
                  </a:cubicBezTo>
                  <a:cubicBezTo>
                    <a:pt x="2594646" y="3144630"/>
                    <a:pt x="2595460" y="3145931"/>
                    <a:pt x="2596356" y="3147233"/>
                  </a:cubicBezTo>
                  <a:cubicBezTo>
                    <a:pt x="2600752" y="3154229"/>
                    <a:pt x="2605556" y="3161795"/>
                    <a:pt x="2609952" y="3169605"/>
                  </a:cubicBezTo>
                  <a:cubicBezTo>
                    <a:pt x="2610929" y="3171313"/>
                    <a:pt x="2611906" y="3173022"/>
                    <a:pt x="2612801" y="3174649"/>
                  </a:cubicBezTo>
                  <a:cubicBezTo>
                    <a:pt x="2613778" y="3176357"/>
                    <a:pt x="2614674" y="3178066"/>
                    <a:pt x="2615569" y="3179693"/>
                  </a:cubicBezTo>
                  <a:cubicBezTo>
                    <a:pt x="2616465" y="3181320"/>
                    <a:pt x="2617361" y="3182947"/>
                    <a:pt x="2618093" y="3184574"/>
                  </a:cubicBezTo>
                  <a:cubicBezTo>
                    <a:pt x="2618175" y="3184655"/>
                    <a:pt x="2618175" y="3184655"/>
                    <a:pt x="2618175" y="3184737"/>
                  </a:cubicBezTo>
                  <a:cubicBezTo>
                    <a:pt x="2621268" y="3188560"/>
                    <a:pt x="2624443" y="3192302"/>
                    <a:pt x="2627700" y="3196044"/>
                  </a:cubicBezTo>
                  <a:cubicBezTo>
                    <a:pt x="2629328" y="3197916"/>
                    <a:pt x="2630875" y="3199705"/>
                    <a:pt x="2632504" y="3201577"/>
                  </a:cubicBezTo>
                  <a:cubicBezTo>
                    <a:pt x="2633806" y="3203122"/>
                    <a:pt x="2635190" y="3204587"/>
                    <a:pt x="2636574" y="3206132"/>
                  </a:cubicBezTo>
                  <a:cubicBezTo>
                    <a:pt x="2638284" y="3208085"/>
                    <a:pt x="2640075" y="3209956"/>
                    <a:pt x="2641866" y="3211908"/>
                  </a:cubicBezTo>
                  <a:cubicBezTo>
                    <a:pt x="2643739" y="3213942"/>
                    <a:pt x="2645611" y="3215895"/>
                    <a:pt x="2647484" y="3217847"/>
                  </a:cubicBezTo>
                  <a:cubicBezTo>
                    <a:pt x="2649193" y="3219637"/>
                    <a:pt x="2650903" y="3221427"/>
                    <a:pt x="2652613" y="3223135"/>
                  </a:cubicBezTo>
                  <a:cubicBezTo>
                    <a:pt x="2657416" y="3228016"/>
                    <a:pt x="2662301" y="3232816"/>
                    <a:pt x="2667185" y="3237616"/>
                  </a:cubicBezTo>
                  <a:cubicBezTo>
                    <a:pt x="2670768" y="3241114"/>
                    <a:pt x="2674350" y="3244531"/>
                    <a:pt x="2678014" y="3247948"/>
                  </a:cubicBezTo>
                  <a:cubicBezTo>
                    <a:pt x="2681677" y="3251446"/>
                    <a:pt x="2685341" y="3254863"/>
                    <a:pt x="2689086" y="3258198"/>
                  </a:cubicBezTo>
                  <a:cubicBezTo>
                    <a:pt x="2696494" y="3265032"/>
                    <a:pt x="2703903" y="3271703"/>
                    <a:pt x="2711312" y="3278292"/>
                  </a:cubicBezTo>
                  <a:cubicBezTo>
                    <a:pt x="2749902" y="3314739"/>
                    <a:pt x="2785235" y="3354520"/>
                    <a:pt x="2826430" y="3385923"/>
                  </a:cubicBezTo>
                  <a:cubicBezTo>
                    <a:pt x="2840434" y="3393163"/>
                    <a:pt x="2853459" y="3413745"/>
                    <a:pt x="2870312" y="3408539"/>
                  </a:cubicBezTo>
                  <a:cubicBezTo>
                    <a:pt x="2870964" y="3408457"/>
                    <a:pt x="2871533" y="3408295"/>
                    <a:pt x="2872185" y="3408132"/>
                  </a:cubicBezTo>
                  <a:cubicBezTo>
                    <a:pt x="2886269" y="3404552"/>
                    <a:pt x="2900028" y="3389095"/>
                    <a:pt x="2913706" y="3383807"/>
                  </a:cubicBezTo>
                  <a:close/>
                  <a:moveTo>
                    <a:pt x="2933652" y="3810910"/>
                  </a:moveTo>
                  <a:cubicBezTo>
                    <a:pt x="2955633" y="3852563"/>
                    <a:pt x="3022474" y="3927652"/>
                    <a:pt x="2965810" y="3965400"/>
                  </a:cubicBezTo>
                  <a:cubicBezTo>
                    <a:pt x="2932431" y="4001358"/>
                    <a:pt x="2889770" y="4026333"/>
                    <a:pt x="2845074" y="4046102"/>
                  </a:cubicBezTo>
                  <a:cubicBezTo>
                    <a:pt x="2814300" y="4056515"/>
                    <a:pt x="2778478" y="4077423"/>
                    <a:pt x="2746238" y="4062535"/>
                  </a:cubicBezTo>
                  <a:cubicBezTo>
                    <a:pt x="2704473" y="4029994"/>
                    <a:pt x="2668732" y="3989480"/>
                    <a:pt x="2630957" y="3952383"/>
                  </a:cubicBezTo>
                  <a:cubicBezTo>
                    <a:pt x="2594483" y="3914473"/>
                    <a:pt x="2566640" y="3869891"/>
                    <a:pt x="2535866" y="3827507"/>
                  </a:cubicBezTo>
                  <a:cubicBezTo>
                    <a:pt x="2509162" y="3791792"/>
                    <a:pt x="2480586" y="3757543"/>
                    <a:pt x="2452417" y="3722968"/>
                  </a:cubicBezTo>
                  <a:cubicBezTo>
                    <a:pt x="2426120" y="3728418"/>
                    <a:pt x="2399173" y="3730859"/>
                    <a:pt x="2371736" y="3729313"/>
                  </a:cubicBezTo>
                  <a:cubicBezTo>
                    <a:pt x="2321993" y="3730452"/>
                    <a:pt x="2292439" y="3704989"/>
                    <a:pt x="2258490" y="3672692"/>
                  </a:cubicBezTo>
                  <a:cubicBezTo>
                    <a:pt x="2223238" y="3638198"/>
                    <a:pt x="2190754" y="3600694"/>
                    <a:pt x="2159654" y="3562377"/>
                  </a:cubicBezTo>
                  <a:cubicBezTo>
                    <a:pt x="2113004" y="3499491"/>
                    <a:pt x="2059760" y="3440185"/>
                    <a:pt x="2019460" y="3373232"/>
                  </a:cubicBezTo>
                  <a:cubicBezTo>
                    <a:pt x="1999840" y="3342480"/>
                    <a:pt x="1976555" y="3313030"/>
                    <a:pt x="1966216" y="3277642"/>
                  </a:cubicBezTo>
                  <a:cubicBezTo>
                    <a:pt x="1962878" y="3266252"/>
                    <a:pt x="1959784" y="3243555"/>
                    <a:pt x="1971101" y="3236884"/>
                  </a:cubicBezTo>
                  <a:cubicBezTo>
                    <a:pt x="1960110" y="3226145"/>
                    <a:pt x="1950340" y="3213861"/>
                    <a:pt x="1940245" y="3202227"/>
                  </a:cubicBezTo>
                  <a:cubicBezTo>
                    <a:pt x="1904097" y="3156588"/>
                    <a:pt x="1873730" y="3108021"/>
                    <a:pt x="1840269" y="3060673"/>
                  </a:cubicBezTo>
                  <a:cubicBezTo>
                    <a:pt x="1761624" y="2950033"/>
                    <a:pt x="1683630" y="2838986"/>
                    <a:pt x="1611823" y="2723709"/>
                  </a:cubicBezTo>
                  <a:cubicBezTo>
                    <a:pt x="1537249" y="2625353"/>
                    <a:pt x="1471955" y="2520490"/>
                    <a:pt x="1396892" y="2422622"/>
                  </a:cubicBezTo>
                  <a:cubicBezTo>
                    <a:pt x="1287635" y="2274966"/>
                    <a:pt x="1177157" y="2127554"/>
                    <a:pt x="1074250" y="1975506"/>
                  </a:cubicBezTo>
                  <a:cubicBezTo>
                    <a:pt x="986894" y="1847538"/>
                    <a:pt x="918913" y="1706878"/>
                    <a:pt x="827242" y="1581595"/>
                  </a:cubicBezTo>
                  <a:cubicBezTo>
                    <a:pt x="789466" y="1578015"/>
                    <a:pt x="749248" y="1569717"/>
                    <a:pt x="721567" y="1542464"/>
                  </a:cubicBezTo>
                  <a:lnTo>
                    <a:pt x="721567" y="1542464"/>
                  </a:lnTo>
                  <a:cubicBezTo>
                    <a:pt x="712937" y="1547345"/>
                    <a:pt x="701865" y="1545067"/>
                    <a:pt x="695434" y="1537176"/>
                  </a:cubicBezTo>
                  <a:cubicBezTo>
                    <a:pt x="650819" y="1468758"/>
                    <a:pt x="593178" y="1409777"/>
                    <a:pt x="552227" y="1338919"/>
                  </a:cubicBezTo>
                  <a:cubicBezTo>
                    <a:pt x="527885" y="1295802"/>
                    <a:pt x="504356" y="1252115"/>
                    <a:pt x="479607" y="1209242"/>
                  </a:cubicBezTo>
                  <a:cubicBezTo>
                    <a:pt x="441668" y="1146275"/>
                    <a:pt x="399496" y="1085992"/>
                    <a:pt x="365139" y="1020991"/>
                  </a:cubicBezTo>
                  <a:cubicBezTo>
                    <a:pt x="337052" y="972749"/>
                    <a:pt x="307091" y="925239"/>
                    <a:pt x="274852" y="879844"/>
                  </a:cubicBezTo>
                  <a:cubicBezTo>
                    <a:pt x="256045" y="854787"/>
                    <a:pt x="236587" y="829893"/>
                    <a:pt x="223398" y="801338"/>
                  </a:cubicBezTo>
                  <a:cubicBezTo>
                    <a:pt x="215339" y="783441"/>
                    <a:pt x="205325" y="763672"/>
                    <a:pt x="210128" y="743578"/>
                  </a:cubicBezTo>
                  <a:cubicBezTo>
                    <a:pt x="212978" y="732270"/>
                    <a:pt x="217944" y="724134"/>
                    <a:pt x="225271" y="720799"/>
                  </a:cubicBezTo>
                  <a:cubicBezTo>
                    <a:pt x="224375" y="719904"/>
                    <a:pt x="223561" y="718928"/>
                    <a:pt x="222910" y="717789"/>
                  </a:cubicBezTo>
                  <a:cubicBezTo>
                    <a:pt x="221526" y="713558"/>
                    <a:pt x="222991" y="710467"/>
                    <a:pt x="225759" y="708270"/>
                  </a:cubicBezTo>
                  <a:cubicBezTo>
                    <a:pt x="224864" y="706562"/>
                    <a:pt x="224050" y="704854"/>
                    <a:pt x="223236" y="703064"/>
                  </a:cubicBezTo>
                  <a:cubicBezTo>
                    <a:pt x="220549" y="703308"/>
                    <a:pt x="217700" y="702901"/>
                    <a:pt x="215013" y="701681"/>
                  </a:cubicBezTo>
                  <a:cubicBezTo>
                    <a:pt x="200033" y="692732"/>
                    <a:pt x="198486" y="672475"/>
                    <a:pt x="191159" y="657994"/>
                  </a:cubicBezTo>
                  <a:cubicBezTo>
                    <a:pt x="178133" y="624965"/>
                    <a:pt x="165676" y="591692"/>
                    <a:pt x="151999" y="558988"/>
                  </a:cubicBezTo>
                  <a:cubicBezTo>
                    <a:pt x="114549" y="473242"/>
                    <a:pt x="82228" y="385706"/>
                    <a:pt x="54547" y="296543"/>
                  </a:cubicBezTo>
                  <a:cubicBezTo>
                    <a:pt x="48767" y="275798"/>
                    <a:pt x="20028" y="184276"/>
                    <a:pt x="29390" y="154745"/>
                  </a:cubicBezTo>
                  <a:cubicBezTo>
                    <a:pt x="28250" y="153524"/>
                    <a:pt x="27518" y="151735"/>
                    <a:pt x="27192" y="149213"/>
                  </a:cubicBezTo>
                  <a:cubicBezTo>
                    <a:pt x="28739" y="141159"/>
                    <a:pt x="35415" y="135220"/>
                    <a:pt x="41521" y="129769"/>
                  </a:cubicBezTo>
                  <a:cubicBezTo>
                    <a:pt x="21819" y="108536"/>
                    <a:pt x="12782" y="79330"/>
                    <a:pt x="4396" y="52077"/>
                  </a:cubicBezTo>
                  <a:cubicBezTo>
                    <a:pt x="1791" y="40362"/>
                    <a:pt x="1221" y="28241"/>
                    <a:pt x="0" y="16282"/>
                  </a:cubicBezTo>
                  <a:cubicBezTo>
                    <a:pt x="2361" y="-9751"/>
                    <a:pt x="28902" y="662"/>
                    <a:pt x="42498" y="11645"/>
                  </a:cubicBezTo>
                  <a:cubicBezTo>
                    <a:pt x="63910" y="26776"/>
                    <a:pt x="80844" y="47115"/>
                    <a:pt x="98592" y="66151"/>
                  </a:cubicBezTo>
                  <a:cubicBezTo>
                    <a:pt x="103639" y="71032"/>
                    <a:pt x="109501" y="76890"/>
                    <a:pt x="112432" y="83154"/>
                  </a:cubicBezTo>
                  <a:cubicBezTo>
                    <a:pt x="118864" y="79086"/>
                    <a:pt x="125214" y="74937"/>
                    <a:pt x="131401" y="70382"/>
                  </a:cubicBezTo>
                  <a:cubicBezTo>
                    <a:pt x="154686" y="60782"/>
                    <a:pt x="179435" y="73229"/>
                    <a:pt x="201498" y="81120"/>
                  </a:cubicBezTo>
                  <a:cubicBezTo>
                    <a:pt x="248474" y="99099"/>
                    <a:pt x="295938" y="116265"/>
                    <a:pt x="339413" y="141728"/>
                  </a:cubicBezTo>
                  <a:cubicBezTo>
                    <a:pt x="390622" y="173944"/>
                    <a:pt x="440365" y="208275"/>
                    <a:pt x="491900" y="239921"/>
                  </a:cubicBezTo>
                  <a:cubicBezTo>
                    <a:pt x="533828" y="268395"/>
                    <a:pt x="567859" y="306549"/>
                    <a:pt x="603599" y="342426"/>
                  </a:cubicBezTo>
                  <a:cubicBezTo>
                    <a:pt x="606367" y="342426"/>
                    <a:pt x="609217" y="343077"/>
                    <a:pt x="611985" y="344785"/>
                  </a:cubicBezTo>
                  <a:cubicBezTo>
                    <a:pt x="617847" y="348039"/>
                    <a:pt x="622406" y="353409"/>
                    <a:pt x="626965" y="358290"/>
                  </a:cubicBezTo>
                  <a:cubicBezTo>
                    <a:pt x="633478" y="365449"/>
                    <a:pt x="640561" y="372608"/>
                    <a:pt x="647318" y="379848"/>
                  </a:cubicBezTo>
                  <a:cubicBezTo>
                    <a:pt x="662380" y="372527"/>
                    <a:pt x="681838" y="378791"/>
                    <a:pt x="696166" y="385950"/>
                  </a:cubicBezTo>
                  <a:cubicBezTo>
                    <a:pt x="741921" y="409542"/>
                    <a:pt x="765693" y="458354"/>
                    <a:pt x="788163" y="502285"/>
                  </a:cubicBezTo>
                  <a:cubicBezTo>
                    <a:pt x="809982" y="548086"/>
                    <a:pt x="842955" y="586648"/>
                    <a:pt x="875846" y="624884"/>
                  </a:cubicBezTo>
                  <a:cubicBezTo>
                    <a:pt x="913540" y="673207"/>
                    <a:pt x="942035" y="727795"/>
                    <a:pt x="978020" y="777339"/>
                  </a:cubicBezTo>
                  <a:cubicBezTo>
                    <a:pt x="1027519" y="854950"/>
                    <a:pt x="1084183" y="928981"/>
                    <a:pt x="1127332" y="1010334"/>
                  </a:cubicBezTo>
                  <a:cubicBezTo>
                    <a:pt x="1133926" y="1020829"/>
                    <a:pt x="1140032" y="1031648"/>
                    <a:pt x="1145569" y="1042712"/>
                  </a:cubicBezTo>
                  <a:cubicBezTo>
                    <a:pt x="1188636" y="1133584"/>
                    <a:pt x="1269235" y="1200456"/>
                    <a:pt x="1312629" y="1291002"/>
                  </a:cubicBezTo>
                  <a:cubicBezTo>
                    <a:pt x="1318165" y="1304750"/>
                    <a:pt x="1316537" y="1324194"/>
                    <a:pt x="1300010" y="1327855"/>
                  </a:cubicBezTo>
                  <a:cubicBezTo>
                    <a:pt x="1297974" y="1332248"/>
                    <a:pt x="1295369" y="1336397"/>
                    <a:pt x="1292764" y="1340464"/>
                  </a:cubicBezTo>
                  <a:cubicBezTo>
                    <a:pt x="1337948" y="1397737"/>
                    <a:pt x="1378818" y="1458914"/>
                    <a:pt x="1423432" y="1516838"/>
                  </a:cubicBezTo>
                  <a:cubicBezTo>
                    <a:pt x="1472606" y="1581025"/>
                    <a:pt x="1509894" y="1652697"/>
                    <a:pt x="1553694" y="1720383"/>
                  </a:cubicBezTo>
                  <a:cubicBezTo>
                    <a:pt x="1597006" y="1779445"/>
                    <a:pt x="1643412" y="1836148"/>
                    <a:pt x="1683467" y="1897488"/>
                  </a:cubicBezTo>
                  <a:cubicBezTo>
                    <a:pt x="1713102" y="1942883"/>
                    <a:pt x="1743713" y="1986814"/>
                    <a:pt x="1776441" y="2029931"/>
                  </a:cubicBezTo>
                  <a:cubicBezTo>
                    <a:pt x="1861193" y="2139432"/>
                    <a:pt x="1933081" y="2257313"/>
                    <a:pt x="2022065" y="2363315"/>
                  </a:cubicBezTo>
                  <a:cubicBezTo>
                    <a:pt x="2023124" y="2364780"/>
                    <a:pt x="2024264" y="2366244"/>
                    <a:pt x="2025322" y="2367709"/>
                  </a:cubicBezTo>
                  <a:cubicBezTo>
                    <a:pt x="2019379" y="2337608"/>
                    <a:pt x="2021089" y="2306531"/>
                    <a:pt x="2032079" y="2280986"/>
                  </a:cubicBezTo>
                  <a:cubicBezTo>
                    <a:pt x="2033138" y="2278627"/>
                    <a:pt x="2034766" y="2275536"/>
                    <a:pt x="2036801" y="2272363"/>
                  </a:cubicBezTo>
                  <a:cubicBezTo>
                    <a:pt x="1999595" y="2233720"/>
                    <a:pt x="1967437" y="2191010"/>
                    <a:pt x="1933813" y="2149194"/>
                  </a:cubicBezTo>
                  <a:cubicBezTo>
                    <a:pt x="1920543" y="2130727"/>
                    <a:pt x="1904342" y="2113887"/>
                    <a:pt x="1893269" y="2094037"/>
                  </a:cubicBezTo>
                  <a:cubicBezTo>
                    <a:pt x="1891885" y="2090539"/>
                    <a:pt x="1890094" y="2086959"/>
                    <a:pt x="1890664" y="2083136"/>
                  </a:cubicBezTo>
                  <a:cubicBezTo>
                    <a:pt x="1890990" y="2082241"/>
                    <a:pt x="1891397" y="2081427"/>
                    <a:pt x="1891885" y="2080777"/>
                  </a:cubicBezTo>
                  <a:cubicBezTo>
                    <a:pt x="1889606" y="2078743"/>
                    <a:pt x="1888059" y="2075814"/>
                    <a:pt x="1888059" y="2072397"/>
                  </a:cubicBezTo>
                  <a:cubicBezTo>
                    <a:pt x="1913460" y="1980550"/>
                    <a:pt x="2018972" y="2085088"/>
                    <a:pt x="2056910" y="2116572"/>
                  </a:cubicBezTo>
                  <a:cubicBezTo>
                    <a:pt x="2156723" y="2204433"/>
                    <a:pt x="2241800" y="2307426"/>
                    <a:pt x="2336728" y="2400412"/>
                  </a:cubicBezTo>
                  <a:cubicBezTo>
                    <a:pt x="2430354" y="2513819"/>
                    <a:pt x="2527073" y="2622587"/>
                    <a:pt x="2615000" y="2739817"/>
                  </a:cubicBezTo>
                  <a:cubicBezTo>
                    <a:pt x="2664580" y="2807503"/>
                    <a:pt x="2714487" y="2874945"/>
                    <a:pt x="2762928" y="2943525"/>
                  </a:cubicBezTo>
                  <a:cubicBezTo>
                    <a:pt x="2817719" y="3022844"/>
                    <a:pt x="2875034" y="3103140"/>
                    <a:pt x="2903936" y="3196044"/>
                  </a:cubicBezTo>
                  <a:cubicBezTo>
                    <a:pt x="2915822" y="3243717"/>
                    <a:pt x="2999678" y="3411467"/>
                    <a:pt x="2924208" y="3425948"/>
                  </a:cubicBezTo>
                  <a:cubicBezTo>
                    <a:pt x="2922742" y="3426924"/>
                    <a:pt x="2921358" y="3427819"/>
                    <a:pt x="2919893" y="3428551"/>
                  </a:cubicBezTo>
                  <a:cubicBezTo>
                    <a:pt x="2897911" y="3443032"/>
                    <a:pt x="2869009" y="3459303"/>
                    <a:pt x="2842713" y="3446774"/>
                  </a:cubicBezTo>
                  <a:cubicBezTo>
                    <a:pt x="2812834" y="3428633"/>
                    <a:pt x="2786212" y="3406261"/>
                    <a:pt x="2761055" y="3382262"/>
                  </a:cubicBezTo>
                  <a:cubicBezTo>
                    <a:pt x="2775872" y="3410654"/>
                    <a:pt x="2790934" y="3447100"/>
                    <a:pt x="2781164" y="3463370"/>
                  </a:cubicBezTo>
                  <a:cubicBezTo>
                    <a:pt x="2784502" y="3471506"/>
                    <a:pt x="2781978" y="3481593"/>
                    <a:pt x="2775547" y="3488346"/>
                  </a:cubicBezTo>
                  <a:cubicBezTo>
                    <a:pt x="2765289" y="3502827"/>
                    <a:pt x="2758857" y="3519423"/>
                    <a:pt x="2749332" y="3534392"/>
                  </a:cubicBezTo>
                  <a:cubicBezTo>
                    <a:pt x="2751611" y="3537564"/>
                    <a:pt x="2753891" y="3540818"/>
                    <a:pt x="2756415" y="3543503"/>
                  </a:cubicBezTo>
                  <a:cubicBezTo>
                    <a:pt x="2770011" y="3561320"/>
                    <a:pt x="2783607" y="3579136"/>
                    <a:pt x="2797203" y="3596952"/>
                  </a:cubicBezTo>
                  <a:cubicBezTo>
                    <a:pt x="2846540" y="3665614"/>
                    <a:pt x="2891724" y="3737367"/>
                    <a:pt x="2933652" y="38109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8164562" y="-18850"/>
              <a:ext cx="495889" cy="463653"/>
            </a:xfrm>
            <a:custGeom>
              <a:rect b="b" l="l" r="r" t="t"/>
              <a:pathLst>
                <a:path extrusionOk="0" h="463653" w="495889">
                  <a:moveTo>
                    <a:pt x="495889" y="313964"/>
                  </a:moveTo>
                  <a:cubicBezTo>
                    <a:pt x="495482" y="322669"/>
                    <a:pt x="492877" y="330804"/>
                    <a:pt x="489783" y="338858"/>
                  </a:cubicBezTo>
                  <a:cubicBezTo>
                    <a:pt x="484573" y="342193"/>
                    <a:pt x="479932" y="347481"/>
                    <a:pt x="476431" y="352607"/>
                  </a:cubicBezTo>
                  <a:cubicBezTo>
                    <a:pt x="440365" y="391656"/>
                    <a:pt x="403404" y="429160"/>
                    <a:pt x="363918" y="463653"/>
                  </a:cubicBezTo>
                  <a:cubicBezTo>
                    <a:pt x="342425" y="434204"/>
                    <a:pt x="319792" y="405486"/>
                    <a:pt x="297159" y="376931"/>
                  </a:cubicBezTo>
                  <a:cubicBezTo>
                    <a:pt x="246683" y="310059"/>
                    <a:pt x="197265" y="242373"/>
                    <a:pt x="142799" y="178674"/>
                  </a:cubicBezTo>
                  <a:cubicBezTo>
                    <a:pt x="115119" y="145400"/>
                    <a:pt x="90206" y="108385"/>
                    <a:pt x="56419" y="80888"/>
                  </a:cubicBezTo>
                  <a:cubicBezTo>
                    <a:pt x="53977" y="79505"/>
                    <a:pt x="51128" y="78203"/>
                    <a:pt x="48197" y="77227"/>
                  </a:cubicBezTo>
                  <a:cubicBezTo>
                    <a:pt x="45510" y="50950"/>
                    <a:pt x="18318" y="23534"/>
                    <a:pt x="0" y="3195"/>
                  </a:cubicBezTo>
                  <a:cubicBezTo>
                    <a:pt x="5536" y="674"/>
                    <a:pt x="11235" y="-1198"/>
                    <a:pt x="17422" y="918"/>
                  </a:cubicBezTo>
                  <a:cubicBezTo>
                    <a:pt x="65863" y="17107"/>
                    <a:pt x="113490" y="36794"/>
                    <a:pt x="159570" y="58922"/>
                  </a:cubicBezTo>
                  <a:cubicBezTo>
                    <a:pt x="220875" y="93090"/>
                    <a:pt x="277131" y="135719"/>
                    <a:pt x="337214" y="172084"/>
                  </a:cubicBezTo>
                  <a:cubicBezTo>
                    <a:pt x="382317" y="204788"/>
                    <a:pt x="417244" y="249125"/>
                    <a:pt x="458683" y="285978"/>
                  </a:cubicBezTo>
                  <a:cubicBezTo>
                    <a:pt x="462754" y="290127"/>
                    <a:pt x="467395" y="291917"/>
                    <a:pt x="471954" y="291999"/>
                  </a:cubicBezTo>
                  <a:cubicBezTo>
                    <a:pt x="472198" y="292243"/>
                    <a:pt x="472361" y="292487"/>
                    <a:pt x="472605" y="292812"/>
                  </a:cubicBezTo>
                  <a:cubicBezTo>
                    <a:pt x="480502" y="299564"/>
                    <a:pt x="487259" y="308025"/>
                    <a:pt x="495889" y="3139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8067842" y="22499"/>
              <a:ext cx="368314" cy="557674"/>
            </a:xfrm>
            <a:custGeom>
              <a:rect b="b" l="l" r="r" t="t"/>
              <a:pathLst>
                <a:path extrusionOk="0" h="557674" w="368314">
                  <a:moveTo>
                    <a:pt x="366523" y="490721"/>
                  </a:moveTo>
                  <a:cubicBezTo>
                    <a:pt x="367093" y="491453"/>
                    <a:pt x="367663" y="492186"/>
                    <a:pt x="368314" y="492999"/>
                  </a:cubicBezTo>
                  <a:cubicBezTo>
                    <a:pt x="347961" y="506422"/>
                    <a:pt x="326794" y="518951"/>
                    <a:pt x="304649" y="530421"/>
                  </a:cubicBezTo>
                  <a:cubicBezTo>
                    <a:pt x="272409" y="547587"/>
                    <a:pt x="236750" y="556210"/>
                    <a:pt x="200358" y="557675"/>
                  </a:cubicBezTo>
                  <a:cubicBezTo>
                    <a:pt x="199870" y="554502"/>
                    <a:pt x="198974" y="550841"/>
                    <a:pt x="197590" y="547750"/>
                  </a:cubicBezTo>
                  <a:cubicBezTo>
                    <a:pt x="200114" y="543763"/>
                    <a:pt x="201173" y="538801"/>
                    <a:pt x="199544" y="533838"/>
                  </a:cubicBezTo>
                  <a:cubicBezTo>
                    <a:pt x="191973" y="512361"/>
                    <a:pt x="181389" y="491942"/>
                    <a:pt x="173085" y="470708"/>
                  </a:cubicBezTo>
                  <a:cubicBezTo>
                    <a:pt x="148498" y="408067"/>
                    <a:pt x="118131" y="348028"/>
                    <a:pt x="92404" y="285956"/>
                  </a:cubicBezTo>
                  <a:cubicBezTo>
                    <a:pt x="56745" y="195491"/>
                    <a:pt x="21656" y="104213"/>
                    <a:pt x="0" y="9193"/>
                  </a:cubicBezTo>
                  <a:cubicBezTo>
                    <a:pt x="4152" y="7566"/>
                    <a:pt x="8467" y="4800"/>
                    <a:pt x="11316" y="2929"/>
                  </a:cubicBezTo>
                  <a:cubicBezTo>
                    <a:pt x="12945" y="1952"/>
                    <a:pt x="14573" y="976"/>
                    <a:pt x="16283" y="0"/>
                  </a:cubicBezTo>
                  <a:cubicBezTo>
                    <a:pt x="23528" y="17979"/>
                    <a:pt x="39730" y="41327"/>
                    <a:pt x="43312" y="46534"/>
                  </a:cubicBezTo>
                  <a:cubicBezTo>
                    <a:pt x="52105" y="56866"/>
                    <a:pt x="56989" y="70208"/>
                    <a:pt x="66433" y="79807"/>
                  </a:cubicBezTo>
                  <a:cubicBezTo>
                    <a:pt x="57885" y="106328"/>
                    <a:pt x="113816" y="165553"/>
                    <a:pt x="124807" y="182882"/>
                  </a:cubicBezTo>
                  <a:cubicBezTo>
                    <a:pt x="157372" y="227463"/>
                    <a:pt x="189775" y="272207"/>
                    <a:pt x="226329" y="313616"/>
                  </a:cubicBezTo>
                  <a:cubicBezTo>
                    <a:pt x="260686" y="354292"/>
                    <a:pt x="294065" y="395864"/>
                    <a:pt x="327038" y="437598"/>
                  </a:cubicBezTo>
                  <a:cubicBezTo>
                    <a:pt x="340145" y="455495"/>
                    <a:pt x="352846" y="473393"/>
                    <a:pt x="366523" y="4907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8883279" y="1421282"/>
              <a:ext cx="1392088" cy="1694093"/>
            </a:xfrm>
            <a:custGeom>
              <a:rect b="b" l="l" r="r" t="t"/>
              <a:pathLst>
                <a:path extrusionOk="0" h="1694093" w="1392088">
                  <a:moveTo>
                    <a:pt x="1379062" y="1647561"/>
                  </a:moveTo>
                  <a:cubicBezTo>
                    <a:pt x="1383214" y="1653499"/>
                    <a:pt x="1387203" y="1661147"/>
                    <a:pt x="1392088" y="1667818"/>
                  </a:cubicBezTo>
                  <a:cubicBezTo>
                    <a:pt x="1331354" y="1691573"/>
                    <a:pt x="1265409" y="1701335"/>
                    <a:pt x="1200685" y="1688237"/>
                  </a:cubicBezTo>
                  <a:cubicBezTo>
                    <a:pt x="1183833" y="1684169"/>
                    <a:pt x="1166655" y="1679614"/>
                    <a:pt x="1151837" y="1670258"/>
                  </a:cubicBezTo>
                  <a:cubicBezTo>
                    <a:pt x="1142393" y="1661147"/>
                    <a:pt x="1134089" y="1650977"/>
                    <a:pt x="1125215" y="1641378"/>
                  </a:cubicBezTo>
                  <a:cubicBezTo>
                    <a:pt x="1095743" y="1608593"/>
                    <a:pt x="1073925" y="1570519"/>
                    <a:pt x="1047302" y="1534561"/>
                  </a:cubicBezTo>
                  <a:cubicBezTo>
                    <a:pt x="992511" y="1453371"/>
                    <a:pt x="933894" y="1374784"/>
                    <a:pt x="878777" y="1293756"/>
                  </a:cubicBezTo>
                  <a:cubicBezTo>
                    <a:pt x="847188" y="1246816"/>
                    <a:pt x="817065" y="1194913"/>
                    <a:pt x="783930" y="1147647"/>
                  </a:cubicBezTo>
                  <a:cubicBezTo>
                    <a:pt x="723033" y="1067351"/>
                    <a:pt x="667753" y="983964"/>
                    <a:pt x="609380" y="901635"/>
                  </a:cubicBezTo>
                  <a:cubicBezTo>
                    <a:pt x="501018" y="757722"/>
                    <a:pt x="383213" y="601199"/>
                    <a:pt x="279330" y="455007"/>
                  </a:cubicBezTo>
                  <a:cubicBezTo>
                    <a:pt x="215908" y="370725"/>
                    <a:pt x="164699" y="278715"/>
                    <a:pt x="107547" y="190285"/>
                  </a:cubicBezTo>
                  <a:cubicBezTo>
                    <a:pt x="82228" y="152374"/>
                    <a:pt x="56175" y="114952"/>
                    <a:pt x="29960" y="77692"/>
                  </a:cubicBezTo>
                  <a:cubicBezTo>
                    <a:pt x="19946" y="65326"/>
                    <a:pt x="10747" y="50764"/>
                    <a:pt x="0" y="38155"/>
                  </a:cubicBezTo>
                  <a:cubicBezTo>
                    <a:pt x="49337" y="38399"/>
                    <a:pt x="98022" y="26684"/>
                    <a:pt x="144916" y="12203"/>
                  </a:cubicBezTo>
                  <a:cubicBezTo>
                    <a:pt x="157535" y="8135"/>
                    <a:pt x="170317" y="4230"/>
                    <a:pt x="182936" y="0"/>
                  </a:cubicBezTo>
                  <a:cubicBezTo>
                    <a:pt x="189042" y="17979"/>
                    <a:pt x="202231" y="33436"/>
                    <a:pt x="211349" y="50113"/>
                  </a:cubicBezTo>
                  <a:cubicBezTo>
                    <a:pt x="230481" y="81434"/>
                    <a:pt x="250102" y="112430"/>
                    <a:pt x="270700" y="142775"/>
                  </a:cubicBezTo>
                  <a:cubicBezTo>
                    <a:pt x="311895" y="201755"/>
                    <a:pt x="349101" y="263502"/>
                    <a:pt x="391761" y="321426"/>
                  </a:cubicBezTo>
                  <a:cubicBezTo>
                    <a:pt x="434504" y="380325"/>
                    <a:pt x="482700" y="434750"/>
                    <a:pt x="527641" y="491860"/>
                  </a:cubicBezTo>
                  <a:cubicBezTo>
                    <a:pt x="572825" y="549214"/>
                    <a:pt x="614997" y="608683"/>
                    <a:pt x="659937" y="666037"/>
                  </a:cubicBezTo>
                  <a:cubicBezTo>
                    <a:pt x="727185" y="751783"/>
                    <a:pt x="799073" y="833950"/>
                    <a:pt x="860866" y="923844"/>
                  </a:cubicBezTo>
                  <a:cubicBezTo>
                    <a:pt x="924450" y="1012438"/>
                    <a:pt x="993000" y="1097370"/>
                    <a:pt x="1054630" y="1187265"/>
                  </a:cubicBezTo>
                  <a:cubicBezTo>
                    <a:pt x="1099244" y="1250558"/>
                    <a:pt x="1139951" y="1316535"/>
                    <a:pt x="1185787" y="1378933"/>
                  </a:cubicBezTo>
                  <a:cubicBezTo>
                    <a:pt x="1237403" y="1449222"/>
                    <a:pt x="1288449" y="1519918"/>
                    <a:pt x="1339414" y="1590613"/>
                  </a:cubicBezTo>
                  <a:cubicBezTo>
                    <a:pt x="1353010" y="1609406"/>
                    <a:pt x="1366443" y="1628198"/>
                    <a:pt x="1379062" y="16475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9162202" y="1231160"/>
              <a:ext cx="1282587" cy="1801236"/>
            </a:xfrm>
            <a:custGeom>
              <a:rect b="b" l="l" r="r" t="t"/>
              <a:pathLst>
                <a:path extrusionOk="0" h="1801236" w="1282587">
                  <a:moveTo>
                    <a:pt x="1282587" y="1680671"/>
                  </a:moveTo>
                  <a:cubicBezTo>
                    <a:pt x="1274690" y="1687668"/>
                    <a:pt x="1274364" y="1700115"/>
                    <a:pt x="1270212" y="1709470"/>
                  </a:cubicBezTo>
                  <a:cubicBezTo>
                    <a:pt x="1260443" y="1745672"/>
                    <a:pt x="1240089" y="1776912"/>
                    <a:pt x="1212979" y="1801237"/>
                  </a:cubicBezTo>
                  <a:cubicBezTo>
                    <a:pt x="1212246" y="1800179"/>
                    <a:pt x="1211513" y="1799121"/>
                    <a:pt x="1210699" y="1798064"/>
                  </a:cubicBezTo>
                  <a:cubicBezTo>
                    <a:pt x="1179844" y="1757225"/>
                    <a:pt x="1154605" y="1712074"/>
                    <a:pt x="1123261" y="1671397"/>
                  </a:cubicBezTo>
                  <a:cubicBezTo>
                    <a:pt x="1050803" y="1566777"/>
                    <a:pt x="979892" y="1460774"/>
                    <a:pt x="900921" y="1360547"/>
                  </a:cubicBezTo>
                  <a:cubicBezTo>
                    <a:pt x="824962" y="1261215"/>
                    <a:pt x="759017" y="1154643"/>
                    <a:pt x="675976" y="1060599"/>
                  </a:cubicBezTo>
                  <a:cubicBezTo>
                    <a:pt x="577791" y="932387"/>
                    <a:pt x="484898" y="800269"/>
                    <a:pt x="381015" y="676287"/>
                  </a:cubicBezTo>
                  <a:cubicBezTo>
                    <a:pt x="316128" y="588996"/>
                    <a:pt x="255801" y="498368"/>
                    <a:pt x="193276" y="409368"/>
                  </a:cubicBezTo>
                  <a:cubicBezTo>
                    <a:pt x="150859" y="349004"/>
                    <a:pt x="103476" y="292220"/>
                    <a:pt x="62200" y="230880"/>
                  </a:cubicBezTo>
                  <a:cubicBezTo>
                    <a:pt x="40870" y="202813"/>
                    <a:pt x="23773" y="169214"/>
                    <a:pt x="0" y="143669"/>
                  </a:cubicBezTo>
                  <a:cubicBezTo>
                    <a:pt x="23936" y="126585"/>
                    <a:pt x="45917" y="106898"/>
                    <a:pt x="68062" y="87373"/>
                  </a:cubicBezTo>
                  <a:cubicBezTo>
                    <a:pt x="98510" y="62560"/>
                    <a:pt x="126435" y="34656"/>
                    <a:pt x="147603" y="1464"/>
                  </a:cubicBezTo>
                  <a:cubicBezTo>
                    <a:pt x="147847" y="976"/>
                    <a:pt x="148172" y="488"/>
                    <a:pt x="148498" y="0"/>
                  </a:cubicBezTo>
                  <a:cubicBezTo>
                    <a:pt x="162338" y="43605"/>
                    <a:pt x="251812" y="163275"/>
                    <a:pt x="262151" y="180116"/>
                  </a:cubicBezTo>
                  <a:cubicBezTo>
                    <a:pt x="303346" y="238364"/>
                    <a:pt x="337947" y="301169"/>
                    <a:pt x="373199" y="363078"/>
                  </a:cubicBezTo>
                  <a:cubicBezTo>
                    <a:pt x="402427" y="410507"/>
                    <a:pt x="438737" y="453055"/>
                    <a:pt x="470895" y="498450"/>
                  </a:cubicBezTo>
                  <a:cubicBezTo>
                    <a:pt x="505822" y="546367"/>
                    <a:pt x="536270" y="596399"/>
                    <a:pt x="570708" y="645292"/>
                  </a:cubicBezTo>
                  <a:cubicBezTo>
                    <a:pt x="638526" y="736082"/>
                    <a:pt x="703412" y="826872"/>
                    <a:pt x="767891" y="920591"/>
                  </a:cubicBezTo>
                  <a:cubicBezTo>
                    <a:pt x="846700" y="1021712"/>
                    <a:pt x="923554" y="1124217"/>
                    <a:pt x="996907" y="1229406"/>
                  </a:cubicBezTo>
                  <a:cubicBezTo>
                    <a:pt x="1029636" y="1278544"/>
                    <a:pt x="1067086" y="1331016"/>
                    <a:pt x="1096151" y="1384628"/>
                  </a:cubicBezTo>
                  <a:cubicBezTo>
                    <a:pt x="1129856" y="1448164"/>
                    <a:pt x="1168527" y="1508610"/>
                    <a:pt x="1210618" y="1566859"/>
                  </a:cubicBezTo>
                  <a:cubicBezTo>
                    <a:pt x="1227633" y="1591590"/>
                    <a:pt x="1242776" y="1617785"/>
                    <a:pt x="1259059" y="1643086"/>
                  </a:cubicBezTo>
                  <a:cubicBezTo>
                    <a:pt x="1266468" y="1655777"/>
                    <a:pt x="1279249" y="1666353"/>
                    <a:pt x="1282587" y="16806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9936525" y="2522151"/>
              <a:ext cx="405927" cy="550596"/>
            </a:xfrm>
            <a:custGeom>
              <a:rect b="b" l="l" r="r" t="t"/>
              <a:pathLst>
                <a:path extrusionOk="0" h="550596" w="405927">
                  <a:moveTo>
                    <a:pt x="405927" y="534408"/>
                  </a:moveTo>
                  <a:cubicBezTo>
                    <a:pt x="400310" y="537824"/>
                    <a:pt x="394529" y="540916"/>
                    <a:pt x="388668" y="543845"/>
                  </a:cubicBezTo>
                  <a:cubicBezTo>
                    <a:pt x="384353" y="546204"/>
                    <a:pt x="380038" y="548482"/>
                    <a:pt x="375641" y="550597"/>
                  </a:cubicBezTo>
                  <a:cubicBezTo>
                    <a:pt x="354148" y="509920"/>
                    <a:pt x="323863" y="473881"/>
                    <a:pt x="298136" y="435564"/>
                  </a:cubicBezTo>
                  <a:cubicBezTo>
                    <a:pt x="238948" y="354374"/>
                    <a:pt x="179028" y="273671"/>
                    <a:pt x="121469" y="191261"/>
                  </a:cubicBezTo>
                  <a:cubicBezTo>
                    <a:pt x="82960" y="130897"/>
                    <a:pt x="42009" y="72241"/>
                    <a:pt x="0" y="14318"/>
                  </a:cubicBezTo>
                  <a:cubicBezTo>
                    <a:pt x="5048" y="11715"/>
                    <a:pt x="9932" y="8623"/>
                    <a:pt x="14247" y="6264"/>
                  </a:cubicBezTo>
                  <a:cubicBezTo>
                    <a:pt x="17748" y="4230"/>
                    <a:pt x="21493" y="2278"/>
                    <a:pt x="25075" y="0"/>
                  </a:cubicBezTo>
                  <a:cubicBezTo>
                    <a:pt x="73109" y="67604"/>
                    <a:pt x="123911" y="133256"/>
                    <a:pt x="173411" y="199803"/>
                  </a:cubicBezTo>
                  <a:cubicBezTo>
                    <a:pt x="236913" y="285224"/>
                    <a:pt x="293658" y="375281"/>
                    <a:pt x="356184" y="461271"/>
                  </a:cubicBezTo>
                  <a:cubicBezTo>
                    <a:pt x="372711" y="485270"/>
                    <a:pt x="386632" y="512361"/>
                    <a:pt x="405927" y="5344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8098861" y="-442"/>
              <a:ext cx="74004" cy="72729"/>
            </a:xfrm>
            <a:custGeom>
              <a:rect b="b" l="l" r="r" t="t"/>
              <a:pathLst>
                <a:path extrusionOk="0" h="72729" w="74004">
                  <a:moveTo>
                    <a:pt x="74005" y="59632"/>
                  </a:moveTo>
                  <a:cubicBezTo>
                    <a:pt x="67329" y="64106"/>
                    <a:pt x="60979" y="69231"/>
                    <a:pt x="53733" y="72730"/>
                  </a:cubicBezTo>
                  <a:cubicBezTo>
                    <a:pt x="31833" y="57435"/>
                    <a:pt x="14899" y="36853"/>
                    <a:pt x="0" y="15050"/>
                  </a:cubicBezTo>
                  <a:cubicBezTo>
                    <a:pt x="10747" y="9681"/>
                    <a:pt x="21737" y="4800"/>
                    <a:pt x="32810" y="0"/>
                  </a:cubicBezTo>
                  <a:cubicBezTo>
                    <a:pt x="47383" y="19362"/>
                    <a:pt x="64072" y="37504"/>
                    <a:pt x="74005" y="596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8054979" y="-84317"/>
              <a:ext cx="54872" cy="81597"/>
            </a:xfrm>
            <a:custGeom>
              <a:rect b="b" l="l" r="r" t="t"/>
              <a:pathLst>
                <a:path extrusionOk="0" h="81597" w="54872">
                  <a:moveTo>
                    <a:pt x="54873" y="62072"/>
                  </a:moveTo>
                  <a:cubicBezTo>
                    <a:pt x="49337" y="65408"/>
                    <a:pt x="43882" y="68825"/>
                    <a:pt x="38427" y="72323"/>
                  </a:cubicBezTo>
                  <a:cubicBezTo>
                    <a:pt x="38427" y="72160"/>
                    <a:pt x="38427" y="71997"/>
                    <a:pt x="38427" y="71835"/>
                  </a:cubicBezTo>
                  <a:cubicBezTo>
                    <a:pt x="38427" y="68581"/>
                    <a:pt x="33298" y="68581"/>
                    <a:pt x="33298" y="71835"/>
                  </a:cubicBezTo>
                  <a:cubicBezTo>
                    <a:pt x="33298" y="73055"/>
                    <a:pt x="33298" y="74357"/>
                    <a:pt x="33461" y="75740"/>
                  </a:cubicBezTo>
                  <a:cubicBezTo>
                    <a:pt x="30693" y="77611"/>
                    <a:pt x="27925" y="79563"/>
                    <a:pt x="25238" y="81597"/>
                  </a:cubicBezTo>
                  <a:cubicBezTo>
                    <a:pt x="11154" y="56947"/>
                    <a:pt x="5129" y="27741"/>
                    <a:pt x="0" y="0"/>
                  </a:cubicBezTo>
                  <a:cubicBezTo>
                    <a:pt x="13677" y="12772"/>
                    <a:pt x="25889" y="27009"/>
                    <a:pt x="37369" y="41734"/>
                  </a:cubicBezTo>
                  <a:cubicBezTo>
                    <a:pt x="42091" y="47673"/>
                    <a:pt x="48115" y="56215"/>
                    <a:pt x="54873" y="620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5" name="Google Shape;455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16"/>
          <p:cNvGrpSpPr/>
          <p:nvPr/>
        </p:nvGrpSpPr>
        <p:grpSpPr>
          <a:xfrm>
            <a:off x="4672971" y="1630467"/>
            <a:ext cx="3956625" cy="1859813"/>
            <a:chOff x="0" y="-9525"/>
            <a:chExt cx="10551000" cy="4959502"/>
          </a:xfrm>
        </p:grpSpPr>
        <p:sp>
          <p:nvSpPr>
            <p:cNvPr id="461" name="Google Shape;461;p16"/>
            <p:cNvSpPr txBox="1"/>
            <p:nvPr/>
          </p:nvSpPr>
          <p:spPr>
            <a:xfrm>
              <a:off x="0" y="-9525"/>
              <a:ext cx="10551000" cy="36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l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Write Your Topic or Idea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62" name="Google Shape;462;p16"/>
            <p:cNvSpPr txBox="1"/>
            <p:nvPr/>
          </p:nvSpPr>
          <p:spPr>
            <a:xfrm>
              <a:off x="0" y="4334377"/>
              <a:ext cx="10551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pic>
        <p:nvPicPr>
          <p:cNvPr id="463" name="Google Shape;463;p16"/>
          <p:cNvPicPr preferRelativeResize="0"/>
          <p:nvPr/>
        </p:nvPicPr>
        <p:blipFill rotWithShape="1">
          <a:blip r:embed="rId3">
            <a:alphaModFix/>
          </a:blip>
          <a:srcRect b="7741" l="0" r="0" t="7749"/>
          <a:stretch/>
        </p:blipFill>
        <p:spPr>
          <a:xfrm>
            <a:off x="0" y="0"/>
            <a:ext cx="40576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6"/>
          <p:cNvSpPr/>
          <p:nvPr/>
        </p:nvSpPr>
        <p:spPr>
          <a:xfrm>
            <a:off x="3345130" y="382590"/>
            <a:ext cx="1425045" cy="1251788"/>
          </a:xfrm>
          <a:custGeom>
            <a:rect b="b" l="l" r="r" t="t"/>
            <a:pathLst>
              <a:path extrusionOk="0" h="2503575" w="2850090">
                <a:moveTo>
                  <a:pt x="2850091" y="2302551"/>
                </a:moveTo>
                <a:cubicBezTo>
                  <a:pt x="2840800" y="2229516"/>
                  <a:pt x="2829456" y="2156539"/>
                  <a:pt x="2822445" y="2083162"/>
                </a:cubicBezTo>
                <a:cubicBezTo>
                  <a:pt x="2804831" y="1904423"/>
                  <a:pt x="2788928" y="1725457"/>
                  <a:pt x="2761396" y="1547858"/>
                </a:cubicBezTo>
                <a:cubicBezTo>
                  <a:pt x="2741388" y="1395517"/>
                  <a:pt x="2716934" y="1243860"/>
                  <a:pt x="2700973" y="1090949"/>
                </a:cubicBezTo>
                <a:cubicBezTo>
                  <a:pt x="2676235" y="913293"/>
                  <a:pt x="2648646" y="735923"/>
                  <a:pt x="2623394" y="558325"/>
                </a:cubicBezTo>
                <a:cubicBezTo>
                  <a:pt x="2605552" y="468756"/>
                  <a:pt x="2601277" y="377363"/>
                  <a:pt x="2588394" y="287110"/>
                </a:cubicBezTo>
                <a:cubicBezTo>
                  <a:pt x="2577564" y="207347"/>
                  <a:pt x="2553680" y="130208"/>
                  <a:pt x="2542508" y="50616"/>
                </a:cubicBezTo>
                <a:cubicBezTo>
                  <a:pt x="2533957" y="-69"/>
                  <a:pt x="2502492" y="17149"/>
                  <a:pt x="2465840" y="13842"/>
                </a:cubicBezTo>
                <a:cubicBezTo>
                  <a:pt x="2409693" y="12987"/>
                  <a:pt x="2353432" y="14184"/>
                  <a:pt x="2297399" y="10136"/>
                </a:cubicBezTo>
                <a:cubicBezTo>
                  <a:pt x="2196505" y="1128"/>
                  <a:pt x="2091279" y="4492"/>
                  <a:pt x="1989530" y="2268"/>
                </a:cubicBezTo>
                <a:cubicBezTo>
                  <a:pt x="1834314" y="-3262"/>
                  <a:pt x="1679097" y="3067"/>
                  <a:pt x="1523823" y="3010"/>
                </a:cubicBezTo>
                <a:cubicBezTo>
                  <a:pt x="1434672" y="2496"/>
                  <a:pt x="1345635" y="8084"/>
                  <a:pt x="1256541" y="9794"/>
                </a:cubicBezTo>
                <a:cubicBezTo>
                  <a:pt x="1088556" y="12702"/>
                  <a:pt x="920399" y="5689"/>
                  <a:pt x="752471" y="12987"/>
                </a:cubicBezTo>
                <a:cubicBezTo>
                  <a:pt x="582548" y="16978"/>
                  <a:pt x="416729" y="55576"/>
                  <a:pt x="248744" y="76900"/>
                </a:cubicBezTo>
                <a:cubicBezTo>
                  <a:pt x="204396" y="82145"/>
                  <a:pt x="159821" y="85509"/>
                  <a:pt x="115131" y="87048"/>
                </a:cubicBezTo>
                <a:cubicBezTo>
                  <a:pt x="94838" y="87447"/>
                  <a:pt x="74489" y="87846"/>
                  <a:pt x="54139" y="87504"/>
                </a:cubicBezTo>
                <a:cubicBezTo>
                  <a:pt x="39546" y="87960"/>
                  <a:pt x="23757" y="85281"/>
                  <a:pt x="10190" y="91609"/>
                </a:cubicBezTo>
                <a:cubicBezTo>
                  <a:pt x="9050" y="92350"/>
                  <a:pt x="7967" y="93092"/>
                  <a:pt x="6941" y="93890"/>
                </a:cubicBezTo>
                <a:cubicBezTo>
                  <a:pt x="3806" y="94118"/>
                  <a:pt x="1583" y="98736"/>
                  <a:pt x="1469" y="102100"/>
                </a:cubicBezTo>
                <a:cubicBezTo>
                  <a:pt x="-4003" y="189958"/>
                  <a:pt x="7283" y="276676"/>
                  <a:pt x="11330" y="364535"/>
                </a:cubicBezTo>
                <a:cubicBezTo>
                  <a:pt x="12812" y="448174"/>
                  <a:pt x="21078" y="531015"/>
                  <a:pt x="37095" y="613115"/>
                </a:cubicBezTo>
                <a:cubicBezTo>
                  <a:pt x="46957" y="676002"/>
                  <a:pt x="47413" y="740085"/>
                  <a:pt x="58528" y="802801"/>
                </a:cubicBezTo>
                <a:cubicBezTo>
                  <a:pt x="77168" y="905198"/>
                  <a:pt x="93356" y="1007994"/>
                  <a:pt x="107835" y="1111132"/>
                </a:cubicBezTo>
                <a:cubicBezTo>
                  <a:pt x="144145" y="1425791"/>
                  <a:pt x="171335" y="1741648"/>
                  <a:pt x="217222" y="2055111"/>
                </a:cubicBezTo>
                <a:cubicBezTo>
                  <a:pt x="217906" y="2057733"/>
                  <a:pt x="219274" y="2060014"/>
                  <a:pt x="220927" y="2062010"/>
                </a:cubicBezTo>
                <a:cubicBezTo>
                  <a:pt x="222010" y="2076662"/>
                  <a:pt x="235804" y="2090459"/>
                  <a:pt x="250112" y="2095020"/>
                </a:cubicBezTo>
                <a:cubicBezTo>
                  <a:pt x="260258" y="2105568"/>
                  <a:pt x="283458" y="2118282"/>
                  <a:pt x="291039" y="2125694"/>
                </a:cubicBezTo>
                <a:cubicBezTo>
                  <a:pt x="343310" y="2169139"/>
                  <a:pt x="400711" y="2205685"/>
                  <a:pt x="462274" y="2234591"/>
                </a:cubicBezTo>
                <a:cubicBezTo>
                  <a:pt x="506450" y="2257567"/>
                  <a:pt x="553762" y="2274272"/>
                  <a:pt x="596742" y="2299586"/>
                </a:cubicBezTo>
                <a:cubicBezTo>
                  <a:pt x="668906" y="2341549"/>
                  <a:pt x="743636" y="2379178"/>
                  <a:pt x="818423" y="2416180"/>
                </a:cubicBezTo>
                <a:cubicBezTo>
                  <a:pt x="874684" y="2443660"/>
                  <a:pt x="929178" y="2478895"/>
                  <a:pt x="989657" y="2495885"/>
                </a:cubicBezTo>
                <a:cubicBezTo>
                  <a:pt x="1064102" y="2501359"/>
                  <a:pt x="1139059" y="2492578"/>
                  <a:pt x="1213675" y="2495657"/>
                </a:cubicBezTo>
                <a:cubicBezTo>
                  <a:pt x="1373224" y="2500674"/>
                  <a:pt x="1532716" y="2501359"/>
                  <a:pt x="1692322" y="2503297"/>
                </a:cubicBezTo>
                <a:cubicBezTo>
                  <a:pt x="1825592" y="2505578"/>
                  <a:pt x="1958350" y="2493377"/>
                  <a:pt x="2091108" y="2483798"/>
                </a:cubicBezTo>
                <a:cubicBezTo>
                  <a:pt x="2233613" y="2474676"/>
                  <a:pt x="2379539" y="2466067"/>
                  <a:pt x="2521702" y="2447423"/>
                </a:cubicBezTo>
                <a:cubicBezTo>
                  <a:pt x="2571864" y="2441266"/>
                  <a:pt x="2621969" y="2434823"/>
                  <a:pt x="2672244" y="2429578"/>
                </a:cubicBezTo>
                <a:cubicBezTo>
                  <a:pt x="2720582" y="2422166"/>
                  <a:pt x="2766298" y="2415211"/>
                  <a:pt x="2816004" y="2416351"/>
                </a:cubicBezTo>
                <a:cubicBezTo>
                  <a:pt x="2845816" y="2411220"/>
                  <a:pt x="2844334" y="2358140"/>
                  <a:pt x="2843137" y="2317033"/>
                </a:cubicBezTo>
                <a:cubicBezTo>
                  <a:pt x="2847355" y="2313555"/>
                  <a:pt x="2850034" y="2308367"/>
                  <a:pt x="2850091" y="230255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5" name="Google Shape;465;p16"/>
          <p:cNvGrpSpPr/>
          <p:nvPr/>
        </p:nvGrpSpPr>
        <p:grpSpPr>
          <a:xfrm>
            <a:off x="-80418" y="3229639"/>
            <a:ext cx="1928655" cy="1980247"/>
            <a:chOff x="-80418" y="3229639"/>
            <a:chExt cx="1928655" cy="1980247"/>
          </a:xfrm>
        </p:grpSpPr>
        <p:sp>
          <p:nvSpPr>
            <p:cNvPr id="466" name="Google Shape;466;p16"/>
            <p:cNvSpPr/>
            <p:nvPr/>
          </p:nvSpPr>
          <p:spPr>
            <a:xfrm rot="-587529">
              <a:off x="58528" y="3356708"/>
              <a:ext cx="1650764" cy="1726108"/>
            </a:xfrm>
            <a:custGeom>
              <a:rect b="b" l="l" r="r" t="t"/>
              <a:pathLst>
                <a:path extrusionOk="0" h="3450749" w="3302973">
                  <a:moveTo>
                    <a:pt x="3247945" y="1558537"/>
                  </a:moveTo>
                  <a:cubicBezTo>
                    <a:pt x="3223022" y="1544873"/>
                    <a:pt x="3197685" y="1531829"/>
                    <a:pt x="3172002" y="1519545"/>
                  </a:cubicBezTo>
                  <a:cubicBezTo>
                    <a:pt x="3135825" y="1505673"/>
                    <a:pt x="3103307" y="1483451"/>
                    <a:pt x="3066578" y="1471442"/>
                  </a:cubicBezTo>
                  <a:cubicBezTo>
                    <a:pt x="3035165" y="1461366"/>
                    <a:pt x="2981728" y="1467577"/>
                    <a:pt x="2985042" y="1510642"/>
                  </a:cubicBezTo>
                  <a:cubicBezTo>
                    <a:pt x="2997193" y="1557088"/>
                    <a:pt x="3049456" y="1577102"/>
                    <a:pt x="3086393" y="1601049"/>
                  </a:cubicBezTo>
                  <a:cubicBezTo>
                    <a:pt x="3088740" y="1602292"/>
                    <a:pt x="3090949" y="1603672"/>
                    <a:pt x="3093227" y="1604983"/>
                  </a:cubicBezTo>
                  <a:cubicBezTo>
                    <a:pt x="2998574" y="1602223"/>
                    <a:pt x="2903851" y="1605397"/>
                    <a:pt x="2809198" y="1608710"/>
                  </a:cubicBezTo>
                  <a:cubicBezTo>
                    <a:pt x="2712611" y="1611816"/>
                    <a:pt x="2615956" y="1610711"/>
                    <a:pt x="2519300" y="1612299"/>
                  </a:cubicBezTo>
                  <a:cubicBezTo>
                    <a:pt x="2389022" y="1606916"/>
                    <a:pt x="2258606" y="1610918"/>
                    <a:pt x="2128190" y="1609124"/>
                  </a:cubicBezTo>
                  <a:cubicBezTo>
                    <a:pt x="2050658" y="1604569"/>
                    <a:pt x="1972989" y="1603810"/>
                    <a:pt x="1895457" y="1600566"/>
                  </a:cubicBezTo>
                  <a:cubicBezTo>
                    <a:pt x="1939712" y="1567992"/>
                    <a:pt x="1984725" y="1536039"/>
                    <a:pt x="2025804" y="1499600"/>
                  </a:cubicBezTo>
                  <a:cubicBezTo>
                    <a:pt x="2098365" y="1427895"/>
                    <a:pt x="2163469" y="1349564"/>
                    <a:pt x="2227400" y="1270199"/>
                  </a:cubicBezTo>
                  <a:cubicBezTo>
                    <a:pt x="2254118" y="1237280"/>
                    <a:pt x="2273519" y="1199805"/>
                    <a:pt x="2288707" y="1160399"/>
                  </a:cubicBezTo>
                  <a:cubicBezTo>
                    <a:pt x="2301066" y="1130585"/>
                    <a:pt x="2316668" y="1102358"/>
                    <a:pt x="2329234" y="1072613"/>
                  </a:cubicBezTo>
                  <a:cubicBezTo>
                    <a:pt x="2345941" y="1032379"/>
                    <a:pt x="2369346" y="995387"/>
                    <a:pt x="2385018" y="954531"/>
                  </a:cubicBezTo>
                  <a:cubicBezTo>
                    <a:pt x="2397721" y="924649"/>
                    <a:pt x="2408629" y="894007"/>
                    <a:pt x="2418640" y="863158"/>
                  </a:cubicBezTo>
                  <a:cubicBezTo>
                    <a:pt x="2431136" y="829893"/>
                    <a:pt x="2446049" y="797388"/>
                    <a:pt x="2457303" y="763640"/>
                  </a:cubicBezTo>
                  <a:cubicBezTo>
                    <a:pt x="2499831" y="651424"/>
                    <a:pt x="2526757" y="534723"/>
                    <a:pt x="2553682" y="418021"/>
                  </a:cubicBezTo>
                  <a:cubicBezTo>
                    <a:pt x="2568595" y="355218"/>
                    <a:pt x="2586200" y="293106"/>
                    <a:pt x="2601803" y="230442"/>
                  </a:cubicBezTo>
                  <a:cubicBezTo>
                    <a:pt x="2605462" y="238586"/>
                    <a:pt x="2608845" y="246867"/>
                    <a:pt x="2611675" y="255425"/>
                  </a:cubicBezTo>
                  <a:cubicBezTo>
                    <a:pt x="2620236" y="281719"/>
                    <a:pt x="2630109" y="320160"/>
                    <a:pt x="2662420" y="326923"/>
                  </a:cubicBezTo>
                  <a:cubicBezTo>
                    <a:pt x="2742506" y="332789"/>
                    <a:pt x="2691969" y="173437"/>
                    <a:pt x="2683615" y="129613"/>
                  </a:cubicBezTo>
                  <a:cubicBezTo>
                    <a:pt x="2675744" y="98972"/>
                    <a:pt x="2658346" y="30372"/>
                    <a:pt x="2626933" y="18364"/>
                  </a:cubicBezTo>
                  <a:cubicBezTo>
                    <a:pt x="2615334" y="15465"/>
                    <a:pt x="2603529" y="20710"/>
                    <a:pt x="2592966" y="25265"/>
                  </a:cubicBezTo>
                  <a:cubicBezTo>
                    <a:pt x="2576741" y="32650"/>
                    <a:pt x="2560655" y="40241"/>
                    <a:pt x="2544362" y="47418"/>
                  </a:cubicBezTo>
                  <a:cubicBezTo>
                    <a:pt x="2485678" y="71987"/>
                    <a:pt x="2431827" y="106563"/>
                    <a:pt x="2377838" y="139758"/>
                  </a:cubicBezTo>
                  <a:cubicBezTo>
                    <a:pt x="2343111" y="159841"/>
                    <a:pt x="2303896" y="183927"/>
                    <a:pt x="2299823" y="227958"/>
                  </a:cubicBezTo>
                  <a:cubicBezTo>
                    <a:pt x="2303689" y="323610"/>
                    <a:pt x="2439007" y="216363"/>
                    <a:pt x="2489544" y="181236"/>
                  </a:cubicBezTo>
                  <a:cubicBezTo>
                    <a:pt x="2477186" y="231822"/>
                    <a:pt x="2462135" y="280270"/>
                    <a:pt x="2443495" y="329891"/>
                  </a:cubicBezTo>
                  <a:cubicBezTo>
                    <a:pt x="2400966" y="435205"/>
                    <a:pt x="2366515" y="544384"/>
                    <a:pt x="2325091" y="650389"/>
                  </a:cubicBezTo>
                  <a:cubicBezTo>
                    <a:pt x="2280354" y="763157"/>
                    <a:pt x="2228850" y="872267"/>
                    <a:pt x="2172030" y="979514"/>
                  </a:cubicBezTo>
                  <a:cubicBezTo>
                    <a:pt x="2158291" y="1005532"/>
                    <a:pt x="2146624" y="1032517"/>
                    <a:pt x="2136337" y="1060053"/>
                  </a:cubicBezTo>
                  <a:cubicBezTo>
                    <a:pt x="2116039" y="1109329"/>
                    <a:pt x="2090080" y="1155913"/>
                    <a:pt x="2064397" y="1202635"/>
                  </a:cubicBezTo>
                  <a:cubicBezTo>
                    <a:pt x="2029463" y="1275444"/>
                    <a:pt x="1976234" y="1337142"/>
                    <a:pt x="1921485" y="1395734"/>
                  </a:cubicBezTo>
                  <a:cubicBezTo>
                    <a:pt x="1888760" y="1437419"/>
                    <a:pt x="1852929" y="1475928"/>
                    <a:pt x="1811643" y="1509262"/>
                  </a:cubicBezTo>
                  <a:cubicBezTo>
                    <a:pt x="1787893" y="1531346"/>
                    <a:pt x="1763315" y="1553430"/>
                    <a:pt x="1733697" y="1566819"/>
                  </a:cubicBezTo>
                  <a:cubicBezTo>
                    <a:pt x="1731350" y="1288488"/>
                    <a:pt x="1689995" y="1012020"/>
                    <a:pt x="1673011" y="734378"/>
                  </a:cubicBezTo>
                  <a:cubicBezTo>
                    <a:pt x="1664243" y="549560"/>
                    <a:pt x="1635315" y="366261"/>
                    <a:pt x="1616882" y="182340"/>
                  </a:cubicBezTo>
                  <a:cubicBezTo>
                    <a:pt x="1636006" y="213327"/>
                    <a:pt x="1654301" y="248938"/>
                    <a:pt x="1691445" y="257702"/>
                  </a:cubicBezTo>
                  <a:cubicBezTo>
                    <a:pt x="1708981" y="260325"/>
                    <a:pt x="1726172" y="246384"/>
                    <a:pt x="1725896" y="228303"/>
                  </a:cubicBezTo>
                  <a:cubicBezTo>
                    <a:pt x="1725205" y="180407"/>
                    <a:pt x="1689512" y="142381"/>
                    <a:pt x="1665141" y="103871"/>
                  </a:cubicBezTo>
                  <a:cubicBezTo>
                    <a:pt x="1642841" y="68606"/>
                    <a:pt x="1623579" y="28371"/>
                    <a:pt x="1586504" y="5596"/>
                  </a:cubicBezTo>
                  <a:cubicBezTo>
                    <a:pt x="1577322" y="-63"/>
                    <a:pt x="1559441" y="-4549"/>
                    <a:pt x="1554401" y="8357"/>
                  </a:cubicBezTo>
                  <a:cubicBezTo>
                    <a:pt x="1554332" y="8495"/>
                    <a:pt x="1554401" y="8633"/>
                    <a:pt x="1554332" y="8771"/>
                  </a:cubicBezTo>
                  <a:cubicBezTo>
                    <a:pt x="1549844" y="7391"/>
                    <a:pt x="1543976" y="11669"/>
                    <a:pt x="1540662" y="15120"/>
                  </a:cubicBezTo>
                  <a:cubicBezTo>
                    <a:pt x="1516291" y="35893"/>
                    <a:pt x="1495855" y="60738"/>
                    <a:pt x="1474867" y="84755"/>
                  </a:cubicBezTo>
                  <a:cubicBezTo>
                    <a:pt x="1443937" y="119883"/>
                    <a:pt x="1413905" y="157426"/>
                    <a:pt x="1394160" y="200145"/>
                  </a:cubicBezTo>
                  <a:cubicBezTo>
                    <a:pt x="1378764" y="236860"/>
                    <a:pt x="1359226" y="300008"/>
                    <a:pt x="1413284" y="312775"/>
                  </a:cubicBezTo>
                  <a:cubicBezTo>
                    <a:pt x="1450979" y="318158"/>
                    <a:pt x="1470725" y="274818"/>
                    <a:pt x="1489020" y="248938"/>
                  </a:cubicBezTo>
                  <a:cubicBezTo>
                    <a:pt x="1497512" y="235342"/>
                    <a:pt x="1505728" y="221608"/>
                    <a:pt x="1514013" y="207875"/>
                  </a:cubicBezTo>
                  <a:cubicBezTo>
                    <a:pt x="1514703" y="225611"/>
                    <a:pt x="1515324" y="243348"/>
                    <a:pt x="1515877" y="261153"/>
                  </a:cubicBezTo>
                  <a:cubicBezTo>
                    <a:pt x="1519398" y="537138"/>
                    <a:pt x="1527959" y="812985"/>
                    <a:pt x="1547014" y="1088418"/>
                  </a:cubicBezTo>
                  <a:cubicBezTo>
                    <a:pt x="1554332" y="1183518"/>
                    <a:pt x="1561167" y="1278757"/>
                    <a:pt x="1570487" y="1373719"/>
                  </a:cubicBezTo>
                  <a:cubicBezTo>
                    <a:pt x="1579462" y="1434037"/>
                    <a:pt x="1581603" y="1494700"/>
                    <a:pt x="1581534" y="1555432"/>
                  </a:cubicBezTo>
                  <a:cubicBezTo>
                    <a:pt x="1516015" y="1530518"/>
                    <a:pt x="1448770" y="1490973"/>
                    <a:pt x="1406449" y="1467094"/>
                  </a:cubicBezTo>
                  <a:cubicBezTo>
                    <a:pt x="1338030" y="1429068"/>
                    <a:pt x="1271752" y="1386832"/>
                    <a:pt x="1210997" y="1337349"/>
                  </a:cubicBezTo>
                  <a:cubicBezTo>
                    <a:pt x="1157284" y="1289730"/>
                    <a:pt x="1103364" y="1242525"/>
                    <a:pt x="1059800" y="1185036"/>
                  </a:cubicBezTo>
                  <a:cubicBezTo>
                    <a:pt x="1014579" y="1137486"/>
                    <a:pt x="976607" y="1087106"/>
                    <a:pt x="942571" y="1031067"/>
                  </a:cubicBezTo>
                  <a:cubicBezTo>
                    <a:pt x="911020" y="985242"/>
                    <a:pt x="879123" y="939624"/>
                    <a:pt x="852888" y="890418"/>
                  </a:cubicBezTo>
                  <a:cubicBezTo>
                    <a:pt x="811188" y="816781"/>
                    <a:pt x="774045" y="742315"/>
                    <a:pt x="736970" y="666055"/>
                  </a:cubicBezTo>
                  <a:cubicBezTo>
                    <a:pt x="714740" y="617677"/>
                    <a:pt x="699068" y="566745"/>
                    <a:pt x="679598" y="517262"/>
                  </a:cubicBezTo>
                  <a:cubicBezTo>
                    <a:pt x="647150" y="441071"/>
                    <a:pt x="620224" y="362741"/>
                    <a:pt x="599996" y="282547"/>
                  </a:cubicBezTo>
                  <a:cubicBezTo>
                    <a:pt x="617946" y="290415"/>
                    <a:pt x="636794" y="296212"/>
                    <a:pt x="655365" y="302492"/>
                  </a:cubicBezTo>
                  <a:cubicBezTo>
                    <a:pt x="682843" y="311188"/>
                    <a:pt x="706110" y="330650"/>
                    <a:pt x="735313" y="335757"/>
                  </a:cubicBezTo>
                  <a:cubicBezTo>
                    <a:pt x="763067" y="340519"/>
                    <a:pt x="804698" y="323748"/>
                    <a:pt x="790614" y="289518"/>
                  </a:cubicBezTo>
                  <a:cubicBezTo>
                    <a:pt x="779361" y="262464"/>
                    <a:pt x="752850" y="245487"/>
                    <a:pt x="732276" y="225887"/>
                  </a:cubicBezTo>
                  <a:cubicBezTo>
                    <a:pt x="700587" y="195866"/>
                    <a:pt x="663995" y="171298"/>
                    <a:pt x="625333" y="151146"/>
                  </a:cubicBezTo>
                  <a:cubicBezTo>
                    <a:pt x="581355" y="128578"/>
                    <a:pt x="542002" y="118295"/>
                    <a:pt x="506447" y="160463"/>
                  </a:cubicBezTo>
                  <a:cubicBezTo>
                    <a:pt x="505411" y="161084"/>
                    <a:pt x="504790" y="161981"/>
                    <a:pt x="504376" y="162947"/>
                  </a:cubicBezTo>
                  <a:cubicBezTo>
                    <a:pt x="502995" y="163913"/>
                    <a:pt x="501752" y="164948"/>
                    <a:pt x="500509" y="165984"/>
                  </a:cubicBezTo>
                  <a:cubicBezTo>
                    <a:pt x="458326" y="202906"/>
                    <a:pt x="442171" y="258945"/>
                    <a:pt x="416626" y="307116"/>
                  </a:cubicBezTo>
                  <a:cubicBezTo>
                    <a:pt x="401783" y="338724"/>
                    <a:pt x="357873" y="408911"/>
                    <a:pt x="413657" y="422921"/>
                  </a:cubicBezTo>
                  <a:cubicBezTo>
                    <a:pt x="453286" y="426509"/>
                    <a:pt x="493260" y="368676"/>
                    <a:pt x="519840" y="326578"/>
                  </a:cubicBezTo>
                  <a:cubicBezTo>
                    <a:pt x="525571" y="367848"/>
                    <a:pt x="537377" y="408152"/>
                    <a:pt x="545730" y="448939"/>
                  </a:cubicBezTo>
                  <a:cubicBezTo>
                    <a:pt x="556846" y="510223"/>
                    <a:pt x="569687" y="574543"/>
                    <a:pt x="591711" y="633550"/>
                  </a:cubicBezTo>
                  <a:cubicBezTo>
                    <a:pt x="613735" y="695524"/>
                    <a:pt x="648738" y="751563"/>
                    <a:pt x="681462" y="808223"/>
                  </a:cubicBezTo>
                  <a:cubicBezTo>
                    <a:pt x="711081" y="865435"/>
                    <a:pt x="743943" y="920715"/>
                    <a:pt x="779430" y="974545"/>
                  </a:cubicBezTo>
                  <a:cubicBezTo>
                    <a:pt x="813881" y="1028376"/>
                    <a:pt x="843982" y="1085105"/>
                    <a:pt x="884646" y="1134726"/>
                  </a:cubicBezTo>
                  <a:cubicBezTo>
                    <a:pt x="910398" y="1166541"/>
                    <a:pt x="932974" y="1200702"/>
                    <a:pt x="958036" y="1233070"/>
                  </a:cubicBezTo>
                  <a:cubicBezTo>
                    <a:pt x="983857" y="1264885"/>
                    <a:pt x="1012646" y="1294078"/>
                    <a:pt x="1040607" y="1323961"/>
                  </a:cubicBezTo>
                  <a:cubicBezTo>
                    <a:pt x="1068499" y="1357087"/>
                    <a:pt x="1103088" y="1382691"/>
                    <a:pt x="1137332" y="1408709"/>
                  </a:cubicBezTo>
                  <a:cubicBezTo>
                    <a:pt x="1171506" y="1435831"/>
                    <a:pt x="1204646" y="1464334"/>
                    <a:pt x="1241375" y="1488006"/>
                  </a:cubicBezTo>
                  <a:cubicBezTo>
                    <a:pt x="1294328" y="1524445"/>
                    <a:pt x="1348317" y="1559089"/>
                    <a:pt x="1405551" y="1588558"/>
                  </a:cubicBezTo>
                  <a:cubicBezTo>
                    <a:pt x="1419014" y="1597116"/>
                    <a:pt x="1432960" y="1604707"/>
                    <a:pt x="1447251" y="1611747"/>
                  </a:cubicBezTo>
                  <a:cubicBezTo>
                    <a:pt x="1427575" y="1612230"/>
                    <a:pt x="1407830" y="1612782"/>
                    <a:pt x="1388153" y="1613748"/>
                  </a:cubicBezTo>
                  <a:cubicBezTo>
                    <a:pt x="1326777" y="1613748"/>
                    <a:pt x="1265608" y="1617061"/>
                    <a:pt x="1204369" y="1620166"/>
                  </a:cubicBezTo>
                  <a:cubicBezTo>
                    <a:pt x="1156594" y="1621132"/>
                    <a:pt x="1108818" y="1621754"/>
                    <a:pt x="1061112" y="1625687"/>
                  </a:cubicBezTo>
                  <a:cubicBezTo>
                    <a:pt x="972120" y="1635970"/>
                    <a:pt x="882368" y="1636246"/>
                    <a:pt x="792755" y="1637972"/>
                  </a:cubicBezTo>
                  <a:cubicBezTo>
                    <a:pt x="714947" y="1639835"/>
                    <a:pt x="637139" y="1635004"/>
                    <a:pt x="559331" y="1638110"/>
                  </a:cubicBezTo>
                  <a:cubicBezTo>
                    <a:pt x="488566" y="1640456"/>
                    <a:pt x="418421" y="1650877"/>
                    <a:pt x="347793" y="1654880"/>
                  </a:cubicBezTo>
                  <a:cubicBezTo>
                    <a:pt x="310374" y="1657433"/>
                    <a:pt x="272954" y="1658745"/>
                    <a:pt x="235466" y="1658883"/>
                  </a:cubicBezTo>
                  <a:cubicBezTo>
                    <a:pt x="225386" y="1659504"/>
                    <a:pt x="215168" y="1659228"/>
                    <a:pt x="204881" y="1658883"/>
                  </a:cubicBezTo>
                  <a:cubicBezTo>
                    <a:pt x="261632" y="1630518"/>
                    <a:pt x="333640" y="1584417"/>
                    <a:pt x="298568" y="1532036"/>
                  </a:cubicBezTo>
                  <a:cubicBezTo>
                    <a:pt x="273231" y="1508779"/>
                    <a:pt x="220415" y="1543423"/>
                    <a:pt x="193628" y="1554051"/>
                  </a:cubicBezTo>
                  <a:cubicBezTo>
                    <a:pt x="144679" y="1576205"/>
                    <a:pt x="98215" y="1603051"/>
                    <a:pt x="53753" y="1633210"/>
                  </a:cubicBezTo>
                  <a:cubicBezTo>
                    <a:pt x="25723" y="1650946"/>
                    <a:pt x="-12939" y="1684211"/>
                    <a:pt x="4252" y="1720857"/>
                  </a:cubicBezTo>
                  <a:cubicBezTo>
                    <a:pt x="12813" y="1732313"/>
                    <a:pt x="25447" y="1740733"/>
                    <a:pt x="36631" y="1749774"/>
                  </a:cubicBezTo>
                  <a:cubicBezTo>
                    <a:pt x="71427" y="1772548"/>
                    <a:pt x="97248" y="1805674"/>
                    <a:pt x="130733" y="1830036"/>
                  </a:cubicBezTo>
                  <a:cubicBezTo>
                    <a:pt x="165321" y="1852052"/>
                    <a:pt x="203155" y="1869926"/>
                    <a:pt x="241058" y="1885247"/>
                  </a:cubicBezTo>
                  <a:cubicBezTo>
                    <a:pt x="290629" y="1899119"/>
                    <a:pt x="330672" y="1872341"/>
                    <a:pt x="298844" y="1821479"/>
                  </a:cubicBezTo>
                  <a:cubicBezTo>
                    <a:pt x="295047" y="1815750"/>
                    <a:pt x="290421" y="1811748"/>
                    <a:pt x="284691" y="1808159"/>
                  </a:cubicBezTo>
                  <a:cubicBezTo>
                    <a:pt x="261011" y="1793597"/>
                    <a:pt x="238089" y="1777724"/>
                    <a:pt x="214202" y="1763438"/>
                  </a:cubicBezTo>
                  <a:cubicBezTo>
                    <a:pt x="222970" y="1763645"/>
                    <a:pt x="230357" y="1763714"/>
                    <a:pt x="234568" y="1764059"/>
                  </a:cubicBezTo>
                  <a:cubicBezTo>
                    <a:pt x="297187" y="1767165"/>
                    <a:pt x="359185" y="1759021"/>
                    <a:pt x="421390" y="1753776"/>
                  </a:cubicBezTo>
                  <a:cubicBezTo>
                    <a:pt x="484423" y="1749635"/>
                    <a:pt x="548147" y="1747151"/>
                    <a:pt x="611387" y="1745978"/>
                  </a:cubicBezTo>
                  <a:cubicBezTo>
                    <a:pt x="689333" y="1743010"/>
                    <a:pt x="766727" y="1755295"/>
                    <a:pt x="844672" y="1754328"/>
                  </a:cubicBezTo>
                  <a:cubicBezTo>
                    <a:pt x="998424" y="1753914"/>
                    <a:pt x="1151830" y="1764749"/>
                    <a:pt x="1305582" y="1765095"/>
                  </a:cubicBezTo>
                  <a:cubicBezTo>
                    <a:pt x="1398164" y="1765578"/>
                    <a:pt x="1490608" y="1750671"/>
                    <a:pt x="1583260" y="1755640"/>
                  </a:cubicBezTo>
                  <a:cubicBezTo>
                    <a:pt x="1587126" y="1755571"/>
                    <a:pt x="1590232" y="1754397"/>
                    <a:pt x="1592580" y="1752603"/>
                  </a:cubicBezTo>
                  <a:cubicBezTo>
                    <a:pt x="1592442" y="1756054"/>
                    <a:pt x="1592718" y="1759573"/>
                    <a:pt x="1592442" y="1762955"/>
                  </a:cubicBezTo>
                  <a:cubicBezTo>
                    <a:pt x="1598103" y="1892562"/>
                    <a:pt x="1601003" y="2022239"/>
                    <a:pt x="1604040" y="2151915"/>
                  </a:cubicBezTo>
                  <a:cubicBezTo>
                    <a:pt x="1604109" y="2268203"/>
                    <a:pt x="1604040" y="2384559"/>
                    <a:pt x="1609080" y="2500709"/>
                  </a:cubicBezTo>
                  <a:cubicBezTo>
                    <a:pt x="1609080" y="2500640"/>
                    <a:pt x="1609080" y="2500502"/>
                    <a:pt x="1609080" y="2500433"/>
                  </a:cubicBezTo>
                  <a:lnTo>
                    <a:pt x="1609080" y="2500364"/>
                  </a:lnTo>
                  <a:cubicBezTo>
                    <a:pt x="1623095" y="2659992"/>
                    <a:pt x="1632623" y="2821070"/>
                    <a:pt x="1645326" y="2981181"/>
                  </a:cubicBezTo>
                  <a:cubicBezTo>
                    <a:pt x="1648364" y="3033562"/>
                    <a:pt x="1653197" y="3090429"/>
                    <a:pt x="1656718" y="3143708"/>
                  </a:cubicBezTo>
                  <a:cubicBezTo>
                    <a:pt x="1658375" y="3169104"/>
                    <a:pt x="1659894" y="3196779"/>
                    <a:pt x="1661343" y="3224039"/>
                  </a:cubicBezTo>
                  <a:cubicBezTo>
                    <a:pt x="1631725" y="3189118"/>
                    <a:pt x="1591613" y="3154474"/>
                    <a:pt x="1567035" y="3158269"/>
                  </a:cubicBezTo>
                  <a:cubicBezTo>
                    <a:pt x="1501240" y="3189532"/>
                    <a:pt x="1569590" y="3286151"/>
                    <a:pt x="1600105" y="3323143"/>
                  </a:cubicBezTo>
                  <a:cubicBezTo>
                    <a:pt x="1624821" y="3351645"/>
                    <a:pt x="1655268" y="3374143"/>
                    <a:pt x="1684679" y="3397470"/>
                  </a:cubicBezTo>
                  <a:cubicBezTo>
                    <a:pt x="1709947" y="3417622"/>
                    <a:pt x="1734249" y="3440465"/>
                    <a:pt x="1765939" y="3449920"/>
                  </a:cubicBezTo>
                  <a:cubicBezTo>
                    <a:pt x="1794728" y="3456338"/>
                    <a:pt x="1811505" y="3424040"/>
                    <a:pt x="1822896" y="3402922"/>
                  </a:cubicBezTo>
                  <a:cubicBezTo>
                    <a:pt x="1834978" y="3380286"/>
                    <a:pt x="1846853" y="3357511"/>
                    <a:pt x="1858176" y="3334461"/>
                  </a:cubicBezTo>
                  <a:cubicBezTo>
                    <a:pt x="1871776" y="3302231"/>
                    <a:pt x="1940195" y="3176834"/>
                    <a:pt x="1892903" y="3158821"/>
                  </a:cubicBezTo>
                  <a:cubicBezTo>
                    <a:pt x="1852445" y="3149021"/>
                    <a:pt x="1828074" y="3197124"/>
                    <a:pt x="1810814" y="3226041"/>
                  </a:cubicBezTo>
                  <a:cubicBezTo>
                    <a:pt x="1809088" y="3170347"/>
                    <a:pt x="1807500" y="3114653"/>
                    <a:pt x="1805774" y="3059028"/>
                  </a:cubicBezTo>
                  <a:cubicBezTo>
                    <a:pt x="1798042" y="2895673"/>
                    <a:pt x="1804256" y="2731559"/>
                    <a:pt x="1783268" y="2569032"/>
                  </a:cubicBezTo>
                  <a:cubicBezTo>
                    <a:pt x="1774707" y="2487666"/>
                    <a:pt x="1765455" y="2406437"/>
                    <a:pt x="1756204" y="2325139"/>
                  </a:cubicBezTo>
                  <a:cubicBezTo>
                    <a:pt x="1748886" y="2260473"/>
                    <a:pt x="1746884" y="2195324"/>
                    <a:pt x="1738875" y="2130728"/>
                  </a:cubicBezTo>
                  <a:cubicBezTo>
                    <a:pt x="1720510" y="2020789"/>
                    <a:pt x="1718577" y="1909540"/>
                    <a:pt x="1715471" y="1798428"/>
                  </a:cubicBezTo>
                  <a:cubicBezTo>
                    <a:pt x="1714297" y="1784694"/>
                    <a:pt x="1715125" y="1770201"/>
                    <a:pt x="1711950" y="1756813"/>
                  </a:cubicBezTo>
                  <a:cubicBezTo>
                    <a:pt x="1712433" y="1756813"/>
                    <a:pt x="1712985" y="1756744"/>
                    <a:pt x="1713468" y="1756537"/>
                  </a:cubicBezTo>
                  <a:cubicBezTo>
                    <a:pt x="1715402" y="1756882"/>
                    <a:pt x="1719889" y="1757710"/>
                    <a:pt x="1719406" y="1754535"/>
                  </a:cubicBezTo>
                  <a:cubicBezTo>
                    <a:pt x="1801632" y="1734245"/>
                    <a:pt x="1887379" y="1745288"/>
                    <a:pt x="1971125" y="1740043"/>
                  </a:cubicBezTo>
                  <a:cubicBezTo>
                    <a:pt x="2030982" y="1738179"/>
                    <a:pt x="2090770" y="1732934"/>
                    <a:pt x="2150697" y="1731623"/>
                  </a:cubicBezTo>
                  <a:cubicBezTo>
                    <a:pt x="2240656" y="1734867"/>
                    <a:pt x="2330891" y="1736454"/>
                    <a:pt x="2420850" y="1733072"/>
                  </a:cubicBezTo>
                  <a:cubicBezTo>
                    <a:pt x="2554510" y="1729967"/>
                    <a:pt x="2688240" y="1727344"/>
                    <a:pt x="2821901" y="1722030"/>
                  </a:cubicBezTo>
                  <a:cubicBezTo>
                    <a:pt x="2912343" y="1718856"/>
                    <a:pt x="3002716" y="1710574"/>
                    <a:pt x="3093158" y="1714646"/>
                  </a:cubicBezTo>
                  <a:cubicBezTo>
                    <a:pt x="3092054" y="1715336"/>
                    <a:pt x="3090949" y="1716026"/>
                    <a:pt x="3089775" y="1716647"/>
                  </a:cubicBezTo>
                  <a:cubicBezTo>
                    <a:pt x="3058017" y="1737765"/>
                    <a:pt x="3026328" y="1759711"/>
                    <a:pt x="3000093" y="1787593"/>
                  </a:cubicBezTo>
                  <a:cubicBezTo>
                    <a:pt x="2977172" y="1810160"/>
                    <a:pt x="2993603" y="1853777"/>
                    <a:pt x="3024878" y="1857780"/>
                  </a:cubicBezTo>
                  <a:cubicBezTo>
                    <a:pt x="3069340" y="1860471"/>
                    <a:pt x="3110349" y="1805605"/>
                    <a:pt x="3140658" y="1777655"/>
                  </a:cubicBezTo>
                  <a:cubicBezTo>
                    <a:pt x="3160955" y="1757572"/>
                    <a:pt x="3183393" y="1739974"/>
                    <a:pt x="3203484" y="1719753"/>
                  </a:cubicBezTo>
                  <a:cubicBezTo>
                    <a:pt x="3235726" y="1684349"/>
                    <a:pt x="3269417" y="1649911"/>
                    <a:pt x="3300761" y="1613817"/>
                  </a:cubicBezTo>
                  <a:cubicBezTo>
                    <a:pt x="3313740" y="1586350"/>
                    <a:pt x="3266172" y="1569648"/>
                    <a:pt x="3247945" y="15585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6"/>
            <p:cNvSpPr/>
            <p:nvPr/>
          </p:nvSpPr>
          <p:spPr>
            <a:xfrm rot="-587529">
              <a:off x="127940" y="4226972"/>
              <a:ext cx="732090" cy="37145"/>
            </a:xfrm>
            <a:custGeom>
              <a:rect b="b" l="l" r="r" t="t"/>
              <a:pathLst>
                <a:path extrusionOk="0" h="74259" w="1464820">
                  <a:moveTo>
                    <a:pt x="82713" y="73160"/>
                  </a:moveTo>
                  <a:cubicBezTo>
                    <a:pt x="66075" y="71573"/>
                    <a:pt x="-16773" y="73160"/>
                    <a:pt x="3042" y="53836"/>
                  </a:cubicBezTo>
                  <a:cubicBezTo>
                    <a:pt x="31693" y="47349"/>
                    <a:pt x="62347" y="53008"/>
                    <a:pt x="91689" y="51214"/>
                  </a:cubicBezTo>
                  <a:cubicBezTo>
                    <a:pt x="129177" y="51076"/>
                    <a:pt x="166597" y="49765"/>
                    <a:pt x="204016" y="47211"/>
                  </a:cubicBezTo>
                  <a:cubicBezTo>
                    <a:pt x="274644" y="43208"/>
                    <a:pt x="344788" y="32787"/>
                    <a:pt x="415554" y="30441"/>
                  </a:cubicBezTo>
                  <a:cubicBezTo>
                    <a:pt x="493362" y="27335"/>
                    <a:pt x="571170" y="32166"/>
                    <a:pt x="648977" y="30303"/>
                  </a:cubicBezTo>
                  <a:cubicBezTo>
                    <a:pt x="738591" y="28577"/>
                    <a:pt x="828343" y="28301"/>
                    <a:pt x="917335" y="18018"/>
                  </a:cubicBezTo>
                  <a:cubicBezTo>
                    <a:pt x="965041" y="14085"/>
                    <a:pt x="1012817" y="13464"/>
                    <a:pt x="1060592" y="12497"/>
                  </a:cubicBezTo>
                  <a:cubicBezTo>
                    <a:pt x="1121830" y="9392"/>
                    <a:pt x="1183000" y="6079"/>
                    <a:pt x="1244376" y="6079"/>
                  </a:cubicBezTo>
                  <a:cubicBezTo>
                    <a:pt x="1289873" y="3733"/>
                    <a:pt x="1335439" y="3940"/>
                    <a:pt x="1380937" y="1386"/>
                  </a:cubicBezTo>
                  <a:cubicBezTo>
                    <a:pt x="1397920" y="765"/>
                    <a:pt x="1414835" y="351"/>
                    <a:pt x="1431819" y="282"/>
                  </a:cubicBezTo>
                  <a:cubicBezTo>
                    <a:pt x="1444453" y="-63"/>
                    <a:pt x="1464406" y="-2341"/>
                    <a:pt x="1464820" y="15189"/>
                  </a:cubicBezTo>
                  <a:cubicBezTo>
                    <a:pt x="1464889" y="23333"/>
                    <a:pt x="1457985" y="30027"/>
                    <a:pt x="1449907" y="30096"/>
                  </a:cubicBezTo>
                  <a:cubicBezTo>
                    <a:pt x="1434304" y="30717"/>
                    <a:pt x="1418701" y="30165"/>
                    <a:pt x="1403098" y="30717"/>
                  </a:cubicBezTo>
                  <a:cubicBezTo>
                    <a:pt x="1358015" y="32649"/>
                    <a:pt x="1312932" y="33615"/>
                    <a:pt x="1267850" y="34996"/>
                  </a:cubicBezTo>
                  <a:cubicBezTo>
                    <a:pt x="1206197" y="37480"/>
                    <a:pt x="1144406" y="36376"/>
                    <a:pt x="1082823" y="41345"/>
                  </a:cubicBezTo>
                  <a:cubicBezTo>
                    <a:pt x="1005360" y="42863"/>
                    <a:pt x="927898" y="45003"/>
                    <a:pt x="850780" y="53284"/>
                  </a:cubicBezTo>
                  <a:cubicBezTo>
                    <a:pt x="851402" y="53215"/>
                    <a:pt x="852092" y="53215"/>
                    <a:pt x="852783" y="53146"/>
                  </a:cubicBezTo>
                  <a:cubicBezTo>
                    <a:pt x="706280" y="63291"/>
                    <a:pt x="559364" y="55838"/>
                    <a:pt x="412723" y="57632"/>
                  </a:cubicBezTo>
                  <a:cubicBezTo>
                    <a:pt x="302605" y="62256"/>
                    <a:pt x="193177" y="78612"/>
                    <a:pt x="82713" y="731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6"/>
            <p:cNvSpPr/>
            <p:nvPr/>
          </p:nvSpPr>
          <p:spPr>
            <a:xfrm rot="-587529">
              <a:off x="740690" y="3434156"/>
              <a:ext cx="49299" cy="749968"/>
            </a:xfrm>
            <a:custGeom>
              <a:rect b="b" l="l" r="r" t="t"/>
              <a:pathLst>
                <a:path extrusionOk="0" h="1499299" w="98642">
                  <a:moveTo>
                    <a:pt x="69063" y="1485699"/>
                  </a:moveTo>
                  <a:cubicBezTo>
                    <a:pt x="70443" y="1404125"/>
                    <a:pt x="70789" y="1322551"/>
                    <a:pt x="58707" y="1241598"/>
                  </a:cubicBezTo>
                  <a:cubicBezTo>
                    <a:pt x="49386" y="1146636"/>
                    <a:pt x="42551" y="1051397"/>
                    <a:pt x="35233" y="956296"/>
                  </a:cubicBezTo>
                  <a:cubicBezTo>
                    <a:pt x="16178" y="680864"/>
                    <a:pt x="7617" y="405017"/>
                    <a:pt x="4096" y="129032"/>
                  </a:cubicBezTo>
                  <a:cubicBezTo>
                    <a:pt x="3130" y="97217"/>
                    <a:pt x="1818" y="65471"/>
                    <a:pt x="575" y="33656"/>
                  </a:cubicBezTo>
                  <a:cubicBezTo>
                    <a:pt x="506" y="24408"/>
                    <a:pt x="-1841" y="14539"/>
                    <a:pt x="3475" y="6257"/>
                  </a:cubicBezTo>
                  <a:cubicBezTo>
                    <a:pt x="7341" y="-782"/>
                    <a:pt x="17973" y="-2231"/>
                    <a:pt x="23496" y="3704"/>
                  </a:cubicBezTo>
                  <a:cubicBezTo>
                    <a:pt x="30884" y="10812"/>
                    <a:pt x="30331" y="21026"/>
                    <a:pt x="30538" y="30481"/>
                  </a:cubicBezTo>
                  <a:cubicBezTo>
                    <a:pt x="31367" y="53669"/>
                    <a:pt x="32195" y="76927"/>
                    <a:pt x="33162" y="100184"/>
                  </a:cubicBezTo>
                  <a:cubicBezTo>
                    <a:pt x="38823" y="418337"/>
                    <a:pt x="46210" y="736903"/>
                    <a:pt x="72584" y="1054089"/>
                  </a:cubicBezTo>
                  <a:cubicBezTo>
                    <a:pt x="78728" y="1149879"/>
                    <a:pt x="89705" y="1245187"/>
                    <a:pt x="97852" y="1340771"/>
                  </a:cubicBezTo>
                  <a:cubicBezTo>
                    <a:pt x="99716" y="1389080"/>
                    <a:pt x="97852" y="1437458"/>
                    <a:pt x="96678" y="1485768"/>
                  </a:cubicBezTo>
                  <a:cubicBezTo>
                    <a:pt x="96057" y="1503090"/>
                    <a:pt x="69960" y="1504539"/>
                    <a:pt x="69063" y="1485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6"/>
            <p:cNvSpPr/>
            <p:nvPr/>
          </p:nvSpPr>
          <p:spPr>
            <a:xfrm rot="-587529">
              <a:off x="679646" y="3443364"/>
              <a:ext cx="3256" cy="4013"/>
            </a:xfrm>
            <a:custGeom>
              <a:rect b="b" l="l" r="r" t="t"/>
              <a:pathLst>
                <a:path extrusionOk="0" h="8023" w="6515">
                  <a:moveTo>
                    <a:pt x="1367" y="7958"/>
                  </a:moveTo>
                  <a:cubicBezTo>
                    <a:pt x="-220" y="7544"/>
                    <a:pt x="-359" y="5612"/>
                    <a:pt x="608" y="4576"/>
                  </a:cubicBezTo>
                  <a:cubicBezTo>
                    <a:pt x="746" y="3748"/>
                    <a:pt x="953" y="2782"/>
                    <a:pt x="1160" y="1954"/>
                  </a:cubicBezTo>
                  <a:cubicBezTo>
                    <a:pt x="2334" y="-2118"/>
                    <a:pt x="8410" y="919"/>
                    <a:pt x="5924" y="4300"/>
                  </a:cubicBezTo>
                  <a:cubicBezTo>
                    <a:pt x="4543" y="5405"/>
                    <a:pt x="3232" y="8510"/>
                    <a:pt x="1367" y="79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6"/>
            <p:cNvSpPr/>
            <p:nvPr/>
          </p:nvSpPr>
          <p:spPr>
            <a:xfrm rot="-587529">
              <a:off x="779179" y="3367062"/>
              <a:ext cx="769911" cy="753419"/>
            </a:xfrm>
            <a:custGeom>
              <a:rect b="b" l="l" r="r" t="t"/>
              <a:pathLst>
                <a:path extrusionOk="0" h="1506199" w="1540496">
                  <a:moveTo>
                    <a:pt x="880536" y="1505956"/>
                  </a:moveTo>
                  <a:cubicBezTo>
                    <a:pt x="782430" y="1500573"/>
                    <a:pt x="684117" y="1505059"/>
                    <a:pt x="585874" y="1504092"/>
                  </a:cubicBezTo>
                  <a:cubicBezTo>
                    <a:pt x="537201" y="1504506"/>
                    <a:pt x="488528" y="1501953"/>
                    <a:pt x="439924" y="1499054"/>
                  </a:cubicBezTo>
                  <a:cubicBezTo>
                    <a:pt x="390837" y="1496777"/>
                    <a:pt x="341542" y="1498640"/>
                    <a:pt x="292524" y="1494775"/>
                  </a:cubicBezTo>
                  <a:cubicBezTo>
                    <a:pt x="259385" y="1492360"/>
                    <a:pt x="226108" y="1493188"/>
                    <a:pt x="192900" y="1493809"/>
                  </a:cubicBezTo>
                  <a:cubicBezTo>
                    <a:pt x="165560" y="1491256"/>
                    <a:pt x="102043" y="1505473"/>
                    <a:pt x="104460" y="1462684"/>
                  </a:cubicBezTo>
                  <a:cubicBezTo>
                    <a:pt x="105357" y="1202504"/>
                    <a:pt x="68697" y="944807"/>
                    <a:pt x="50057" y="685800"/>
                  </a:cubicBezTo>
                  <a:cubicBezTo>
                    <a:pt x="43429" y="608781"/>
                    <a:pt x="41703" y="531279"/>
                    <a:pt x="34316" y="454329"/>
                  </a:cubicBezTo>
                  <a:cubicBezTo>
                    <a:pt x="22993" y="333693"/>
                    <a:pt x="8633" y="213403"/>
                    <a:pt x="1591" y="92491"/>
                  </a:cubicBezTo>
                  <a:cubicBezTo>
                    <a:pt x="2350" y="63160"/>
                    <a:pt x="-2690" y="30517"/>
                    <a:pt x="2074" y="2152"/>
                  </a:cubicBezTo>
                  <a:cubicBezTo>
                    <a:pt x="12361" y="-7026"/>
                    <a:pt x="13811" y="15748"/>
                    <a:pt x="15122" y="21821"/>
                  </a:cubicBezTo>
                  <a:cubicBezTo>
                    <a:pt x="33349" y="214024"/>
                    <a:pt x="64486" y="405467"/>
                    <a:pt x="73668" y="598567"/>
                  </a:cubicBezTo>
                  <a:cubicBezTo>
                    <a:pt x="91273" y="886560"/>
                    <a:pt x="135252" y="1173311"/>
                    <a:pt x="134561" y="1462201"/>
                  </a:cubicBezTo>
                  <a:cubicBezTo>
                    <a:pt x="175847" y="1466066"/>
                    <a:pt x="217409" y="1462132"/>
                    <a:pt x="258833" y="1463029"/>
                  </a:cubicBezTo>
                  <a:cubicBezTo>
                    <a:pt x="348792" y="1467860"/>
                    <a:pt x="438888" y="1468067"/>
                    <a:pt x="528847" y="1473312"/>
                  </a:cubicBezTo>
                  <a:cubicBezTo>
                    <a:pt x="659263" y="1475107"/>
                    <a:pt x="789679" y="1471104"/>
                    <a:pt x="919957" y="1476487"/>
                  </a:cubicBezTo>
                  <a:cubicBezTo>
                    <a:pt x="1016613" y="1474900"/>
                    <a:pt x="1113268" y="1476004"/>
                    <a:pt x="1209855" y="1472898"/>
                  </a:cubicBezTo>
                  <a:cubicBezTo>
                    <a:pt x="1315141" y="1469172"/>
                    <a:pt x="1420426" y="1465583"/>
                    <a:pt x="1525712" y="1470276"/>
                  </a:cubicBezTo>
                  <a:cubicBezTo>
                    <a:pt x="1544974" y="1470621"/>
                    <a:pt x="1545871" y="1499883"/>
                    <a:pt x="1525712" y="1500366"/>
                  </a:cubicBezTo>
                  <a:cubicBezTo>
                    <a:pt x="1406756" y="1494707"/>
                    <a:pt x="1287801" y="1501056"/>
                    <a:pt x="1168846" y="1503885"/>
                  </a:cubicBezTo>
                  <a:cubicBezTo>
                    <a:pt x="1072811" y="1505611"/>
                    <a:pt x="976639" y="1506715"/>
                    <a:pt x="880536" y="15059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6"/>
            <p:cNvSpPr/>
            <p:nvPr/>
          </p:nvSpPr>
          <p:spPr>
            <a:xfrm rot="-587529">
              <a:off x="135630" y="4281616"/>
              <a:ext cx="727539" cy="23865"/>
            </a:xfrm>
            <a:custGeom>
              <a:rect b="b" l="l" r="r" t="t"/>
              <a:pathLst>
                <a:path extrusionOk="0" h="47710" w="1455716">
                  <a:moveTo>
                    <a:pt x="1163252" y="47699"/>
                  </a:moveTo>
                  <a:cubicBezTo>
                    <a:pt x="1009500" y="47354"/>
                    <a:pt x="856094" y="36519"/>
                    <a:pt x="702342" y="36933"/>
                  </a:cubicBezTo>
                  <a:cubicBezTo>
                    <a:pt x="624397" y="37900"/>
                    <a:pt x="547003" y="25615"/>
                    <a:pt x="469057" y="28583"/>
                  </a:cubicBezTo>
                  <a:cubicBezTo>
                    <a:pt x="405817" y="29756"/>
                    <a:pt x="342093" y="32240"/>
                    <a:pt x="279060" y="36381"/>
                  </a:cubicBezTo>
                  <a:cubicBezTo>
                    <a:pt x="216855" y="41626"/>
                    <a:pt x="154857" y="49770"/>
                    <a:pt x="92238" y="46664"/>
                  </a:cubicBezTo>
                  <a:cubicBezTo>
                    <a:pt x="74150" y="45215"/>
                    <a:pt x="-344" y="48252"/>
                    <a:pt x="1" y="30377"/>
                  </a:cubicBezTo>
                  <a:cubicBezTo>
                    <a:pt x="1" y="26719"/>
                    <a:pt x="2625" y="22786"/>
                    <a:pt x="6353" y="22026"/>
                  </a:cubicBezTo>
                  <a:cubicBezTo>
                    <a:pt x="35764" y="22924"/>
                    <a:pt x="65382" y="24580"/>
                    <a:pt x="94931" y="23476"/>
                  </a:cubicBezTo>
                  <a:cubicBezTo>
                    <a:pt x="148575" y="24580"/>
                    <a:pt x="201735" y="18024"/>
                    <a:pt x="254965" y="12227"/>
                  </a:cubicBezTo>
                  <a:cubicBezTo>
                    <a:pt x="318481" y="6429"/>
                    <a:pt x="382274" y="3462"/>
                    <a:pt x="446067" y="1253"/>
                  </a:cubicBezTo>
                  <a:cubicBezTo>
                    <a:pt x="513450" y="-2680"/>
                    <a:pt x="580625" y="3600"/>
                    <a:pt x="647801" y="6982"/>
                  </a:cubicBezTo>
                  <a:cubicBezTo>
                    <a:pt x="786295" y="6912"/>
                    <a:pt x="924581" y="12503"/>
                    <a:pt x="1063006" y="15815"/>
                  </a:cubicBezTo>
                  <a:cubicBezTo>
                    <a:pt x="1122725" y="17817"/>
                    <a:pt x="1185068" y="19059"/>
                    <a:pt x="1244235" y="14711"/>
                  </a:cubicBezTo>
                  <a:cubicBezTo>
                    <a:pt x="1309892" y="12296"/>
                    <a:pt x="1375204" y="3669"/>
                    <a:pt x="1440929" y="8155"/>
                  </a:cubicBezTo>
                  <a:cubicBezTo>
                    <a:pt x="1459984" y="8500"/>
                    <a:pt x="1461296" y="37762"/>
                    <a:pt x="1440929" y="38245"/>
                  </a:cubicBezTo>
                  <a:cubicBezTo>
                    <a:pt x="1348278" y="33276"/>
                    <a:pt x="1255834" y="48183"/>
                    <a:pt x="1163252" y="47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6"/>
            <p:cNvSpPr/>
            <p:nvPr/>
          </p:nvSpPr>
          <p:spPr>
            <a:xfrm rot="-587529">
              <a:off x="922834" y="4220191"/>
              <a:ext cx="50851" cy="778299"/>
            </a:xfrm>
            <a:custGeom>
              <a:rect b="b" l="l" r="r" t="t"/>
              <a:pathLst>
                <a:path extrusionOk="0" h="1555937" w="101746">
                  <a:moveTo>
                    <a:pt x="74080" y="1548889"/>
                  </a:moveTo>
                  <a:cubicBezTo>
                    <a:pt x="69040" y="1538745"/>
                    <a:pt x="72354" y="1526322"/>
                    <a:pt x="70766" y="1515280"/>
                  </a:cubicBezTo>
                  <a:cubicBezTo>
                    <a:pt x="68764" y="1477598"/>
                    <a:pt x="66623" y="1436604"/>
                    <a:pt x="64276" y="1400304"/>
                  </a:cubicBezTo>
                  <a:cubicBezTo>
                    <a:pt x="60755" y="1347025"/>
                    <a:pt x="55922" y="1290158"/>
                    <a:pt x="52884" y="1237777"/>
                  </a:cubicBezTo>
                  <a:cubicBezTo>
                    <a:pt x="40181" y="1077666"/>
                    <a:pt x="30654" y="916588"/>
                    <a:pt x="16639" y="756960"/>
                  </a:cubicBezTo>
                  <a:lnTo>
                    <a:pt x="16639" y="757029"/>
                  </a:lnTo>
                  <a:cubicBezTo>
                    <a:pt x="16639" y="757098"/>
                    <a:pt x="16639" y="757236"/>
                    <a:pt x="16639" y="757305"/>
                  </a:cubicBezTo>
                  <a:cubicBezTo>
                    <a:pt x="11599" y="641155"/>
                    <a:pt x="11668" y="524799"/>
                    <a:pt x="11599" y="408511"/>
                  </a:cubicBezTo>
                  <a:cubicBezTo>
                    <a:pt x="8561" y="278835"/>
                    <a:pt x="5661" y="149158"/>
                    <a:pt x="0" y="19551"/>
                  </a:cubicBezTo>
                  <a:cubicBezTo>
                    <a:pt x="483" y="13409"/>
                    <a:pt x="-1036" y="6438"/>
                    <a:pt x="2140" y="1125"/>
                  </a:cubicBezTo>
                  <a:cubicBezTo>
                    <a:pt x="3176" y="-187"/>
                    <a:pt x="4971" y="-325"/>
                    <a:pt x="6283" y="572"/>
                  </a:cubicBezTo>
                  <a:cubicBezTo>
                    <a:pt x="7249" y="1262"/>
                    <a:pt x="8078" y="1953"/>
                    <a:pt x="8354" y="3126"/>
                  </a:cubicBezTo>
                  <a:cubicBezTo>
                    <a:pt x="11875" y="17688"/>
                    <a:pt x="12980" y="32733"/>
                    <a:pt x="15120" y="47501"/>
                  </a:cubicBezTo>
                  <a:cubicBezTo>
                    <a:pt x="40388" y="268897"/>
                    <a:pt x="36039" y="492155"/>
                    <a:pt x="43426" y="714517"/>
                  </a:cubicBezTo>
                  <a:cubicBezTo>
                    <a:pt x="45704" y="794158"/>
                    <a:pt x="58132" y="872695"/>
                    <a:pt x="61238" y="952199"/>
                  </a:cubicBezTo>
                  <a:cubicBezTo>
                    <a:pt x="71387" y="1094367"/>
                    <a:pt x="82779" y="1235913"/>
                    <a:pt x="92720" y="1378012"/>
                  </a:cubicBezTo>
                  <a:cubicBezTo>
                    <a:pt x="95827" y="1423768"/>
                    <a:pt x="98313" y="1469524"/>
                    <a:pt x="100798" y="1515349"/>
                  </a:cubicBezTo>
                  <a:cubicBezTo>
                    <a:pt x="100453" y="1526460"/>
                    <a:pt x="104112" y="1538675"/>
                    <a:pt x="99003" y="1548958"/>
                  </a:cubicBezTo>
                  <a:cubicBezTo>
                    <a:pt x="94032" y="1558137"/>
                    <a:pt x="79189" y="1558413"/>
                    <a:pt x="74080" y="1548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6"/>
            <p:cNvSpPr/>
            <p:nvPr/>
          </p:nvSpPr>
          <p:spPr>
            <a:xfrm rot="-587529">
              <a:off x="974031" y="4212449"/>
              <a:ext cx="57589" cy="771224"/>
            </a:xfrm>
            <a:custGeom>
              <a:rect b="b" l="l" r="r" t="t"/>
              <a:pathLst>
                <a:path extrusionOk="0" h="1541793" w="115229">
                  <a:moveTo>
                    <a:pt x="85336" y="1527013"/>
                  </a:moveTo>
                  <a:cubicBezTo>
                    <a:pt x="77810" y="1331429"/>
                    <a:pt x="75601" y="1135638"/>
                    <a:pt x="68283" y="940053"/>
                  </a:cubicBezTo>
                  <a:cubicBezTo>
                    <a:pt x="52887" y="761032"/>
                    <a:pt x="28033" y="582702"/>
                    <a:pt x="17470" y="403336"/>
                  </a:cubicBezTo>
                  <a:cubicBezTo>
                    <a:pt x="12430" y="354888"/>
                    <a:pt x="4904" y="306648"/>
                    <a:pt x="2281" y="257993"/>
                  </a:cubicBezTo>
                  <a:cubicBezTo>
                    <a:pt x="-1516" y="182769"/>
                    <a:pt x="210" y="107475"/>
                    <a:pt x="1867" y="32181"/>
                  </a:cubicBezTo>
                  <a:cubicBezTo>
                    <a:pt x="3040" y="22105"/>
                    <a:pt x="486" y="10718"/>
                    <a:pt x="4835" y="1470"/>
                  </a:cubicBezTo>
                  <a:cubicBezTo>
                    <a:pt x="7459" y="-1152"/>
                    <a:pt x="11463" y="-48"/>
                    <a:pt x="12982" y="3058"/>
                  </a:cubicBezTo>
                  <a:cubicBezTo>
                    <a:pt x="18436" y="18241"/>
                    <a:pt x="16986" y="35218"/>
                    <a:pt x="18367" y="51229"/>
                  </a:cubicBezTo>
                  <a:cubicBezTo>
                    <a:pt x="21474" y="162341"/>
                    <a:pt x="23407" y="273590"/>
                    <a:pt x="41772" y="383529"/>
                  </a:cubicBezTo>
                  <a:cubicBezTo>
                    <a:pt x="49780" y="448125"/>
                    <a:pt x="51782" y="513274"/>
                    <a:pt x="59101" y="577940"/>
                  </a:cubicBezTo>
                  <a:cubicBezTo>
                    <a:pt x="68352" y="659238"/>
                    <a:pt x="77603" y="740467"/>
                    <a:pt x="86164" y="821833"/>
                  </a:cubicBezTo>
                  <a:cubicBezTo>
                    <a:pt x="107152" y="984360"/>
                    <a:pt x="100939" y="1148474"/>
                    <a:pt x="108671" y="1311829"/>
                  </a:cubicBezTo>
                  <a:cubicBezTo>
                    <a:pt x="110949" y="1383534"/>
                    <a:pt x="112813" y="1455239"/>
                    <a:pt x="115230" y="1526944"/>
                  </a:cubicBezTo>
                  <a:cubicBezTo>
                    <a:pt x="115161" y="1545646"/>
                    <a:pt x="86233" y="1547786"/>
                    <a:pt x="85336" y="1527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6"/>
            <p:cNvSpPr/>
            <p:nvPr/>
          </p:nvSpPr>
          <p:spPr>
            <a:xfrm rot="-587529">
              <a:off x="904278" y="4130237"/>
              <a:ext cx="709469" cy="36946"/>
            </a:xfrm>
            <a:custGeom>
              <a:rect b="b" l="l" r="r" t="t"/>
              <a:pathLst>
                <a:path extrusionOk="0" h="73861" w="1419559">
                  <a:moveTo>
                    <a:pt x="6634" y="73502"/>
                  </a:moveTo>
                  <a:cubicBezTo>
                    <a:pt x="3596" y="74607"/>
                    <a:pt x="-615" y="72467"/>
                    <a:pt x="75" y="68809"/>
                  </a:cubicBezTo>
                  <a:cubicBezTo>
                    <a:pt x="1870" y="59976"/>
                    <a:pt x="12088" y="56525"/>
                    <a:pt x="19406" y="53143"/>
                  </a:cubicBezTo>
                  <a:cubicBezTo>
                    <a:pt x="83337" y="29127"/>
                    <a:pt x="153482" y="33751"/>
                    <a:pt x="220588" y="31266"/>
                  </a:cubicBezTo>
                  <a:cubicBezTo>
                    <a:pt x="297153" y="29058"/>
                    <a:pt x="373511" y="20707"/>
                    <a:pt x="450076" y="19396"/>
                  </a:cubicBezTo>
                  <a:cubicBezTo>
                    <a:pt x="554740" y="23744"/>
                    <a:pt x="659612" y="21949"/>
                    <a:pt x="764276" y="19258"/>
                  </a:cubicBezTo>
                  <a:cubicBezTo>
                    <a:pt x="897385" y="14910"/>
                    <a:pt x="1030631" y="13737"/>
                    <a:pt x="1163602" y="6490"/>
                  </a:cubicBezTo>
                  <a:cubicBezTo>
                    <a:pt x="1223114" y="4558"/>
                    <a:pt x="1282695" y="-135"/>
                    <a:pt x="1342069" y="3"/>
                  </a:cubicBezTo>
                  <a:cubicBezTo>
                    <a:pt x="1362920" y="624"/>
                    <a:pt x="1383769" y="969"/>
                    <a:pt x="1404620" y="2349"/>
                  </a:cubicBezTo>
                  <a:cubicBezTo>
                    <a:pt x="1408693" y="2626"/>
                    <a:pt x="1412352" y="3799"/>
                    <a:pt x="1415252" y="6766"/>
                  </a:cubicBezTo>
                  <a:cubicBezTo>
                    <a:pt x="1424572" y="15600"/>
                    <a:pt x="1417737" y="33060"/>
                    <a:pt x="1404620" y="32439"/>
                  </a:cubicBezTo>
                  <a:cubicBezTo>
                    <a:pt x="1308033" y="26228"/>
                    <a:pt x="1211584" y="35614"/>
                    <a:pt x="1115067" y="38996"/>
                  </a:cubicBezTo>
                  <a:cubicBezTo>
                    <a:pt x="981406" y="44310"/>
                    <a:pt x="847676" y="46932"/>
                    <a:pt x="714015" y="50038"/>
                  </a:cubicBezTo>
                  <a:cubicBezTo>
                    <a:pt x="624056" y="53419"/>
                    <a:pt x="533821" y="51832"/>
                    <a:pt x="443863" y="48588"/>
                  </a:cubicBezTo>
                  <a:cubicBezTo>
                    <a:pt x="383936" y="49900"/>
                    <a:pt x="324148" y="55145"/>
                    <a:pt x="264290" y="57008"/>
                  </a:cubicBezTo>
                  <a:cubicBezTo>
                    <a:pt x="180545" y="62253"/>
                    <a:pt x="94798" y="51211"/>
                    <a:pt x="12571" y="71501"/>
                  </a:cubicBezTo>
                  <a:cubicBezTo>
                    <a:pt x="13055" y="74675"/>
                    <a:pt x="8567" y="73847"/>
                    <a:pt x="6634" y="73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6"/>
            <p:cNvSpPr/>
            <p:nvPr/>
          </p:nvSpPr>
          <p:spPr>
            <a:xfrm rot="-587529">
              <a:off x="1532717" y="3958558"/>
              <a:ext cx="158970" cy="195397"/>
            </a:xfrm>
            <a:custGeom>
              <a:rect b="b" l="l" r="r" t="t"/>
              <a:pathLst>
                <a:path extrusionOk="0" h="390629" w="318079">
                  <a:moveTo>
                    <a:pt x="39983" y="390534"/>
                  </a:moveTo>
                  <a:cubicBezTo>
                    <a:pt x="8708" y="386531"/>
                    <a:pt x="-7723" y="342914"/>
                    <a:pt x="15198" y="320347"/>
                  </a:cubicBezTo>
                  <a:cubicBezTo>
                    <a:pt x="41433" y="292466"/>
                    <a:pt x="73122" y="270519"/>
                    <a:pt x="104881" y="249401"/>
                  </a:cubicBezTo>
                  <a:cubicBezTo>
                    <a:pt x="115167" y="244018"/>
                    <a:pt x="124143" y="233045"/>
                    <a:pt x="135948" y="232010"/>
                  </a:cubicBezTo>
                  <a:cubicBezTo>
                    <a:pt x="155003" y="239808"/>
                    <a:pt x="115167" y="266309"/>
                    <a:pt x="108263" y="272797"/>
                  </a:cubicBezTo>
                  <a:cubicBezTo>
                    <a:pt x="84307" y="291292"/>
                    <a:pt x="60902" y="310547"/>
                    <a:pt x="42123" y="332217"/>
                  </a:cubicBezTo>
                  <a:cubicBezTo>
                    <a:pt x="32941" y="339878"/>
                    <a:pt x="30041" y="353128"/>
                    <a:pt x="41640" y="360099"/>
                  </a:cubicBezTo>
                  <a:cubicBezTo>
                    <a:pt x="50615" y="363342"/>
                    <a:pt x="58900" y="355682"/>
                    <a:pt x="66356" y="351679"/>
                  </a:cubicBezTo>
                  <a:cubicBezTo>
                    <a:pt x="105364" y="324074"/>
                    <a:pt x="134637" y="285495"/>
                    <a:pt x="171573" y="255405"/>
                  </a:cubicBezTo>
                  <a:cubicBezTo>
                    <a:pt x="212237" y="219380"/>
                    <a:pt x="245791" y="176799"/>
                    <a:pt x="283832" y="138220"/>
                  </a:cubicBezTo>
                  <a:cubicBezTo>
                    <a:pt x="236125" y="108476"/>
                    <a:pt x="185588" y="84528"/>
                    <a:pt x="134499" y="61823"/>
                  </a:cubicBezTo>
                  <a:cubicBezTo>
                    <a:pt x="106814" y="49331"/>
                    <a:pt x="80647" y="28834"/>
                    <a:pt x="48820" y="30214"/>
                  </a:cubicBezTo>
                  <a:cubicBezTo>
                    <a:pt x="41916" y="31319"/>
                    <a:pt x="28315" y="31457"/>
                    <a:pt x="30249" y="41533"/>
                  </a:cubicBezTo>
                  <a:cubicBezTo>
                    <a:pt x="42952" y="64514"/>
                    <a:pt x="67323" y="78593"/>
                    <a:pt x="89347" y="91498"/>
                  </a:cubicBezTo>
                  <a:cubicBezTo>
                    <a:pt x="112751" y="105301"/>
                    <a:pt x="136086" y="119449"/>
                    <a:pt x="159353" y="133183"/>
                  </a:cubicBezTo>
                  <a:cubicBezTo>
                    <a:pt x="171435" y="137668"/>
                    <a:pt x="171366" y="156440"/>
                    <a:pt x="159353" y="160926"/>
                  </a:cubicBezTo>
                  <a:cubicBezTo>
                    <a:pt x="150792" y="164515"/>
                    <a:pt x="142024" y="158787"/>
                    <a:pt x="135120" y="154094"/>
                  </a:cubicBezTo>
                  <a:cubicBezTo>
                    <a:pt x="124212" y="146847"/>
                    <a:pt x="113027" y="140015"/>
                    <a:pt x="101498" y="133804"/>
                  </a:cubicBezTo>
                  <a:cubicBezTo>
                    <a:pt x="64561" y="109856"/>
                    <a:pt x="12298" y="89842"/>
                    <a:pt x="147" y="43396"/>
                  </a:cubicBezTo>
                  <a:cubicBezTo>
                    <a:pt x="-3167" y="332"/>
                    <a:pt x="50270" y="-5880"/>
                    <a:pt x="81683" y="4196"/>
                  </a:cubicBezTo>
                  <a:cubicBezTo>
                    <a:pt x="118412" y="16205"/>
                    <a:pt x="150930" y="38427"/>
                    <a:pt x="187107" y="52299"/>
                  </a:cubicBezTo>
                  <a:cubicBezTo>
                    <a:pt x="212790" y="64583"/>
                    <a:pt x="238127" y="77627"/>
                    <a:pt x="263051" y="91291"/>
                  </a:cubicBezTo>
                  <a:cubicBezTo>
                    <a:pt x="281277" y="102402"/>
                    <a:pt x="328845" y="119104"/>
                    <a:pt x="315866" y="146571"/>
                  </a:cubicBezTo>
                  <a:cubicBezTo>
                    <a:pt x="284522" y="182665"/>
                    <a:pt x="250831" y="217103"/>
                    <a:pt x="218589" y="252507"/>
                  </a:cubicBezTo>
                  <a:cubicBezTo>
                    <a:pt x="198498" y="272728"/>
                    <a:pt x="176060" y="290326"/>
                    <a:pt x="155763" y="310409"/>
                  </a:cubicBezTo>
                  <a:cubicBezTo>
                    <a:pt x="125454" y="338360"/>
                    <a:pt x="84445" y="393225"/>
                    <a:pt x="39983" y="3905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6"/>
            <p:cNvSpPr/>
            <p:nvPr/>
          </p:nvSpPr>
          <p:spPr>
            <a:xfrm rot="-587529">
              <a:off x="963326" y="4914580"/>
              <a:ext cx="184895" cy="146673"/>
            </a:xfrm>
            <a:custGeom>
              <a:rect b="b" l="l" r="r" t="t"/>
              <a:pathLst>
                <a:path extrusionOk="0" h="293221" w="369951">
                  <a:moveTo>
                    <a:pt x="226549" y="292392"/>
                  </a:moveTo>
                  <a:cubicBezTo>
                    <a:pt x="194860" y="282938"/>
                    <a:pt x="170558" y="260094"/>
                    <a:pt x="145289" y="239942"/>
                  </a:cubicBezTo>
                  <a:cubicBezTo>
                    <a:pt x="115878" y="216615"/>
                    <a:pt x="85432" y="194117"/>
                    <a:pt x="60715" y="165615"/>
                  </a:cubicBezTo>
                  <a:cubicBezTo>
                    <a:pt x="30200" y="128623"/>
                    <a:pt x="-38149" y="32004"/>
                    <a:pt x="27645" y="741"/>
                  </a:cubicBezTo>
                  <a:cubicBezTo>
                    <a:pt x="66860" y="-5263"/>
                    <a:pt x="145703" y="86456"/>
                    <a:pt x="158131" y="121170"/>
                  </a:cubicBezTo>
                  <a:cubicBezTo>
                    <a:pt x="157026" y="132626"/>
                    <a:pt x="145013" y="131936"/>
                    <a:pt x="139007" y="124482"/>
                  </a:cubicBezTo>
                  <a:cubicBezTo>
                    <a:pt x="128720" y="113026"/>
                    <a:pt x="119744" y="103019"/>
                    <a:pt x="109803" y="91839"/>
                  </a:cubicBezTo>
                  <a:cubicBezTo>
                    <a:pt x="87572" y="68029"/>
                    <a:pt x="64444" y="43116"/>
                    <a:pt x="34549" y="30003"/>
                  </a:cubicBezTo>
                  <a:cubicBezTo>
                    <a:pt x="13769" y="66028"/>
                    <a:pt x="84189" y="151881"/>
                    <a:pt x="112288" y="174586"/>
                  </a:cubicBezTo>
                  <a:cubicBezTo>
                    <a:pt x="135417" y="194876"/>
                    <a:pt x="160478" y="213096"/>
                    <a:pt x="184228" y="232696"/>
                  </a:cubicBezTo>
                  <a:cubicBezTo>
                    <a:pt x="199140" y="245325"/>
                    <a:pt x="215019" y="256850"/>
                    <a:pt x="233729" y="263062"/>
                  </a:cubicBezTo>
                  <a:cubicBezTo>
                    <a:pt x="249470" y="251467"/>
                    <a:pt x="255822" y="230970"/>
                    <a:pt x="265625" y="214683"/>
                  </a:cubicBezTo>
                  <a:cubicBezTo>
                    <a:pt x="272875" y="200949"/>
                    <a:pt x="279986" y="187216"/>
                    <a:pt x="286890" y="173413"/>
                  </a:cubicBezTo>
                  <a:cubicBezTo>
                    <a:pt x="309120" y="126070"/>
                    <a:pt x="333077" y="81487"/>
                    <a:pt x="340119" y="30417"/>
                  </a:cubicBezTo>
                  <a:cubicBezTo>
                    <a:pt x="309673" y="48913"/>
                    <a:pt x="298557" y="86456"/>
                    <a:pt x="279848" y="115028"/>
                  </a:cubicBezTo>
                  <a:cubicBezTo>
                    <a:pt x="273565" y="126208"/>
                    <a:pt x="255546" y="124000"/>
                    <a:pt x="252439" y="111439"/>
                  </a:cubicBezTo>
                  <a:cubicBezTo>
                    <a:pt x="251334" y="107436"/>
                    <a:pt x="252025" y="103503"/>
                    <a:pt x="253958" y="99914"/>
                  </a:cubicBezTo>
                  <a:cubicBezTo>
                    <a:pt x="259619" y="89424"/>
                    <a:pt x="265763" y="79141"/>
                    <a:pt x="271425" y="68582"/>
                  </a:cubicBezTo>
                  <a:cubicBezTo>
                    <a:pt x="288685" y="39665"/>
                    <a:pt x="313056" y="-8506"/>
                    <a:pt x="353513" y="1294"/>
                  </a:cubicBezTo>
                  <a:cubicBezTo>
                    <a:pt x="400805" y="19306"/>
                    <a:pt x="332387" y="144704"/>
                    <a:pt x="318786" y="176933"/>
                  </a:cubicBezTo>
                  <a:cubicBezTo>
                    <a:pt x="307464" y="199983"/>
                    <a:pt x="295589" y="222758"/>
                    <a:pt x="283507" y="245394"/>
                  </a:cubicBezTo>
                  <a:cubicBezTo>
                    <a:pt x="272115" y="266512"/>
                    <a:pt x="255339" y="298811"/>
                    <a:pt x="226549" y="2923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6"/>
            <p:cNvSpPr/>
            <p:nvPr/>
          </p:nvSpPr>
          <p:spPr>
            <a:xfrm rot="-587529">
              <a:off x="66802" y="4246294"/>
              <a:ext cx="155039" cy="182438"/>
            </a:xfrm>
            <a:custGeom>
              <a:rect b="b" l="l" r="r" t="t"/>
              <a:pathLst>
                <a:path extrusionOk="0" h="364721" w="310213">
                  <a:moveTo>
                    <a:pt x="241058" y="361084"/>
                  </a:moveTo>
                  <a:cubicBezTo>
                    <a:pt x="203155" y="345763"/>
                    <a:pt x="165321" y="327888"/>
                    <a:pt x="130733" y="305873"/>
                  </a:cubicBezTo>
                  <a:cubicBezTo>
                    <a:pt x="97248" y="281511"/>
                    <a:pt x="71427" y="248385"/>
                    <a:pt x="36631" y="225610"/>
                  </a:cubicBezTo>
                  <a:cubicBezTo>
                    <a:pt x="25447" y="216570"/>
                    <a:pt x="12813" y="208150"/>
                    <a:pt x="4252" y="196694"/>
                  </a:cubicBezTo>
                  <a:cubicBezTo>
                    <a:pt x="-12939" y="160048"/>
                    <a:pt x="25723" y="126783"/>
                    <a:pt x="53753" y="109047"/>
                  </a:cubicBezTo>
                  <a:cubicBezTo>
                    <a:pt x="98215" y="78888"/>
                    <a:pt x="144679" y="52042"/>
                    <a:pt x="193628" y="29888"/>
                  </a:cubicBezTo>
                  <a:cubicBezTo>
                    <a:pt x="220415" y="19260"/>
                    <a:pt x="273231" y="-15385"/>
                    <a:pt x="298568" y="7873"/>
                  </a:cubicBezTo>
                  <a:cubicBezTo>
                    <a:pt x="344203" y="75920"/>
                    <a:pt x="208817" y="133477"/>
                    <a:pt x="161248" y="155148"/>
                  </a:cubicBezTo>
                  <a:cubicBezTo>
                    <a:pt x="144333" y="162187"/>
                    <a:pt x="131906" y="137480"/>
                    <a:pt x="147854" y="128371"/>
                  </a:cubicBezTo>
                  <a:cubicBezTo>
                    <a:pt x="182512" y="110151"/>
                    <a:pt x="278270" y="74678"/>
                    <a:pt x="277373" y="30026"/>
                  </a:cubicBezTo>
                  <a:cubicBezTo>
                    <a:pt x="254728" y="32856"/>
                    <a:pt x="234568" y="44243"/>
                    <a:pt x="214133" y="53560"/>
                  </a:cubicBezTo>
                  <a:cubicBezTo>
                    <a:pt x="181615" y="68812"/>
                    <a:pt x="152411" y="82615"/>
                    <a:pt x="122310" y="100834"/>
                  </a:cubicBezTo>
                  <a:cubicBezTo>
                    <a:pt x="94003" y="121676"/>
                    <a:pt x="34905" y="145417"/>
                    <a:pt x="29866" y="180821"/>
                  </a:cubicBezTo>
                  <a:cubicBezTo>
                    <a:pt x="46021" y="196556"/>
                    <a:pt x="65214" y="208495"/>
                    <a:pt x="82612" y="222781"/>
                  </a:cubicBezTo>
                  <a:cubicBezTo>
                    <a:pt x="114715" y="251698"/>
                    <a:pt x="144679" y="285445"/>
                    <a:pt x="185205" y="302492"/>
                  </a:cubicBezTo>
                  <a:cubicBezTo>
                    <a:pt x="215030" y="313810"/>
                    <a:pt x="246857" y="342381"/>
                    <a:pt x="279858" y="331960"/>
                  </a:cubicBezTo>
                  <a:cubicBezTo>
                    <a:pt x="280618" y="310014"/>
                    <a:pt x="257351" y="301525"/>
                    <a:pt x="242577" y="290000"/>
                  </a:cubicBezTo>
                  <a:cubicBezTo>
                    <a:pt x="214754" y="270193"/>
                    <a:pt x="186724" y="250524"/>
                    <a:pt x="156277" y="234996"/>
                  </a:cubicBezTo>
                  <a:cubicBezTo>
                    <a:pt x="148200" y="229958"/>
                    <a:pt x="132113" y="227957"/>
                    <a:pt x="135151" y="215258"/>
                  </a:cubicBezTo>
                  <a:cubicBezTo>
                    <a:pt x="140950" y="196694"/>
                    <a:pt x="171880" y="218364"/>
                    <a:pt x="183341" y="222367"/>
                  </a:cubicBezTo>
                  <a:cubicBezTo>
                    <a:pt x="218896" y="239827"/>
                    <a:pt x="251069" y="263292"/>
                    <a:pt x="284691" y="283996"/>
                  </a:cubicBezTo>
                  <a:cubicBezTo>
                    <a:pt x="290421" y="287585"/>
                    <a:pt x="295047" y="291587"/>
                    <a:pt x="298844" y="297316"/>
                  </a:cubicBezTo>
                  <a:cubicBezTo>
                    <a:pt x="330672" y="348178"/>
                    <a:pt x="290629" y="374956"/>
                    <a:pt x="241058" y="3610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 rot="-587529">
              <a:off x="611354" y="3386000"/>
              <a:ext cx="90638" cy="152457"/>
            </a:xfrm>
            <a:custGeom>
              <a:rect b="b" l="l" r="r" t="t"/>
              <a:pathLst>
                <a:path extrusionOk="0" h="304785" w="181355">
                  <a:moveTo>
                    <a:pt x="35607" y="304327"/>
                  </a:moveTo>
                  <a:cubicBezTo>
                    <a:pt x="-18451" y="291560"/>
                    <a:pt x="1088" y="228413"/>
                    <a:pt x="16483" y="191697"/>
                  </a:cubicBezTo>
                  <a:cubicBezTo>
                    <a:pt x="36229" y="148978"/>
                    <a:pt x="66261" y="111435"/>
                    <a:pt x="97191" y="76307"/>
                  </a:cubicBezTo>
                  <a:cubicBezTo>
                    <a:pt x="118179" y="52290"/>
                    <a:pt x="138615" y="27445"/>
                    <a:pt x="162986" y="6672"/>
                  </a:cubicBezTo>
                  <a:cubicBezTo>
                    <a:pt x="167542" y="1910"/>
                    <a:pt x="176794" y="-4301"/>
                    <a:pt x="180798" y="4257"/>
                  </a:cubicBezTo>
                  <a:cubicBezTo>
                    <a:pt x="181972" y="7017"/>
                    <a:pt x="181212" y="9985"/>
                    <a:pt x="179279" y="12124"/>
                  </a:cubicBezTo>
                  <a:cubicBezTo>
                    <a:pt x="171823" y="20268"/>
                    <a:pt x="165678" y="29378"/>
                    <a:pt x="158567" y="37797"/>
                  </a:cubicBezTo>
                  <a:cubicBezTo>
                    <a:pt x="115763" y="95079"/>
                    <a:pt x="63085" y="149185"/>
                    <a:pt x="37817" y="216818"/>
                  </a:cubicBezTo>
                  <a:cubicBezTo>
                    <a:pt x="33812" y="232622"/>
                    <a:pt x="26287" y="253534"/>
                    <a:pt x="31810" y="269062"/>
                  </a:cubicBezTo>
                  <a:cubicBezTo>
                    <a:pt x="48794" y="287143"/>
                    <a:pt x="63638" y="255259"/>
                    <a:pt x="73441" y="243872"/>
                  </a:cubicBezTo>
                  <a:cubicBezTo>
                    <a:pt x="90080" y="219165"/>
                    <a:pt x="104854" y="193285"/>
                    <a:pt x="120043" y="167612"/>
                  </a:cubicBezTo>
                  <a:cubicBezTo>
                    <a:pt x="129778" y="155672"/>
                    <a:pt x="137096" y="126480"/>
                    <a:pt x="157186" y="136142"/>
                  </a:cubicBezTo>
                  <a:cubicBezTo>
                    <a:pt x="163262" y="139661"/>
                    <a:pt x="166645" y="148150"/>
                    <a:pt x="163400" y="154775"/>
                  </a:cubicBezTo>
                  <a:cubicBezTo>
                    <a:pt x="145864" y="183209"/>
                    <a:pt x="129018" y="212125"/>
                    <a:pt x="111344" y="240490"/>
                  </a:cubicBezTo>
                  <a:cubicBezTo>
                    <a:pt x="93049" y="266370"/>
                    <a:pt x="73303" y="309710"/>
                    <a:pt x="35607" y="3043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 rot="-587529">
              <a:off x="695485" y="3367101"/>
              <a:ext cx="85856" cy="129065"/>
            </a:xfrm>
            <a:custGeom>
              <a:rect b="b" l="l" r="r" t="t"/>
              <a:pathLst>
                <a:path extrusionOk="0" h="258020" w="171788">
                  <a:moveTo>
                    <a:pt x="137334" y="257702"/>
                  </a:moveTo>
                  <a:cubicBezTo>
                    <a:pt x="92873" y="247143"/>
                    <a:pt x="75406" y="198075"/>
                    <a:pt x="51173" y="164672"/>
                  </a:cubicBezTo>
                  <a:cubicBezTo>
                    <a:pt x="47583" y="159565"/>
                    <a:pt x="43716" y="154458"/>
                    <a:pt x="41024" y="148868"/>
                  </a:cubicBezTo>
                  <a:cubicBezTo>
                    <a:pt x="34120" y="133271"/>
                    <a:pt x="56350" y="120228"/>
                    <a:pt x="66568" y="133892"/>
                  </a:cubicBezTo>
                  <a:cubicBezTo>
                    <a:pt x="81826" y="156046"/>
                    <a:pt x="95910" y="179027"/>
                    <a:pt x="110892" y="201387"/>
                  </a:cubicBezTo>
                  <a:cubicBezTo>
                    <a:pt x="118417" y="212637"/>
                    <a:pt x="128497" y="223610"/>
                    <a:pt x="141684" y="227820"/>
                  </a:cubicBezTo>
                  <a:cubicBezTo>
                    <a:pt x="142374" y="205183"/>
                    <a:pt x="128566" y="185790"/>
                    <a:pt x="117589" y="167088"/>
                  </a:cubicBezTo>
                  <a:cubicBezTo>
                    <a:pt x="107095" y="149627"/>
                    <a:pt x="97567" y="136032"/>
                    <a:pt x="86797" y="120090"/>
                  </a:cubicBezTo>
                  <a:cubicBezTo>
                    <a:pt x="63738" y="85100"/>
                    <a:pt x="47375" y="39482"/>
                    <a:pt x="7816" y="19951"/>
                  </a:cubicBezTo>
                  <a:cubicBezTo>
                    <a:pt x="3052" y="18433"/>
                    <a:pt x="-1160" y="13602"/>
                    <a:pt x="290" y="8357"/>
                  </a:cubicBezTo>
                  <a:cubicBezTo>
                    <a:pt x="5330" y="-4549"/>
                    <a:pt x="23212" y="-63"/>
                    <a:pt x="32394" y="5596"/>
                  </a:cubicBezTo>
                  <a:cubicBezTo>
                    <a:pt x="69468" y="28371"/>
                    <a:pt x="88730" y="68606"/>
                    <a:pt x="111030" y="103871"/>
                  </a:cubicBezTo>
                  <a:cubicBezTo>
                    <a:pt x="135401" y="142381"/>
                    <a:pt x="171095" y="180407"/>
                    <a:pt x="171785" y="228303"/>
                  </a:cubicBezTo>
                  <a:cubicBezTo>
                    <a:pt x="172061" y="246384"/>
                    <a:pt x="154870" y="260325"/>
                    <a:pt x="137334" y="2577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6"/>
            <p:cNvSpPr/>
            <p:nvPr/>
          </p:nvSpPr>
          <p:spPr>
            <a:xfrm rot="-587529">
              <a:off x="73124" y="3365879"/>
              <a:ext cx="1618514" cy="1701939"/>
            </a:xfrm>
            <a:custGeom>
              <a:rect b="b" l="l" r="r" t="t"/>
              <a:pathLst>
                <a:path extrusionOk="0" h="3402432" w="3238446">
                  <a:moveTo>
                    <a:pt x="3238447" y="1587448"/>
                  </a:moveTo>
                  <a:cubicBezTo>
                    <a:pt x="3200406" y="1626026"/>
                    <a:pt x="3166852" y="1668608"/>
                    <a:pt x="3126188" y="1704633"/>
                  </a:cubicBezTo>
                  <a:cubicBezTo>
                    <a:pt x="3089252" y="1734722"/>
                    <a:pt x="3059979" y="1773301"/>
                    <a:pt x="3020972" y="1800906"/>
                  </a:cubicBezTo>
                  <a:cubicBezTo>
                    <a:pt x="3013515" y="1804909"/>
                    <a:pt x="3005161" y="1812570"/>
                    <a:pt x="2996255" y="1809326"/>
                  </a:cubicBezTo>
                  <a:cubicBezTo>
                    <a:pt x="2984726" y="1802356"/>
                    <a:pt x="2987556" y="1789036"/>
                    <a:pt x="2996808" y="1781445"/>
                  </a:cubicBezTo>
                  <a:cubicBezTo>
                    <a:pt x="3015655" y="1759774"/>
                    <a:pt x="3039060" y="1740520"/>
                    <a:pt x="3062948" y="1722024"/>
                  </a:cubicBezTo>
                  <a:cubicBezTo>
                    <a:pt x="3068747" y="1716572"/>
                    <a:pt x="3097606" y="1697110"/>
                    <a:pt x="3095672" y="1686344"/>
                  </a:cubicBezTo>
                  <a:cubicBezTo>
                    <a:pt x="3097053" y="1681375"/>
                    <a:pt x="3096156" y="1675716"/>
                    <a:pt x="3092013" y="1671782"/>
                  </a:cubicBezTo>
                  <a:cubicBezTo>
                    <a:pt x="3089045" y="1668815"/>
                    <a:pt x="3085455" y="1667641"/>
                    <a:pt x="3081381" y="1667365"/>
                  </a:cubicBezTo>
                  <a:cubicBezTo>
                    <a:pt x="3060531" y="1666054"/>
                    <a:pt x="3039681" y="1665640"/>
                    <a:pt x="3018831" y="1665019"/>
                  </a:cubicBezTo>
                  <a:cubicBezTo>
                    <a:pt x="2959457" y="1664881"/>
                    <a:pt x="2899807" y="1669574"/>
                    <a:pt x="2840364" y="1671506"/>
                  </a:cubicBezTo>
                  <a:cubicBezTo>
                    <a:pt x="2707393" y="1678683"/>
                    <a:pt x="2574077" y="1679857"/>
                    <a:pt x="2441038" y="1684274"/>
                  </a:cubicBezTo>
                  <a:cubicBezTo>
                    <a:pt x="2336374" y="1686965"/>
                    <a:pt x="2231571" y="1688759"/>
                    <a:pt x="2126838" y="1684412"/>
                  </a:cubicBezTo>
                  <a:cubicBezTo>
                    <a:pt x="2050273" y="1685723"/>
                    <a:pt x="1973984" y="1694004"/>
                    <a:pt x="1897350" y="1696282"/>
                  </a:cubicBezTo>
                  <a:cubicBezTo>
                    <a:pt x="1830174" y="1698697"/>
                    <a:pt x="1760099" y="1694142"/>
                    <a:pt x="1696168" y="1718159"/>
                  </a:cubicBezTo>
                  <a:cubicBezTo>
                    <a:pt x="1690024" y="1720989"/>
                    <a:pt x="1681739" y="1723956"/>
                    <a:pt x="1678218" y="1730098"/>
                  </a:cubicBezTo>
                  <a:cubicBezTo>
                    <a:pt x="1676354" y="1728787"/>
                    <a:pt x="1673730" y="1728718"/>
                    <a:pt x="1671866" y="1730582"/>
                  </a:cubicBezTo>
                  <a:cubicBezTo>
                    <a:pt x="1667448" y="1739760"/>
                    <a:pt x="1670002" y="1751148"/>
                    <a:pt x="1668897" y="1761293"/>
                  </a:cubicBezTo>
                  <a:cubicBezTo>
                    <a:pt x="1667240" y="1836517"/>
                    <a:pt x="1665514" y="1911880"/>
                    <a:pt x="1669312" y="1987105"/>
                  </a:cubicBezTo>
                  <a:cubicBezTo>
                    <a:pt x="1671935" y="2035759"/>
                    <a:pt x="1679460" y="2084000"/>
                    <a:pt x="1684500" y="2132447"/>
                  </a:cubicBezTo>
                  <a:cubicBezTo>
                    <a:pt x="1695063" y="2311813"/>
                    <a:pt x="1719918" y="2490144"/>
                    <a:pt x="1735314" y="2669165"/>
                  </a:cubicBezTo>
                  <a:cubicBezTo>
                    <a:pt x="1742563" y="2864680"/>
                    <a:pt x="1744841" y="3060540"/>
                    <a:pt x="1752367" y="3256124"/>
                  </a:cubicBezTo>
                  <a:cubicBezTo>
                    <a:pt x="1753195" y="3275034"/>
                    <a:pt x="1777152" y="3274965"/>
                    <a:pt x="1781708" y="3260748"/>
                  </a:cubicBezTo>
                  <a:cubicBezTo>
                    <a:pt x="1784746" y="3259644"/>
                    <a:pt x="1787439" y="3257573"/>
                    <a:pt x="1789234" y="3254399"/>
                  </a:cubicBezTo>
                  <a:cubicBezTo>
                    <a:pt x="1807943" y="3225827"/>
                    <a:pt x="1819059" y="3188284"/>
                    <a:pt x="1849505" y="3169788"/>
                  </a:cubicBezTo>
                  <a:cubicBezTo>
                    <a:pt x="1842463" y="3220858"/>
                    <a:pt x="1818506" y="3265441"/>
                    <a:pt x="1796276" y="3312784"/>
                  </a:cubicBezTo>
                  <a:cubicBezTo>
                    <a:pt x="1789303" y="3326656"/>
                    <a:pt x="1782192" y="3340390"/>
                    <a:pt x="1775012" y="3354054"/>
                  </a:cubicBezTo>
                  <a:cubicBezTo>
                    <a:pt x="1765208" y="3370410"/>
                    <a:pt x="1758856" y="3390907"/>
                    <a:pt x="1743115" y="3402433"/>
                  </a:cubicBezTo>
                  <a:cubicBezTo>
                    <a:pt x="1724405" y="3396221"/>
                    <a:pt x="1708526" y="3384696"/>
                    <a:pt x="1693614" y="3372067"/>
                  </a:cubicBezTo>
                  <a:cubicBezTo>
                    <a:pt x="1669864" y="3352467"/>
                    <a:pt x="1644803" y="3334247"/>
                    <a:pt x="1621674" y="3313958"/>
                  </a:cubicBezTo>
                  <a:cubicBezTo>
                    <a:pt x="1593575" y="3291252"/>
                    <a:pt x="1523155" y="3205399"/>
                    <a:pt x="1543935" y="3169374"/>
                  </a:cubicBezTo>
                  <a:cubicBezTo>
                    <a:pt x="1573830" y="3182487"/>
                    <a:pt x="1596958" y="3207401"/>
                    <a:pt x="1619189" y="3231210"/>
                  </a:cubicBezTo>
                  <a:cubicBezTo>
                    <a:pt x="1624160" y="3236800"/>
                    <a:pt x="1628854" y="3242045"/>
                    <a:pt x="1633618" y="3247428"/>
                  </a:cubicBezTo>
                  <a:cubicBezTo>
                    <a:pt x="1633756" y="3256538"/>
                    <a:pt x="1632444" y="3266062"/>
                    <a:pt x="1636518" y="3274137"/>
                  </a:cubicBezTo>
                  <a:cubicBezTo>
                    <a:pt x="1641558" y="3283661"/>
                    <a:pt x="1656401" y="3283384"/>
                    <a:pt x="1661441" y="3274137"/>
                  </a:cubicBezTo>
                  <a:cubicBezTo>
                    <a:pt x="1662408" y="3272135"/>
                    <a:pt x="1663029" y="3270134"/>
                    <a:pt x="1663512" y="3268064"/>
                  </a:cubicBezTo>
                  <a:cubicBezTo>
                    <a:pt x="1665584" y="3266683"/>
                    <a:pt x="1667102" y="3264268"/>
                    <a:pt x="1667517" y="3260541"/>
                  </a:cubicBezTo>
                  <a:cubicBezTo>
                    <a:pt x="1666619" y="3257987"/>
                    <a:pt x="1665376" y="3255158"/>
                    <a:pt x="1663788" y="3252121"/>
                  </a:cubicBezTo>
                  <a:cubicBezTo>
                    <a:pt x="1663512" y="3248257"/>
                    <a:pt x="1663167" y="3244323"/>
                    <a:pt x="1663305" y="3240596"/>
                  </a:cubicBezTo>
                  <a:cubicBezTo>
                    <a:pt x="1660820" y="3194771"/>
                    <a:pt x="1658334" y="3149015"/>
                    <a:pt x="1655228" y="3103259"/>
                  </a:cubicBezTo>
                  <a:cubicBezTo>
                    <a:pt x="1645286" y="2961230"/>
                    <a:pt x="1633894" y="2819614"/>
                    <a:pt x="1623745" y="2677446"/>
                  </a:cubicBezTo>
                  <a:cubicBezTo>
                    <a:pt x="1620639" y="2597874"/>
                    <a:pt x="1608142" y="2519406"/>
                    <a:pt x="1605933" y="2439764"/>
                  </a:cubicBezTo>
                  <a:cubicBezTo>
                    <a:pt x="1598546" y="2217403"/>
                    <a:pt x="1602964" y="1994144"/>
                    <a:pt x="1577627" y="1772749"/>
                  </a:cubicBezTo>
                  <a:cubicBezTo>
                    <a:pt x="1575418" y="1757911"/>
                    <a:pt x="1574382" y="1742866"/>
                    <a:pt x="1570861" y="1728373"/>
                  </a:cubicBezTo>
                  <a:cubicBezTo>
                    <a:pt x="1570516" y="1727200"/>
                    <a:pt x="1569756" y="1726510"/>
                    <a:pt x="1568790" y="1725820"/>
                  </a:cubicBezTo>
                  <a:cubicBezTo>
                    <a:pt x="1568445" y="1725613"/>
                    <a:pt x="1568099" y="1725406"/>
                    <a:pt x="1567754" y="1725337"/>
                  </a:cubicBezTo>
                  <a:cubicBezTo>
                    <a:pt x="1569066" y="1717055"/>
                    <a:pt x="1563957" y="1707600"/>
                    <a:pt x="1553187" y="1707393"/>
                  </a:cubicBezTo>
                  <a:cubicBezTo>
                    <a:pt x="1487461" y="1702907"/>
                    <a:pt x="1422149" y="1711603"/>
                    <a:pt x="1356562" y="1713949"/>
                  </a:cubicBezTo>
                  <a:cubicBezTo>
                    <a:pt x="1297395" y="1718297"/>
                    <a:pt x="1234983" y="1717055"/>
                    <a:pt x="1175332" y="1715054"/>
                  </a:cubicBezTo>
                  <a:cubicBezTo>
                    <a:pt x="1036908" y="1711810"/>
                    <a:pt x="898621" y="1706151"/>
                    <a:pt x="760127" y="1706220"/>
                  </a:cubicBezTo>
                  <a:cubicBezTo>
                    <a:pt x="692952" y="1702907"/>
                    <a:pt x="625776" y="1696558"/>
                    <a:pt x="558393" y="1700492"/>
                  </a:cubicBezTo>
                  <a:cubicBezTo>
                    <a:pt x="494601" y="1702700"/>
                    <a:pt x="430808" y="1705668"/>
                    <a:pt x="367291" y="1711465"/>
                  </a:cubicBezTo>
                  <a:cubicBezTo>
                    <a:pt x="314062" y="1717262"/>
                    <a:pt x="260901" y="1723818"/>
                    <a:pt x="207257" y="1722714"/>
                  </a:cubicBezTo>
                  <a:cubicBezTo>
                    <a:pt x="184819" y="1723542"/>
                    <a:pt x="162312" y="1722783"/>
                    <a:pt x="139944" y="1721955"/>
                  </a:cubicBezTo>
                  <a:cubicBezTo>
                    <a:pt x="126412" y="1715261"/>
                    <a:pt x="109359" y="1707876"/>
                    <a:pt x="105286" y="1721127"/>
                  </a:cubicBezTo>
                  <a:cubicBezTo>
                    <a:pt x="103145" y="1730098"/>
                    <a:pt x="110464" y="1733687"/>
                    <a:pt x="117782" y="1736862"/>
                  </a:cubicBezTo>
                  <a:cubicBezTo>
                    <a:pt x="119232" y="1737690"/>
                    <a:pt x="120958" y="1738449"/>
                    <a:pt x="122891" y="1739070"/>
                  </a:cubicBezTo>
                  <a:cubicBezTo>
                    <a:pt x="124133" y="1739691"/>
                    <a:pt x="125307" y="1740243"/>
                    <a:pt x="126412" y="1740934"/>
                  </a:cubicBezTo>
                  <a:cubicBezTo>
                    <a:pt x="156927" y="1756462"/>
                    <a:pt x="184957" y="1776130"/>
                    <a:pt x="212711" y="1795937"/>
                  </a:cubicBezTo>
                  <a:cubicBezTo>
                    <a:pt x="227486" y="1807463"/>
                    <a:pt x="250683" y="1815951"/>
                    <a:pt x="249993" y="1837898"/>
                  </a:cubicBezTo>
                  <a:cubicBezTo>
                    <a:pt x="216992" y="1848388"/>
                    <a:pt x="185165" y="1819747"/>
                    <a:pt x="155339" y="1808429"/>
                  </a:cubicBezTo>
                  <a:cubicBezTo>
                    <a:pt x="114813" y="1791383"/>
                    <a:pt x="84850" y="1757566"/>
                    <a:pt x="52746" y="1728718"/>
                  </a:cubicBezTo>
                  <a:cubicBezTo>
                    <a:pt x="35417" y="1714432"/>
                    <a:pt x="16155" y="1702493"/>
                    <a:pt x="0" y="1686758"/>
                  </a:cubicBezTo>
                  <a:cubicBezTo>
                    <a:pt x="5040" y="1651285"/>
                    <a:pt x="64207" y="1627614"/>
                    <a:pt x="92444" y="1606771"/>
                  </a:cubicBezTo>
                  <a:cubicBezTo>
                    <a:pt x="122546" y="1588621"/>
                    <a:pt x="151749" y="1574749"/>
                    <a:pt x="184267" y="1559497"/>
                  </a:cubicBezTo>
                  <a:cubicBezTo>
                    <a:pt x="204703" y="1550111"/>
                    <a:pt x="224862" y="1538793"/>
                    <a:pt x="247507" y="1535964"/>
                  </a:cubicBezTo>
                  <a:cubicBezTo>
                    <a:pt x="248336" y="1580615"/>
                    <a:pt x="152647" y="1616088"/>
                    <a:pt x="117989" y="1634308"/>
                  </a:cubicBezTo>
                  <a:cubicBezTo>
                    <a:pt x="102041" y="1643418"/>
                    <a:pt x="114468" y="1668193"/>
                    <a:pt x="131383" y="1661085"/>
                  </a:cubicBezTo>
                  <a:cubicBezTo>
                    <a:pt x="132971" y="1660395"/>
                    <a:pt x="134627" y="1659636"/>
                    <a:pt x="136353" y="1658808"/>
                  </a:cubicBezTo>
                  <a:cubicBezTo>
                    <a:pt x="157480" y="1661844"/>
                    <a:pt x="187236" y="1661775"/>
                    <a:pt x="196556" y="1662672"/>
                  </a:cubicBezTo>
                  <a:cubicBezTo>
                    <a:pt x="306951" y="1668055"/>
                    <a:pt x="416379" y="1651768"/>
                    <a:pt x="526566" y="1647282"/>
                  </a:cubicBezTo>
                  <a:cubicBezTo>
                    <a:pt x="672723" y="1645488"/>
                    <a:pt x="819156" y="1652872"/>
                    <a:pt x="965106" y="1642865"/>
                  </a:cubicBezTo>
                  <a:cubicBezTo>
                    <a:pt x="964899" y="1642865"/>
                    <a:pt x="964761" y="1642865"/>
                    <a:pt x="964623" y="1642935"/>
                  </a:cubicBezTo>
                  <a:cubicBezTo>
                    <a:pt x="965244" y="1642865"/>
                    <a:pt x="965935" y="1642865"/>
                    <a:pt x="966625" y="1642796"/>
                  </a:cubicBezTo>
                  <a:cubicBezTo>
                    <a:pt x="966142" y="1642796"/>
                    <a:pt x="965659" y="1642865"/>
                    <a:pt x="965175" y="1642865"/>
                  </a:cubicBezTo>
                  <a:cubicBezTo>
                    <a:pt x="1042086" y="1634653"/>
                    <a:pt x="1119410" y="1632513"/>
                    <a:pt x="1196735" y="1630995"/>
                  </a:cubicBezTo>
                  <a:cubicBezTo>
                    <a:pt x="1258318" y="1626026"/>
                    <a:pt x="1320109" y="1627130"/>
                    <a:pt x="1381761" y="1624646"/>
                  </a:cubicBezTo>
                  <a:cubicBezTo>
                    <a:pt x="1426844" y="1623266"/>
                    <a:pt x="1471927" y="1622299"/>
                    <a:pt x="1517010" y="1620367"/>
                  </a:cubicBezTo>
                  <a:cubicBezTo>
                    <a:pt x="1532613" y="1619815"/>
                    <a:pt x="1548216" y="1620367"/>
                    <a:pt x="1563819" y="1619746"/>
                  </a:cubicBezTo>
                  <a:cubicBezTo>
                    <a:pt x="1571897" y="1619677"/>
                    <a:pt x="1578801" y="1612983"/>
                    <a:pt x="1578732" y="1604839"/>
                  </a:cubicBezTo>
                  <a:cubicBezTo>
                    <a:pt x="1578732" y="1603666"/>
                    <a:pt x="1578593" y="1602631"/>
                    <a:pt x="1578386" y="1601664"/>
                  </a:cubicBezTo>
                  <a:cubicBezTo>
                    <a:pt x="1578524" y="1601043"/>
                    <a:pt x="1578593" y="1600284"/>
                    <a:pt x="1578593" y="1599594"/>
                  </a:cubicBezTo>
                  <a:cubicBezTo>
                    <a:pt x="1579767" y="1551285"/>
                    <a:pt x="1581631" y="1502906"/>
                    <a:pt x="1579767" y="1454597"/>
                  </a:cubicBezTo>
                  <a:cubicBezTo>
                    <a:pt x="1571620" y="1359013"/>
                    <a:pt x="1560574" y="1263706"/>
                    <a:pt x="1554430" y="1167915"/>
                  </a:cubicBezTo>
                  <a:cubicBezTo>
                    <a:pt x="1528056" y="850729"/>
                    <a:pt x="1520669" y="532163"/>
                    <a:pt x="1515008" y="214011"/>
                  </a:cubicBezTo>
                  <a:cubicBezTo>
                    <a:pt x="1514041" y="190753"/>
                    <a:pt x="1513213" y="167565"/>
                    <a:pt x="1512384" y="144307"/>
                  </a:cubicBezTo>
                  <a:cubicBezTo>
                    <a:pt x="1512384" y="143065"/>
                    <a:pt x="1512384" y="141754"/>
                    <a:pt x="1512315" y="140442"/>
                  </a:cubicBezTo>
                  <a:cubicBezTo>
                    <a:pt x="1512384" y="139476"/>
                    <a:pt x="1512384" y="138510"/>
                    <a:pt x="1512246" y="137613"/>
                  </a:cubicBezTo>
                  <a:cubicBezTo>
                    <a:pt x="1512246" y="137613"/>
                    <a:pt x="1512246" y="137544"/>
                    <a:pt x="1512246" y="137475"/>
                  </a:cubicBezTo>
                  <a:cubicBezTo>
                    <a:pt x="1512039" y="130159"/>
                    <a:pt x="1511004" y="122982"/>
                    <a:pt x="1505342" y="117530"/>
                  </a:cubicBezTo>
                  <a:cubicBezTo>
                    <a:pt x="1502167" y="114148"/>
                    <a:pt x="1497403" y="113182"/>
                    <a:pt x="1493122" y="114286"/>
                  </a:cubicBezTo>
                  <a:cubicBezTo>
                    <a:pt x="1493122" y="114286"/>
                    <a:pt x="1493122" y="114286"/>
                    <a:pt x="1493053" y="114286"/>
                  </a:cubicBezTo>
                  <a:cubicBezTo>
                    <a:pt x="1492639" y="114286"/>
                    <a:pt x="1492225" y="114424"/>
                    <a:pt x="1491811" y="114700"/>
                  </a:cubicBezTo>
                  <a:cubicBezTo>
                    <a:pt x="1489118" y="115667"/>
                    <a:pt x="1486771" y="117461"/>
                    <a:pt x="1485321" y="120083"/>
                  </a:cubicBezTo>
                  <a:cubicBezTo>
                    <a:pt x="1482421" y="124638"/>
                    <a:pt x="1481800" y="129676"/>
                    <a:pt x="1481869" y="134783"/>
                  </a:cubicBezTo>
                  <a:cubicBezTo>
                    <a:pt x="1476553" y="142306"/>
                    <a:pt x="1472479" y="152037"/>
                    <a:pt x="1467716" y="157834"/>
                  </a:cubicBezTo>
                  <a:cubicBezTo>
                    <a:pt x="1452527" y="183438"/>
                    <a:pt x="1437752" y="209318"/>
                    <a:pt x="1421045" y="234094"/>
                  </a:cubicBezTo>
                  <a:cubicBezTo>
                    <a:pt x="1411241" y="245481"/>
                    <a:pt x="1396398" y="277365"/>
                    <a:pt x="1379414" y="259284"/>
                  </a:cubicBezTo>
                  <a:cubicBezTo>
                    <a:pt x="1373822" y="243756"/>
                    <a:pt x="1381416" y="222844"/>
                    <a:pt x="1385420" y="207040"/>
                  </a:cubicBezTo>
                  <a:cubicBezTo>
                    <a:pt x="1410689" y="139338"/>
                    <a:pt x="1463366" y="85232"/>
                    <a:pt x="1506171" y="28019"/>
                  </a:cubicBezTo>
                  <a:cubicBezTo>
                    <a:pt x="1513351" y="19600"/>
                    <a:pt x="1519495" y="10490"/>
                    <a:pt x="1526883" y="2346"/>
                  </a:cubicBezTo>
                  <a:cubicBezTo>
                    <a:pt x="1527504" y="1656"/>
                    <a:pt x="1528056" y="828"/>
                    <a:pt x="1528402" y="0"/>
                  </a:cubicBezTo>
                  <a:cubicBezTo>
                    <a:pt x="1529506" y="828"/>
                    <a:pt x="1530680" y="1449"/>
                    <a:pt x="1531923" y="1794"/>
                  </a:cubicBezTo>
                  <a:cubicBezTo>
                    <a:pt x="1571482" y="21394"/>
                    <a:pt x="1587776" y="66943"/>
                    <a:pt x="1610904" y="101933"/>
                  </a:cubicBezTo>
                  <a:cubicBezTo>
                    <a:pt x="1621674" y="117875"/>
                    <a:pt x="1631202" y="131471"/>
                    <a:pt x="1641696" y="148931"/>
                  </a:cubicBezTo>
                  <a:cubicBezTo>
                    <a:pt x="1652673" y="167634"/>
                    <a:pt x="1666481" y="187026"/>
                    <a:pt x="1665791" y="209663"/>
                  </a:cubicBezTo>
                  <a:cubicBezTo>
                    <a:pt x="1652604" y="205453"/>
                    <a:pt x="1642455" y="194480"/>
                    <a:pt x="1634999" y="183231"/>
                  </a:cubicBezTo>
                  <a:cubicBezTo>
                    <a:pt x="1620017" y="160870"/>
                    <a:pt x="1605933" y="137889"/>
                    <a:pt x="1590675" y="115667"/>
                  </a:cubicBezTo>
                  <a:cubicBezTo>
                    <a:pt x="1580458" y="101933"/>
                    <a:pt x="1558158" y="115045"/>
                    <a:pt x="1565131" y="130642"/>
                  </a:cubicBezTo>
                  <a:cubicBezTo>
                    <a:pt x="1566373" y="133265"/>
                    <a:pt x="1567892" y="135819"/>
                    <a:pt x="1569549" y="138303"/>
                  </a:cubicBezTo>
                  <a:cubicBezTo>
                    <a:pt x="1568514" y="161837"/>
                    <a:pt x="1571551" y="187026"/>
                    <a:pt x="1570930" y="210146"/>
                  </a:cubicBezTo>
                  <a:cubicBezTo>
                    <a:pt x="1577972" y="331058"/>
                    <a:pt x="1592401" y="451348"/>
                    <a:pt x="1603655" y="571984"/>
                  </a:cubicBezTo>
                  <a:cubicBezTo>
                    <a:pt x="1611042" y="648934"/>
                    <a:pt x="1612768" y="726367"/>
                    <a:pt x="1619396" y="803455"/>
                  </a:cubicBezTo>
                  <a:cubicBezTo>
                    <a:pt x="1638037" y="1062462"/>
                    <a:pt x="1674697" y="1320159"/>
                    <a:pt x="1673799" y="1580339"/>
                  </a:cubicBezTo>
                  <a:cubicBezTo>
                    <a:pt x="1671383" y="1623128"/>
                    <a:pt x="1734899" y="1608842"/>
                    <a:pt x="1762239" y="1611395"/>
                  </a:cubicBezTo>
                  <a:cubicBezTo>
                    <a:pt x="1795447" y="1610705"/>
                    <a:pt x="1828724" y="1609946"/>
                    <a:pt x="1861863" y="1612361"/>
                  </a:cubicBezTo>
                  <a:cubicBezTo>
                    <a:pt x="1910882" y="1616295"/>
                    <a:pt x="1960176" y="1614363"/>
                    <a:pt x="2009263" y="1616640"/>
                  </a:cubicBezTo>
                  <a:cubicBezTo>
                    <a:pt x="2057867" y="1619608"/>
                    <a:pt x="2106540" y="1622092"/>
                    <a:pt x="2155213" y="1621678"/>
                  </a:cubicBezTo>
                  <a:cubicBezTo>
                    <a:pt x="2253457" y="1622645"/>
                    <a:pt x="2351769" y="1618159"/>
                    <a:pt x="2449875" y="1623542"/>
                  </a:cubicBezTo>
                  <a:cubicBezTo>
                    <a:pt x="2545978" y="1624301"/>
                    <a:pt x="2642150" y="1623197"/>
                    <a:pt x="2738185" y="1621540"/>
                  </a:cubicBezTo>
                  <a:cubicBezTo>
                    <a:pt x="2857140" y="1618711"/>
                    <a:pt x="2976027" y="1612361"/>
                    <a:pt x="3095051" y="1618021"/>
                  </a:cubicBezTo>
                  <a:cubicBezTo>
                    <a:pt x="3101196" y="1617814"/>
                    <a:pt x="3105407" y="1614984"/>
                    <a:pt x="3107754" y="1611119"/>
                  </a:cubicBezTo>
                  <a:cubicBezTo>
                    <a:pt x="3109964" y="1611257"/>
                    <a:pt x="3112173" y="1610981"/>
                    <a:pt x="3114313" y="1610084"/>
                  </a:cubicBezTo>
                  <a:cubicBezTo>
                    <a:pt x="3126257" y="1605598"/>
                    <a:pt x="3126395" y="1586827"/>
                    <a:pt x="3114313" y="1582341"/>
                  </a:cubicBezTo>
                  <a:cubicBezTo>
                    <a:pt x="3090978" y="1568607"/>
                    <a:pt x="3067642" y="1554459"/>
                    <a:pt x="3044307" y="1540657"/>
                  </a:cubicBezTo>
                  <a:cubicBezTo>
                    <a:pt x="3022283" y="1527751"/>
                    <a:pt x="2997912" y="1513603"/>
                    <a:pt x="2985209" y="1490622"/>
                  </a:cubicBezTo>
                  <a:cubicBezTo>
                    <a:pt x="2983207" y="1480477"/>
                    <a:pt x="2996877" y="1480408"/>
                    <a:pt x="3003781" y="1479304"/>
                  </a:cubicBezTo>
                  <a:cubicBezTo>
                    <a:pt x="3035608" y="1477923"/>
                    <a:pt x="3061774" y="1498420"/>
                    <a:pt x="3089459" y="1510912"/>
                  </a:cubicBezTo>
                  <a:cubicBezTo>
                    <a:pt x="3140203" y="1533686"/>
                    <a:pt x="3190809" y="1557703"/>
                    <a:pt x="3238447" y="1587448"/>
                  </a:cubicBezTo>
                  <a:close/>
                </a:path>
              </a:pathLst>
            </a:custGeom>
            <a:solidFill>
              <a:srgbClr val="EC9AC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6"/>
            <p:cNvSpPr/>
            <p:nvPr/>
          </p:nvSpPr>
          <p:spPr>
            <a:xfrm rot="-587529">
              <a:off x="277030" y="3445345"/>
              <a:ext cx="969257" cy="729740"/>
            </a:xfrm>
            <a:custGeom>
              <a:rect b="b" l="l" r="r" t="t"/>
              <a:pathLst>
                <a:path extrusionOk="0" h="1458860" w="1939363">
                  <a:moveTo>
                    <a:pt x="1080290" y="1457759"/>
                  </a:moveTo>
                  <a:cubicBezTo>
                    <a:pt x="1030788" y="1454032"/>
                    <a:pt x="984117" y="1433673"/>
                    <a:pt x="939656" y="1412900"/>
                  </a:cubicBezTo>
                  <a:cubicBezTo>
                    <a:pt x="873861" y="1384329"/>
                    <a:pt x="813313" y="1346164"/>
                    <a:pt x="750901" y="1311313"/>
                  </a:cubicBezTo>
                  <a:cubicBezTo>
                    <a:pt x="723216" y="1296061"/>
                    <a:pt x="695600" y="1274252"/>
                    <a:pt x="670124" y="1257137"/>
                  </a:cubicBezTo>
                  <a:cubicBezTo>
                    <a:pt x="632774" y="1233810"/>
                    <a:pt x="599566" y="1204135"/>
                    <a:pt x="567531" y="1174252"/>
                  </a:cubicBezTo>
                  <a:cubicBezTo>
                    <a:pt x="520377" y="1136156"/>
                    <a:pt x="481508" y="1089710"/>
                    <a:pt x="443053" y="1043195"/>
                  </a:cubicBezTo>
                  <a:cubicBezTo>
                    <a:pt x="384576" y="984189"/>
                    <a:pt x="344464" y="911172"/>
                    <a:pt x="297172" y="843746"/>
                  </a:cubicBezTo>
                  <a:cubicBezTo>
                    <a:pt x="235450" y="749750"/>
                    <a:pt x="186708" y="648093"/>
                    <a:pt x="137276" y="547403"/>
                  </a:cubicBezTo>
                  <a:cubicBezTo>
                    <a:pt x="107382" y="486602"/>
                    <a:pt x="89707" y="420763"/>
                    <a:pt x="64646" y="358168"/>
                  </a:cubicBezTo>
                  <a:cubicBezTo>
                    <a:pt x="41932" y="300886"/>
                    <a:pt x="22049" y="242432"/>
                    <a:pt x="8724" y="182252"/>
                  </a:cubicBezTo>
                  <a:cubicBezTo>
                    <a:pt x="3753" y="163964"/>
                    <a:pt x="-8881" y="93846"/>
                    <a:pt x="10174" y="110064"/>
                  </a:cubicBezTo>
                  <a:cubicBezTo>
                    <a:pt x="30886" y="198194"/>
                    <a:pt x="59882" y="284116"/>
                    <a:pt x="95369" y="367484"/>
                  </a:cubicBezTo>
                  <a:cubicBezTo>
                    <a:pt x="114838" y="416967"/>
                    <a:pt x="130510" y="467899"/>
                    <a:pt x="152741" y="516277"/>
                  </a:cubicBezTo>
                  <a:cubicBezTo>
                    <a:pt x="189815" y="592537"/>
                    <a:pt x="226958" y="667003"/>
                    <a:pt x="268658" y="740640"/>
                  </a:cubicBezTo>
                  <a:cubicBezTo>
                    <a:pt x="294894" y="789847"/>
                    <a:pt x="326790" y="835465"/>
                    <a:pt x="358341" y="881290"/>
                  </a:cubicBezTo>
                  <a:cubicBezTo>
                    <a:pt x="392378" y="937329"/>
                    <a:pt x="430349" y="987708"/>
                    <a:pt x="475571" y="1035259"/>
                  </a:cubicBezTo>
                  <a:cubicBezTo>
                    <a:pt x="519135" y="1092747"/>
                    <a:pt x="573055" y="1139952"/>
                    <a:pt x="626767" y="1187571"/>
                  </a:cubicBezTo>
                  <a:cubicBezTo>
                    <a:pt x="687522" y="1237054"/>
                    <a:pt x="753801" y="1279290"/>
                    <a:pt x="822219" y="1317317"/>
                  </a:cubicBezTo>
                  <a:cubicBezTo>
                    <a:pt x="896989" y="1359622"/>
                    <a:pt x="1050050" y="1450927"/>
                    <a:pt x="1133243" y="1423321"/>
                  </a:cubicBezTo>
                  <a:cubicBezTo>
                    <a:pt x="1170386" y="1411658"/>
                    <a:pt x="1199452" y="1385502"/>
                    <a:pt x="1227413" y="1359484"/>
                  </a:cubicBezTo>
                  <a:cubicBezTo>
                    <a:pt x="1268699" y="1326150"/>
                    <a:pt x="1304531" y="1287641"/>
                    <a:pt x="1337255" y="1245957"/>
                  </a:cubicBezTo>
                  <a:cubicBezTo>
                    <a:pt x="1392004" y="1187364"/>
                    <a:pt x="1445234" y="1125666"/>
                    <a:pt x="1480168" y="1052857"/>
                  </a:cubicBezTo>
                  <a:cubicBezTo>
                    <a:pt x="1505850" y="1006135"/>
                    <a:pt x="1531809" y="959551"/>
                    <a:pt x="1552107" y="910275"/>
                  </a:cubicBezTo>
                  <a:cubicBezTo>
                    <a:pt x="1562394" y="882739"/>
                    <a:pt x="1574062" y="855755"/>
                    <a:pt x="1587801" y="829737"/>
                  </a:cubicBezTo>
                  <a:cubicBezTo>
                    <a:pt x="1644620" y="722490"/>
                    <a:pt x="1696124" y="613379"/>
                    <a:pt x="1740862" y="500611"/>
                  </a:cubicBezTo>
                  <a:cubicBezTo>
                    <a:pt x="1782285" y="394607"/>
                    <a:pt x="1816736" y="285427"/>
                    <a:pt x="1859265" y="180113"/>
                  </a:cubicBezTo>
                  <a:cubicBezTo>
                    <a:pt x="1880391" y="123867"/>
                    <a:pt x="1896961" y="69070"/>
                    <a:pt x="1910147" y="11030"/>
                  </a:cubicBezTo>
                  <a:cubicBezTo>
                    <a:pt x="1911942" y="3853"/>
                    <a:pt x="1919398" y="-840"/>
                    <a:pt x="1926648" y="126"/>
                  </a:cubicBezTo>
                  <a:cubicBezTo>
                    <a:pt x="1942941" y="3853"/>
                    <a:pt x="1940387" y="17931"/>
                    <a:pt x="1936313" y="30561"/>
                  </a:cubicBezTo>
                  <a:cubicBezTo>
                    <a:pt x="1931757" y="48021"/>
                    <a:pt x="1927614" y="65620"/>
                    <a:pt x="1923058" y="83080"/>
                  </a:cubicBezTo>
                  <a:cubicBezTo>
                    <a:pt x="1902276" y="160030"/>
                    <a:pt x="1869897" y="233253"/>
                    <a:pt x="1842488" y="307995"/>
                  </a:cubicBezTo>
                  <a:cubicBezTo>
                    <a:pt x="1798579" y="440570"/>
                    <a:pt x="1747213" y="570453"/>
                    <a:pt x="1688875" y="697369"/>
                  </a:cubicBezTo>
                  <a:cubicBezTo>
                    <a:pt x="1655529" y="769833"/>
                    <a:pt x="1612033" y="838294"/>
                    <a:pt x="1583658" y="912346"/>
                  </a:cubicBezTo>
                  <a:cubicBezTo>
                    <a:pt x="1557354" y="979013"/>
                    <a:pt x="1520556" y="1041056"/>
                    <a:pt x="1487141" y="1104272"/>
                  </a:cubicBezTo>
                  <a:cubicBezTo>
                    <a:pt x="1451171" y="1163693"/>
                    <a:pt x="1406640" y="1216626"/>
                    <a:pt x="1358934" y="1266937"/>
                  </a:cubicBezTo>
                  <a:cubicBezTo>
                    <a:pt x="1323378" y="1314004"/>
                    <a:pt x="1281126" y="1354515"/>
                    <a:pt x="1235974" y="1392265"/>
                  </a:cubicBezTo>
                  <a:cubicBezTo>
                    <a:pt x="1194965" y="1432638"/>
                    <a:pt x="1139940" y="1465351"/>
                    <a:pt x="1080290" y="14577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6"/>
            <p:cNvSpPr/>
            <p:nvPr/>
          </p:nvSpPr>
          <p:spPr>
            <a:xfrm rot="-587529">
              <a:off x="248014" y="3457941"/>
              <a:ext cx="1046165" cy="756792"/>
            </a:xfrm>
            <a:custGeom>
              <a:rect b="b" l="l" r="r" t="t"/>
              <a:pathLst>
                <a:path extrusionOk="0" h="1512942" w="2093246">
                  <a:moveTo>
                    <a:pt x="1188036" y="1512907"/>
                  </a:moveTo>
                  <a:cubicBezTo>
                    <a:pt x="1128178" y="1512700"/>
                    <a:pt x="1071428" y="1491030"/>
                    <a:pt x="1016748" y="1468807"/>
                  </a:cubicBezTo>
                  <a:cubicBezTo>
                    <a:pt x="972148" y="1454245"/>
                    <a:pt x="928515" y="1436647"/>
                    <a:pt x="888748" y="1411388"/>
                  </a:cubicBezTo>
                  <a:cubicBezTo>
                    <a:pt x="831514" y="1381919"/>
                    <a:pt x="777525" y="1347275"/>
                    <a:pt x="724572" y="1310835"/>
                  </a:cubicBezTo>
                  <a:cubicBezTo>
                    <a:pt x="687843" y="1287164"/>
                    <a:pt x="654704" y="1258661"/>
                    <a:pt x="620529" y="1231539"/>
                  </a:cubicBezTo>
                  <a:cubicBezTo>
                    <a:pt x="586285" y="1205521"/>
                    <a:pt x="551696" y="1179917"/>
                    <a:pt x="523804" y="1146790"/>
                  </a:cubicBezTo>
                  <a:cubicBezTo>
                    <a:pt x="495843" y="1116908"/>
                    <a:pt x="467054" y="1087715"/>
                    <a:pt x="441233" y="1055900"/>
                  </a:cubicBezTo>
                  <a:cubicBezTo>
                    <a:pt x="416172" y="1023532"/>
                    <a:pt x="393596" y="989371"/>
                    <a:pt x="367844" y="957555"/>
                  </a:cubicBezTo>
                  <a:cubicBezTo>
                    <a:pt x="327179" y="907935"/>
                    <a:pt x="297078" y="851206"/>
                    <a:pt x="262627" y="797375"/>
                  </a:cubicBezTo>
                  <a:cubicBezTo>
                    <a:pt x="227141" y="743545"/>
                    <a:pt x="194278" y="688265"/>
                    <a:pt x="164660" y="631053"/>
                  </a:cubicBezTo>
                  <a:cubicBezTo>
                    <a:pt x="131935" y="574393"/>
                    <a:pt x="96932" y="518354"/>
                    <a:pt x="74908" y="456380"/>
                  </a:cubicBezTo>
                  <a:cubicBezTo>
                    <a:pt x="52884" y="397373"/>
                    <a:pt x="40043" y="333053"/>
                    <a:pt x="28928" y="271769"/>
                  </a:cubicBezTo>
                  <a:cubicBezTo>
                    <a:pt x="18503" y="221182"/>
                    <a:pt x="2693" y="171354"/>
                    <a:pt x="0" y="119456"/>
                  </a:cubicBezTo>
                  <a:cubicBezTo>
                    <a:pt x="69" y="113176"/>
                    <a:pt x="-138" y="106274"/>
                    <a:pt x="2900" y="100615"/>
                  </a:cubicBezTo>
                  <a:cubicBezTo>
                    <a:pt x="4695" y="97441"/>
                    <a:pt x="9597" y="97027"/>
                    <a:pt x="11806" y="100063"/>
                  </a:cubicBezTo>
                  <a:cubicBezTo>
                    <a:pt x="12634" y="101167"/>
                    <a:pt x="13325" y="102134"/>
                    <a:pt x="13808" y="103445"/>
                  </a:cubicBezTo>
                  <a:cubicBezTo>
                    <a:pt x="22438" y="136778"/>
                    <a:pt x="27064" y="170388"/>
                    <a:pt x="37143" y="203238"/>
                  </a:cubicBezTo>
                  <a:cubicBezTo>
                    <a:pt x="63378" y="290816"/>
                    <a:pt x="74287" y="382949"/>
                    <a:pt x="110533" y="467491"/>
                  </a:cubicBezTo>
                  <a:cubicBezTo>
                    <a:pt x="131935" y="519665"/>
                    <a:pt x="162312" y="567353"/>
                    <a:pt x="190412" y="616077"/>
                  </a:cubicBezTo>
                  <a:cubicBezTo>
                    <a:pt x="231145" y="696823"/>
                    <a:pt x="282925" y="771012"/>
                    <a:pt x="329389" y="848445"/>
                  </a:cubicBezTo>
                  <a:cubicBezTo>
                    <a:pt x="355693" y="895029"/>
                    <a:pt x="388210" y="933815"/>
                    <a:pt x="420038" y="975982"/>
                  </a:cubicBezTo>
                  <a:cubicBezTo>
                    <a:pt x="459321" y="1034989"/>
                    <a:pt x="507442" y="1086680"/>
                    <a:pt x="556529" y="1137612"/>
                  </a:cubicBezTo>
                  <a:cubicBezTo>
                    <a:pt x="586838" y="1171773"/>
                    <a:pt x="625983" y="1195928"/>
                    <a:pt x="660779" y="1224983"/>
                  </a:cubicBezTo>
                  <a:cubicBezTo>
                    <a:pt x="705931" y="1263906"/>
                    <a:pt x="758263" y="1297033"/>
                    <a:pt x="806591" y="1329331"/>
                  </a:cubicBezTo>
                  <a:cubicBezTo>
                    <a:pt x="829374" y="1344859"/>
                    <a:pt x="853400" y="1358386"/>
                    <a:pt x="877909" y="1370946"/>
                  </a:cubicBezTo>
                  <a:cubicBezTo>
                    <a:pt x="921680" y="1396136"/>
                    <a:pt x="965106" y="1421050"/>
                    <a:pt x="1013503" y="1435957"/>
                  </a:cubicBezTo>
                  <a:cubicBezTo>
                    <a:pt x="1072946" y="1457282"/>
                    <a:pt x="1131768" y="1485370"/>
                    <a:pt x="1196321" y="1482610"/>
                  </a:cubicBezTo>
                  <a:cubicBezTo>
                    <a:pt x="1222556" y="1480678"/>
                    <a:pt x="1246443" y="1468462"/>
                    <a:pt x="1267638" y="1453624"/>
                  </a:cubicBezTo>
                  <a:cubicBezTo>
                    <a:pt x="1294081" y="1436509"/>
                    <a:pt x="1325149" y="1423741"/>
                    <a:pt x="1351177" y="1406419"/>
                  </a:cubicBezTo>
                  <a:cubicBezTo>
                    <a:pt x="1395362" y="1373914"/>
                    <a:pt x="1439893" y="1341615"/>
                    <a:pt x="1482076" y="1306488"/>
                  </a:cubicBezTo>
                  <a:cubicBezTo>
                    <a:pt x="1533303" y="1255487"/>
                    <a:pt x="1583426" y="1202898"/>
                    <a:pt x="1627681" y="1145686"/>
                  </a:cubicBezTo>
                  <a:cubicBezTo>
                    <a:pt x="1661648" y="1105175"/>
                    <a:pt x="1696030" y="1068598"/>
                    <a:pt x="1721506" y="1022635"/>
                  </a:cubicBezTo>
                  <a:cubicBezTo>
                    <a:pt x="1744427" y="970392"/>
                    <a:pt x="1768798" y="918839"/>
                    <a:pt x="1791995" y="866734"/>
                  </a:cubicBezTo>
                  <a:cubicBezTo>
                    <a:pt x="1825134" y="803241"/>
                    <a:pt x="1854476" y="737955"/>
                    <a:pt x="1875879" y="669493"/>
                  </a:cubicBezTo>
                  <a:cubicBezTo>
                    <a:pt x="1916405" y="569769"/>
                    <a:pt x="1953272" y="467974"/>
                    <a:pt x="1976815" y="362728"/>
                  </a:cubicBezTo>
                  <a:cubicBezTo>
                    <a:pt x="2003326" y="247407"/>
                    <a:pt x="2033772" y="133052"/>
                    <a:pt x="2062493" y="18420"/>
                  </a:cubicBezTo>
                  <a:cubicBezTo>
                    <a:pt x="2063183" y="-9185"/>
                    <a:pt x="2100327" y="-4699"/>
                    <a:pt x="2092042" y="24770"/>
                  </a:cubicBezTo>
                  <a:cubicBezTo>
                    <a:pt x="2074989" y="97165"/>
                    <a:pt x="2054070" y="168525"/>
                    <a:pt x="2036879" y="240851"/>
                  </a:cubicBezTo>
                  <a:cubicBezTo>
                    <a:pt x="2009954" y="357552"/>
                    <a:pt x="1983028" y="474254"/>
                    <a:pt x="1940500" y="586470"/>
                  </a:cubicBezTo>
                  <a:cubicBezTo>
                    <a:pt x="1929246" y="620218"/>
                    <a:pt x="1914334" y="652723"/>
                    <a:pt x="1901838" y="685987"/>
                  </a:cubicBezTo>
                  <a:cubicBezTo>
                    <a:pt x="1891827" y="716837"/>
                    <a:pt x="1880918" y="747479"/>
                    <a:pt x="1868215" y="777361"/>
                  </a:cubicBezTo>
                  <a:cubicBezTo>
                    <a:pt x="1852543" y="818217"/>
                    <a:pt x="1829139" y="855209"/>
                    <a:pt x="1812431" y="895443"/>
                  </a:cubicBezTo>
                  <a:cubicBezTo>
                    <a:pt x="1799866" y="925188"/>
                    <a:pt x="1784263" y="953415"/>
                    <a:pt x="1771905" y="983229"/>
                  </a:cubicBezTo>
                  <a:cubicBezTo>
                    <a:pt x="1756716" y="1022635"/>
                    <a:pt x="1737316" y="1060110"/>
                    <a:pt x="1710597" y="1093029"/>
                  </a:cubicBezTo>
                  <a:cubicBezTo>
                    <a:pt x="1646667" y="1172394"/>
                    <a:pt x="1581562" y="1250725"/>
                    <a:pt x="1509002" y="1322430"/>
                  </a:cubicBezTo>
                  <a:cubicBezTo>
                    <a:pt x="1464609" y="1361836"/>
                    <a:pt x="1415591" y="1395998"/>
                    <a:pt x="1367884" y="1431333"/>
                  </a:cubicBezTo>
                  <a:cubicBezTo>
                    <a:pt x="1341856" y="1449000"/>
                    <a:pt x="1312376" y="1460802"/>
                    <a:pt x="1285796" y="1477641"/>
                  </a:cubicBezTo>
                  <a:cubicBezTo>
                    <a:pt x="1257144" y="1497793"/>
                    <a:pt x="1223867" y="1513804"/>
                    <a:pt x="1188036" y="15129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6"/>
            <p:cNvSpPr/>
            <p:nvPr/>
          </p:nvSpPr>
          <p:spPr>
            <a:xfrm rot="-587529">
              <a:off x="1065592" y="3300756"/>
              <a:ext cx="203506" cy="154840"/>
            </a:xfrm>
            <a:custGeom>
              <a:rect b="b" l="l" r="r" t="t"/>
              <a:pathLst>
                <a:path extrusionOk="0" h="309549" w="407191">
                  <a:moveTo>
                    <a:pt x="362597" y="309392"/>
                  </a:moveTo>
                  <a:cubicBezTo>
                    <a:pt x="330286" y="302628"/>
                    <a:pt x="320413" y="264188"/>
                    <a:pt x="311853" y="237894"/>
                  </a:cubicBezTo>
                  <a:cubicBezTo>
                    <a:pt x="307710" y="225540"/>
                    <a:pt x="302739" y="213670"/>
                    <a:pt x="297009" y="202007"/>
                  </a:cubicBezTo>
                  <a:cubicBezTo>
                    <a:pt x="291486" y="191448"/>
                    <a:pt x="284513" y="175299"/>
                    <a:pt x="299218" y="168880"/>
                  </a:cubicBezTo>
                  <a:cubicBezTo>
                    <a:pt x="306882" y="165637"/>
                    <a:pt x="315512" y="169432"/>
                    <a:pt x="318895" y="176817"/>
                  </a:cubicBezTo>
                  <a:cubicBezTo>
                    <a:pt x="324142" y="189101"/>
                    <a:pt x="330217" y="200903"/>
                    <a:pt x="335119" y="213325"/>
                  </a:cubicBezTo>
                  <a:cubicBezTo>
                    <a:pt x="342920" y="232580"/>
                    <a:pt x="346372" y="251697"/>
                    <a:pt x="356245" y="269364"/>
                  </a:cubicBezTo>
                  <a:cubicBezTo>
                    <a:pt x="379235" y="300627"/>
                    <a:pt x="377855" y="249212"/>
                    <a:pt x="376198" y="234512"/>
                  </a:cubicBezTo>
                  <a:cubicBezTo>
                    <a:pt x="372539" y="195105"/>
                    <a:pt x="363701" y="156872"/>
                    <a:pt x="354519" y="119122"/>
                  </a:cubicBezTo>
                  <a:cubicBezTo>
                    <a:pt x="346994" y="88135"/>
                    <a:pt x="337673" y="56526"/>
                    <a:pt x="319033" y="30232"/>
                  </a:cubicBezTo>
                  <a:cubicBezTo>
                    <a:pt x="250821" y="56526"/>
                    <a:pt x="186476" y="90274"/>
                    <a:pt x="124479" y="128576"/>
                  </a:cubicBezTo>
                  <a:cubicBezTo>
                    <a:pt x="102731" y="141965"/>
                    <a:pt x="80984" y="155354"/>
                    <a:pt x="59512" y="169225"/>
                  </a:cubicBezTo>
                  <a:cubicBezTo>
                    <a:pt x="43633" y="179715"/>
                    <a:pt x="26787" y="199522"/>
                    <a:pt x="30447" y="219536"/>
                  </a:cubicBezTo>
                  <a:cubicBezTo>
                    <a:pt x="85057" y="212980"/>
                    <a:pt x="128621" y="172607"/>
                    <a:pt x="176259" y="148176"/>
                  </a:cubicBezTo>
                  <a:cubicBezTo>
                    <a:pt x="186891" y="143069"/>
                    <a:pt x="197937" y="136099"/>
                    <a:pt x="209950" y="135616"/>
                  </a:cubicBezTo>
                  <a:cubicBezTo>
                    <a:pt x="225760" y="139481"/>
                    <a:pt x="207395" y="152593"/>
                    <a:pt x="200906" y="156320"/>
                  </a:cubicBezTo>
                  <a:cubicBezTo>
                    <a:pt x="163762" y="178611"/>
                    <a:pt x="4212" y="314361"/>
                    <a:pt x="0" y="210426"/>
                  </a:cubicBezTo>
                  <a:cubicBezTo>
                    <a:pt x="4074" y="166396"/>
                    <a:pt x="43288" y="142310"/>
                    <a:pt x="78015" y="122227"/>
                  </a:cubicBezTo>
                  <a:cubicBezTo>
                    <a:pt x="132004" y="89032"/>
                    <a:pt x="185855" y="54456"/>
                    <a:pt x="244539" y="29887"/>
                  </a:cubicBezTo>
                  <a:cubicBezTo>
                    <a:pt x="260832" y="22710"/>
                    <a:pt x="276918" y="15118"/>
                    <a:pt x="293143" y="7734"/>
                  </a:cubicBezTo>
                  <a:cubicBezTo>
                    <a:pt x="303706" y="3179"/>
                    <a:pt x="315512" y="-2066"/>
                    <a:pt x="327110" y="833"/>
                  </a:cubicBezTo>
                  <a:cubicBezTo>
                    <a:pt x="358523" y="12841"/>
                    <a:pt x="375921" y="81440"/>
                    <a:pt x="383792" y="112082"/>
                  </a:cubicBezTo>
                  <a:cubicBezTo>
                    <a:pt x="392146" y="155906"/>
                    <a:pt x="442683" y="315258"/>
                    <a:pt x="362597" y="3093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6"/>
            <p:cNvSpPr/>
            <p:nvPr/>
          </p:nvSpPr>
          <p:spPr>
            <a:xfrm rot="-587529">
              <a:off x="134481" y="3547023"/>
              <a:ext cx="76216" cy="132716"/>
            </a:xfrm>
            <a:custGeom>
              <a:rect b="b" l="l" r="r" t="t"/>
              <a:pathLst>
                <a:path extrusionOk="0" h="265320" w="152498">
                  <a:moveTo>
                    <a:pt x="27500" y="265164"/>
                  </a:moveTo>
                  <a:cubicBezTo>
                    <a:pt x="-28284" y="251154"/>
                    <a:pt x="15625" y="180968"/>
                    <a:pt x="30469" y="149359"/>
                  </a:cubicBezTo>
                  <a:cubicBezTo>
                    <a:pt x="56014" y="101188"/>
                    <a:pt x="72169" y="45149"/>
                    <a:pt x="114352" y="8227"/>
                  </a:cubicBezTo>
                  <a:cubicBezTo>
                    <a:pt x="118909" y="4431"/>
                    <a:pt x="124087" y="428"/>
                    <a:pt x="130162" y="14"/>
                  </a:cubicBezTo>
                  <a:cubicBezTo>
                    <a:pt x="133683" y="-262"/>
                    <a:pt x="136445" y="3534"/>
                    <a:pt x="134305" y="6640"/>
                  </a:cubicBezTo>
                  <a:cubicBezTo>
                    <a:pt x="105929" y="41560"/>
                    <a:pt x="84320" y="80898"/>
                    <a:pt x="69545" y="123479"/>
                  </a:cubicBezTo>
                  <a:cubicBezTo>
                    <a:pt x="56635" y="160609"/>
                    <a:pt x="29019" y="194287"/>
                    <a:pt x="28812" y="234729"/>
                  </a:cubicBezTo>
                  <a:cubicBezTo>
                    <a:pt x="55392" y="243149"/>
                    <a:pt x="111107" y="148876"/>
                    <a:pt x="124432" y="126930"/>
                  </a:cubicBezTo>
                  <a:cubicBezTo>
                    <a:pt x="134650" y="110160"/>
                    <a:pt x="159918" y="124791"/>
                    <a:pt x="150391" y="142113"/>
                  </a:cubicBezTo>
                  <a:cubicBezTo>
                    <a:pt x="126503" y="179311"/>
                    <a:pt x="76726" y="269581"/>
                    <a:pt x="27500" y="265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6"/>
            <p:cNvSpPr/>
            <p:nvPr/>
          </p:nvSpPr>
          <p:spPr>
            <a:xfrm rot="-587529">
              <a:off x="187074" y="3518286"/>
              <a:ext cx="144676" cy="102556"/>
            </a:xfrm>
            <a:custGeom>
              <a:rect b="b" l="l" r="r" t="t"/>
              <a:pathLst>
                <a:path extrusionOk="0" h="205024" w="289478">
                  <a:moveTo>
                    <a:pt x="231347" y="204229"/>
                  </a:moveTo>
                  <a:cubicBezTo>
                    <a:pt x="202144" y="199122"/>
                    <a:pt x="178877" y="179661"/>
                    <a:pt x="151399" y="170965"/>
                  </a:cubicBezTo>
                  <a:cubicBezTo>
                    <a:pt x="127512" y="162890"/>
                    <a:pt x="103210" y="155644"/>
                    <a:pt x="80841" y="143774"/>
                  </a:cubicBezTo>
                  <a:cubicBezTo>
                    <a:pt x="56953" y="133491"/>
                    <a:pt x="75456" y="103884"/>
                    <a:pt x="97617" y="118239"/>
                  </a:cubicBezTo>
                  <a:cubicBezTo>
                    <a:pt x="120400" y="130937"/>
                    <a:pt x="145531" y="136251"/>
                    <a:pt x="169557" y="145568"/>
                  </a:cubicBezTo>
                  <a:cubicBezTo>
                    <a:pt x="198692" y="154471"/>
                    <a:pt x="227136" y="185458"/>
                    <a:pt x="258963" y="170482"/>
                  </a:cubicBezTo>
                  <a:lnTo>
                    <a:pt x="258963" y="170482"/>
                  </a:lnTo>
                  <a:cubicBezTo>
                    <a:pt x="252612" y="152124"/>
                    <a:pt x="233971" y="140599"/>
                    <a:pt x="220784" y="127072"/>
                  </a:cubicBezTo>
                  <a:cubicBezTo>
                    <a:pt x="198830" y="107127"/>
                    <a:pt x="176944" y="87114"/>
                    <a:pt x="152090" y="70826"/>
                  </a:cubicBezTo>
                  <a:cubicBezTo>
                    <a:pt x="110528" y="45498"/>
                    <a:pt x="62200" y="6506"/>
                    <a:pt x="13665" y="37355"/>
                  </a:cubicBezTo>
                  <a:cubicBezTo>
                    <a:pt x="11042" y="38321"/>
                    <a:pt x="7728" y="39770"/>
                    <a:pt x="4897" y="39356"/>
                  </a:cubicBezTo>
                  <a:cubicBezTo>
                    <a:pt x="-143" y="38804"/>
                    <a:pt x="-1869" y="31627"/>
                    <a:pt x="2481" y="28935"/>
                  </a:cubicBezTo>
                  <a:cubicBezTo>
                    <a:pt x="38036" y="-13232"/>
                    <a:pt x="77389" y="-2949"/>
                    <a:pt x="121367" y="19618"/>
                  </a:cubicBezTo>
                  <a:cubicBezTo>
                    <a:pt x="160029" y="39770"/>
                    <a:pt x="196620" y="64339"/>
                    <a:pt x="228310" y="94360"/>
                  </a:cubicBezTo>
                  <a:cubicBezTo>
                    <a:pt x="248883" y="113960"/>
                    <a:pt x="275395" y="130937"/>
                    <a:pt x="286648" y="157990"/>
                  </a:cubicBezTo>
                  <a:cubicBezTo>
                    <a:pt x="300732" y="192221"/>
                    <a:pt x="259101" y="208991"/>
                    <a:pt x="231347" y="204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6"/>
            <p:cNvSpPr/>
            <p:nvPr/>
          </p:nvSpPr>
          <p:spPr>
            <a:xfrm rot="-587529">
              <a:off x="190320" y="3395453"/>
              <a:ext cx="1130472" cy="806514"/>
            </a:xfrm>
            <a:custGeom>
              <a:rect b="b" l="l" r="r" t="t"/>
              <a:pathLst>
                <a:path extrusionOk="0" h="1612343" w="2261934">
                  <a:moveTo>
                    <a:pt x="2261120" y="204418"/>
                  </a:moveTo>
                  <a:cubicBezTo>
                    <a:pt x="2262777" y="219187"/>
                    <a:pt x="2264158" y="270533"/>
                    <a:pt x="2241168" y="239270"/>
                  </a:cubicBezTo>
                  <a:cubicBezTo>
                    <a:pt x="2231295" y="221602"/>
                    <a:pt x="2227843" y="202555"/>
                    <a:pt x="2220042" y="183300"/>
                  </a:cubicBezTo>
                  <a:cubicBezTo>
                    <a:pt x="2215209" y="170877"/>
                    <a:pt x="2209064" y="159076"/>
                    <a:pt x="2203817" y="146792"/>
                  </a:cubicBezTo>
                  <a:cubicBezTo>
                    <a:pt x="2201815" y="142375"/>
                    <a:pt x="2197949" y="139200"/>
                    <a:pt x="2193461" y="138096"/>
                  </a:cubicBezTo>
                  <a:cubicBezTo>
                    <a:pt x="2187110" y="124569"/>
                    <a:pt x="2164948" y="126847"/>
                    <a:pt x="2164465" y="148034"/>
                  </a:cubicBezTo>
                  <a:cubicBezTo>
                    <a:pt x="2135675" y="262734"/>
                    <a:pt x="2105298" y="377021"/>
                    <a:pt x="2078786" y="492342"/>
                  </a:cubicBezTo>
                  <a:cubicBezTo>
                    <a:pt x="2055244" y="597588"/>
                    <a:pt x="2018377" y="699382"/>
                    <a:pt x="1977850" y="799107"/>
                  </a:cubicBezTo>
                  <a:cubicBezTo>
                    <a:pt x="1956448" y="867568"/>
                    <a:pt x="1927175" y="932924"/>
                    <a:pt x="1893967" y="996347"/>
                  </a:cubicBezTo>
                  <a:cubicBezTo>
                    <a:pt x="1870770" y="1048452"/>
                    <a:pt x="1846399" y="1100006"/>
                    <a:pt x="1823477" y="1152249"/>
                  </a:cubicBezTo>
                  <a:cubicBezTo>
                    <a:pt x="1798002" y="1198281"/>
                    <a:pt x="1763620" y="1234858"/>
                    <a:pt x="1729583" y="1275300"/>
                  </a:cubicBezTo>
                  <a:cubicBezTo>
                    <a:pt x="1685329" y="1332512"/>
                    <a:pt x="1635206" y="1385100"/>
                    <a:pt x="1583978" y="1436101"/>
                  </a:cubicBezTo>
                  <a:cubicBezTo>
                    <a:pt x="1541726" y="1471229"/>
                    <a:pt x="1497265" y="1503458"/>
                    <a:pt x="1453079" y="1535964"/>
                  </a:cubicBezTo>
                  <a:cubicBezTo>
                    <a:pt x="1427051" y="1553286"/>
                    <a:pt x="1395983" y="1566053"/>
                    <a:pt x="1369541" y="1583169"/>
                  </a:cubicBezTo>
                  <a:cubicBezTo>
                    <a:pt x="1348277" y="1598007"/>
                    <a:pt x="1324458" y="1610222"/>
                    <a:pt x="1298223" y="1612155"/>
                  </a:cubicBezTo>
                  <a:cubicBezTo>
                    <a:pt x="1233671" y="1614915"/>
                    <a:pt x="1174849" y="1586827"/>
                    <a:pt x="1115406" y="1565501"/>
                  </a:cubicBezTo>
                  <a:cubicBezTo>
                    <a:pt x="1067009" y="1550595"/>
                    <a:pt x="1023583" y="1525681"/>
                    <a:pt x="979743" y="1500491"/>
                  </a:cubicBezTo>
                  <a:cubicBezTo>
                    <a:pt x="955234" y="1487930"/>
                    <a:pt x="931208" y="1474404"/>
                    <a:pt x="908425" y="1458876"/>
                  </a:cubicBezTo>
                  <a:cubicBezTo>
                    <a:pt x="860166" y="1426577"/>
                    <a:pt x="807765" y="1393451"/>
                    <a:pt x="762613" y="1354527"/>
                  </a:cubicBezTo>
                  <a:cubicBezTo>
                    <a:pt x="727817" y="1325473"/>
                    <a:pt x="688671" y="1301318"/>
                    <a:pt x="658363" y="1267156"/>
                  </a:cubicBezTo>
                  <a:cubicBezTo>
                    <a:pt x="609345" y="1216293"/>
                    <a:pt x="561155" y="1164602"/>
                    <a:pt x="521871" y="1105527"/>
                  </a:cubicBezTo>
                  <a:cubicBezTo>
                    <a:pt x="490044" y="1063359"/>
                    <a:pt x="457526" y="1024643"/>
                    <a:pt x="431222" y="977990"/>
                  </a:cubicBezTo>
                  <a:cubicBezTo>
                    <a:pt x="384827" y="900557"/>
                    <a:pt x="332979" y="826367"/>
                    <a:pt x="292245" y="745621"/>
                  </a:cubicBezTo>
                  <a:cubicBezTo>
                    <a:pt x="264215" y="696898"/>
                    <a:pt x="233838" y="649210"/>
                    <a:pt x="212366" y="597035"/>
                  </a:cubicBezTo>
                  <a:cubicBezTo>
                    <a:pt x="176120" y="512494"/>
                    <a:pt x="165143" y="420430"/>
                    <a:pt x="138977" y="332783"/>
                  </a:cubicBezTo>
                  <a:cubicBezTo>
                    <a:pt x="131037" y="306765"/>
                    <a:pt x="126481" y="280264"/>
                    <a:pt x="120612" y="253763"/>
                  </a:cubicBezTo>
                  <a:cubicBezTo>
                    <a:pt x="120958" y="253210"/>
                    <a:pt x="121303" y="252727"/>
                    <a:pt x="121579" y="252175"/>
                  </a:cubicBezTo>
                  <a:cubicBezTo>
                    <a:pt x="126619" y="242996"/>
                    <a:pt x="121855" y="234577"/>
                    <a:pt x="114813" y="231195"/>
                  </a:cubicBezTo>
                  <a:cubicBezTo>
                    <a:pt x="114468" y="230643"/>
                    <a:pt x="114123" y="230160"/>
                    <a:pt x="113708" y="229608"/>
                  </a:cubicBezTo>
                  <a:cubicBezTo>
                    <a:pt x="111499" y="226640"/>
                    <a:pt x="106804" y="226985"/>
                    <a:pt x="104940" y="230022"/>
                  </a:cubicBezTo>
                  <a:cubicBezTo>
                    <a:pt x="101419" y="230850"/>
                    <a:pt x="98105" y="232989"/>
                    <a:pt x="95620" y="237061"/>
                  </a:cubicBezTo>
                  <a:cubicBezTo>
                    <a:pt x="82295" y="259008"/>
                    <a:pt x="26580" y="353280"/>
                    <a:pt x="0" y="344860"/>
                  </a:cubicBezTo>
                  <a:cubicBezTo>
                    <a:pt x="276" y="304418"/>
                    <a:pt x="27892" y="270671"/>
                    <a:pt x="40802" y="233611"/>
                  </a:cubicBezTo>
                  <a:cubicBezTo>
                    <a:pt x="54887" y="193031"/>
                    <a:pt x="75184" y="155418"/>
                    <a:pt x="101626" y="121740"/>
                  </a:cubicBezTo>
                  <a:cubicBezTo>
                    <a:pt x="102041" y="121533"/>
                    <a:pt x="102455" y="121395"/>
                    <a:pt x="102869" y="121257"/>
                  </a:cubicBezTo>
                  <a:cubicBezTo>
                    <a:pt x="151335" y="90408"/>
                    <a:pt x="199732" y="129400"/>
                    <a:pt x="241225" y="154728"/>
                  </a:cubicBezTo>
                  <a:cubicBezTo>
                    <a:pt x="266079" y="171084"/>
                    <a:pt x="288034" y="191029"/>
                    <a:pt x="309988" y="211043"/>
                  </a:cubicBezTo>
                  <a:cubicBezTo>
                    <a:pt x="323175" y="224501"/>
                    <a:pt x="341816" y="236095"/>
                    <a:pt x="348167" y="254384"/>
                  </a:cubicBezTo>
                  <a:lnTo>
                    <a:pt x="348167" y="254384"/>
                  </a:lnTo>
                  <a:cubicBezTo>
                    <a:pt x="316271" y="269360"/>
                    <a:pt x="287827" y="238373"/>
                    <a:pt x="258692" y="229470"/>
                  </a:cubicBezTo>
                  <a:cubicBezTo>
                    <a:pt x="234666" y="220153"/>
                    <a:pt x="209536" y="214839"/>
                    <a:pt x="186752" y="202140"/>
                  </a:cubicBezTo>
                  <a:cubicBezTo>
                    <a:pt x="164798" y="187786"/>
                    <a:pt x="146364" y="216909"/>
                    <a:pt x="169423" y="227399"/>
                  </a:cubicBezTo>
                  <a:cubicBezTo>
                    <a:pt x="169769" y="245895"/>
                    <a:pt x="175223" y="273845"/>
                    <a:pt x="178123" y="284404"/>
                  </a:cubicBezTo>
                  <a:cubicBezTo>
                    <a:pt x="191447" y="344584"/>
                    <a:pt x="211331" y="403039"/>
                    <a:pt x="234045" y="460320"/>
                  </a:cubicBezTo>
                  <a:cubicBezTo>
                    <a:pt x="259106" y="522915"/>
                    <a:pt x="276780" y="588754"/>
                    <a:pt x="306675" y="649555"/>
                  </a:cubicBezTo>
                  <a:cubicBezTo>
                    <a:pt x="356107" y="750314"/>
                    <a:pt x="404849" y="851971"/>
                    <a:pt x="466570" y="945898"/>
                  </a:cubicBezTo>
                  <a:cubicBezTo>
                    <a:pt x="513863" y="1013394"/>
                    <a:pt x="553975" y="1086341"/>
                    <a:pt x="612451" y="1145347"/>
                  </a:cubicBezTo>
                  <a:cubicBezTo>
                    <a:pt x="650838" y="1191862"/>
                    <a:pt x="689776" y="1238309"/>
                    <a:pt x="736930" y="1276404"/>
                  </a:cubicBezTo>
                  <a:cubicBezTo>
                    <a:pt x="768965" y="1306287"/>
                    <a:pt x="802173" y="1335963"/>
                    <a:pt x="839523" y="1359289"/>
                  </a:cubicBezTo>
                  <a:cubicBezTo>
                    <a:pt x="864999" y="1376336"/>
                    <a:pt x="892615" y="1398144"/>
                    <a:pt x="920300" y="1413465"/>
                  </a:cubicBezTo>
                  <a:cubicBezTo>
                    <a:pt x="982711" y="1448386"/>
                    <a:pt x="1043259" y="1486550"/>
                    <a:pt x="1109054" y="1515053"/>
                  </a:cubicBezTo>
                  <a:cubicBezTo>
                    <a:pt x="1153516" y="1535757"/>
                    <a:pt x="1200187" y="1556116"/>
                    <a:pt x="1249688" y="1559911"/>
                  </a:cubicBezTo>
                  <a:cubicBezTo>
                    <a:pt x="1309269" y="1567503"/>
                    <a:pt x="1364294" y="1534790"/>
                    <a:pt x="1405373" y="1494280"/>
                  </a:cubicBezTo>
                  <a:cubicBezTo>
                    <a:pt x="1450525" y="1456529"/>
                    <a:pt x="1492708" y="1415949"/>
                    <a:pt x="1528332" y="1368951"/>
                  </a:cubicBezTo>
                  <a:cubicBezTo>
                    <a:pt x="1576039" y="1318709"/>
                    <a:pt x="1620570" y="1265707"/>
                    <a:pt x="1656539" y="1206286"/>
                  </a:cubicBezTo>
                  <a:cubicBezTo>
                    <a:pt x="1689885" y="1143070"/>
                    <a:pt x="1726753" y="1081027"/>
                    <a:pt x="1752988" y="1014360"/>
                  </a:cubicBezTo>
                  <a:cubicBezTo>
                    <a:pt x="1781294" y="940308"/>
                    <a:pt x="1824789" y="871916"/>
                    <a:pt x="1858204" y="799383"/>
                  </a:cubicBezTo>
                  <a:cubicBezTo>
                    <a:pt x="1916543" y="672467"/>
                    <a:pt x="1967909" y="542584"/>
                    <a:pt x="2011818" y="410078"/>
                  </a:cubicBezTo>
                  <a:cubicBezTo>
                    <a:pt x="2039226" y="335336"/>
                    <a:pt x="2071606" y="262182"/>
                    <a:pt x="2092387" y="185163"/>
                  </a:cubicBezTo>
                  <a:cubicBezTo>
                    <a:pt x="2096944" y="167703"/>
                    <a:pt x="2101155" y="150104"/>
                    <a:pt x="2105643" y="132644"/>
                  </a:cubicBezTo>
                  <a:cubicBezTo>
                    <a:pt x="2109716" y="120014"/>
                    <a:pt x="2112202" y="105936"/>
                    <a:pt x="2095977" y="102209"/>
                  </a:cubicBezTo>
                  <a:cubicBezTo>
                    <a:pt x="2090592" y="101450"/>
                    <a:pt x="2085069" y="103865"/>
                    <a:pt x="2081893" y="108144"/>
                  </a:cubicBezTo>
                  <a:cubicBezTo>
                    <a:pt x="2074713" y="110767"/>
                    <a:pt x="2067878" y="114700"/>
                    <a:pt x="2061181" y="117944"/>
                  </a:cubicBezTo>
                  <a:cubicBezTo>
                    <a:pt x="2013544" y="142375"/>
                    <a:pt x="1970049" y="182817"/>
                    <a:pt x="1915369" y="189304"/>
                  </a:cubicBezTo>
                  <a:cubicBezTo>
                    <a:pt x="1911710" y="169290"/>
                    <a:pt x="1928556" y="149483"/>
                    <a:pt x="1944504" y="138993"/>
                  </a:cubicBezTo>
                  <a:cubicBezTo>
                    <a:pt x="1965975" y="125121"/>
                    <a:pt x="1987723" y="111733"/>
                    <a:pt x="2009470" y="98344"/>
                  </a:cubicBezTo>
                  <a:cubicBezTo>
                    <a:pt x="2071399" y="60111"/>
                    <a:pt x="2135744" y="26294"/>
                    <a:pt x="2204024" y="0"/>
                  </a:cubicBezTo>
                  <a:cubicBezTo>
                    <a:pt x="2222665" y="26294"/>
                    <a:pt x="2231986" y="57902"/>
                    <a:pt x="2239511" y="88889"/>
                  </a:cubicBezTo>
                  <a:cubicBezTo>
                    <a:pt x="2248624" y="126709"/>
                    <a:pt x="2257461" y="165011"/>
                    <a:pt x="2261120" y="204418"/>
                  </a:cubicBezTo>
                  <a:close/>
                </a:path>
              </a:pathLst>
            </a:custGeom>
            <a:solidFill>
              <a:srgbClr val="04BF6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7" name="Google Shape;487;p16"/>
          <p:cNvGrpSpPr/>
          <p:nvPr/>
        </p:nvGrpSpPr>
        <p:grpSpPr>
          <a:xfrm>
            <a:off x="3345130" y="382590"/>
            <a:ext cx="1425045" cy="1251787"/>
            <a:chOff x="6690261" y="765180"/>
            <a:chExt cx="2850090" cy="2503574"/>
          </a:xfrm>
        </p:grpSpPr>
        <p:sp>
          <p:nvSpPr>
            <p:cNvPr id="488" name="Google Shape;488;p16"/>
            <p:cNvSpPr/>
            <p:nvPr/>
          </p:nvSpPr>
          <p:spPr>
            <a:xfrm>
              <a:off x="6690261" y="859042"/>
              <a:ext cx="253610" cy="1974817"/>
            </a:xfrm>
            <a:custGeom>
              <a:rect b="b" l="l" r="r" t="t"/>
              <a:pathLst>
                <a:path extrusionOk="0" h="1974817" w="253610">
                  <a:moveTo>
                    <a:pt x="217222" y="1961249"/>
                  </a:moveTo>
                  <a:cubicBezTo>
                    <a:pt x="171335" y="1647786"/>
                    <a:pt x="144145" y="1331929"/>
                    <a:pt x="107835" y="1017270"/>
                  </a:cubicBezTo>
                  <a:cubicBezTo>
                    <a:pt x="93356" y="914131"/>
                    <a:pt x="77168" y="811335"/>
                    <a:pt x="58528" y="708938"/>
                  </a:cubicBezTo>
                  <a:cubicBezTo>
                    <a:pt x="47413" y="646223"/>
                    <a:pt x="46957" y="582139"/>
                    <a:pt x="37095" y="519253"/>
                  </a:cubicBezTo>
                  <a:cubicBezTo>
                    <a:pt x="21078" y="437153"/>
                    <a:pt x="12812" y="354312"/>
                    <a:pt x="11330" y="270673"/>
                  </a:cubicBezTo>
                  <a:cubicBezTo>
                    <a:pt x="7283" y="182814"/>
                    <a:pt x="-4003" y="96096"/>
                    <a:pt x="1469" y="8238"/>
                  </a:cubicBezTo>
                  <a:cubicBezTo>
                    <a:pt x="1640" y="3905"/>
                    <a:pt x="5288" y="-2766"/>
                    <a:pt x="10076" y="1225"/>
                  </a:cubicBezTo>
                  <a:cubicBezTo>
                    <a:pt x="19482" y="17303"/>
                    <a:pt x="17600" y="38455"/>
                    <a:pt x="20394" y="56585"/>
                  </a:cubicBezTo>
                  <a:cubicBezTo>
                    <a:pt x="24498" y="119301"/>
                    <a:pt x="33447" y="181503"/>
                    <a:pt x="38406" y="244104"/>
                  </a:cubicBezTo>
                  <a:cubicBezTo>
                    <a:pt x="43422" y="299579"/>
                    <a:pt x="43593" y="355509"/>
                    <a:pt x="51688" y="410699"/>
                  </a:cubicBezTo>
                  <a:cubicBezTo>
                    <a:pt x="67705" y="494053"/>
                    <a:pt x="80132" y="577692"/>
                    <a:pt x="87314" y="662358"/>
                  </a:cubicBezTo>
                  <a:cubicBezTo>
                    <a:pt x="99512" y="745199"/>
                    <a:pt x="117981" y="827071"/>
                    <a:pt x="128983" y="910197"/>
                  </a:cubicBezTo>
                  <a:cubicBezTo>
                    <a:pt x="153436" y="1056096"/>
                    <a:pt x="165863" y="1203648"/>
                    <a:pt x="181196" y="1350687"/>
                  </a:cubicBezTo>
                  <a:cubicBezTo>
                    <a:pt x="191856" y="1433129"/>
                    <a:pt x="200862" y="1515685"/>
                    <a:pt x="208614" y="1598469"/>
                  </a:cubicBezTo>
                  <a:cubicBezTo>
                    <a:pt x="217621" y="1683306"/>
                    <a:pt x="229135" y="1767858"/>
                    <a:pt x="240935" y="1852352"/>
                  </a:cubicBezTo>
                  <a:cubicBezTo>
                    <a:pt x="245267" y="1881714"/>
                    <a:pt x="249029" y="1911133"/>
                    <a:pt x="252392" y="1940667"/>
                  </a:cubicBezTo>
                  <a:cubicBezTo>
                    <a:pt x="255128" y="1953951"/>
                    <a:pt x="254444" y="1972366"/>
                    <a:pt x="237628" y="1974647"/>
                  </a:cubicBezTo>
                  <a:cubicBezTo>
                    <a:pt x="228679" y="1975901"/>
                    <a:pt x="219616" y="1970143"/>
                    <a:pt x="217222" y="19612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6693663" y="765180"/>
              <a:ext cx="2846688" cy="2321594"/>
            </a:xfrm>
            <a:custGeom>
              <a:rect b="b" l="l" r="r" t="t"/>
              <a:pathLst>
                <a:path extrusionOk="0" h="2321594" w="2846688">
                  <a:moveTo>
                    <a:pt x="2808611" y="2302608"/>
                  </a:moveTo>
                  <a:cubicBezTo>
                    <a:pt x="2777659" y="2100494"/>
                    <a:pt x="2765289" y="1896099"/>
                    <a:pt x="2740151" y="1693244"/>
                  </a:cubicBezTo>
                  <a:cubicBezTo>
                    <a:pt x="2718662" y="1542100"/>
                    <a:pt x="2697970" y="1390899"/>
                    <a:pt x="2676594" y="1239755"/>
                  </a:cubicBezTo>
                  <a:cubicBezTo>
                    <a:pt x="2663199" y="1118030"/>
                    <a:pt x="2647295" y="996591"/>
                    <a:pt x="2627686" y="875721"/>
                  </a:cubicBezTo>
                  <a:cubicBezTo>
                    <a:pt x="2613721" y="788262"/>
                    <a:pt x="2602434" y="700404"/>
                    <a:pt x="2589894" y="612773"/>
                  </a:cubicBezTo>
                  <a:cubicBezTo>
                    <a:pt x="2576783" y="530673"/>
                    <a:pt x="2562362" y="448801"/>
                    <a:pt x="2556377" y="365789"/>
                  </a:cubicBezTo>
                  <a:cubicBezTo>
                    <a:pt x="2547655" y="258888"/>
                    <a:pt x="2517558" y="156890"/>
                    <a:pt x="2500173" y="52213"/>
                  </a:cubicBezTo>
                  <a:cubicBezTo>
                    <a:pt x="2441973" y="51528"/>
                    <a:pt x="2383717" y="52042"/>
                    <a:pt x="2325518" y="49932"/>
                  </a:cubicBezTo>
                  <a:cubicBezTo>
                    <a:pt x="2270112" y="46967"/>
                    <a:pt x="2214820" y="41722"/>
                    <a:pt x="2159300" y="41722"/>
                  </a:cubicBezTo>
                  <a:cubicBezTo>
                    <a:pt x="2038513" y="41893"/>
                    <a:pt x="1917839" y="36876"/>
                    <a:pt x="1797109" y="37617"/>
                  </a:cubicBezTo>
                  <a:cubicBezTo>
                    <a:pt x="1644457" y="40810"/>
                    <a:pt x="1491635" y="38016"/>
                    <a:pt x="1338983" y="44402"/>
                  </a:cubicBezTo>
                  <a:cubicBezTo>
                    <a:pt x="1124313" y="52954"/>
                    <a:pt x="908275" y="38301"/>
                    <a:pt x="693891" y="51072"/>
                  </a:cubicBezTo>
                  <a:cubicBezTo>
                    <a:pt x="528072" y="58256"/>
                    <a:pt x="366300" y="99990"/>
                    <a:pt x="200994" y="111678"/>
                  </a:cubicBezTo>
                  <a:cubicBezTo>
                    <a:pt x="136866" y="114586"/>
                    <a:pt x="70915" y="119888"/>
                    <a:pt x="7756" y="106889"/>
                  </a:cubicBezTo>
                  <a:cubicBezTo>
                    <a:pt x="4906" y="105635"/>
                    <a:pt x="-167" y="103924"/>
                    <a:pt x="4" y="99990"/>
                  </a:cubicBezTo>
                  <a:cubicBezTo>
                    <a:pt x="175" y="95828"/>
                    <a:pt x="3538" y="93662"/>
                    <a:pt x="6787" y="91609"/>
                  </a:cubicBezTo>
                  <a:cubicBezTo>
                    <a:pt x="20354" y="85281"/>
                    <a:pt x="36144" y="87960"/>
                    <a:pt x="50736" y="87504"/>
                  </a:cubicBezTo>
                  <a:cubicBezTo>
                    <a:pt x="71086" y="87846"/>
                    <a:pt x="91436" y="87447"/>
                    <a:pt x="111728" y="87048"/>
                  </a:cubicBezTo>
                  <a:cubicBezTo>
                    <a:pt x="156418" y="85509"/>
                    <a:pt x="200994" y="82145"/>
                    <a:pt x="245341" y="76900"/>
                  </a:cubicBezTo>
                  <a:cubicBezTo>
                    <a:pt x="413326" y="55576"/>
                    <a:pt x="579145" y="16978"/>
                    <a:pt x="749069" y="12987"/>
                  </a:cubicBezTo>
                  <a:cubicBezTo>
                    <a:pt x="916997" y="5689"/>
                    <a:pt x="1085153" y="12702"/>
                    <a:pt x="1253138" y="9794"/>
                  </a:cubicBezTo>
                  <a:cubicBezTo>
                    <a:pt x="1342232" y="8084"/>
                    <a:pt x="1431270" y="2496"/>
                    <a:pt x="1520421" y="3010"/>
                  </a:cubicBezTo>
                  <a:cubicBezTo>
                    <a:pt x="1675694" y="3067"/>
                    <a:pt x="1830911" y="-3262"/>
                    <a:pt x="1986128" y="2268"/>
                  </a:cubicBezTo>
                  <a:cubicBezTo>
                    <a:pt x="2087876" y="4492"/>
                    <a:pt x="2193102" y="1128"/>
                    <a:pt x="2293996" y="10136"/>
                  </a:cubicBezTo>
                  <a:cubicBezTo>
                    <a:pt x="2350029" y="14184"/>
                    <a:pt x="2406290" y="12987"/>
                    <a:pt x="2462437" y="13842"/>
                  </a:cubicBezTo>
                  <a:cubicBezTo>
                    <a:pt x="2499089" y="17149"/>
                    <a:pt x="2530555" y="-69"/>
                    <a:pt x="2539105" y="50616"/>
                  </a:cubicBezTo>
                  <a:cubicBezTo>
                    <a:pt x="2550277" y="130208"/>
                    <a:pt x="2574161" y="207347"/>
                    <a:pt x="2584992" y="287110"/>
                  </a:cubicBezTo>
                  <a:cubicBezTo>
                    <a:pt x="2597874" y="377363"/>
                    <a:pt x="2602149" y="468756"/>
                    <a:pt x="2619991" y="558325"/>
                  </a:cubicBezTo>
                  <a:cubicBezTo>
                    <a:pt x="2645243" y="735923"/>
                    <a:pt x="2672832" y="913293"/>
                    <a:pt x="2697571" y="1090949"/>
                  </a:cubicBezTo>
                  <a:cubicBezTo>
                    <a:pt x="2713531" y="1243860"/>
                    <a:pt x="2737985" y="1395517"/>
                    <a:pt x="2757993" y="1547858"/>
                  </a:cubicBezTo>
                  <a:cubicBezTo>
                    <a:pt x="2785525" y="1725457"/>
                    <a:pt x="2801429" y="1904423"/>
                    <a:pt x="2819042" y="2083162"/>
                  </a:cubicBezTo>
                  <a:cubicBezTo>
                    <a:pt x="2826053" y="2156539"/>
                    <a:pt x="2837397" y="2229516"/>
                    <a:pt x="2846688" y="2302551"/>
                  </a:cubicBezTo>
                  <a:cubicBezTo>
                    <a:pt x="2846631" y="2312928"/>
                    <a:pt x="2838081" y="2321594"/>
                    <a:pt x="2827650" y="2321594"/>
                  </a:cubicBezTo>
                  <a:cubicBezTo>
                    <a:pt x="2817275" y="2321651"/>
                    <a:pt x="2808668" y="2312985"/>
                    <a:pt x="2808611" y="23026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6911062" y="2573221"/>
              <a:ext cx="835129" cy="650721"/>
            </a:xfrm>
            <a:custGeom>
              <a:rect b="b" l="l" r="r" t="t"/>
              <a:pathLst>
                <a:path extrusionOk="0" h="650721" w="835129">
                  <a:moveTo>
                    <a:pt x="799694" y="641434"/>
                  </a:moveTo>
                  <a:cubicBezTo>
                    <a:pt x="777520" y="599187"/>
                    <a:pt x="757683" y="557795"/>
                    <a:pt x="736820" y="515604"/>
                  </a:cubicBezTo>
                  <a:cubicBezTo>
                    <a:pt x="705013" y="454771"/>
                    <a:pt x="668817" y="396331"/>
                    <a:pt x="634102" y="337151"/>
                  </a:cubicBezTo>
                  <a:cubicBezTo>
                    <a:pt x="576359" y="235723"/>
                    <a:pt x="517989" y="133782"/>
                    <a:pt x="448333" y="39995"/>
                  </a:cubicBezTo>
                  <a:cubicBezTo>
                    <a:pt x="393155" y="79733"/>
                    <a:pt x="341283" y="123634"/>
                    <a:pt x="285421" y="162574"/>
                  </a:cubicBezTo>
                  <a:cubicBezTo>
                    <a:pt x="217246" y="211606"/>
                    <a:pt x="123763" y="305622"/>
                    <a:pt x="34042" y="288176"/>
                  </a:cubicBezTo>
                  <a:cubicBezTo>
                    <a:pt x="13293" y="284641"/>
                    <a:pt x="-9280" y="259555"/>
                    <a:pt x="3944" y="238916"/>
                  </a:cubicBezTo>
                  <a:cubicBezTo>
                    <a:pt x="8619" y="233101"/>
                    <a:pt x="18138" y="232588"/>
                    <a:pt x="22641" y="238916"/>
                  </a:cubicBezTo>
                  <a:cubicBezTo>
                    <a:pt x="24180" y="239030"/>
                    <a:pt x="24807" y="240398"/>
                    <a:pt x="24693" y="241653"/>
                  </a:cubicBezTo>
                  <a:cubicBezTo>
                    <a:pt x="73544" y="301004"/>
                    <a:pt x="226994" y="156702"/>
                    <a:pt x="272823" y="125116"/>
                  </a:cubicBezTo>
                  <a:cubicBezTo>
                    <a:pt x="320591" y="91877"/>
                    <a:pt x="365224" y="54704"/>
                    <a:pt x="411566" y="19641"/>
                  </a:cubicBezTo>
                  <a:cubicBezTo>
                    <a:pt x="423879" y="11773"/>
                    <a:pt x="435564" y="-1169"/>
                    <a:pt x="451297" y="85"/>
                  </a:cubicBezTo>
                  <a:cubicBezTo>
                    <a:pt x="463837" y="1168"/>
                    <a:pt x="473357" y="10347"/>
                    <a:pt x="481052" y="19526"/>
                  </a:cubicBezTo>
                  <a:cubicBezTo>
                    <a:pt x="494504" y="35946"/>
                    <a:pt x="505620" y="54248"/>
                    <a:pt x="517305" y="71922"/>
                  </a:cubicBezTo>
                  <a:cubicBezTo>
                    <a:pt x="554927" y="130134"/>
                    <a:pt x="594372" y="187261"/>
                    <a:pt x="627205" y="248380"/>
                  </a:cubicBezTo>
                  <a:cubicBezTo>
                    <a:pt x="672009" y="329682"/>
                    <a:pt x="722513" y="407734"/>
                    <a:pt x="766233" y="489606"/>
                  </a:cubicBezTo>
                  <a:cubicBezTo>
                    <a:pt x="788578" y="534647"/>
                    <a:pt x="810752" y="579859"/>
                    <a:pt x="833496" y="624444"/>
                  </a:cubicBezTo>
                  <a:cubicBezTo>
                    <a:pt x="842559" y="645425"/>
                    <a:pt x="811493" y="661731"/>
                    <a:pt x="799694" y="641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6"/>
            <p:cNvSpPr/>
            <p:nvPr/>
          </p:nvSpPr>
          <p:spPr>
            <a:xfrm>
              <a:off x="6935505" y="2846000"/>
              <a:ext cx="2598406" cy="422754"/>
            </a:xfrm>
            <a:custGeom>
              <a:rect b="b" l="l" r="r" t="t"/>
              <a:pathLst>
                <a:path extrusionOk="0" h="422754" w="2598406">
                  <a:moveTo>
                    <a:pt x="1447078" y="422477"/>
                  </a:moveTo>
                  <a:cubicBezTo>
                    <a:pt x="1287472" y="420538"/>
                    <a:pt x="1127980" y="419854"/>
                    <a:pt x="968431" y="414837"/>
                  </a:cubicBezTo>
                  <a:cubicBezTo>
                    <a:pt x="893815" y="411758"/>
                    <a:pt x="818858" y="420538"/>
                    <a:pt x="744413" y="415065"/>
                  </a:cubicBezTo>
                  <a:cubicBezTo>
                    <a:pt x="683934" y="398075"/>
                    <a:pt x="629440" y="362840"/>
                    <a:pt x="573179" y="335359"/>
                  </a:cubicBezTo>
                  <a:cubicBezTo>
                    <a:pt x="498392" y="298357"/>
                    <a:pt x="423662" y="260728"/>
                    <a:pt x="351498" y="218766"/>
                  </a:cubicBezTo>
                  <a:cubicBezTo>
                    <a:pt x="308518" y="193452"/>
                    <a:pt x="261206" y="176747"/>
                    <a:pt x="217030" y="153770"/>
                  </a:cubicBezTo>
                  <a:cubicBezTo>
                    <a:pt x="155468" y="124864"/>
                    <a:pt x="98066" y="88318"/>
                    <a:pt x="45796" y="44874"/>
                  </a:cubicBezTo>
                  <a:cubicBezTo>
                    <a:pt x="34338" y="33699"/>
                    <a:pt x="-12461" y="10494"/>
                    <a:pt x="3158" y="859"/>
                  </a:cubicBezTo>
                  <a:cubicBezTo>
                    <a:pt x="12449" y="-2049"/>
                    <a:pt x="21513" y="3082"/>
                    <a:pt x="29892" y="6503"/>
                  </a:cubicBezTo>
                  <a:cubicBezTo>
                    <a:pt x="57937" y="19559"/>
                    <a:pt x="84842" y="40997"/>
                    <a:pt x="109980" y="57759"/>
                  </a:cubicBezTo>
                  <a:cubicBezTo>
                    <a:pt x="159857" y="90998"/>
                    <a:pt x="213097" y="115856"/>
                    <a:pt x="267078" y="140201"/>
                  </a:cubicBezTo>
                  <a:cubicBezTo>
                    <a:pt x="377377" y="186097"/>
                    <a:pt x="481177" y="252575"/>
                    <a:pt x="591761" y="302975"/>
                  </a:cubicBezTo>
                  <a:cubicBezTo>
                    <a:pt x="631036" y="323329"/>
                    <a:pt x="665693" y="342087"/>
                    <a:pt x="705139" y="359590"/>
                  </a:cubicBezTo>
                  <a:cubicBezTo>
                    <a:pt x="723208" y="367002"/>
                    <a:pt x="740252" y="378576"/>
                    <a:pt x="760431" y="378519"/>
                  </a:cubicBezTo>
                  <a:cubicBezTo>
                    <a:pt x="862578" y="378462"/>
                    <a:pt x="964840" y="374642"/>
                    <a:pt x="1067045" y="379602"/>
                  </a:cubicBezTo>
                  <a:cubicBezTo>
                    <a:pt x="1270485" y="381084"/>
                    <a:pt x="1476035" y="391005"/>
                    <a:pt x="1679019" y="377493"/>
                  </a:cubicBezTo>
                  <a:cubicBezTo>
                    <a:pt x="1866271" y="361301"/>
                    <a:pt x="2053694" y="355485"/>
                    <a:pt x="2240034" y="332680"/>
                  </a:cubicBezTo>
                  <a:cubicBezTo>
                    <a:pt x="2301083" y="325724"/>
                    <a:pt x="2361961" y="317172"/>
                    <a:pt x="2423124" y="310957"/>
                  </a:cubicBezTo>
                  <a:cubicBezTo>
                    <a:pt x="2467700" y="304515"/>
                    <a:pt x="2512162" y="296590"/>
                    <a:pt x="2557478" y="297844"/>
                  </a:cubicBezTo>
                  <a:cubicBezTo>
                    <a:pt x="2561753" y="264890"/>
                    <a:pt x="2558789" y="231366"/>
                    <a:pt x="2560385" y="198241"/>
                  </a:cubicBezTo>
                  <a:cubicBezTo>
                    <a:pt x="2560613" y="187864"/>
                    <a:pt x="2568879" y="179198"/>
                    <a:pt x="2579424" y="179198"/>
                  </a:cubicBezTo>
                  <a:cubicBezTo>
                    <a:pt x="2589684" y="179198"/>
                    <a:pt x="2598520" y="187864"/>
                    <a:pt x="2598406" y="198241"/>
                  </a:cubicBezTo>
                  <a:cubicBezTo>
                    <a:pt x="2593561" y="230682"/>
                    <a:pt x="2611744" y="328461"/>
                    <a:pt x="2570760" y="335530"/>
                  </a:cubicBezTo>
                  <a:cubicBezTo>
                    <a:pt x="2521054" y="334390"/>
                    <a:pt x="2475338" y="341346"/>
                    <a:pt x="2427000" y="348758"/>
                  </a:cubicBezTo>
                  <a:cubicBezTo>
                    <a:pt x="2376725" y="354003"/>
                    <a:pt x="2326620" y="360445"/>
                    <a:pt x="2276458" y="366603"/>
                  </a:cubicBezTo>
                  <a:cubicBezTo>
                    <a:pt x="2134295" y="385247"/>
                    <a:pt x="1988369" y="393856"/>
                    <a:pt x="1845864" y="402978"/>
                  </a:cubicBezTo>
                  <a:cubicBezTo>
                    <a:pt x="1713106" y="412556"/>
                    <a:pt x="1580349" y="424757"/>
                    <a:pt x="1447078" y="422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6714325" y="1052492"/>
              <a:ext cx="2560065" cy="68099"/>
            </a:xfrm>
            <a:custGeom>
              <a:rect b="b" l="l" r="r" t="t"/>
              <a:pathLst>
                <a:path extrusionOk="0" h="68099" w="2560065">
                  <a:moveTo>
                    <a:pt x="298498" y="68100"/>
                  </a:moveTo>
                  <a:cubicBezTo>
                    <a:pt x="200397" y="64337"/>
                    <a:pt x="101783" y="67758"/>
                    <a:pt x="3911" y="61543"/>
                  </a:cubicBezTo>
                  <a:cubicBezTo>
                    <a:pt x="605" y="60631"/>
                    <a:pt x="-1048" y="56640"/>
                    <a:pt x="719" y="53675"/>
                  </a:cubicBezTo>
                  <a:cubicBezTo>
                    <a:pt x="3569" y="48886"/>
                    <a:pt x="9212" y="47917"/>
                    <a:pt x="14285" y="46891"/>
                  </a:cubicBezTo>
                  <a:cubicBezTo>
                    <a:pt x="150919" y="31896"/>
                    <a:pt x="288921" y="44553"/>
                    <a:pt x="425612" y="29102"/>
                  </a:cubicBezTo>
                  <a:cubicBezTo>
                    <a:pt x="506954" y="22888"/>
                    <a:pt x="588524" y="23572"/>
                    <a:pt x="669980" y="27791"/>
                  </a:cubicBezTo>
                  <a:cubicBezTo>
                    <a:pt x="751379" y="30300"/>
                    <a:pt x="832835" y="26195"/>
                    <a:pt x="914291" y="25967"/>
                  </a:cubicBezTo>
                  <a:cubicBezTo>
                    <a:pt x="995405" y="26537"/>
                    <a:pt x="1076348" y="33150"/>
                    <a:pt x="1157519" y="30756"/>
                  </a:cubicBezTo>
                  <a:cubicBezTo>
                    <a:pt x="1239260" y="28475"/>
                    <a:pt x="1320830" y="19752"/>
                    <a:pt x="1402571" y="17643"/>
                  </a:cubicBezTo>
                  <a:cubicBezTo>
                    <a:pt x="1485566" y="15989"/>
                    <a:pt x="1568504" y="13652"/>
                    <a:pt x="1651328" y="7836"/>
                  </a:cubicBezTo>
                  <a:cubicBezTo>
                    <a:pt x="1731416" y="2762"/>
                    <a:pt x="1811675" y="5100"/>
                    <a:pt x="1891877" y="3332"/>
                  </a:cubicBezTo>
                  <a:cubicBezTo>
                    <a:pt x="1985246" y="-2426"/>
                    <a:pt x="2078730" y="1052"/>
                    <a:pt x="2172213" y="938"/>
                  </a:cubicBezTo>
                  <a:cubicBezTo>
                    <a:pt x="2254638" y="3617"/>
                    <a:pt x="2337063" y="2876"/>
                    <a:pt x="2419488" y="2078"/>
                  </a:cubicBezTo>
                  <a:cubicBezTo>
                    <a:pt x="2450440" y="1907"/>
                    <a:pt x="2481392" y="2648"/>
                    <a:pt x="2512287" y="4587"/>
                  </a:cubicBezTo>
                  <a:cubicBezTo>
                    <a:pt x="2530528" y="6696"/>
                    <a:pt x="2561708" y="2876"/>
                    <a:pt x="2559998" y="29045"/>
                  </a:cubicBezTo>
                  <a:cubicBezTo>
                    <a:pt x="2555495" y="52649"/>
                    <a:pt x="2529445" y="43641"/>
                    <a:pt x="2512573" y="42672"/>
                  </a:cubicBezTo>
                  <a:cubicBezTo>
                    <a:pt x="2441548" y="38111"/>
                    <a:pt x="2370409" y="41303"/>
                    <a:pt x="2299328" y="40847"/>
                  </a:cubicBezTo>
                  <a:cubicBezTo>
                    <a:pt x="2194216" y="40562"/>
                    <a:pt x="2089047" y="37312"/>
                    <a:pt x="1983935" y="37883"/>
                  </a:cubicBezTo>
                  <a:cubicBezTo>
                    <a:pt x="1902593" y="41417"/>
                    <a:pt x="1821194" y="42330"/>
                    <a:pt x="1739795" y="42330"/>
                  </a:cubicBezTo>
                  <a:cubicBezTo>
                    <a:pt x="1685187" y="43128"/>
                    <a:pt x="1630693" y="46663"/>
                    <a:pt x="1576142" y="49856"/>
                  </a:cubicBezTo>
                  <a:cubicBezTo>
                    <a:pt x="1522446" y="52991"/>
                    <a:pt x="1468750" y="53048"/>
                    <a:pt x="1414997" y="54645"/>
                  </a:cubicBezTo>
                  <a:cubicBezTo>
                    <a:pt x="1304470" y="57267"/>
                    <a:pt x="1194285" y="70381"/>
                    <a:pt x="1083644" y="67530"/>
                  </a:cubicBezTo>
                  <a:cubicBezTo>
                    <a:pt x="1029036" y="67074"/>
                    <a:pt x="974542" y="62399"/>
                    <a:pt x="919934" y="61828"/>
                  </a:cubicBezTo>
                  <a:cubicBezTo>
                    <a:pt x="838706" y="61201"/>
                    <a:pt x="757535" y="65477"/>
                    <a:pt x="676364" y="62513"/>
                  </a:cubicBezTo>
                  <a:cubicBezTo>
                    <a:pt x="618222" y="60403"/>
                    <a:pt x="559966" y="55728"/>
                    <a:pt x="501767" y="58066"/>
                  </a:cubicBezTo>
                  <a:cubicBezTo>
                    <a:pt x="433707" y="58351"/>
                    <a:pt x="366273" y="67701"/>
                    <a:pt x="298498" y="6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6"/>
            <p:cNvSpPr/>
            <p:nvPr/>
          </p:nvSpPr>
          <p:spPr>
            <a:xfrm>
              <a:off x="6729636" y="1090409"/>
              <a:ext cx="2767964" cy="2140010"/>
            </a:xfrm>
            <a:custGeom>
              <a:rect b="b" l="l" r="r" t="t"/>
              <a:pathLst>
                <a:path extrusionOk="0" h="2140010" w="2767964">
                  <a:moveTo>
                    <a:pt x="2767964" y="1946078"/>
                  </a:moveTo>
                  <a:cubicBezTo>
                    <a:pt x="2766881" y="1948473"/>
                    <a:pt x="2766311" y="1951039"/>
                    <a:pt x="2766197" y="1953775"/>
                  </a:cubicBezTo>
                  <a:cubicBezTo>
                    <a:pt x="2764658" y="1986900"/>
                    <a:pt x="2767565" y="2020425"/>
                    <a:pt x="2763290" y="2053379"/>
                  </a:cubicBezTo>
                  <a:cubicBezTo>
                    <a:pt x="2718030" y="2052067"/>
                    <a:pt x="2673569" y="2059992"/>
                    <a:pt x="2628936" y="2066492"/>
                  </a:cubicBezTo>
                  <a:cubicBezTo>
                    <a:pt x="2567773" y="2072706"/>
                    <a:pt x="2506952" y="2081201"/>
                    <a:pt x="2445845" y="2088214"/>
                  </a:cubicBezTo>
                  <a:cubicBezTo>
                    <a:pt x="2259506" y="2111020"/>
                    <a:pt x="2072083" y="2116835"/>
                    <a:pt x="1884831" y="2133027"/>
                  </a:cubicBezTo>
                  <a:cubicBezTo>
                    <a:pt x="1681846" y="2146482"/>
                    <a:pt x="1476354" y="2136619"/>
                    <a:pt x="1272857" y="2135137"/>
                  </a:cubicBezTo>
                  <a:cubicBezTo>
                    <a:pt x="1170652" y="2130176"/>
                    <a:pt x="1068447" y="2133996"/>
                    <a:pt x="966299" y="2134053"/>
                  </a:cubicBezTo>
                  <a:cubicBezTo>
                    <a:pt x="946121" y="2134110"/>
                    <a:pt x="929077" y="2122536"/>
                    <a:pt x="911007" y="2115182"/>
                  </a:cubicBezTo>
                  <a:cubicBezTo>
                    <a:pt x="871562" y="2097678"/>
                    <a:pt x="836905" y="2078864"/>
                    <a:pt x="797630" y="2058510"/>
                  </a:cubicBezTo>
                  <a:cubicBezTo>
                    <a:pt x="687046" y="2008167"/>
                    <a:pt x="583302" y="1941631"/>
                    <a:pt x="472946" y="1895735"/>
                  </a:cubicBezTo>
                  <a:cubicBezTo>
                    <a:pt x="418965" y="1871447"/>
                    <a:pt x="365725" y="1846532"/>
                    <a:pt x="315849" y="1813350"/>
                  </a:cubicBezTo>
                  <a:cubicBezTo>
                    <a:pt x="296354" y="1800351"/>
                    <a:pt x="275833" y="1784558"/>
                    <a:pt x="254514" y="1772072"/>
                  </a:cubicBezTo>
                  <a:cubicBezTo>
                    <a:pt x="331695" y="1762266"/>
                    <a:pt x="408534" y="1687349"/>
                    <a:pt x="466790" y="1645444"/>
                  </a:cubicBezTo>
                  <a:cubicBezTo>
                    <a:pt x="522652" y="1606561"/>
                    <a:pt x="574524" y="1562660"/>
                    <a:pt x="629759" y="1522864"/>
                  </a:cubicBezTo>
                  <a:cubicBezTo>
                    <a:pt x="699416" y="1616652"/>
                    <a:pt x="757786" y="1718593"/>
                    <a:pt x="815529" y="1820021"/>
                  </a:cubicBezTo>
                  <a:cubicBezTo>
                    <a:pt x="850186" y="1879258"/>
                    <a:pt x="886439" y="1937697"/>
                    <a:pt x="918247" y="1998531"/>
                  </a:cubicBezTo>
                  <a:cubicBezTo>
                    <a:pt x="939109" y="2040722"/>
                    <a:pt x="958946" y="2082057"/>
                    <a:pt x="981120" y="2124361"/>
                  </a:cubicBezTo>
                  <a:cubicBezTo>
                    <a:pt x="992919" y="2144658"/>
                    <a:pt x="1023985" y="2128352"/>
                    <a:pt x="1014979" y="2107428"/>
                  </a:cubicBezTo>
                  <a:cubicBezTo>
                    <a:pt x="992235" y="2062843"/>
                    <a:pt x="970061" y="2017574"/>
                    <a:pt x="947717" y="1972590"/>
                  </a:cubicBezTo>
                  <a:cubicBezTo>
                    <a:pt x="903996" y="1890718"/>
                    <a:pt x="853492" y="1812666"/>
                    <a:pt x="808689" y="1731364"/>
                  </a:cubicBezTo>
                  <a:cubicBezTo>
                    <a:pt x="775798" y="1670302"/>
                    <a:pt x="736410" y="1613117"/>
                    <a:pt x="698789" y="1554906"/>
                  </a:cubicBezTo>
                  <a:cubicBezTo>
                    <a:pt x="687046" y="1537232"/>
                    <a:pt x="675988" y="1518930"/>
                    <a:pt x="662535" y="1502510"/>
                  </a:cubicBezTo>
                  <a:cubicBezTo>
                    <a:pt x="654840" y="1493331"/>
                    <a:pt x="645321" y="1484152"/>
                    <a:pt x="632780" y="1483069"/>
                  </a:cubicBezTo>
                  <a:cubicBezTo>
                    <a:pt x="617048" y="1481814"/>
                    <a:pt x="605305" y="1494699"/>
                    <a:pt x="593050" y="1502624"/>
                  </a:cubicBezTo>
                  <a:cubicBezTo>
                    <a:pt x="546707" y="1537688"/>
                    <a:pt x="502074" y="1574861"/>
                    <a:pt x="454307" y="1608100"/>
                  </a:cubicBezTo>
                  <a:cubicBezTo>
                    <a:pt x="410358" y="1638317"/>
                    <a:pt x="267739" y="1772015"/>
                    <a:pt x="212846" y="1731022"/>
                  </a:cubicBezTo>
                  <a:cubicBezTo>
                    <a:pt x="214955" y="1724408"/>
                    <a:pt x="214385" y="1716312"/>
                    <a:pt x="213017" y="1709528"/>
                  </a:cubicBezTo>
                  <a:cubicBezTo>
                    <a:pt x="209654" y="1680052"/>
                    <a:pt x="205892" y="1650575"/>
                    <a:pt x="201559" y="1621213"/>
                  </a:cubicBezTo>
                  <a:cubicBezTo>
                    <a:pt x="189760" y="1536719"/>
                    <a:pt x="178303" y="1452167"/>
                    <a:pt x="169239" y="1367330"/>
                  </a:cubicBezTo>
                  <a:cubicBezTo>
                    <a:pt x="161487" y="1284546"/>
                    <a:pt x="152481" y="1201990"/>
                    <a:pt x="141821" y="1119548"/>
                  </a:cubicBezTo>
                  <a:cubicBezTo>
                    <a:pt x="126488" y="972509"/>
                    <a:pt x="114061" y="825014"/>
                    <a:pt x="89607" y="679059"/>
                  </a:cubicBezTo>
                  <a:cubicBezTo>
                    <a:pt x="78606" y="595932"/>
                    <a:pt x="60137" y="514060"/>
                    <a:pt x="47939" y="431219"/>
                  </a:cubicBezTo>
                  <a:cubicBezTo>
                    <a:pt x="40756" y="346554"/>
                    <a:pt x="28273" y="262914"/>
                    <a:pt x="12312" y="179560"/>
                  </a:cubicBezTo>
                  <a:cubicBezTo>
                    <a:pt x="4788" y="128247"/>
                    <a:pt x="4104" y="76137"/>
                    <a:pt x="0" y="24482"/>
                  </a:cubicBezTo>
                  <a:cubicBezTo>
                    <a:pt x="94110" y="29784"/>
                    <a:pt x="188848" y="26763"/>
                    <a:pt x="283129" y="30412"/>
                  </a:cubicBezTo>
                  <a:cubicBezTo>
                    <a:pt x="350905" y="30012"/>
                    <a:pt x="418338" y="20605"/>
                    <a:pt x="486285" y="20263"/>
                  </a:cubicBezTo>
                  <a:cubicBezTo>
                    <a:pt x="544541" y="17982"/>
                    <a:pt x="602740" y="22601"/>
                    <a:pt x="660882" y="24710"/>
                  </a:cubicBezTo>
                  <a:cubicBezTo>
                    <a:pt x="742053" y="27618"/>
                    <a:pt x="823224" y="23399"/>
                    <a:pt x="904452" y="24026"/>
                  </a:cubicBezTo>
                  <a:cubicBezTo>
                    <a:pt x="959060" y="24596"/>
                    <a:pt x="1013554" y="29271"/>
                    <a:pt x="1068162" y="29727"/>
                  </a:cubicBezTo>
                  <a:cubicBezTo>
                    <a:pt x="1178803" y="32578"/>
                    <a:pt x="1288988" y="19408"/>
                    <a:pt x="1399515" y="16842"/>
                  </a:cubicBezTo>
                  <a:cubicBezTo>
                    <a:pt x="1453268" y="15303"/>
                    <a:pt x="1506964" y="15246"/>
                    <a:pt x="1560660" y="12053"/>
                  </a:cubicBezTo>
                  <a:cubicBezTo>
                    <a:pt x="1615211" y="8803"/>
                    <a:pt x="1669705" y="5325"/>
                    <a:pt x="1724313" y="4527"/>
                  </a:cubicBezTo>
                  <a:cubicBezTo>
                    <a:pt x="1805712" y="4527"/>
                    <a:pt x="1887054" y="3615"/>
                    <a:pt x="1968453" y="80"/>
                  </a:cubicBezTo>
                  <a:cubicBezTo>
                    <a:pt x="2073622" y="-547"/>
                    <a:pt x="2178677" y="2703"/>
                    <a:pt x="2283846" y="3045"/>
                  </a:cubicBezTo>
                  <a:cubicBezTo>
                    <a:pt x="2354927" y="3444"/>
                    <a:pt x="2426123" y="308"/>
                    <a:pt x="2497090" y="4812"/>
                  </a:cubicBezTo>
                  <a:cubicBezTo>
                    <a:pt x="2503018" y="5154"/>
                    <a:pt x="2510087" y="6466"/>
                    <a:pt x="2516927" y="7036"/>
                  </a:cubicBezTo>
                  <a:cubicBezTo>
                    <a:pt x="2518238" y="18211"/>
                    <a:pt x="2519435" y="29385"/>
                    <a:pt x="2520347" y="40674"/>
                  </a:cubicBezTo>
                  <a:cubicBezTo>
                    <a:pt x="2526275" y="123686"/>
                    <a:pt x="2540754" y="205558"/>
                    <a:pt x="2553864" y="287658"/>
                  </a:cubicBezTo>
                  <a:cubicBezTo>
                    <a:pt x="2566405" y="375346"/>
                    <a:pt x="2577691" y="463147"/>
                    <a:pt x="2591657" y="550606"/>
                  </a:cubicBezTo>
                  <a:cubicBezTo>
                    <a:pt x="2611208" y="671533"/>
                    <a:pt x="2627169" y="792915"/>
                    <a:pt x="2640564" y="914640"/>
                  </a:cubicBezTo>
                  <a:cubicBezTo>
                    <a:pt x="2661940" y="1065784"/>
                    <a:pt x="2682632" y="1217042"/>
                    <a:pt x="2704122" y="1368129"/>
                  </a:cubicBezTo>
                  <a:cubicBezTo>
                    <a:pt x="2728063" y="1560380"/>
                    <a:pt x="2740375" y="1754227"/>
                    <a:pt x="2767964" y="19460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6705467" y="802608"/>
              <a:ext cx="2535623" cy="296718"/>
            </a:xfrm>
            <a:custGeom>
              <a:rect b="b" l="l" r="r" t="t"/>
              <a:pathLst>
                <a:path extrusionOk="0" h="296718" w="2535623">
                  <a:moveTo>
                    <a:pt x="2535624" y="255326"/>
                  </a:moveTo>
                  <a:cubicBezTo>
                    <a:pt x="2530436" y="255041"/>
                    <a:pt x="2525420" y="254870"/>
                    <a:pt x="2521088" y="254357"/>
                  </a:cubicBezTo>
                  <a:cubicBezTo>
                    <a:pt x="2490193" y="252418"/>
                    <a:pt x="2459241" y="251677"/>
                    <a:pt x="2428289" y="251848"/>
                  </a:cubicBezTo>
                  <a:cubicBezTo>
                    <a:pt x="2345807" y="252646"/>
                    <a:pt x="2263382" y="253388"/>
                    <a:pt x="2181014" y="250708"/>
                  </a:cubicBezTo>
                  <a:cubicBezTo>
                    <a:pt x="2087530" y="250879"/>
                    <a:pt x="1994104" y="247344"/>
                    <a:pt x="1900677" y="253102"/>
                  </a:cubicBezTo>
                  <a:cubicBezTo>
                    <a:pt x="1820476" y="254870"/>
                    <a:pt x="1740274" y="252532"/>
                    <a:pt x="1660129" y="257607"/>
                  </a:cubicBezTo>
                  <a:cubicBezTo>
                    <a:pt x="1577362" y="263422"/>
                    <a:pt x="1494367" y="265760"/>
                    <a:pt x="1411372" y="267413"/>
                  </a:cubicBezTo>
                  <a:cubicBezTo>
                    <a:pt x="1329631" y="269522"/>
                    <a:pt x="1248061" y="278246"/>
                    <a:pt x="1166320" y="280526"/>
                  </a:cubicBezTo>
                  <a:cubicBezTo>
                    <a:pt x="1085149" y="282921"/>
                    <a:pt x="1004206" y="276307"/>
                    <a:pt x="923092" y="275737"/>
                  </a:cubicBezTo>
                  <a:cubicBezTo>
                    <a:pt x="841693" y="275965"/>
                    <a:pt x="760237" y="280070"/>
                    <a:pt x="678781" y="277561"/>
                  </a:cubicBezTo>
                  <a:cubicBezTo>
                    <a:pt x="597382" y="273342"/>
                    <a:pt x="515755" y="272601"/>
                    <a:pt x="434413" y="278873"/>
                  </a:cubicBezTo>
                  <a:cubicBezTo>
                    <a:pt x="297722" y="294323"/>
                    <a:pt x="159720" y="281666"/>
                    <a:pt x="23086" y="296661"/>
                  </a:cubicBezTo>
                  <a:cubicBezTo>
                    <a:pt x="23029" y="296661"/>
                    <a:pt x="22915" y="296718"/>
                    <a:pt x="22858" y="296718"/>
                  </a:cubicBezTo>
                  <a:cubicBezTo>
                    <a:pt x="17899" y="235428"/>
                    <a:pt x="9291" y="174480"/>
                    <a:pt x="5244" y="113019"/>
                  </a:cubicBezTo>
                  <a:cubicBezTo>
                    <a:pt x="3135" y="99279"/>
                    <a:pt x="3705" y="83828"/>
                    <a:pt x="0" y="70145"/>
                  </a:cubicBezTo>
                  <a:cubicBezTo>
                    <a:pt x="61961" y="82175"/>
                    <a:pt x="126488" y="76987"/>
                    <a:pt x="189247" y="74136"/>
                  </a:cubicBezTo>
                  <a:cubicBezTo>
                    <a:pt x="354553" y="62448"/>
                    <a:pt x="516325" y="20771"/>
                    <a:pt x="682144" y="13530"/>
                  </a:cubicBezTo>
                  <a:cubicBezTo>
                    <a:pt x="896586" y="759"/>
                    <a:pt x="1112567" y="15412"/>
                    <a:pt x="1327236" y="6859"/>
                  </a:cubicBezTo>
                  <a:cubicBezTo>
                    <a:pt x="1479831" y="474"/>
                    <a:pt x="1632654" y="3268"/>
                    <a:pt x="1785362" y="75"/>
                  </a:cubicBezTo>
                  <a:cubicBezTo>
                    <a:pt x="1906093" y="-666"/>
                    <a:pt x="2026766" y="4351"/>
                    <a:pt x="2147554" y="4180"/>
                  </a:cubicBezTo>
                  <a:cubicBezTo>
                    <a:pt x="2203074" y="4123"/>
                    <a:pt x="2258365" y="9368"/>
                    <a:pt x="2313771" y="12390"/>
                  </a:cubicBezTo>
                  <a:cubicBezTo>
                    <a:pt x="2371914" y="14499"/>
                    <a:pt x="2430170" y="13929"/>
                    <a:pt x="2488426" y="14670"/>
                  </a:cubicBezTo>
                  <a:cubicBezTo>
                    <a:pt x="2501764" y="95345"/>
                    <a:pt x="2522684" y="174423"/>
                    <a:pt x="2535624" y="255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7719179" y="3193313"/>
              <a:ext cx="41040" cy="45238"/>
            </a:xfrm>
            <a:custGeom>
              <a:rect b="b" l="l" r="r" t="t"/>
              <a:pathLst>
                <a:path extrusionOk="0" h="45238" w="41040">
                  <a:moveTo>
                    <a:pt x="14149" y="41240"/>
                  </a:moveTo>
                  <a:cubicBezTo>
                    <a:pt x="8905" y="32289"/>
                    <a:pt x="4117" y="22026"/>
                    <a:pt x="412" y="12163"/>
                  </a:cubicBezTo>
                  <a:cubicBezTo>
                    <a:pt x="-2381" y="2984"/>
                    <a:pt x="9703" y="-4086"/>
                    <a:pt x="16429" y="2698"/>
                  </a:cubicBezTo>
                  <a:cubicBezTo>
                    <a:pt x="27203" y="-152"/>
                    <a:pt x="35297" y="9996"/>
                    <a:pt x="37976" y="19347"/>
                  </a:cubicBezTo>
                  <a:cubicBezTo>
                    <a:pt x="44474" y="29495"/>
                    <a:pt x="40655" y="45060"/>
                    <a:pt x="26348" y="41411"/>
                  </a:cubicBezTo>
                  <a:cubicBezTo>
                    <a:pt x="24182" y="46542"/>
                    <a:pt x="16144" y="46542"/>
                    <a:pt x="14149" y="412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7708768" y="3191926"/>
              <a:ext cx="19026" cy="40234"/>
            </a:xfrm>
            <a:custGeom>
              <a:rect b="b" l="l" r="r" t="t"/>
              <a:pathLst>
                <a:path extrusionOk="0" h="40234" w="19026">
                  <a:moveTo>
                    <a:pt x="6263" y="39036"/>
                  </a:moveTo>
                  <a:cubicBezTo>
                    <a:pt x="-2572" y="31339"/>
                    <a:pt x="677" y="17199"/>
                    <a:pt x="221" y="6595"/>
                  </a:cubicBezTo>
                  <a:cubicBezTo>
                    <a:pt x="905" y="-475"/>
                    <a:pt x="11279" y="-2527"/>
                    <a:pt x="14642" y="3744"/>
                  </a:cubicBezTo>
                  <a:cubicBezTo>
                    <a:pt x="17207" y="10529"/>
                    <a:pt x="15782" y="18283"/>
                    <a:pt x="17948" y="25352"/>
                  </a:cubicBezTo>
                  <a:cubicBezTo>
                    <a:pt x="21597" y="33505"/>
                    <a:pt x="15554" y="43768"/>
                    <a:pt x="6263" y="390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7" name="Google Shape;497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7"/>
          <p:cNvSpPr/>
          <p:nvPr/>
        </p:nvSpPr>
        <p:spPr>
          <a:xfrm rot="5400000">
            <a:off x="4514250" y="513961"/>
            <a:ext cx="115500" cy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17"/>
          <p:cNvSpPr txBox="1"/>
          <p:nvPr/>
        </p:nvSpPr>
        <p:spPr>
          <a:xfrm>
            <a:off x="1360071" y="1034080"/>
            <a:ext cx="6423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Write your topic or idea</a:t>
            </a:r>
            <a:endParaRPr sz="700">
              <a:solidFill>
                <a:schemeClr val="dk2"/>
              </a:solidFill>
            </a:endParaRPr>
          </a:p>
        </p:txBody>
      </p:sp>
      <p:grpSp>
        <p:nvGrpSpPr>
          <p:cNvPr id="504" name="Google Shape;504;p17"/>
          <p:cNvGrpSpPr/>
          <p:nvPr/>
        </p:nvGrpSpPr>
        <p:grpSpPr>
          <a:xfrm>
            <a:off x="1456911" y="2338535"/>
            <a:ext cx="2446988" cy="1714844"/>
            <a:chOff x="0" y="0"/>
            <a:chExt cx="6525300" cy="4572918"/>
          </a:xfrm>
        </p:grpSpPr>
        <p:sp>
          <p:nvSpPr>
            <p:cNvPr id="505" name="Google Shape;505;p17"/>
            <p:cNvSpPr txBox="1"/>
            <p:nvPr/>
          </p:nvSpPr>
          <p:spPr>
            <a:xfrm>
              <a:off x="0" y="3218418"/>
              <a:ext cx="65253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06" name="Google Shape;506;p17"/>
            <p:cNvSpPr txBox="1"/>
            <p:nvPr/>
          </p:nvSpPr>
          <p:spPr>
            <a:xfrm>
              <a:off x="0" y="2086001"/>
              <a:ext cx="6525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2545357" y="14667"/>
              <a:ext cx="1433574" cy="1433563"/>
            </a:xfrm>
            <a:custGeom>
              <a:rect b="b" l="l" r="r" t="t"/>
              <a:pathLst>
                <a:path extrusionOk="0" h="1433563" w="1433574">
                  <a:moveTo>
                    <a:pt x="1295757" y="803222"/>
                  </a:moveTo>
                  <a:cubicBezTo>
                    <a:pt x="1112016" y="986963"/>
                    <a:pt x="814082" y="986963"/>
                    <a:pt x="630341" y="803222"/>
                  </a:cubicBezTo>
                  <a:cubicBezTo>
                    <a:pt x="446600" y="619481"/>
                    <a:pt x="446600" y="321547"/>
                    <a:pt x="630341" y="137806"/>
                  </a:cubicBezTo>
                  <a:cubicBezTo>
                    <a:pt x="814082" y="-45935"/>
                    <a:pt x="1112016" y="-45935"/>
                    <a:pt x="1295757" y="137806"/>
                  </a:cubicBezTo>
                  <a:cubicBezTo>
                    <a:pt x="1479498" y="321547"/>
                    <a:pt x="1479528" y="619481"/>
                    <a:pt x="1295757" y="803222"/>
                  </a:cubicBezTo>
                  <a:close/>
                  <a:moveTo>
                    <a:pt x="509666" y="912194"/>
                  </a:moveTo>
                  <a:cubicBezTo>
                    <a:pt x="463701" y="866229"/>
                    <a:pt x="389166" y="866229"/>
                    <a:pt x="343202" y="912194"/>
                  </a:cubicBezTo>
                  <a:lnTo>
                    <a:pt x="34473" y="1220893"/>
                  </a:lnTo>
                  <a:cubicBezTo>
                    <a:pt x="-11491" y="1266857"/>
                    <a:pt x="-11491" y="1341392"/>
                    <a:pt x="34473" y="1387357"/>
                  </a:cubicBezTo>
                  <a:lnTo>
                    <a:pt x="46207" y="1399090"/>
                  </a:lnTo>
                  <a:cubicBezTo>
                    <a:pt x="92171" y="1445054"/>
                    <a:pt x="166706" y="1445054"/>
                    <a:pt x="212671" y="1399090"/>
                  </a:cubicBezTo>
                  <a:lnTo>
                    <a:pt x="521399" y="1090361"/>
                  </a:lnTo>
                  <a:cubicBezTo>
                    <a:pt x="567364" y="1044397"/>
                    <a:pt x="567364" y="969862"/>
                    <a:pt x="521399" y="923897"/>
                  </a:cubicBezTo>
                  <a:lnTo>
                    <a:pt x="509666" y="9121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2530756" y="0"/>
              <a:ext cx="1462621" cy="1462918"/>
            </a:xfrm>
            <a:custGeom>
              <a:rect b="b" l="l" r="r" t="t"/>
              <a:pathLst>
                <a:path extrusionOk="0" h="1462918" w="1462621">
                  <a:moveTo>
                    <a:pt x="1320742" y="142118"/>
                  </a:moveTo>
                  <a:cubicBezTo>
                    <a:pt x="1229106" y="50482"/>
                    <a:pt x="1107257" y="0"/>
                    <a:pt x="977664" y="0"/>
                  </a:cubicBezTo>
                  <a:cubicBezTo>
                    <a:pt x="848072" y="0"/>
                    <a:pt x="726223" y="50482"/>
                    <a:pt x="634587" y="142118"/>
                  </a:cubicBezTo>
                  <a:cubicBezTo>
                    <a:pt x="542951" y="233754"/>
                    <a:pt x="492469" y="355602"/>
                    <a:pt x="492469" y="485195"/>
                  </a:cubicBezTo>
                  <a:cubicBezTo>
                    <a:pt x="492469" y="609889"/>
                    <a:pt x="539226" y="727396"/>
                    <a:pt x="624379" y="817742"/>
                  </a:cubicBezTo>
                  <a:lnTo>
                    <a:pt x="530016" y="912106"/>
                  </a:lnTo>
                  <a:cubicBezTo>
                    <a:pt x="478126" y="864938"/>
                    <a:pt x="397548" y="866405"/>
                    <a:pt x="347418" y="916505"/>
                  </a:cubicBezTo>
                  <a:lnTo>
                    <a:pt x="38719" y="1225205"/>
                  </a:lnTo>
                  <a:cubicBezTo>
                    <a:pt x="-12906" y="1276801"/>
                    <a:pt x="-12906" y="1360810"/>
                    <a:pt x="38719" y="1412407"/>
                  </a:cubicBezTo>
                  <a:lnTo>
                    <a:pt x="50453" y="1424140"/>
                  </a:lnTo>
                  <a:lnTo>
                    <a:pt x="50453" y="1424140"/>
                  </a:lnTo>
                  <a:cubicBezTo>
                    <a:pt x="75444" y="1449132"/>
                    <a:pt x="108708" y="1462918"/>
                    <a:pt x="144054" y="1462918"/>
                  </a:cubicBezTo>
                  <a:cubicBezTo>
                    <a:pt x="179400" y="1462918"/>
                    <a:pt x="212663" y="1449161"/>
                    <a:pt x="237655" y="1424140"/>
                  </a:cubicBezTo>
                  <a:lnTo>
                    <a:pt x="546383" y="1115412"/>
                  </a:lnTo>
                  <a:cubicBezTo>
                    <a:pt x="596484" y="1065311"/>
                    <a:pt x="597951" y="984704"/>
                    <a:pt x="550783" y="932844"/>
                  </a:cubicBezTo>
                  <a:lnTo>
                    <a:pt x="645147" y="838480"/>
                  </a:lnTo>
                  <a:cubicBezTo>
                    <a:pt x="738308" y="926244"/>
                    <a:pt x="857986" y="970155"/>
                    <a:pt x="977694" y="970155"/>
                  </a:cubicBezTo>
                  <a:cubicBezTo>
                    <a:pt x="1101948" y="970155"/>
                    <a:pt x="1226172" y="922871"/>
                    <a:pt x="1320771" y="828272"/>
                  </a:cubicBezTo>
                  <a:cubicBezTo>
                    <a:pt x="1509909" y="639105"/>
                    <a:pt x="1509909" y="331285"/>
                    <a:pt x="1320742" y="142118"/>
                  </a:cubicBezTo>
                  <a:close/>
                  <a:moveTo>
                    <a:pt x="525616" y="1094673"/>
                  </a:moveTo>
                  <a:lnTo>
                    <a:pt x="216887" y="1403402"/>
                  </a:lnTo>
                  <a:cubicBezTo>
                    <a:pt x="176701" y="1443558"/>
                    <a:pt x="111348" y="1443588"/>
                    <a:pt x="71162" y="1403402"/>
                  </a:cubicBezTo>
                  <a:cubicBezTo>
                    <a:pt x="71162" y="1403402"/>
                    <a:pt x="71162" y="1403402"/>
                    <a:pt x="71162" y="1403402"/>
                  </a:cubicBezTo>
                  <a:lnTo>
                    <a:pt x="59428" y="1391669"/>
                  </a:lnTo>
                  <a:cubicBezTo>
                    <a:pt x="39981" y="1372221"/>
                    <a:pt x="29245" y="1346320"/>
                    <a:pt x="29245" y="1318806"/>
                  </a:cubicBezTo>
                  <a:cubicBezTo>
                    <a:pt x="29245" y="1291291"/>
                    <a:pt x="39951" y="1265391"/>
                    <a:pt x="59428" y="1245943"/>
                  </a:cubicBezTo>
                  <a:lnTo>
                    <a:pt x="368157" y="937214"/>
                  </a:lnTo>
                  <a:cubicBezTo>
                    <a:pt x="387605" y="917767"/>
                    <a:pt x="413505" y="907031"/>
                    <a:pt x="441020" y="907031"/>
                  </a:cubicBezTo>
                  <a:cubicBezTo>
                    <a:pt x="468534" y="907031"/>
                    <a:pt x="494405" y="917737"/>
                    <a:pt x="513882" y="937214"/>
                  </a:cubicBezTo>
                  <a:lnTo>
                    <a:pt x="519749" y="943081"/>
                  </a:lnTo>
                  <a:cubicBezTo>
                    <a:pt x="519749" y="943081"/>
                    <a:pt x="519749" y="943081"/>
                    <a:pt x="519749" y="943081"/>
                  </a:cubicBezTo>
                  <a:cubicBezTo>
                    <a:pt x="519749" y="943081"/>
                    <a:pt x="519749" y="943081"/>
                    <a:pt x="519749" y="943081"/>
                  </a:cubicBezTo>
                  <a:lnTo>
                    <a:pt x="525616" y="948948"/>
                  </a:lnTo>
                  <a:cubicBezTo>
                    <a:pt x="565802" y="989134"/>
                    <a:pt x="565802" y="1054517"/>
                    <a:pt x="525616" y="1094673"/>
                  </a:cubicBezTo>
                  <a:close/>
                  <a:moveTo>
                    <a:pt x="1300003" y="807534"/>
                  </a:moveTo>
                  <a:cubicBezTo>
                    <a:pt x="1122276" y="985262"/>
                    <a:pt x="833053" y="985262"/>
                    <a:pt x="655326" y="807534"/>
                  </a:cubicBezTo>
                  <a:cubicBezTo>
                    <a:pt x="569234" y="721442"/>
                    <a:pt x="521802" y="606956"/>
                    <a:pt x="521802" y="485195"/>
                  </a:cubicBezTo>
                  <a:cubicBezTo>
                    <a:pt x="521802" y="363434"/>
                    <a:pt x="569234" y="248948"/>
                    <a:pt x="655326" y="162856"/>
                  </a:cubicBezTo>
                  <a:cubicBezTo>
                    <a:pt x="741418" y="76764"/>
                    <a:pt x="855904" y="29333"/>
                    <a:pt x="977664" y="29333"/>
                  </a:cubicBezTo>
                  <a:cubicBezTo>
                    <a:pt x="1099425" y="29333"/>
                    <a:pt x="1213911" y="76764"/>
                    <a:pt x="1300003" y="162856"/>
                  </a:cubicBezTo>
                  <a:cubicBezTo>
                    <a:pt x="1477731" y="340584"/>
                    <a:pt x="1477731" y="629777"/>
                    <a:pt x="1300003" y="807534"/>
                  </a:cubicBezTo>
                  <a:close/>
                  <a:moveTo>
                    <a:pt x="1325024" y="485195"/>
                  </a:moveTo>
                  <a:cubicBezTo>
                    <a:pt x="1325024" y="577975"/>
                    <a:pt x="1288886" y="665211"/>
                    <a:pt x="1223298" y="730828"/>
                  </a:cubicBezTo>
                  <a:cubicBezTo>
                    <a:pt x="1157680" y="796446"/>
                    <a:pt x="1070474" y="832584"/>
                    <a:pt x="977664" y="832584"/>
                  </a:cubicBezTo>
                  <a:cubicBezTo>
                    <a:pt x="969569" y="832584"/>
                    <a:pt x="962998" y="826014"/>
                    <a:pt x="962998" y="817918"/>
                  </a:cubicBezTo>
                  <a:cubicBezTo>
                    <a:pt x="962998" y="809822"/>
                    <a:pt x="969569" y="803251"/>
                    <a:pt x="977664" y="803251"/>
                  </a:cubicBezTo>
                  <a:cubicBezTo>
                    <a:pt x="1062612" y="803251"/>
                    <a:pt x="1142486" y="770164"/>
                    <a:pt x="1202560" y="710090"/>
                  </a:cubicBezTo>
                  <a:cubicBezTo>
                    <a:pt x="1262633" y="649987"/>
                    <a:pt x="1295691" y="570114"/>
                    <a:pt x="1295691" y="485195"/>
                  </a:cubicBezTo>
                  <a:cubicBezTo>
                    <a:pt x="1295691" y="477099"/>
                    <a:pt x="1302262" y="470529"/>
                    <a:pt x="1310358" y="470529"/>
                  </a:cubicBezTo>
                  <a:cubicBezTo>
                    <a:pt x="1318454" y="470529"/>
                    <a:pt x="1325024" y="477099"/>
                    <a:pt x="1325024" y="485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9" name="Google Shape;509;p17"/>
          <p:cNvGrpSpPr/>
          <p:nvPr/>
        </p:nvGrpSpPr>
        <p:grpSpPr>
          <a:xfrm>
            <a:off x="5240130" y="2338535"/>
            <a:ext cx="2446988" cy="1714844"/>
            <a:chOff x="0" y="0"/>
            <a:chExt cx="6525300" cy="4572918"/>
          </a:xfrm>
        </p:grpSpPr>
        <p:sp>
          <p:nvSpPr>
            <p:cNvPr id="510" name="Google Shape;510;p17"/>
            <p:cNvSpPr/>
            <p:nvPr/>
          </p:nvSpPr>
          <p:spPr>
            <a:xfrm>
              <a:off x="2532081" y="0"/>
              <a:ext cx="1461171" cy="1465147"/>
            </a:xfrm>
            <a:custGeom>
              <a:rect b="b" l="l" r="r" t="t"/>
              <a:pathLst>
                <a:path extrusionOk="0" h="1465147" w="1461171">
                  <a:moveTo>
                    <a:pt x="1461172" y="475222"/>
                  </a:moveTo>
                  <a:cubicBezTo>
                    <a:pt x="1461172" y="490827"/>
                    <a:pt x="1455099" y="505523"/>
                    <a:pt x="1444038" y="516552"/>
                  </a:cubicBezTo>
                  <a:lnTo>
                    <a:pt x="1385361" y="575247"/>
                  </a:lnTo>
                  <a:cubicBezTo>
                    <a:pt x="1374301" y="586305"/>
                    <a:pt x="1359632" y="592377"/>
                    <a:pt x="1343994" y="592377"/>
                  </a:cubicBezTo>
                  <a:cubicBezTo>
                    <a:pt x="1328386" y="592377"/>
                    <a:pt x="1313688" y="586305"/>
                    <a:pt x="1302627" y="575247"/>
                  </a:cubicBezTo>
                  <a:lnTo>
                    <a:pt x="1234298" y="506931"/>
                  </a:lnTo>
                  <a:lnTo>
                    <a:pt x="983778" y="757404"/>
                  </a:lnTo>
                  <a:cubicBezTo>
                    <a:pt x="992961" y="791342"/>
                    <a:pt x="997685" y="826395"/>
                    <a:pt x="997685" y="861682"/>
                  </a:cubicBezTo>
                  <a:cubicBezTo>
                    <a:pt x="997685" y="968073"/>
                    <a:pt x="956259" y="1068068"/>
                    <a:pt x="881006" y="1143278"/>
                  </a:cubicBezTo>
                  <a:lnTo>
                    <a:pt x="785568" y="1238727"/>
                  </a:lnTo>
                  <a:cubicBezTo>
                    <a:pt x="777706" y="1246588"/>
                    <a:pt x="767232" y="1250929"/>
                    <a:pt x="756113" y="1250929"/>
                  </a:cubicBezTo>
                  <a:cubicBezTo>
                    <a:pt x="744964" y="1250929"/>
                    <a:pt x="734490" y="1246588"/>
                    <a:pt x="726628" y="1238727"/>
                  </a:cubicBezTo>
                  <a:lnTo>
                    <a:pt x="546960" y="1059063"/>
                  </a:lnTo>
                  <a:lnTo>
                    <a:pt x="23623" y="1462097"/>
                  </a:lnTo>
                  <a:cubicBezTo>
                    <a:pt x="20953" y="1464121"/>
                    <a:pt x="17814" y="1465147"/>
                    <a:pt x="14674" y="1465147"/>
                  </a:cubicBezTo>
                  <a:cubicBezTo>
                    <a:pt x="10890" y="1465147"/>
                    <a:pt x="7134" y="1463681"/>
                    <a:pt x="4289" y="1460835"/>
                  </a:cubicBezTo>
                  <a:cubicBezTo>
                    <a:pt x="-904" y="1455614"/>
                    <a:pt x="-1462" y="1447372"/>
                    <a:pt x="3056" y="1441505"/>
                  </a:cubicBezTo>
                  <a:lnTo>
                    <a:pt x="406136" y="918265"/>
                  </a:lnTo>
                  <a:lnTo>
                    <a:pt x="222243" y="734436"/>
                  </a:lnTo>
                  <a:cubicBezTo>
                    <a:pt x="205990" y="718186"/>
                    <a:pt x="205990" y="691757"/>
                    <a:pt x="222243" y="675507"/>
                  </a:cubicBezTo>
                  <a:lnTo>
                    <a:pt x="317710" y="580057"/>
                  </a:lnTo>
                  <a:cubicBezTo>
                    <a:pt x="418810" y="479006"/>
                    <a:pt x="565942" y="440081"/>
                    <a:pt x="703626" y="477334"/>
                  </a:cubicBezTo>
                  <a:lnTo>
                    <a:pt x="954176" y="226831"/>
                  </a:lnTo>
                  <a:lnTo>
                    <a:pt x="885847" y="158515"/>
                  </a:lnTo>
                  <a:cubicBezTo>
                    <a:pt x="863022" y="135723"/>
                    <a:pt x="863022" y="98617"/>
                    <a:pt x="885847" y="75825"/>
                  </a:cubicBezTo>
                  <a:lnTo>
                    <a:pt x="944524" y="17130"/>
                  </a:lnTo>
                  <a:cubicBezTo>
                    <a:pt x="955584" y="6101"/>
                    <a:pt x="970253" y="0"/>
                    <a:pt x="985891" y="0"/>
                  </a:cubicBezTo>
                  <a:cubicBezTo>
                    <a:pt x="1001528" y="0"/>
                    <a:pt x="1016197" y="6101"/>
                    <a:pt x="1027258" y="17130"/>
                  </a:cubicBezTo>
                  <a:lnTo>
                    <a:pt x="1444038" y="433862"/>
                  </a:lnTo>
                  <a:cubicBezTo>
                    <a:pt x="1455099" y="444892"/>
                    <a:pt x="1461172" y="459587"/>
                    <a:pt x="1461172" y="4752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2627320" y="29332"/>
              <a:ext cx="1336595" cy="1340570"/>
            </a:xfrm>
            <a:custGeom>
              <a:rect b="b" l="l" r="r" t="t"/>
              <a:pathLst>
                <a:path extrusionOk="0" h="1340570" w="1336595">
                  <a:moveTo>
                    <a:pt x="331817" y="909847"/>
                  </a:moveTo>
                  <a:lnTo>
                    <a:pt x="430804" y="1008845"/>
                  </a:lnTo>
                  <a:lnTo>
                    <a:pt x="0" y="1340571"/>
                  </a:lnTo>
                  <a:lnTo>
                    <a:pt x="331817" y="909847"/>
                  </a:lnTo>
                  <a:close/>
                  <a:moveTo>
                    <a:pt x="147748" y="666912"/>
                  </a:moveTo>
                  <a:cubicBezTo>
                    <a:pt x="142936" y="671723"/>
                    <a:pt x="142936" y="679555"/>
                    <a:pt x="147748" y="684365"/>
                  </a:cubicBezTo>
                  <a:lnTo>
                    <a:pt x="652133" y="1188656"/>
                  </a:lnTo>
                  <a:cubicBezTo>
                    <a:pt x="654480" y="1190973"/>
                    <a:pt x="657560" y="1192264"/>
                    <a:pt x="660875" y="1192264"/>
                  </a:cubicBezTo>
                  <a:cubicBezTo>
                    <a:pt x="664161" y="1192264"/>
                    <a:pt x="667242" y="1190973"/>
                    <a:pt x="669589" y="1188656"/>
                  </a:cubicBezTo>
                  <a:lnTo>
                    <a:pt x="742847" y="1115382"/>
                  </a:lnTo>
                  <a:lnTo>
                    <a:pt x="221035" y="593668"/>
                  </a:lnTo>
                  <a:lnTo>
                    <a:pt x="147748" y="666912"/>
                  </a:lnTo>
                  <a:close/>
                  <a:moveTo>
                    <a:pt x="857677" y="721471"/>
                  </a:moveTo>
                  <a:cubicBezTo>
                    <a:pt x="857765" y="721031"/>
                    <a:pt x="857853" y="720562"/>
                    <a:pt x="857970" y="720122"/>
                  </a:cubicBezTo>
                  <a:cubicBezTo>
                    <a:pt x="858088" y="719653"/>
                    <a:pt x="858205" y="719213"/>
                    <a:pt x="858381" y="718773"/>
                  </a:cubicBezTo>
                  <a:cubicBezTo>
                    <a:pt x="858528" y="718333"/>
                    <a:pt x="858733" y="717893"/>
                    <a:pt x="858938" y="717453"/>
                  </a:cubicBezTo>
                  <a:cubicBezTo>
                    <a:pt x="859144" y="717042"/>
                    <a:pt x="859349" y="716602"/>
                    <a:pt x="859584" y="716191"/>
                  </a:cubicBezTo>
                  <a:cubicBezTo>
                    <a:pt x="859819" y="715810"/>
                    <a:pt x="860083" y="715458"/>
                    <a:pt x="860347" y="715077"/>
                  </a:cubicBezTo>
                  <a:cubicBezTo>
                    <a:pt x="860669" y="714637"/>
                    <a:pt x="860992" y="714226"/>
                    <a:pt x="861373" y="713845"/>
                  </a:cubicBezTo>
                  <a:cubicBezTo>
                    <a:pt x="861520" y="713698"/>
                    <a:pt x="861608" y="713522"/>
                    <a:pt x="861755" y="713346"/>
                  </a:cubicBezTo>
                  <a:lnTo>
                    <a:pt x="1118319" y="456859"/>
                  </a:lnTo>
                  <a:lnTo>
                    <a:pt x="1054273" y="392826"/>
                  </a:lnTo>
                  <a:lnTo>
                    <a:pt x="879651" y="218266"/>
                  </a:lnTo>
                  <a:lnTo>
                    <a:pt x="623117" y="474782"/>
                  </a:lnTo>
                  <a:cubicBezTo>
                    <a:pt x="622941" y="474928"/>
                    <a:pt x="622765" y="475046"/>
                    <a:pt x="622589" y="475192"/>
                  </a:cubicBezTo>
                  <a:cubicBezTo>
                    <a:pt x="622207" y="475544"/>
                    <a:pt x="621826" y="475867"/>
                    <a:pt x="621415" y="476160"/>
                  </a:cubicBezTo>
                  <a:cubicBezTo>
                    <a:pt x="621034" y="476454"/>
                    <a:pt x="620652" y="476718"/>
                    <a:pt x="620242" y="476952"/>
                  </a:cubicBezTo>
                  <a:cubicBezTo>
                    <a:pt x="619831" y="477187"/>
                    <a:pt x="619450" y="477392"/>
                    <a:pt x="619039" y="477598"/>
                  </a:cubicBezTo>
                  <a:cubicBezTo>
                    <a:pt x="618569" y="477803"/>
                    <a:pt x="618129" y="478008"/>
                    <a:pt x="617660" y="478155"/>
                  </a:cubicBezTo>
                  <a:cubicBezTo>
                    <a:pt x="617249" y="478331"/>
                    <a:pt x="616809" y="478448"/>
                    <a:pt x="616369" y="478536"/>
                  </a:cubicBezTo>
                  <a:cubicBezTo>
                    <a:pt x="615900" y="478683"/>
                    <a:pt x="615430" y="478771"/>
                    <a:pt x="614961" y="478859"/>
                  </a:cubicBezTo>
                  <a:cubicBezTo>
                    <a:pt x="614491" y="478918"/>
                    <a:pt x="614051" y="478947"/>
                    <a:pt x="613582" y="478976"/>
                  </a:cubicBezTo>
                  <a:cubicBezTo>
                    <a:pt x="613083" y="479006"/>
                    <a:pt x="612614" y="479035"/>
                    <a:pt x="612115" y="479006"/>
                  </a:cubicBezTo>
                  <a:cubicBezTo>
                    <a:pt x="611675" y="478976"/>
                    <a:pt x="611235" y="478947"/>
                    <a:pt x="610765" y="478888"/>
                  </a:cubicBezTo>
                  <a:cubicBezTo>
                    <a:pt x="610237" y="478800"/>
                    <a:pt x="609739" y="478712"/>
                    <a:pt x="609240" y="478595"/>
                  </a:cubicBezTo>
                  <a:cubicBezTo>
                    <a:pt x="609005" y="478536"/>
                    <a:pt x="608800" y="478536"/>
                    <a:pt x="608594" y="478478"/>
                  </a:cubicBezTo>
                  <a:cubicBezTo>
                    <a:pt x="478802" y="440286"/>
                    <a:pt x="338770" y="475926"/>
                    <a:pt x="243215" y="571492"/>
                  </a:cubicBezTo>
                  <a:lnTo>
                    <a:pt x="241777" y="572930"/>
                  </a:lnTo>
                  <a:lnTo>
                    <a:pt x="763589" y="1094644"/>
                  </a:lnTo>
                  <a:lnTo>
                    <a:pt x="765026" y="1093207"/>
                  </a:lnTo>
                  <a:cubicBezTo>
                    <a:pt x="834734" y="1023541"/>
                    <a:pt x="873109" y="930908"/>
                    <a:pt x="873109" y="832349"/>
                  </a:cubicBezTo>
                  <a:cubicBezTo>
                    <a:pt x="873109" y="796915"/>
                    <a:pt x="868033" y="761745"/>
                    <a:pt x="858058" y="727866"/>
                  </a:cubicBezTo>
                  <a:cubicBezTo>
                    <a:pt x="858000" y="727660"/>
                    <a:pt x="858000" y="727426"/>
                    <a:pt x="857941" y="727220"/>
                  </a:cubicBezTo>
                  <a:cubicBezTo>
                    <a:pt x="857824" y="726722"/>
                    <a:pt x="857736" y="726223"/>
                    <a:pt x="857648" y="725695"/>
                  </a:cubicBezTo>
                  <a:cubicBezTo>
                    <a:pt x="857589" y="725255"/>
                    <a:pt x="857530" y="724786"/>
                    <a:pt x="857530" y="724316"/>
                  </a:cubicBezTo>
                  <a:cubicBezTo>
                    <a:pt x="857501" y="723847"/>
                    <a:pt x="857530" y="723378"/>
                    <a:pt x="857530" y="722909"/>
                  </a:cubicBezTo>
                  <a:cubicBezTo>
                    <a:pt x="857560" y="722439"/>
                    <a:pt x="857618" y="721970"/>
                    <a:pt x="857677" y="721471"/>
                  </a:cubicBezTo>
                  <a:close/>
                  <a:moveTo>
                    <a:pt x="1328058" y="425268"/>
                  </a:moveTo>
                  <a:lnTo>
                    <a:pt x="911278" y="8536"/>
                  </a:lnTo>
                  <a:cubicBezTo>
                    <a:pt x="905762" y="3051"/>
                    <a:pt x="898428" y="0"/>
                    <a:pt x="890653" y="0"/>
                  </a:cubicBezTo>
                  <a:cubicBezTo>
                    <a:pt x="882879" y="0"/>
                    <a:pt x="875544" y="3051"/>
                    <a:pt x="870028" y="8536"/>
                  </a:cubicBezTo>
                  <a:lnTo>
                    <a:pt x="811352" y="67231"/>
                  </a:lnTo>
                  <a:cubicBezTo>
                    <a:pt x="799968" y="78583"/>
                    <a:pt x="799968" y="97092"/>
                    <a:pt x="811352" y="108444"/>
                  </a:cubicBezTo>
                  <a:lnTo>
                    <a:pt x="1075309" y="372381"/>
                  </a:lnTo>
                  <a:lnTo>
                    <a:pt x="1149447" y="446476"/>
                  </a:lnTo>
                  <a:cubicBezTo>
                    <a:pt x="1149447" y="446476"/>
                    <a:pt x="1149476" y="446505"/>
                    <a:pt x="1149476" y="446534"/>
                  </a:cubicBezTo>
                  <a:lnTo>
                    <a:pt x="1228132" y="525176"/>
                  </a:lnTo>
                  <a:cubicBezTo>
                    <a:pt x="1233648" y="530690"/>
                    <a:pt x="1240982" y="533712"/>
                    <a:pt x="1248757" y="533712"/>
                  </a:cubicBezTo>
                  <a:cubicBezTo>
                    <a:pt x="1256532" y="533712"/>
                    <a:pt x="1263866" y="530690"/>
                    <a:pt x="1269382" y="525176"/>
                  </a:cubicBezTo>
                  <a:lnTo>
                    <a:pt x="1328058" y="466481"/>
                  </a:lnTo>
                  <a:cubicBezTo>
                    <a:pt x="1333574" y="460995"/>
                    <a:pt x="1336596" y="453662"/>
                    <a:pt x="1336596" y="445889"/>
                  </a:cubicBezTo>
                  <a:cubicBezTo>
                    <a:pt x="1336596" y="438086"/>
                    <a:pt x="1333574" y="430782"/>
                    <a:pt x="1328058" y="425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2532081" y="0"/>
              <a:ext cx="1461171" cy="1465147"/>
            </a:xfrm>
            <a:custGeom>
              <a:rect b="b" l="l" r="r" t="t"/>
              <a:pathLst>
                <a:path extrusionOk="0" h="1465147" w="1461171">
                  <a:moveTo>
                    <a:pt x="1444038" y="433862"/>
                  </a:moveTo>
                  <a:lnTo>
                    <a:pt x="1027258" y="17130"/>
                  </a:lnTo>
                  <a:cubicBezTo>
                    <a:pt x="1016197" y="6101"/>
                    <a:pt x="1001528" y="0"/>
                    <a:pt x="985891" y="0"/>
                  </a:cubicBezTo>
                  <a:cubicBezTo>
                    <a:pt x="970253" y="0"/>
                    <a:pt x="955584" y="6101"/>
                    <a:pt x="944524" y="17130"/>
                  </a:cubicBezTo>
                  <a:lnTo>
                    <a:pt x="885847" y="75825"/>
                  </a:lnTo>
                  <a:cubicBezTo>
                    <a:pt x="863022" y="98617"/>
                    <a:pt x="863022" y="135723"/>
                    <a:pt x="885847" y="158515"/>
                  </a:cubicBezTo>
                  <a:lnTo>
                    <a:pt x="954176" y="226831"/>
                  </a:lnTo>
                  <a:lnTo>
                    <a:pt x="703626" y="477334"/>
                  </a:lnTo>
                  <a:cubicBezTo>
                    <a:pt x="565942" y="440081"/>
                    <a:pt x="418810" y="479006"/>
                    <a:pt x="317710" y="580057"/>
                  </a:cubicBezTo>
                  <a:lnTo>
                    <a:pt x="222243" y="675507"/>
                  </a:lnTo>
                  <a:cubicBezTo>
                    <a:pt x="205990" y="691757"/>
                    <a:pt x="205990" y="718186"/>
                    <a:pt x="222243" y="734436"/>
                  </a:cubicBezTo>
                  <a:lnTo>
                    <a:pt x="406136" y="918265"/>
                  </a:lnTo>
                  <a:lnTo>
                    <a:pt x="3056" y="1441505"/>
                  </a:lnTo>
                  <a:cubicBezTo>
                    <a:pt x="-1462" y="1447372"/>
                    <a:pt x="-904" y="1455614"/>
                    <a:pt x="4289" y="1460835"/>
                  </a:cubicBezTo>
                  <a:cubicBezTo>
                    <a:pt x="7134" y="1463681"/>
                    <a:pt x="10890" y="1465147"/>
                    <a:pt x="14674" y="1465147"/>
                  </a:cubicBezTo>
                  <a:cubicBezTo>
                    <a:pt x="17814" y="1465147"/>
                    <a:pt x="20953" y="1464121"/>
                    <a:pt x="23623" y="1462097"/>
                  </a:cubicBezTo>
                  <a:lnTo>
                    <a:pt x="546960" y="1059063"/>
                  </a:lnTo>
                  <a:lnTo>
                    <a:pt x="726628" y="1238727"/>
                  </a:lnTo>
                  <a:cubicBezTo>
                    <a:pt x="734490" y="1246588"/>
                    <a:pt x="744964" y="1250929"/>
                    <a:pt x="756113" y="1250929"/>
                  </a:cubicBezTo>
                  <a:cubicBezTo>
                    <a:pt x="767232" y="1250929"/>
                    <a:pt x="777706" y="1246588"/>
                    <a:pt x="785568" y="1238727"/>
                  </a:cubicBezTo>
                  <a:lnTo>
                    <a:pt x="881006" y="1143278"/>
                  </a:lnTo>
                  <a:cubicBezTo>
                    <a:pt x="956259" y="1068068"/>
                    <a:pt x="997685" y="968073"/>
                    <a:pt x="997685" y="861682"/>
                  </a:cubicBezTo>
                  <a:cubicBezTo>
                    <a:pt x="997685" y="826395"/>
                    <a:pt x="992961" y="791342"/>
                    <a:pt x="983778" y="757404"/>
                  </a:cubicBezTo>
                  <a:lnTo>
                    <a:pt x="1234298" y="506931"/>
                  </a:lnTo>
                  <a:lnTo>
                    <a:pt x="1302627" y="575247"/>
                  </a:lnTo>
                  <a:cubicBezTo>
                    <a:pt x="1313688" y="586305"/>
                    <a:pt x="1328386" y="592377"/>
                    <a:pt x="1343994" y="592377"/>
                  </a:cubicBezTo>
                  <a:cubicBezTo>
                    <a:pt x="1359632" y="592377"/>
                    <a:pt x="1374301" y="586305"/>
                    <a:pt x="1385361" y="575247"/>
                  </a:cubicBezTo>
                  <a:lnTo>
                    <a:pt x="1444038" y="516552"/>
                  </a:lnTo>
                  <a:cubicBezTo>
                    <a:pt x="1455099" y="505523"/>
                    <a:pt x="1461172" y="490827"/>
                    <a:pt x="1461172" y="475222"/>
                  </a:cubicBezTo>
                  <a:cubicBezTo>
                    <a:pt x="1461172" y="459587"/>
                    <a:pt x="1455099" y="444892"/>
                    <a:pt x="1444038" y="433862"/>
                  </a:cubicBezTo>
                  <a:close/>
                  <a:moveTo>
                    <a:pt x="95237" y="1369904"/>
                  </a:moveTo>
                  <a:lnTo>
                    <a:pt x="427054" y="939180"/>
                  </a:lnTo>
                  <a:lnTo>
                    <a:pt x="526042" y="1038178"/>
                  </a:lnTo>
                  <a:lnTo>
                    <a:pt x="95237" y="1369904"/>
                  </a:lnTo>
                  <a:close/>
                  <a:moveTo>
                    <a:pt x="764826" y="1217989"/>
                  </a:moveTo>
                  <a:cubicBezTo>
                    <a:pt x="762479" y="1220306"/>
                    <a:pt x="759399" y="1221597"/>
                    <a:pt x="756113" y="1221597"/>
                  </a:cubicBezTo>
                  <a:cubicBezTo>
                    <a:pt x="752798" y="1221597"/>
                    <a:pt x="749717" y="1220306"/>
                    <a:pt x="747370" y="1217989"/>
                  </a:cubicBezTo>
                  <a:lnTo>
                    <a:pt x="242985" y="713698"/>
                  </a:lnTo>
                  <a:cubicBezTo>
                    <a:pt x="238174" y="708887"/>
                    <a:pt x="238174" y="701056"/>
                    <a:pt x="242985" y="696245"/>
                  </a:cubicBezTo>
                  <a:lnTo>
                    <a:pt x="316272" y="623001"/>
                  </a:lnTo>
                  <a:lnTo>
                    <a:pt x="838084" y="1144715"/>
                  </a:lnTo>
                  <a:lnTo>
                    <a:pt x="764826" y="1217989"/>
                  </a:lnTo>
                  <a:close/>
                  <a:moveTo>
                    <a:pt x="956992" y="742679"/>
                  </a:moveTo>
                  <a:cubicBezTo>
                    <a:pt x="956846" y="742855"/>
                    <a:pt x="956758" y="743031"/>
                    <a:pt x="956611" y="743178"/>
                  </a:cubicBezTo>
                  <a:cubicBezTo>
                    <a:pt x="956230" y="743559"/>
                    <a:pt x="955907" y="743970"/>
                    <a:pt x="955584" y="744409"/>
                  </a:cubicBezTo>
                  <a:cubicBezTo>
                    <a:pt x="955320" y="744791"/>
                    <a:pt x="955056" y="745143"/>
                    <a:pt x="954821" y="745524"/>
                  </a:cubicBezTo>
                  <a:cubicBezTo>
                    <a:pt x="954587" y="745935"/>
                    <a:pt x="954381" y="746375"/>
                    <a:pt x="954176" y="746785"/>
                  </a:cubicBezTo>
                  <a:cubicBezTo>
                    <a:pt x="953970" y="747225"/>
                    <a:pt x="953765" y="747665"/>
                    <a:pt x="953618" y="748105"/>
                  </a:cubicBezTo>
                  <a:cubicBezTo>
                    <a:pt x="953442" y="748545"/>
                    <a:pt x="953325" y="748985"/>
                    <a:pt x="953208" y="749455"/>
                  </a:cubicBezTo>
                  <a:cubicBezTo>
                    <a:pt x="953090" y="749895"/>
                    <a:pt x="953002" y="750364"/>
                    <a:pt x="952914" y="750804"/>
                  </a:cubicBezTo>
                  <a:cubicBezTo>
                    <a:pt x="952856" y="751303"/>
                    <a:pt x="952797" y="751772"/>
                    <a:pt x="952768" y="752241"/>
                  </a:cubicBezTo>
                  <a:cubicBezTo>
                    <a:pt x="952768" y="752711"/>
                    <a:pt x="952738" y="753180"/>
                    <a:pt x="952768" y="753649"/>
                  </a:cubicBezTo>
                  <a:cubicBezTo>
                    <a:pt x="952768" y="754119"/>
                    <a:pt x="952826" y="754588"/>
                    <a:pt x="952885" y="755028"/>
                  </a:cubicBezTo>
                  <a:cubicBezTo>
                    <a:pt x="952973" y="755556"/>
                    <a:pt x="953061" y="756055"/>
                    <a:pt x="953178" y="756553"/>
                  </a:cubicBezTo>
                  <a:cubicBezTo>
                    <a:pt x="953237" y="756759"/>
                    <a:pt x="953237" y="756993"/>
                    <a:pt x="953296" y="757199"/>
                  </a:cubicBezTo>
                  <a:cubicBezTo>
                    <a:pt x="963271" y="791078"/>
                    <a:pt x="968346" y="826248"/>
                    <a:pt x="968346" y="861682"/>
                  </a:cubicBezTo>
                  <a:cubicBezTo>
                    <a:pt x="968346" y="960241"/>
                    <a:pt x="929972" y="1052874"/>
                    <a:pt x="860264" y="1122540"/>
                  </a:cubicBezTo>
                  <a:lnTo>
                    <a:pt x="858826" y="1123977"/>
                  </a:lnTo>
                  <a:lnTo>
                    <a:pt x="337015" y="602262"/>
                  </a:lnTo>
                  <a:lnTo>
                    <a:pt x="338452" y="600825"/>
                  </a:lnTo>
                  <a:cubicBezTo>
                    <a:pt x="434007" y="505259"/>
                    <a:pt x="574039" y="469619"/>
                    <a:pt x="703832" y="507811"/>
                  </a:cubicBezTo>
                  <a:cubicBezTo>
                    <a:pt x="704037" y="507869"/>
                    <a:pt x="704243" y="507869"/>
                    <a:pt x="704477" y="507928"/>
                  </a:cubicBezTo>
                  <a:cubicBezTo>
                    <a:pt x="704976" y="508045"/>
                    <a:pt x="705475" y="508133"/>
                    <a:pt x="706003" y="508221"/>
                  </a:cubicBezTo>
                  <a:cubicBezTo>
                    <a:pt x="706472" y="508280"/>
                    <a:pt x="706912" y="508309"/>
                    <a:pt x="707352" y="508339"/>
                  </a:cubicBezTo>
                  <a:cubicBezTo>
                    <a:pt x="707851" y="508368"/>
                    <a:pt x="708321" y="508339"/>
                    <a:pt x="708819" y="508309"/>
                  </a:cubicBezTo>
                  <a:cubicBezTo>
                    <a:pt x="709289" y="508280"/>
                    <a:pt x="709729" y="508251"/>
                    <a:pt x="710198" y="508192"/>
                  </a:cubicBezTo>
                  <a:cubicBezTo>
                    <a:pt x="710668" y="508104"/>
                    <a:pt x="711137" y="508016"/>
                    <a:pt x="711607" y="507869"/>
                  </a:cubicBezTo>
                  <a:cubicBezTo>
                    <a:pt x="712047" y="507781"/>
                    <a:pt x="712487" y="507664"/>
                    <a:pt x="712897" y="507488"/>
                  </a:cubicBezTo>
                  <a:cubicBezTo>
                    <a:pt x="713367" y="507341"/>
                    <a:pt x="713807" y="507136"/>
                    <a:pt x="714276" y="506931"/>
                  </a:cubicBezTo>
                  <a:cubicBezTo>
                    <a:pt x="714687" y="506725"/>
                    <a:pt x="715068" y="506520"/>
                    <a:pt x="715479" y="506285"/>
                  </a:cubicBezTo>
                  <a:cubicBezTo>
                    <a:pt x="715890" y="506051"/>
                    <a:pt x="716271" y="505787"/>
                    <a:pt x="716653" y="505493"/>
                  </a:cubicBezTo>
                  <a:cubicBezTo>
                    <a:pt x="717063" y="505200"/>
                    <a:pt x="717445" y="504877"/>
                    <a:pt x="717826" y="504525"/>
                  </a:cubicBezTo>
                  <a:cubicBezTo>
                    <a:pt x="718002" y="504379"/>
                    <a:pt x="718178" y="504261"/>
                    <a:pt x="718354" y="504115"/>
                  </a:cubicBezTo>
                  <a:lnTo>
                    <a:pt x="974889" y="247599"/>
                  </a:lnTo>
                  <a:lnTo>
                    <a:pt x="1149510" y="422159"/>
                  </a:lnTo>
                  <a:lnTo>
                    <a:pt x="1213556" y="486192"/>
                  </a:lnTo>
                  <a:lnTo>
                    <a:pt x="956992" y="742679"/>
                  </a:lnTo>
                  <a:close/>
                  <a:moveTo>
                    <a:pt x="1423296" y="495813"/>
                  </a:moveTo>
                  <a:lnTo>
                    <a:pt x="1364619" y="554509"/>
                  </a:lnTo>
                  <a:cubicBezTo>
                    <a:pt x="1359104" y="560023"/>
                    <a:pt x="1351769" y="563044"/>
                    <a:pt x="1343994" y="563044"/>
                  </a:cubicBezTo>
                  <a:cubicBezTo>
                    <a:pt x="1336220" y="563044"/>
                    <a:pt x="1328885" y="560023"/>
                    <a:pt x="1323369" y="554509"/>
                  </a:cubicBezTo>
                  <a:lnTo>
                    <a:pt x="1244713" y="475867"/>
                  </a:lnTo>
                  <a:cubicBezTo>
                    <a:pt x="1244713" y="475838"/>
                    <a:pt x="1244684" y="475808"/>
                    <a:pt x="1244684" y="475808"/>
                  </a:cubicBezTo>
                  <a:lnTo>
                    <a:pt x="1170546" y="401714"/>
                  </a:lnTo>
                  <a:lnTo>
                    <a:pt x="906589" y="137776"/>
                  </a:lnTo>
                  <a:cubicBezTo>
                    <a:pt x="895206" y="126425"/>
                    <a:pt x="895206" y="107916"/>
                    <a:pt x="906589" y="96564"/>
                  </a:cubicBezTo>
                  <a:lnTo>
                    <a:pt x="965266" y="37869"/>
                  </a:lnTo>
                  <a:cubicBezTo>
                    <a:pt x="970781" y="32383"/>
                    <a:pt x="978116" y="29333"/>
                    <a:pt x="985891" y="29333"/>
                  </a:cubicBezTo>
                  <a:cubicBezTo>
                    <a:pt x="993665" y="29333"/>
                    <a:pt x="1001000" y="32383"/>
                    <a:pt x="1006515" y="37869"/>
                  </a:cubicBezTo>
                  <a:lnTo>
                    <a:pt x="1423296" y="454601"/>
                  </a:lnTo>
                  <a:cubicBezTo>
                    <a:pt x="1428811" y="460115"/>
                    <a:pt x="1431833" y="467419"/>
                    <a:pt x="1431833" y="475222"/>
                  </a:cubicBezTo>
                  <a:cubicBezTo>
                    <a:pt x="1431833" y="482995"/>
                    <a:pt x="1428811" y="490328"/>
                    <a:pt x="1423296" y="495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7"/>
            <p:cNvSpPr txBox="1"/>
            <p:nvPr/>
          </p:nvSpPr>
          <p:spPr>
            <a:xfrm>
              <a:off x="0" y="3218418"/>
              <a:ext cx="65253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14" name="Google Shape;514;p17"/>
            <p:cNvSpPr txBox="1"/>
            <p:nvPr/>
          </p:nvSpPr>
          <p:spPr>
            <a:xfrm>
              <a:off x="0" y="2086001"/>
              <a:ext cx="6525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515" name="Google Shape;515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oogle Shape;520;p18"/>
          <p:cNvGrpSpPr/>
          <p:nvPr/>
        </p:nvGrpSpPr>
        <p:grpSpPr>
          <a:xfrm>
            <a:off x="923554" y="2447593"/>
            <a:ext cx="1849163" cy="1967036"/>
            <a:chOff x="0" y="0"/>
            <a:chExt cx="4931100" cy="5245430"/>
          </a:xfrm>
        </p:grpSpPr>
        <p:sp>
          <p:nvSpPr>
            <p:cNvPr id="521" name="Google Shape;521;p18"/>
            <p:cNvSpPr txBox="1"/>
            <p:nvPr/>
          </p:nvSpPr>
          <p:spPr>
            <a:xfrm>
              <a:off x="0" y="3152030"/>
              <a:ext cx="4931100" cy="209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on what you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22" name="Google Shape;522;p18"/>
            <p:cNvSpPr txBox="1"/>
            <p:nvPr/>
          </p:nvSpPr>
          <p:spPr>
            <a:xfrm>
              <a:off x="0" y="2019613"/>
              <a:ext cx="4931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1796016" y="0"/>
              <a:ext cx="1338567" cy="1056065"/>
            </a:xfrm>
            <a:custGeom>
              <a:rect b="b" l="l" r="r" t="t"/>
              <a:pathLst>
                <a:path extrusionOk="0" h="1056065" w="1338567">
                  <a:moveTo>
                    <a:pt x="1338567" y="13328"/>
                  </a:moveTo>
                  <a:cubicBezTo>
                    <a:pt x="1338567" y="13354"/>
                    <a:pt x="1338567" y="13381"/>
                    <a:pt x="1338567" y="13408"/>
                  </a:cubicBezTo>
                  <a:lnTo>
                    <a:pt x="1338567" y="847276"/>
                  </a:lnTo>
                  <a:cubicBezTo>
                    <a:pt x="1338567" y="847357"/>
                    <a:pt x="1338567" y="847411"/>
                    <a:pt x="1338567" y="847491"/>
                  </a:cubicBezTo>
                  <a:lnTo>
                    <a:pt x="1338567" y="847625"/>
                  </a:lnTo>
                  <a:cubicBezTo>
                    <a:pt x="1338567" y="847786"/>
                    <a:pt x="1338514" y="847920"/>
                    <a:pt x="1338514" y="848081"/>
                  </a:cubicBezTo>
                  <a:cubicBezTo>
                    <a:pt x="1338487" y="848805"/>
                    <a:pt x="1338433" y="849502"/>
                    <a:pt x="1338299" y="850199"/>
                  </a:cubicBezTo>
                  <a:cubicBezTo>
                    <a:pt x="1338245" y="850468"/>
                    <a:pt x="1338138" y="850736"/>
                    <a:pt x="1338084" y="851031"/>
                  </a:cubicBezTo>
                  <a:cubicBezTo>
                    <a:pt x="1337923" y="851594"/>
                    <a:pt x="1337789" y="852157"/>
                    <a:pt x="1337575" y="852693"/>
                  </a:cubicBezTo>
                  <a:cubicBezTo>
                    <a:pt x="1337440" y="852961"/>
                    <a:pt x="1337279" y="853230"/>
                    <a:pt x="1337145" y="853498"/>
                  </a:cubicBezTo>
                  <a:cubicBezTo>
                    <a:pt x="1336904" y="854007"/>
                    <a:pt x="1336662" y="854517"/>
                    <a:pt x="1336340" y="854973"/>
                  </a:cubicBezTo>
                  <a:cubicBezTo>
                    <a:pt x="1336206" y="855214"/>
                    <a:pt x="1336018" y="855428"/>
                    <a:pt x="1335857" y="855643"/>
                  </a:cubicBezTo>
                  <a:cubicBezTo>
                    <a:pt x="1335509" y="856099"/>
                    <a:pt x="1335133" y="856582"/>
                    <a:pt x="1334730" y="857011"/>
                  </a:cubicBezTo>
                  <a:cubicBezTo>
                    <a:pt x="1334542" y="857198"/>
                    <a:pt x="1334328" y="857359"/>
                    <a:pt x="1334140" y="857520"/>
                  </a:cubicBezTo>
                  <a:cubicBezTo>
                    <a:pt x="1333684" y="857922"/>
                    <a:pt x="1333255" y="858325"/>
                    <a:pt x="1332745" y="858673"/>
                  </a:cubicBezTo>
                  <a:cubicBezTo>
                    <a:pt x="1332476" y="858861"/>
                    <a:pt x="1332181" y="858968"/>
                    <a:pt x="1331913" y="859129"/>
                  </a:cubicBezTo>
                  <a:cubicBezTo>
                    <a:pt x="1331484" y="859397"/>
                    <a:pt x="1331081" y="859665"/>
                    <a:pt x="1330625" y="859880"/>
                  </a:cubicBezTo>
                  <a:lnTo>
                    <a:pt x="893389" y="1054885"/>
                  </a:lnTo>
                  <a:cubicBezTo>
                    <a:pt x="893362" y="1054912"/>
                    <a:pt x="893308" y="1054912"/>
                    <a:pt x="893282" y="1054939"/>
                  </a:cubicBezTo>
                  <a:cubicBezTo>
                    <a:pt x="893121" y="1054993"/>
                    <a:pt x="892986" y="1055046"/>
                    <a:pt x="892825" y="1055100"/>
                  </a:cubicBezTo>
                  <a:cubicBezTo>
                    <a:pt x="892477" y="1055234"/>
                    <a:pt x="892155" y="1055368"/>
                    <a:pt x="891806" y="1055475"/>
                  </a:cubicBezTo>
                  <a:cubicBezTo>
                    <a:pt x="891672" y="1055502"/>
                    <a:pt x="891538" y="1055529"/>
                    <a:pt x="891403" y="1055583"/>
                  </a:cubicBezTo>
                  <a:cubicBezTo>
                    <a:pt x="891189" y="1055636"/>
                    <a:pt x="890947" y="1055717"/>
                    <a:pt x="890733" y="1055770"/>
                  </a:cubicBezTo>
                  <a:cubicBezTo>
                    <a:pt x="890625" y="1055770"/>
                    <a:pt x="890518" y="1055797"/>
                    <a:pt x="890437" y="1055824"/>
                  </a:cubicBezTo>
                  <a:cubicBezTo>
                    <a:pt x="890303" y="1055824"/>
                    <a:pt x="890196" y="1055851"/>
                    <a:pt x="890062" y="1055878"/>
                  </a:cubicBezTo>
                  <a:cubicBezTo>
                    <a:pt x="889928" y="1055905"/>
                    <a:pt x="889793" y="1055905"/>
                    <a:pt x="889632" y="1055931"/>
                  </a:cubicBezTo>
                  <a:cubicBezTo>
                    <a:pt x="889096" y="1056012"/>
                    <a:pt x="888559" y="1056039"/>
                    <a:pt x="888022" y="1056065"/>
                  </a:cubicBezTo>
                  <a:cubicBezTo>
                    <a:pt x="887969" y="1056065"/>
                    <a:pt x="887942" y="1056065"/>
                    <a:pt x="887915" y="1056065"/>
                  </a:cubicBezTo>
                  <a:cubicBezTo>
                    <a:pt x="887888" y="1056065"/>
                    <a:pt x="887861" y="1056065"/>
                    <a:pt x="887808" y="1056065"/>
                  </a:cubicBezTo>
                  <a:cubicBezTo>
                    <a:pt x="887271" y="1056039"/>
                    <a:pt x="886734" y="1056012"/>
                    <a:pt x="886198" y="1055931"/>
                  </a:cubicBezTo>
                  <a:cubicBezTo>
                    <a:pt x="886037" y="1055905"/>
                    <a:pt x="885903" y="1055905"/>
                    <a:pt x="885768" y="1055878"/>
                  </a:cubicBezTo>
                  <a:cubicBezTo>
                    <a:pt x="885634" y="1055851"/>
                    <a:pt x="885527" y="1055824"/>
                    <a:pt x="885393" y="1055824"/>
                  </a:cubicBezTo>
                  <a:cubicBezTo>
                    <a:pt x="885312" y="1055797"/>
                    <a:pt x="885205" y="1055770"/>
                    <a:pt x="885098" y="1055770"/>
                  </a:cubicBezTo>
                  <a:cubicBezTo>
                    <a:pt x="884883" y="1055717"/>
                    <a:pt x="884642" y="1055636"/>
                    <a:pt x="884427" y="1055583"/>
                  </a:cubicBezTo>
                  <a:cubicBezTo>
                    <a:pt x="884293" y="1055529"/>
                    <a:pt x="884159" y="1055502"/>
                    <a:pt x="884024" y="1055475"/>
                  </a:cubicBezTo>
                  <a:cubicBezTo>
                    <a:pt x="883676" y="1055368"/>
                    <a:pt x="883354" y="1055234"/>
                    <a:pt x="883005" y="1055100"/>
                  </a:cubicBezTo>
                  <a:cubicBezTo>
                    <a:pt x="882844" y="1055046"/>
                    <a:pt x="882710" y="1054993"/>
                    <a:pt x="882549" y="1054939"/>
                  </a:cubicBezTo>
                  <a:cubicBezTo>
                    <a:pt x="882522" y="1054912"/>
                    <a:pt x="882468" y="1054912"/>
                    <a:pt x="882441" y="1054885"/>
                  </a:cubicBezTo>
                  <a:lnTo>
                    <a:pt x="450679" y="862320"/>
                  </a:lnTo>
                  <a:lnTo>
                    <a:pt x="18890" y="1054885"/>
                  </a:lnTo>
                  <a:cubicBezTo>
                    <a:pt x="18836" y="1054912"/>
                    <a:pt x="18810" y="1054939"/>
                    <a:pt x="18756" y="1054939"/>
                  </a:cubicBezTo>
                  <a:cubicBezTo>
                    <a:pt x="18622" y="1054993"/>
                    <a:pt x="18514" y="1055046"/>
                    <a:pt x="18380" y="1055100"/>
                  </a:cubicBezTo>
                  <a:cubicBezTo>
                    <a:pt x="17656" y="1055368"/>
                    <a:pt x="16931" y="1055609"/>
                    <a:pt x="16180" y="1055770"/>
                  </a:cubicBezTo>
                  <a:cubicBezTo>
                    <a:pt x="16100" y="1055797"/>
                    <a:pt x="16019" y="1055797"/>
                    <a:pt x="15965" y="1055797"/>
                  </a:cubicBezTo>
                  <a:cubicBezTo>
                    <a:pt x="15134" y="1055958"/>
                    <a:pt x="14329" y="1056065"/>
                    <a:pt x="13497" y="1056065"/>
                  </a:cubicBezTo>
                  <a:cubicBezTo>
                    <a:pt x="13470" y="1056065"/>
                    <a:pt x="13443" y="1056065"/>
                    <a:pt x="13416" y="1056065"/>
                  </a:cubicBezTo>
                  <a:cubicBezTo>
                    <a:pt x="13336" y="1056065"/>
                    <a:pt x="13255" y="1056039"/>
                    <a:pt x="13202" y="1056039"/>
                  </a:cubicBezTo>
                  <a:cubicBezTo>
                    <a:pt x="12477" y="1056039"/>
                    <a:pt x="11806" y="1055958"/>
                    <a:pt x="11109" y="1055824"/>
                  </a:cubicBezTo>
                  <a:cubicBezTo>
                    <a:pt x="10814" y="1055770"/>
                    <a:pt x="10518" y="1055717"/>
                    <a:pt x="10223" y="1055636"/>
                  </a:cubicBezTo>
                  <a:cubicBezTo>
                    <a:pt x="9740" y="1055529"/>
                    <a:pt x="9284" y="1055368"/>
                    <a:pt x="8801" y="1055207"/>
                  </a:cubicBezTo>
                  <a:cubicBezTo>
                    <a:pt x="8533" y="1055100"/>
                    <a:pt x="8238" y="1055020"/>
                    <a:pt x="7969" y="1054885"/>
                  </a:cubicBezTo>
                  <a:cubicBezTo>
                    <a:pt x="7325" y="1054617"/>
                    <a:pt x="6708" y="1054269"/>
                    <a:pt x="6118" y="1053893"/>
                  </a:cubicBezTo>
                  <a:cubicBezTo>
                    <a:pt x="5876" y="1053732"/>
                    <a:pt x="5662" y="1053545"/>
                    <a:pt x="5420" y="1053384"/>
                  </a:cubicBezTo>
                  <a:cubicBezTo>
                    <a:pt x="5045" y="1053089"/>
                    <a:pt x="4669" y="1052767"/>
                    <a:pt x="4293" y="1052445"/>
                  </a:cubicBezTo>
                  <a:cubicBezTo>
                    <a:pt x="4079" y="1052231"/>
                    <a:pt x="3864" y="1052016"/>
                    <a:pt x="3649" y="1051802"/>
                  </a:cubicBezTo>
                  <a:cubicBezTo>
                    <a:pt x="3300" y="1051426"/>
                    <a:pt x="3005" y="1051051"/>
                    <a:pt x="2710" y="1050675"/>
                  </a:cubicBezTo>
                  <a:cubicBezTo>
                    <a:pt x="2549" y="1050434"/>
                    <a:pt x="2361" y="1050220"/>
                    <a:pt x="2200" y="1049951"/>
                  </a:cubicBezTo>
                  <a:cubicBezTo>
                    <a:pt x="1798" y="1049388"/>
                    <a:pt x="1476" y="1048771"/>
                    <a:pt x="1181" y="1048128"/>
                  </a:cubicBezTo>
                  <a:cubicBezTo>
                    <a:pt x="1181" y="1048101"/>
                    <a:pt x="1154" y="1048101"/>
                    <a:pt x="1154" y="1048074"/>
                  </a:cubicBezTo>
                  <a:cubicBezTo>
                    <a:pt x="832" y="1047350"/>
                    <a:pt x="590" y="1046572"/>
                    <a:pt x="402" y="1045795"/>
                  </a:cubicBezTo>
                  <a:cubicBezTo>
                    <a:pt x="376" y="1045688"/>
                    <a:pt x="349" y="1045607"/>
                    <a:pt x="322" y="1045500"/>
                  </a:cubicBezTo>
                  <a:cubicBezTo>
                    <a:pt x="188" y="1044964"/>
                    <a:pt x="161" y="1044400"/>
                    <a:pt x="107" y="1043810"/>
                  </a:cubicBezTo>
                  <a:cubicBezTo>
                    <a:pt x="80" y="1043489"/>
                    <a:pt x="27" y="1043167"/>
                    <a:pt x="27" y="1042818"/>
                  </a:cubicBezTo>
                  <a:cubicBezTo>
                    <a:pt x="27" y="1042765"/>
                    <a:pt x="0" y="1042711"/>
                    <a:pt x="0" y="1042657"/>
                  </a:cubicBezTo>
                  <a:lnTo>
                    <a:pt x="0" y="208413"/>
                  </a:lnTo>
                  <a:cubicBezTo>
                    <a:pt x="0" y="207958"/>
                    <a:pt x="80" y="207529"/>
                    <a:pt x="134" y="207100"/>
                  </a:cubicBezTo>
                  <a:cubicBezTo>
                    <a:pt x="161" y="206724"/>
                    <a:pt x="188" y="206349"/>
                    <a:pt x="241" y="205973"/>
                  </a:cubicBezTo>
                  <a:cubicBezTo>
                    <a:pt x="349" y="205410"/>
                    <a:pt x="510" y="204901"/>
                    <a:pt x="698" y="204391"/>
                  </a:cubicBezTo>
                  <a:cubicBezTo>
                    <a:pt x="778" y="204069"/>
                    <a:pt x="859" y="203774"/>
                    <a:pt x="966" y="203479"/>
                  </a:cubicBezTo>
                  <a:cubicBezTo>
                    <a:pt x="1154" y="202970"/>
                    <a:pt x="1422" y="202514"/>
                    <a:pt x="1690" y="202031"/>
                  </a:cubicBezTo>
                  <a:cubicBezTo>
                    <a:pt x="1851" y="201736"/>
                    <a:pt x="1986" y="201441"/>
                    <a:pt x="2147" y="201173"/>
                  </a:cubicBezTo>
                  <a:cubicBezTo>
                    <a:pt x="2442" y="200744"/>
                    <a:pt x="2764" y="200369"/>
                    <a:pt x="3086" y="199966"/>
                  </a:cubicBezTo>
                  <a:cubicBezTo>
                    <a:pt x="3300" y="199671"/>
                    <a:pt x="3515" y="199377"/>
                    <a:pt x="3783" y="199135"/>
                  </a:cubicBezTo>
                  <a:cubicBezTo>
                    <a:pt x="4132" y="198760"/>
                    <a:pt x="4535" y="198438"/>
                    <a:pt x="4910" y="198116"/>
                  </a:cubicBezTo>
                  <a:cubicBezTo>
                    <a:pt x="5206" y="197902"/>
                    <a:pt x="5447" y="197633"/>
                    <a:pt x="5742" y="197446"/>
                  </a:cubicBezTo>
                  <a:cubicBezTo>
                    <a:pt x="6252" y="197070"/>
                    <a:pt x="6789" y="196802"/>
                    <a:pt x="7352" y="196507"/>
                  </a:cubicBezTo>
                  <a:cubicBezTo>
                    <a:pt x="7567" y="196400"/>
                    <a:pt x="7728" y="196266"/>
                    <a:pt x="7969" y="196159"/>
                  </a:cubicBezTo>
                  <a:lnTo>
                    <a:pt x="8157" y="196078"/>
                  </a:lnTo>
                  <a:cubicBezTo>
                    <a:pt x="8184" y="196078"/>
                    <a:pt x="8211" y="196051"/>
                    <a:pt x="8238" y="196051"/>
                  </a:cubicBezTo>
                  <a:lnTo>
                    <a:pt x="445205" y="1153"/>
                  </a:lnTo>
                  <a:cubicBezTo>
                    <a:pt x="445259" y="1126"/>
                    <a:pt x="445339" y="1126"/>
                    <a:pt x="445393" y="1099"/>
                  </a:cubicBezTo>
                  <a:cubicBezTo>
                    <a:pt x="445447" y="1073"/>
                    <a:pt x="445527" y="1046"/>
                    <a:pt x="445608" y="1019"/>
                  </a:cubicBezTo>
                  <a:cubicBezTo>
                    <a:pt x="446037" y="831"/>
                    <a:pt x="446466" y="724"/>
                    <a:pt x="446923" y="590"/>
                  </a:cubicBezTo>
                  <a:cubicBezTo>
                    <a:pt x="447271" y="483"/>
                    <a:pt x="447620" y="349"/>
                    <a:pt x="447969" y="268"/>
                  </a:cubicBezTo>
                  <a:cubicBezTo>
                    <a:pt x="447996" y="268"/>
                    <a:pt x="448050" y="268"/>
                    <a:pt x="448076" y="268"/>
                  </a:cubicBezTo>
                  <a:cubicBezTo>
                    <a:pt x="448533" y="188"/>
                    <a:pt x="448962" y="161"/>
                    <a:pt x="449418" y="107"/>
                  </a:cubicBezTo>
                  <a:cubicBezTo>
                    <a:pt x="449820" y="80"/>
                    <a:pt x="450223" y="0"/>
                    <a:pt x="450625" y="0"/>
                  </a:cubicBezTo>
                  <a:cubicBezTo>
                    <a:pt x="450652" y="0"/>
                    <a:pt x="450652" y="0"/>
                    <a:pt x="450679" y="0"/>
                  </a:cubicBezTo>
                  <a:lnTo>
                    <a:pt x="450706" y="0"/>
                  </a:lnTo>
                  <a:cubicBezTo>
                    <a:pt x="451135" y="0"/>
                    <a:pt x="451538" y="80"/>
                    <a:pt x="451940" y="107"/>
                  </a:cubicBezTo>
                  <a:cubicBezTo>
                    <a:pt x="452396" y="161"/>
                    <a:pt x="452826" y="188"/>
                    <a:pt x="453228" y="268"/>
                  </a:cubicBezTo>
                  <a:cubicBezTo>
                    <a:pt x="453309" y="268"/>
                    <a:pt x="453362" y="268"/>
                    <a:pt x="453416" y="295"/>
                  </a:cubicBezTo>
                  <a:cubicBezTo>
                    <a:pt x="453765" y="349"/>
                    <a:pt x="454087" y="483"/>
                    <a:pt x="454436" y="590"/>
                  </a:cubicBezTo>
                  <a:cubicBezTo>
                    <a:pt x="454865" y="724"/>
                    <a:pt x="455294" y="831"/>
                    <a:pt x="455697" y="992"/>
                  </a:cubicBezTo>
                  <a:cubicBezTo>
                    <a:pt x="455804" y="1046"/>
                    <a:pt x="455885" y="1073"/>
                    <a:pt x="455992" y="1099"/>
                  </a:cubicBezTo>
                  <a:cubicBezTo>
                    <a:pt x="456046" y="1126"/>
                    <a:pt x="456099" y="1126"/>
                    <a:pt x="456126" y="1153"/>
                  </a:cubicBezTo>
                  <a:lnTo>
                    <a:pt x="887915" y="193718"/>
                  </a:lnTo>
                  <a:lnTo>
                    <a:pt x="1319704" y="1153"/>
                  </a:lnTo>
                  <a:cubicBezTo>
                    <a:pt x="1319731" y="1126"/>
                    <a:pt x="1319785" y="1126"/>
                    <a:pt x="1319838" y="1099"/>
                  </a:cubicBezTo>
                  <a:cubicBezTo>
                    <a:pt x="1320160" y="965"/>
                    <a:pt x="1320536" y="885"/>
                    <a:pt x="1320858" y="751"/>
                  </a:cubicBezTo>
                  <a:cubicBezTo>
                    <a:pt x="1321395" y="590"/>
                    <a:pt x="1321904" y="402"/>
                    <a:pt x="1322414" y="295"/>
                  </a:cubicBezTo>
                  <a:cubicBezTo>
                    <a:pt x="1322522" y="268"/>
                    <a:pt x="1322629" y="268"/>
                    <a:pt x="1322736" y="241"/>
                  </a:cubicBezTo>
                  <a:cubicBezTo>
                    <a:pt x="1323541" y="107"/>
                    <a:pt x="1324319" y="0"/>
                    <a:pt x="1325124" y="0"/>
                  </a:cubicBezTo>
                  <a:lnTo>
                    <a:pt x="1325151" y="0"/>
                  </a:lnTo>
                  <a:cubicBezTo>
                    <a:pt x="1325258" y="0"/>
                    <a:pt x="1325339" y="27"/>
                    <a:pt x="1325446" y="27"/>
                  </a:cubicBezTo>
                  <a:cubicBezTo>
                    <a:pt x="1326224" y="54"/>
                    <a:pt x="1327003" y="107"/>
                    <a:pt x="1327754" y="268"/>
                  </a:cubicBezTo>
                  <a:cubicBezTo>
                    <a:pt x="1327995" y="322"/>
                    <a:pt x="1328210" y="402"/>
                    <a:pt x="1328452" y="456"/>
                  </a:cubicBezTo>
                  <a:cubicBezTo>
                    <a:pt x="1329042" y="617"/>
                    <a:pt x="1329659" y="778"/>
                    <a:pt x="1330222" y="1019"/>
                  </a:cubicBezTo>
                  <a:cubicBezTo>
                    <a:pt x="1330491" y="1099"/>
                    <a:pt x="1330705" y="1260"/>
                    <a:pt x="1330947" y="1368"/>
                  </a:cubicBezTo>
                  <a:cubicBezTo>
                    <a:pt x="1331484" y="1636"/>
                    <a:pt x="1332020" y="1904"/>
                    <a:pt x="1332530" y="2226"/>
                  </a:cubicBezTo>
                  <a:cubicBezTo>
                    <a:pt x="1332745" y="2360"/>
                    <a:pt x="1332906" y="2521"/>
                    <a:pt x="1333120" y="2655"/>
                  </a:cubicBezTo>
                  <a:cubicBezTo>
                    <a:pt x="1333603" y="3030"/>
                    <a:pt x="1334113" y="3406"/>
                    <a:pt x="1334542" y="3861"/>
                  </a:cubicBezTo>
                  <a:cubicBezTo>
                    <a:pt x="1334730" y="4022"/>
                    <a:pt x="1334865" y="4210"/>
                    <a:pt x="1335026" y="4398"/>
                  </a:cubicBezTo>
                  <a:cubicBezTo>
                    <a:pt x="1335428" y="4854"/>
                    <a:pt x="1335857" y="5310"/>
                    <a:pt x="1336206" y="5819"/>
                  </a:cubicBezTo>
                  <a:cubicBezTo>
                    <a:pt x="1336394" y="6087"/>
                    <a:pt x="1336501" y="6355"/>
                    <a:pt x="1336662" y="6650"/>
                  </a:cubicBezTo>
                  <a:cubicBezTo>
                    <a:pt x="1336931" y="7053"/>
                    <a:pt x="1337199" y="7455"/>
                    <a:pt x="1337414" y="7938"/>
                  </a:cubicBezTo>
                  <a:cubicBezTo>
                    <a:pt x="1337440" y="7991"/>
                    <a:pt x="1337440" y="8045"/>
                    <a:pt x="1337467" y="8125"/>
                  </a:cubicBezTo>
                  <a:cubicBezTo>
                    <a:pt x="1337601" y="8393"/>
                    <a:pt x="1337655" y="8688"/>
                    <a:pt x="1337762" y="8983"/>
                  </a:cubicBezTo>
                  <a:cubicBezTo>
                    <a:pt x="1337950" y="9546"/>
                    <a:pt x="1338165" y="10110"/>
                    <a:pt x="1338272" y="10673"/>
                  </a:cubicBezTo>
                  <a:cubicBezTo>
                    <a:pt x="1338299" y="10807"/>
                    <a:pt x="1338299" y="10941"/>
                    <a:pt x="1338326" y="11075"/>
                  </a:cubicBezTo>
                  <a:cubicBezTo>
                    <a:pt x="1338460" y="11826"/>
                    <a:pt x="1338567" y="12577"/>
                    <a:pt x="1338567" y="133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1822848" y="34056"/>
              <a:ext cx="1284902" cy="987925"/>
            </a:xfrm>
            <a:custGeom>
              <a:rect b="b" l="l" r="r" t="t"/>
              <a:pathLst>
                <a:path extrusionOk="0" h="987925" w="1284902">
                  <a:moveTo>
                    <a:pt x="1265663" y="690323"/>
                  </a:moveTo>
                  <a:cubicBezTo>
                    <a:pt x="1271432" y="691771"/>
                    <a:pt x="1277309" y="692736"/>
                    <a:pt x="1283185" y="693165"/>
                  </a:cubicBezTo>
                  <a:cubicBezTo>
                    <a:pt x="1283775" y="693192"/>
                    <a:pt x="1284339" y="693353"/>
                    <a:pt x="1284902" y="693460"/>
                  </a:cubicBezTo>
                  <a:lnTo>
                    <a:pt x="1284902" y="0"/>
                  </a:lnTo>
                  <a:lnTo>
                    <a:pt x="874499" y="183046"/>
                  </a:lnTo>
                  <a:lnTo>
                    <a:pt x="874499" y="396956"/>
                  </a:lnTo>
                  <a:cubicBezTo>
                    <a:pt x="878631" y="394382"/>
                    <a:pt x="882710" y="391995"/>
                    <a:pt x="886761" y="389823"/>
                  </a:cubicBezTo>
                  <a:cubicBezTo>
                    <a:pt x="893308" y="386337"/>
                    <a:pt x="901412" y="388804"/>
                    <a:pt x="904927" y="395321"/>
                  </a:cubicBezTo>
                  <a:cubicBezTo>
                    <a:pt x="908415" y="401864"/>
                    <a:pt x="905947" y="409989"/>
                    <a:pt x="899426" y="413475"/>
                  </a:cubicBezTo>
                  <a:cubicBezTo>
                    <a:pt x="891430" y="417739"/>
                    <a:pt x="883219" y="422995"/>
                    <a:pt x="874499" y="429404"/>
                  </a:cubicBezTo>
                  <a:lnTo>
                    <a:pt x="874499" y="987926"/>
                  </a:lnTo>
                  <a:lnTo>
                    <a:pt x="1284902" y="804880"/>
                  </a:lnTo>
                  <a:lnTo>
                    <a:pt x="1284902" y="719659"/>
                  </a:lnTo>
                  <a:cubicBezTo>
                    <a:pt x="1284044" y="719847"/>
                    <a:pt x="1283131" y="719954"/>
                    <a:pt x="1282219" y="719954"/>
                  </a:cubicBezTo>
                  <a:cubicBezTo>
                    <a:pt x="1281897" y="719954"/>
                    <a:pt x="1281575" y="719928"/>
                    <a:pt x="1281226" y="719901"/>
                  </a:cubicBezTo>
                  <a:cubicBezTo>
                    <a:pt x="1273821" y="719364"/>
                    <a:pt x="1266361" y="718158"/>
                    <a:pt x="1259063" y="716307"/>
                  </a:cubicBezTo>
                  <a:cubicBezTo>
                    <a:pt x="1251898" y="714484"/>
                    <a:pt x="1247551" y="707190"/>
                    <a:pt x="1249376" y="700030"/>
                  </a:cubicBezTo>
                  <a:cubicBezTo>
                    <a:pt x="1251174" y="692843"/>
                    <a:pt x="1258472" y="688499"/>
                    <a:pt x="1265663" y="690323"/>
                  </a:cubicBezTo>
                  <a:close/>
                  <a:moveTo>
                    <a:pt x="997526" y="392666"/>
                  </a:moveTo>
                  <a:cubicBezTo>
                    <a:pt x="995889" y="398619"/>
                    <a:pt x="990469" y="402507"/>
                    <a:pt x="984593" y="402507"/>
                  </a:cubicBezTo>
                  <a:cubicBezTo>
                    <a:pt x="983412" y="402507"/>
                    <a:pt x="982205" y="402373"/>
                    <a:pt x="981024" y="402025"/>
                  </a:cubicBezTo>
                  <a:cubicBezTo>
                    <a:pt x="972947" y="399826"/>
                    <a:pt x="964737" y="398619"/>
                    <a:pt x="956633" y="398485"/>
                  </a:cubicBezTo>
                  <a:cubicBezTo>
                    <a:pt x="953064" y="398431"/>
                    <a:pt x="949201" y="398539"/>
                    <a:pt x="945525" y="398860"/>
                  </a:cubicBezTo>
                  <a:cubicBezTo>
                    <a:pt x="938119" y="399584"/>
                    <a:pt x="931625" y="394114"/>
                    <a:pt x="930955" y="386713"/>
                  </a:cubicBezTo>
                  <a:cubicBezTo>
                    <a:pt x="930284" y="379338"/>
                    <a:pt x="935731" y="372822"/>
                    <a:pt x="943110" y="372178"/>
                  </a:cubicBezTo>
                  <a:cubicBezTo>
                    <a:pt x="947752" y="371749"/>
                    <a:pt x="952421" y="371588"/>
                    <a:pt x="957089" y="371669"/>
                  </a:cubicBezTo>
                  <a:cubicBezTo>
                    <a:pt x="967474" y="371857"/>
                    <a:pt x="977911" y="373385"/>
                    <a:pt x="988135" y="376174"/>
                  </a:cubicBezTo>
                  <a:cubicBezTo>
                    <a:pt x="995272" y="378132"/>
                    <a:pt x="999485" y="385506"/>
                    <a:pt x="997526" y="392666"/>
                  </a:cubicBezTo>
                  <a:close/>
                  <a:moveTo>
                    <a:pt x="1070859" y="451527"/>
                  </a:moveTo>
                  <a:cubicBezTo>
                    <a:pt x="1068310" y="453753"/>
                    <a:pt x="1065171" y="454825"/>
                    <a:pt x="1062058" y="454825"/>
                  </a:cubicBezTo>
                  <a:cubicBezTo>
                    <a:pt x="1058302" y="454825"/>
                    <a:pt x="1054572" y="453270"/>
                    <a:pt x="1051916" y="450240"/>
                  </a:cubicBezTo>
                  <a:cubicBezTo>
                    <a:pt x="1043249" y="440264"/>
                    <a:pt x="1033991" y="431522"/>
                    <a:pt x="1024412" y="424228"/>
                  </a:cubicBezTo>
                  <a:cubicBezTo>
                    <a:pt x="1018509" y="419750"/>
                    <a:pt x="1017382" y="411330"/>
                    <a:pt x="1021863" y="405457"/>
                  </a:cubicBezTo>
                  <a:cubicBezTo>
                    <a:pt x="1026344" y="399558"/>
                    <a:pt x="1034770" y="398404"/>
                    <a:pt x="1040673" y="402909"/>
                  </a:cubicBezTo>
                  <a:cubicBezTo>
                    <a:pt x="1051701" y="411303"/>
                    <a:pt x="1062300" y="421305"/>
                    <a:pt x="1072147" y="432622"/>
                  </a:cubicBezTo>
                  <a:cubicBezTo>
                    <a:pt x="1077031" y="438199"/>
                    <a:pt x="1076441" y="446673"/>
                    <a:pt x="1070859" y="451527"/>
                  </a:cubicBezTo>
                  <a:close/>
                  <a:moveTo>
                    <a:pt x="1111403" y="535434"/>
                  </a:moveTo>
                  <a:cubicBezTo>
                    <a:pt x="1106386" y="535434"/>
                    <a:pt x="1101556" y="532591"/>
                    <a:pt x="1099275" y="527765"/>
                  </a:cubicBezTo>
                  <a:cubicBezTo>
                    <a:pt x="1092594" y="513686"/>
                    <a:pt x="1086851" y="502477"/>
                    <a:pt x="1081190" y="492448"/>
                  </a:cubicBezTo>
                  <a:cubicBezTo>
                    <a:pt x="1077567" y="486012"/>
                    <a:pt x="1079848" y="477833"/>
                    <a:pt x="1086288" y="474186"/>
                  </a:cubicBezTo>
                  <a:cubicBezTo>
                    <a:pt x="1092755" y="470539"/>
                    <a:pt x="1100912" y="472819"/>
                    <a:pt x="1104561" y="479281"/>
                  </a:cubicBezTo>
                  <a:cubicBezTo>
                    <a:pt x="1110545" y="489847"/>
                    <a:pt x="1116555" y="501619"/>
                    <a:pt x="1123532" y="516260"/>
                  </a:cubicBezTo>
                  <a:cubicBezTo>
                    <a:pt x="1126698" y="522964"/>
                    <a:pt x="1123827" y="530956"/>
                    <a:pt x="1117145" y="534120"/>
                  </a:cubicBezTo>
                  <a:cubicBezTo>
                    <a:pt x="1115294" y="535005"/>
                    <a:pt x="1113335" y="535434"/>
                    <a:pt x="1111403" y="535434"/>
                  </a:cubicBezTo>
                  <a:close/>
                  <a:moveTo>
                    <a:pt x="1159433" y="618912"/>
                  </a:moveTo>
                  <a:cubicBezTo>
                    <a:pt x="1157341" y="620119"/>
                    <a:pt x="1155060" y="620682"/>
                    <a:pt x="1152806" y="620682"/>
                  </a:cubicBezTo>
                  <a:cubicBezTo>
                    <a:pt x="1148137" y="620682"/>
                    <a:pt x="1143602" y="618242"/>
                    <a:pt x="1141134" y="613897"/>
                  </a:cubicBezTo>
                  <a:cubicBezTo>
                    <a:pt x="1135070" y="603278"/>
                    <a:pt x="1129032" y="591506"/>
                    <a:pt x="1122083" y="576918"/>
                  </a:cubicBezTo>
                  <a:cubicBezTo>
                    <a:pt x="1118889" y="570241"/>
                    <a:pt x="1121734" y="562223"/>
                    <a:pt x="1128415" y="559059"/>
                  </a:cubicBezTo>
                  <a:cubicBezTo>
                    <a:pt x="1135123" y="555868"/>
                    <a:pt x="1143119" y="558710"/>
                    <a:pt x="1146312" y="565414"/>
                  </a:cubicBezTo>
                  <a:cubicBezTo>
                    <a:pt x="1152967" y="579385"/>
                    <a:pt x="1158736" y="590594"/>
                    <a:pt x="1164451" y="600623"/>
                  </a:cubicBezTo>
                  <a:cubicBezTo>
                    <a:pt x="1168127" y="607059"/>
                    <a:pt x="1165873" y="615238"/>
                    <a:pt x="1159433" y="618912"/>
                  </a:cubicBezTo>
                  <a:close/>
                  <a:moveTo>
                    <a:pt x="1224261" y="687266"/>
                  </a:moveTo>
                  <a:cubicBezTo>
                    <a:pt x="1221631" y="690779"/>
                    <a:pt x="1217606" y="692629"/>
                    <a:pt x="1213528" y="692629"/>
                  </a:cubicBezTo>
                  <a:cubicBezTo>
                    <a:pt x="1210710" y="692629"/>
                    <a:pt x="1207893" y="691744"/>
                    <a:pt x="1205478" y="689947"/>
                  </a:cubicBezTo>
                  <a:cubicBezTo>
                    <a:pt x="1194450" y="681661"/>
                    <a:pt x="1183797" y="671712"/>
                    <a:pt x="1173816" y="660369"/>
                  </a:cubicBezTo>
                  <a:cubicBezTo>
                    <a:pt x="1168932" y="654792"/>
                    <a:pt x="1169469" y="646318"/>
                    <a:pt x="1175050" y="641437"/>
                  </a:cubicBezTo>
                  <a:cubicBezTo>
                    <a:pt x="1180604" y="636557"/>
                    <a:pt x="1189083" y="637093"/>
                    <a:pt x="1193967" y="642671"/>
                  </a:cubicBezTo>
                  <a:cubicBezTo>
                    <a:pt x="1202741" y="652620"/>
                    <a:pt x="1212025" y="661335"/>
                    <a:pt x="1221604" y="668495"/>
                  </a:cubicBezTo>
                  <a:cubicBezTo>
                    <a:pt x="1227508" y="672946"/>
                    <a:pt x="1228715" y="681339"/>
                    <a:pt x="1224261" y="687266"/>
                  </a:cubicBezTo>
                  <a:close/>
                  <a:moveTo>
                    <a:pt x="437263" y="804880"/>
                  </a:moveTo>
                  <a:lnTo>
                    <a:pt x="847666" y="987926"/>
                  </a:lnTo>
                  <a:lnTo>
                    <a:pt x="847666" y="430718"/>
                  </a:lnTo>
                  <a:cubicBezTo>
                    <a:pt x="845278" y="426508"/>
                    <a:pt x="845332" y="421439"/>
                    <a:pt x="847666" y="417390"/>
                  </a:cubicBezTo>
                  <a:lnTo>
                    <a:pt x="847666" y="183046"/>
                  </a:lnTo>
                  <a:lnTo>
                    <a:pt x="437263" y="0"/>
                  </a:lnTo>
                  <a:lnTo>
                    <a:pt x="437263" y="804880"/>
                  </a:lnTo>
                  <a:close/>
                  <a:moveTo>
                    <a:pt x="598660" y="537204"/>
                  </a:moveTo>
                  <a:cubicBezTo>
                    <a:pt x="587337" y="545463"/>
                    <a:pt x="575316" y="553106"/>
                    <a:pt x="562920" y="559890"/>
                  </a:cubicBezTo>
                  <a:cubicBezTo>
                    <a:pt x="560880" y="561016"/>
                    <a:pt x="558653" y="561553"/>
                    <a:pt x="556480" y="561553"/>
                  </a:cubicBezTo>
                  <a:cubicBezTo>
                    <a:pt x="551730" y="561553"/>
                    <a:pt x="547142" y="559032"/>
                    <a:pt x="544700" y="554607"/>
                  </a:cubicBezTo>
                  <a:cubicBezTo>
                    <a:pt x="541132" y="548118"/>
                    <a:pt x="543493" y="539966"/>
                    <a:pt x="550013" y="536399"/>
                  </a:cubicBezTo>
                  <a:cubicBezTo>
                    <a:pt x="561390" y="530151"/>
                    <a:pt x="572445" y="523125"/>
                    <a:pt x="582829" y="515536"/>
                  </a:cubicBezTo>
                  <a:cubicBezTo>
                    <a:pt x="588813" y="511165"/>
                    <a:pt x="597212" y="512479"/>
                    <a:pt x="601585" y="518459"/>
                  </a:cubicBezTo>
                  <a:cubicBezTo>
                    <a:pt x="605959" y="524439"/>
                    <a:pt x="604644" y="532833"/>
                    <a:pt x="598660" y="537204"/>
                  </a:cubicBezTo>
                  <a:close/>
                  <a:moveTo>
                    <a:pt x="657129" y="560721"/>
                  </a:moveTo>
                  <a:cubicBezTo>
                    <a:pt x="656699" y="560721"/>
                    <a:pt x="656270" y="560694"/>
                    <a:pt x="655867" y="560668"/>
                  </a:cubicBezTo>
                  <a:cubicBezTo>
                    <a:pt x="641110" y="559273"/>
                    <a:pt x="626513" y="555197"/>
                    <a:pt x="612426" y="548520"/>
                  </a:cubicBezTo>
                  <a:cubicBezTo>
                    <a:pt x="605744" y="545356"/>
                    <a:pt x="602900" y="537365"/>
                    <a:pt x="606066" y="530661"/>
                  </a:cubicBezTo>
                  <a:cubicBezTo>
                    <a:pt x="609233" y="523983"/>
                    <a:pt x="617255" y="521114"/>
                    <a:pt x="623937" y="524305"/>
                  </a:cubicBezTo>
                  <a:cubicBezTo>
                    <a:pt x="635180" y="529615"/>
                    <a:pt x="646744" y="532886"/>
                    <a:pt x="658363" y="533959"/>
                  </a:cubicBezTo>
                  <a:cubicBezTo>
                    <a:pt x="665742" y="534656"/>
                    <a:pt x="671162" y="541199"/>
                    <a:pt x="670464" y="548574"/>
                  </a:cubicBezTo>
                  <a:cubicBezTo>
                    <a:pt x="669820" y="555519"/>
                    <a:pt x="663971" y="560721"/>
                    <a:pt x="657129" y="560721"/>
                  </a:cubicBezTo>
                  <a:close/>
                  <a:moveTo>
                    <a:pt x="779512" y="477216"/>
                  </a:moveTo>
                  <a:cubicBezTo>
                    <a:pt x="786998" y="470512"/>
                    <a:pt x="794618" y="463433"/>
                    <a:pt x="801971" y="456595"/>
                  </a:cubicBezTo>
                  <a:lnTo>
                    <a:pt x="809242" y="449837"/>
                  </a:lnTo>
                  <a:cubicBezTo>
                    <a:pt x="814689" y="444796"/>
                    <a:pt x="823168" y="445118"/>
                    <a:pt x="828213" y="450535"/>
                  </a:cubicBezTo>
                  <a:cubicBezTo>
                    <a:pt x="833257" y="455978"/>
                    <a:pt x="832935" y="464452"/>
                    <a:pt x="827488" y="469493"/>
                  </a:cubicBezTo>
                  <a:lnTo>
                    <a:pt x="820243" y="476224"/>
                  </a:lnTo>
                  <a:cubicBezTo>
                    <a:pt x="812784" y="483170"/>
                    <a:pt x="805083" y="490329"/>
                    <a:pt x="797409" y="497194"/>
                  </a:cubicBezTo>
                  <a:cubicBezTo>
                    <a:pt x="794833" y="499501"/>
                    <a:pt x="791640" y="500627"/>
                    <a:pt x="788447" y="500627"/>
                  </a:cubicBezTo>
                  <a:cubicBezTo>
                    <a:pt x="784771" y="500627"/>
                    <a:pt x="781122" y="499125"/>
                    <a:pt x="778465" y="496175"/>
                  </a:cubicBezTo>
                  <a:cubicBezTo>
                    <a:pt x="773528" y="490651"/>
                    <a:pt x="773984" y="482177"/>
                    <a:pt x="779512" y="477216"/>
                  </a:cubicBezTo>
                  <a:close/>
                  <a:moveTo>
                    <a:pt x="757241" y="513498"/>
                  </a:moveTo>
                  <a:cubicBezTo>
                    <a:pt x="761346" y="519666"/>
                    <a:pt x="759682" y="527979"/>
                    <a:pt x="753511" y="532109"/>
                  </a:cubicBezTo>
                  <a:cubicBezTo>
                    <a:pt x="740229" y="540958"/>
                    <a:pt x="727591" y="547581"/>
                    <a:pt x="714899" y="552328"/>
                  </a:cubicBezTo>
                  <a:cubicBezTo>
                    <a:pt x="713370" y="552918"/>
                    <a:pt x="711760" y="553186"/>
                    <a:pt x="710203" y="553186"/>
                  </a:cubicBezTo>
                  <a:cubicBezTo>
                    <a:pt x="704756" y="553186"/>
                    <a:pt x="699658" y="549861"/>
                    <a:pt x="697646" y="544498"/>
                  </a:cubicBezTo>
                  <a:cubicBezTo>
                    <a:pt x="695043" y="537552"/>
                    <a:pt x="698558" y="529829"/>
                    <a:pt x="705481" y="527228"/>
                  </a:cubicBezTo>
                  <a:cubicBezTo>
                    <a:pt x="716241" y="523206"/>
                    <a:pt x="727081" y="517494"/>
                    <a:pt x="738646" y="509798"/>
                  </a:cubicBezTo>
                  <a:cubicBezTo>
                    <a:pt x="744790" y="505668"/>
                    <a:pt x="753135" y="507358"/>
                    <a:pt x="757241" y="513498"/>
                  </a:cubicBezTo>
                  <a:close/>
                  <a:moveTo>
                    <a:pt x="708003" y="375182"/>
                  </a:moveTo>
                  <a:cubicBezTo>
                    <a:pt x="706125" y="389019"/>
                    <a:pt x="702207" y="403258"/>
                    <a:pt x="696385" y="417524"/>
                  </a:cubicBezTo>
                  <a:cubicBezTo>
                    <a:pt x="694265" y="422700"/>
                    <a:pt x="689247" y="425864"/>
                    <a:pt x="683961" y="425864"/>
                  </a:cubicBezTo>
                  <a:cubicBezTo>
                    <a:pt x="682271" y="425864"/>
                    <a:pt x="680553" y="425542"/>
                    <a:pt x="678890" y="424872"/>
                  </a:cubicBezTo>
                  <a:cubicBezTo>
                    <a:pt x="672047" y="422056"/>
                    <a:pt x="668747" y="414226"/>
                    <a:pt x="671564" y="407388"/>
                  </a:cubicBezTo>
                  <a:cubicBezTo>
                    <a:pt x="676528" y="395213"/>
                    <a:pt x="679829" y="383173"/>
                    <a:pt x="681412" y="371588"/>
                  </a:cubicBezTo>
                  <a:cubicBezTo>
                    <a:pt x="682405" y="364241"/>
                    <a:pt x="689140" y="359092"/>
                    <a:pt x="696492" y="360084"/>
                  </a:cubicBezTo>
                  <a:cubicBezTo>
                    <a:pt x="703844" y="361077"/>
                    <a:pt x="708996" y="367834"/>
                    <a:pt x="708003" y="375182"/>
                  </a:cubicBezTo>
                  <a:close/>
                  <a:moveTo>
                    <a:pt x="660697" y="275024"/>
                  </a:moveTo>
                  <a:cubicBezTo>
                    <a:pt x="666225" y="270090"/>
                    <a:pt x="674731" y="270600"/>
                    <a:pt x="679641" y="276124"/>
                  </a:cubicBezTo>
                  <a:cubicBezTo>
                    <a:pt x="689569" y="287279"/>
                    <a:pt x="697512" y="300902"/>
                    <a:pt x="702610" y="315516"/>
                  </a:cubicBezTo>
                  <a:cubicBezTo>
                    <a:pt x="705051" y="322515"/>
                    <a:pt x="701375" y="330158"/>
                    <a:pt x="694372" y="332598"/>
                  </a:cubicBezTo>
                  <a:cubicBezTo>
                    <a:pt x="692923" y="333108"/>
                    <a:pt x="691421" y="333349"/>
                    <a:pt x="689945" y="333349"/>
                  </a:cubicBezTo>
                  <a:cubicBezTo>
                    <a:pt x="684417" y="333349"/>
                    <a:pt x="679212" y="329890"/>
                    <a:pt x="677280" y="324366"/>
                  </a:cubicBezTo>
                  <a:cubicBezTo>
                    <a:pt x="673309" y="313022"/>
                    <a:pt x="667191" y="302511"/>
                    <a:pt x="659597" y="293956"/>
                  </a:cubicBezTo>
                  <a:cubicBezTo>
                    <a:pt x="654660" y="288405"/>
                    <a:pt x="655170" y="279932"/>
                    <a:pt x="660697" y="275024"/>
                  </a:cubicBezTo>
                  <a:close/>
                  <a:moveTo>
                    <a:pt x="665259" y="448657"/>
                  </a:moveTo>
                  <a:cubicBezTo>
                    <a:pt x="671269" y="452975"/>
                    <a:pt x="672665" y="461341"/>
                    <a:pt x="668345" y="467348"/>
                  </a:cubicBezTo>
                  <a:cubicBezTo>
                    <a:pt x="660161" y="478745"/>
                    <a:pt x="651038" y="489740"/>
                    <a:pt x="641190" y="500037"/>
                  </a:cubicBezTo>
                  <a:cubicBezTo>
                    <a:pt x="638560" y="502799"/>
                    <a:pt x="635019" y="504167"/>
                    <a:pt x="631504" y="504167"/>
                  </a:cubicBezTo>
                  <a:cubicBezTo>
                    <a:pt x="628149" y="504167"/>
                    <a:pt x="624822" y="502933"/>
                    <a:pt x="622219" y="500466"/>
                  </a:cubicBezTo>
                  <a:cubicBezTo>
                    <a:pt x="616853" y="495344"/>
                    <a:pt x="616665" y="486843"/>
                    <a:pt x="621790" y="481507"/>
                  </a:cubicBezTo>
                  <a:cubicBezTo>
                    <a:pt x="630752" y="472121"/>
                    <a:pt x="639097" y="462092"/>
                    <a:pt x="646530" y="451714"/>
                  </a:cubicBezTo>
                  <a:cubicBezTo>
                    <a:pt x="650850" y="445708"/>
                    <a:pt x="659248" y="444340"/>
                    <a:pt x="665259" y="448657"/>
                  </a:cubicBezTo>
                  <a:close/>
                  <a:moveTo>
                    <a:pt x="578939" y="250139"/>
                  </a:moveTo>
                  <a:cubicBezTo>
                    <a:pt x="589672" y="246117"/>
                    <a:pt x="600646" y="244079"/>
                    <a:pt x="611567" y="244079"/>
                  </a:cubicBezTo>
                  <a:cubicBezTo>
                    <a:pt x="616236" y="244052"/>
                    <a:pt x="621146" y="244481"/>
                    <a:pt x="625842" y="245259"/>
                  </a:cubicBezTo>
                  <a:cubicBezTo>
                    <a:pt x="633140" y="246492"/>
                    <a:pt x="638051" y="253411"/>
                    <a:pt x="636816" y="260731"/>
                  </a:cubicBezTo>
                  <a:cubicBezTo>
                    <a:pt x="635582" y="268025"/>
                    <a:pt x="628659" y="272959"/>
                    <a:pt x="621361" y="271699"/>
                  </a:cubicBezTo>
                  <a:cubicBezTo>
                    <a:pt x="618141" y="271163"/>
                    <a:pt x="614867" y="270895"/>
                    <a:pt x="611594" y="270895"/>
                  </a:cubicBezTo>
                  <a:lnTo>
                    <a:pt x="611567" y="270895"/>
                  </a:lnTo>
                  <a:cubicBezTo>
                    <a:pt x="603893" y="270895"/>
                    <a:pt x="596085" y="272343"/>
                    <a:pt x="588357" y="275239"/>
                  </a:cubicBezTo>
                  <a:cubicBezTo>
                    <a:pt x="586801" y="275829"/>
                    <a:pt x="585217" y="276124"/>
                    <a:pt x="583634" y="276124"/>
                  </a:cubicBezTo>
                  <a:cubicBezTo>
                    <a:pt x="578214" y="276124"/>
                    <a:pt x="573116" y="272799"/>
                    <a:pt x="571077" y="267409"/>
                  </a:cubicBezTo>
                  <a:cubicBezTo>
                    <a:pt x="568474" y="260490"/>
                    <a:pt x="571989" y="252740"/>
                    <a:pt x="578939" y="250139"/>
                  </a:cubicBezTo>
                  <a:close/>
                  <a:moveTo>
                    <a:pt x="560880" y="465552"/>
                  </a:moveTo>
                  <a:cubicBezTo>
                    <a:pt x="567830" y="476466"/>
                    <a:pt x="575692" y="486468"/>
                    <a:pt x="584251" y="495264"/>
                  </a:cubicBezTo>
                  <a:cubicBezTo>
                    <a:pt x="589430" y="500573"/>
                    <a:pt x="589323" y="509047"/>
                    <a:pt x="584010" y="514222"/>
                  </a:cubicBezTo>
                  <a:cubicBezTo>
                    <a:pt x="581407" y="516770"/>
                    <a:pt x="578026" y="518030"/>
                    <a:pt x="574645" y="518030"/>
                  </a:cubicBezTo>
                  <a:cubicBezTo>
                    <a:pt x="571157" y="518030"/>
                    <a:pt x="567669" y="516663"/>
                    <a:pt x="565039" y="513981"/>
                  </a:cubicBezTo>
                  <a:cubicBezTo>
                    <a:pt x="555165" y="503872"/>
                    <a:pt x="546149" y="492394"/>
                    <a:pt x="538234" y="479925"/>
                  </a:cubicBezTo>
                  <a:cubicBezTo>
                    <a:pt x="534262" y="473677"/>
                    <a:pt x="536114" y="465391"/>
                    <a:pt x="542366" y="461422"/>
                  </a:cubicBezTo>
                  <a:cubicBezTo>
                    <a:pt x="548618" y="457453"/>
                    <a:pt x="556909" y="459303"/>
                    <a:pt x="560880" y="465552"/>
                  </a:cubicBezTo>
                  <a:close/>
                  <a:moveTo>
                    <a:pt x="509362" y="326779"/>
                  </a:moveTo>
                  <a:cubicBezTo>
                    <a:pt x="510435" y="323052"/>
                    <a:pt x="511696" y="319351"/>
                    <a:pt x="513092" y="315785"/>
                  </a:cubicBezTo>
                  <a:cubicBezTo>
                    <a:pt x="517170" y="305299"/>
                    <a:pt x="522912" y="295378"/>
                    <a:pt x="530130" y="286287"/>
                  </a:cubicBezTo>
                  <a:cubicBezTo>
                    <a:pt x="534745" y="280495"/>
                    <a:pt x="543171" y="279503"/>
                    <a:pt x="548994" y="284115"/>
                  </a:cubicBezTo>
                  <a:cubicBezTo>
                    <a:pt x="554789" y="288700"/>
                    <a:pt x="555755" y="297147"/>
                    <a:pt x="551167" y="302940"/>
                  </a:cubicBezTo>
                  <a:cubicBezTo>
                    <a:pt x="545613" y="309939"/>
                    <a:pt x="541212" y="317554"/>
                    <a:pt x="538099" y="325519"/>
                  </a:cubicBezTo>
                  <a:cubicBezTo>
                    <a:pt x="536999" y="328361"/>
                    <a:pt x="535980" y="331311"/>
                    <a:pt x="535121" y="334288"/>
                  </a:cubicBezTo>
                  <a:cubicBezTo>
                    <a:pt x="533404" y="340133"/>
                    <a:pt x="528064" y="343941"/>
                    <a:pt x="522241" y="343941"/>
                  </a:cubicBezTo>
                  <a:cubicBezTo>
                    <a:pt x="521007" y="343941"/>
                    <a:pt x="519746" y="343780"/>
                    <a:pt x="518485" y="343405"/>
                  </a:cubicBezTo>
                  <a:cubicBezTo>
                    <a:pt x="511374" y="341340"/>
                    <a:pt x="507269" y="333885"/>
                    <a:pt x="509362" y="326779"/>
                  </a:cubicBezTo>
                  <a:close/>
                  <a:moveTo>
                    <a:pt x="516607" y="370864"/>
                  </a:moveTo>
                  <a:cubicBezTo>
                    <a:pt x="523986" y="370087"/>
                    <a:pt x="530560" y="375450"/>
                    <a:pt x="531338" y="382798"/>
                  </a:cubicBezTo>
                  <a:cubicBezTo>
                    <a:pt x="532572" y="394757"/>
                    <a:pt x="535282" y="407173"/>
                    <a:pt x="539361" y="419669"/>
                  </a:cubicBezTo>
                  <a:cubicBezTo>
                    <a:pt x="541641" y="426695"/>
                    <a:pt x="537804" y="434284"/>
                    <a:pt x="530747" y="436564"/>
                  </a:cubicBezTo>
                  <a:cubicBezTo>
                    <a:pt x="529379" y="437019"/>
                    <a:pt x="527984" y="437234"/>
                    <a:pt x="526588" y="437234"/>
                  </a:cubicBezTo>
                  <a:cubicBezTo>
                    <a:pt x="520953" y="437234"/>
                    <a:pt x="515694" y="433641"/>
                    <a:pt x="513843" y="427982"/>
                  </a:cubicBezTo>
                  <a:cubicBezTo>
                    <a:pt x="509174" y="413690"/>
                    <a:pt x="506088" y="399423"/>
                    <a:pt x="504639" y="385586"/>
                  </a:cubicBezTo>
                  <a:cubicBezTo>
                    <a:pt x="503888" y="378212"/>
                    <a:pt x="509228" y="371615"/>
                    <a:pt x="516607" y="370864"/>
                  </a:cubicBezTo>
                  <a:close/>
                  <a:moveTo>
                    <a:pt x="465088" y="567747"/>
                  </a:moveTo>
                  <a:cubicBezTo>
                    <a:pt x="477699" y="565119"/>
                    <a:pt x="490311" y="561660"/>
                    <a:pt x="502600" y="557423"/>
                  </a:cubicBezTo>
                  <a:cubicBezTo>
                    <a:pt x="509603" y="554983"/>
                    <a:pt x="517224" y="558710"/>
                    <a:pt x="519666" y="565709"/>
                  </a:cubicBezTo>
                  <a:cubicBezTo>
                    <a:pt x="522080" y="572708"/>
                    <a:pt x="518351" y="580324"/>
                    <a:pt x="511347" y="582764"/>
                  </a:cubicBezTo>
                  <a:cubicBezTo>
                    <a:pt x="497985" y="587376"/>
                    <a:pt x="484273" y="591157"/>
                    <a:pt x="470535" y="594000"/>
                  </a:cubicBezTo>
                  <a:cubicBezTo>
                    <a:pt x="469623" y="594188"/>
                    <a:pt x="468711" y="594268"/>
                    <a:pt x="467798" y="594268"/>
                  </a:cubicBezTo>
                  <a:cubicBezTo>
                    <a:pt x="461573" y="594268"/>
                    <a:pt x="455992" y="589924"/>
                    <a:pt x="454677" y="583595"/>
                  </a:cubicBezTo>
                  <a:cubicBezTo>
                    <a:pt x="453175" y="576328"/>
                    <a:pt x="457843" y="569249"/>
                    <a:pt x="465088" y="567747"/>
                  </a:cubicBezTo>
                  <a:close/>
                  <a:moveTo>
                    <a:pt x="0" y="628056"/>
                  </a:moveTo>
                  <a:cubicBezTo>
                    <a:pt x="4508" y="630845"/>
                    <a:pt x="7137" y="636155"/>
                    <a:pt x="6198" y="641679"/>
                  </a:cubicBezTo>
                  <a:cubicBezTo>
                    <a:pt x="5232" y="647364"/>
                    <a:pt x="4910" y="653075"/>
                    <a:pt x="5232" y="658734"/>
                  </a:cubicBezTo>
                  <a:cubicBezTo>
                    <a:pt x="5501" y="663346"/>
                    <a:pt x="3408" y="667529"/>
                    <a:pt x="0" y="670157"/>
                  </a:cubicBezTo>
                  <a:lnTo>
                    <a:pt x="0" y="987926"/>
                  </a:lnTo>
                  <a:lnTo>
                    <a:pt x="410430" y="804880"/>
                  </a:lnTo>
                  <a:lnTo>
                    <a:pt x="410430" y="600597"/>
                  </a:lnTo>
                  <a:cubicBezTo>
                    <a:pt x="409062" y="600597"/>
                    <a:pt x="407720" y="600650"/>
                    <a:pt x="406352" y="600650"/>
                  </a:cubicBezTo>
                  <a:cubicBezTo>
                    <a:pt x="395324" y="600650"/>
                    <a:pt x="384242" y="600034"/>
                    <a:pt x="373401" y="598854"/>
                  </a:cubicBezTo>
                  <a:lnTo>
                    <a:pt x="371979" y="598693"/>
                  </a:lnTo>
                  <a:cubicBezTo>
                    <a:pt x="364627" y="597861"/>
                    <a:pt x="359314" y="591211"/>
                    <a:pt x="360146" y="583863"/>
                  </a:cubicBezTo>
                  <a:cubicBezTo>
                    <a:pt x="360978" y="576516"/>
                    <a:pt x="367606" y="571206"/>
                    <a:pt x="374985" y="572038"/>
                  </a:cubicBezTo>
                  <a:lnTo>
                    <a:pt x="376380" y="572199"/>
                  </a:lnTo>
                  <a:cubicBezTo>
                    <a:pt x="387542" y="573432"/>
                    <a:pt x="399027" y="573942"/>
                    <a:pt x="410430" y="573754"/>
                  </a:cubicBezTo>
                  <a:lnTo>
                    <a:pt x="410430" y="0"/>
                  </a:lnTo>
                  <a:lnTo>
                    <a:pt x="0" y="183046"/>
                  </a:lnTo>
                  <a:lnTo>
                    <a:pt x="0" y="628056"/>
                  </a:lnTo>
                  <a:close/>
                  <a:moveTo>
                    <a:pt x="268137" y="560963"/>
                  </a:moveTo>
                  <a:cubicBezTo>
                    <a:pt x="270177" y="553856"/>
                    <a:pt x="277609" y="549727"/>
                    <a:pt x="284747" y="551765"/>
                  </a:cubicBezTo>
                  <a:cubicBezTo>
                    <a:pt x="297117" y="555331"/>
                    <a:pt x="310372" y="559059"/>
                    <a:pt x="323493" y="562330"/>
                  </a:cubicBezTo>
                  <a:cubicBezTo>
                    <a:pt x="330684" y="564100"/>
                    <a:pt x="335058" y="571367"/>
                    <a:pt x="333287" y="578554"/>
                  </a:cubicBezTo>
                  <a:cubicBezTo>
                    <a:pt x="331757" y="584668"/>
                    <a:pt x="326284" y="588744"/>
                    <a:pt x="320273" y="588744"/>
                  </a:cubicBezTo>
                  <a:cubicBezTo>
                    <a:pt x="319200" y="588744"/>
                    <a:pt x="318100" y="588610"/>
                    <a:pt x="317026" y="588342"/>
                  </a:cubicBezTo>
                  <a:cubicBezTo>
                    <a:pt x="303503" y="584990"/>
                    <a:pt x="289952" y="581182"/>
                    <a:pt x="277314" y="577562"/>
                  </a:cubicBezTo>
                  <a:cubicBezTo>
                    <a:pt x="270204" y="575497"/>
                    <a:pt x="266098" y="568069"/>
                    <a:pt x="268137" y="560963"/>
                  </a:cubicBezTo>
                  <a:close/>
                  <a:moveTo>
                    <a:pt x="175834" y="539456"/>
                  </a:moveTo>
                  <a:cubicBezTo>
                    <a:pt x="177068" y="532162"/>
                    <a:pt x="183937" y="527201"/>
                    <a:pt x="191262" y="528408"/>
                  </a:cubicBezTo>
                  <a:cubicBezTo>
                    <a:pt x="203686" y="530473"/>
                    <a:pt x="216565" y="533181"/>
                    <a:pt x="230706" y="536748"/>
                  </a:cubicBezTo>
                  <a:lnTo>
                    <a:pt x="232021" y="537096"/>
                  </a:lnTo>
                  <a:cubicBezTo>
                    <a:pt x="239185" y="538920"/>
                    <a:pt x="243586" y="546241"/>
                    <a:pt x="241761" y="553427"/>
                  </a:cubicBezTo>
                  <a:cubicBezTo>
                    <a:pt x="240205" y="559488"/>
                    <a:pt x="234785" y="563537"/>
                    <a:pt x="228828" y="563537"/>
                  </a:cubicBezTo>
                  <a:cubicBezTo>
                    <a:pt x="227728" y="563537"/>
                    <a:pt x="226628" y="563376"/>
                    <a:pt x="225501" y="563108"/>
                  </a:cubicBezTo>
                  <a:lnTo>
                    <a:pt x="224159" y="562759"/>
                  </a:lnTo>
                  <a:cubicBezTo>
                    <a:pt x="210743" y="559381"/>
                    <a:pt x="198561" y="556806"/>
                    <a:pt x="186889" y="554875"/>
                  </a:cubicBezTo>
                  <a:cubicBezTo>
                    <a:pt x="179590" y="553669"/>
                    <a:pt x="174626" y="546777"/>
                    <a:pt x="175834" y="539456"/>
                  </a:cubicBezTo>
                  <a:close/>
                  <a:moveTo>
                    <a:pt x="91821" y="529159"/>
                  </a:moveTo>
                  <a:cubicBezTo>
                    <a:pt x="105318" y="526075"/>
                    <a:pt x="119780" y="524332"/>
                    <a:pt x="134833" y="523983"/>
                  </a:cubicBezTo>
                  <a:cubicBezTo>
                    <a:pt x="142239" y="523769"/>
                    <a:pt x="148384" y="529695"/>
                    <a:pt x="148545" y="537096"/>
                  </a:cubicBezTo>
                  <a:cubicBezTo>
                    <a:pt x="148706" y="544498"/>
                    <a:pt x="142830" y="550639"/>
                    <a:pt x="135424" y="550799"/>
                  </a:cubicBezTo>
                  <a:cubicBezTo>
                    <a:pt x="122195" y="551094"/>
                    <a:pt x="109557" y="552623"/>
                    <a:pt x="97858" y="555304"/>
                  </a:cubicBezTo>
                  <a:cubicBezTo>
                    <a:pt x="96839" y="555546"/>
                    <a:pt x="95819" y="555653"/>
                    <a:pt x="94826" y="555653"/>
                  </a:cubicBezTo>
                  <a:cubicBezTo>
                    <a:pt x="88708" y="555653"/>
                    <a:pt x="83208" y="551443"/>
                    <a:pt x="81759" y="545249"/>
                  </a:cubicBezTo>
                  <a:cubicBezTo>
                    <a:pt x="80095" y="538035"/>
                    <a:pt x="84603" y="530822"/>
                    <a:pt x="91821" y="529159"/>
                  </a:cubicBezTo>
                  <a:close/>
                  <a:moveTo>
                    <a:pt x="5018" y="582469"/>
                  </a:moveTo>
                  <a:cubicBezTo>
                    <a:pt x="14194" y="571019"/>
                    <a:pt x="25196" y="560882"/>
                    <a:pt x="37780" y="552328"/>
                  </a:cubicBezTo>
                  <a:cubicBezTo>
                    <a:pt x="43898" y="548171"/>
                    <a:pt x="52243" y="549780"/>
                    <a:pt x="56402" y="555894"/>
                  </a:cubicBezTo>
                  <a:cubicBezTo>
                    <a:pt x="60561" y="562008"/>
                    <a:pt x="58978" y="570348"/>
                    <a:pt x="52860" y="574505"/>
                  </a:cubicBezTo>
                  <a:cubicBezTo>
                    <a:pt x="42503" y="581530"/>
                    <a:pt x="33487" y="589843"/>
                    <a:pt x="26001" y="599202"/>
                  </a:cubicBezTo>
                  <a:cubicBezTo>
                    <a:pt x="23344" y="602527"/>
                    <a:pt x="19454" y="604244"/>
                    <a:pt x="15509" y="604244"/>
                  </a:cubicBezTo>
                  <a:cubicBezTo>
                    <a:pt x="12558" y="604244"/>
                    <a:pt x="9606" y="603278"/>
                    <a:pt x="7137" y="601321"/>
                  </a:cubicBezTo>
                  <a:cubicBezTo>
                    <a:pt x="1342" y="596682"/>
                    <a:pt x="402" y="588261"/>
                    <a:pt x="5018" y="5824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1796016" y="0"/>
              <a:ext cx="1338567" cy="1056065"/>
            </a:xfrm>
            <a:custGeom>
              <a:rect b="b" l="l" r="r" t="t"/>
              <a:pathLst>
                <a:path extrusionOk="0" h="1056065" w="1338567">
                  <a:moveTo>
                    <a:pt x="1200648" y="694426"/>
                  </a:moveTo>
                  <a:cubicBezTo>
                    <a:pt x="1195765" y="688848"/>
                    <a:pt x="1196301" y="680374"/>
                    <a:pt x="1201883" y="675494"/>
                  </a:cubicBezTo>
                  <a:cubicBezTo>
                    <a:pt x="1207437" y="670613"/>
                    <a:pt x="1215916" y="671149"/>
                    <a:pt x="1220799" y="676727"/>
                  </a:cubicBezTo>
                  <a:cubicBezTo>
                    <a:pt x="1229574" y="686676"/>
                    <a:pt x="1238858" y="695391"/>
                    <a:pt x="1248437" y="702551"/>
                  </a:cubicBezTo>
                  <a:cubicBezTo>
                    <a:pt x="1254340" y="707002"/>
                    <a:pt x="1255548" y="715396"/>
                    <a:pt x="1251093" y="721322"/>
                  </a:cubicBezTo>
                  <a:cubicBezTo>
                    <a:pt x="1248464" y="724835"/>
                    <a:pt x="1244439" y="726685"/>
                    <a:pt x="1240360" y="726685"/>
                  </a:cubicBezTo>
                  <a:cubicBezTo>
                    <a:pt x="1237543" y="726685"/>
                    <a:pt x="1234726" y="725800"/>
                    <a:pt x="1232311" y="724004"/>
                  </a:cubicBezTo>
                  <a:cubicBezTo>
                    <a:pt x="1221282" y="715717"/>
                    <a:pt x="1210630" y="705769"/>
                    <a:pt x="1200648" y="694426"/>
                  </a:cubicBezTo>
                  <a:close/>
                  <a:moveTo>
                    <a:pt x="1148915" y="610974"/>
                  </a:moveTo>
                  <a:cubicBezTo>
                    <a:pt x="1155865" y="625562"/>
                    <a:pt x="1161902" y="637334"/>
                    <a:pt x="1167966" y="647954"/>
                  </a:cubicBezTo>
                  <a:cubicBezTo>
                    <a:pt x="1170435" y="652298"/>
                    <a:pt x="1174970" y="654738"/>
                    <a:pt x="1179638" y="654738"/>
                  </a:cubicBezTo>
                  <a:cubicBezTo>
                    <a:pt x="1181892" y="654738"/>
                    <a:pt x="1184173" y="654175"/>
                    <a:pt x="1186266" y="652968"/>
                  </a:cubicBezTo>
                  <a:cubicBezTo>
                    <a:pt x="1192706" y="649294"/>
                    <a:pt x="1194960" y="641116"/>
                    <a:pt x="1191284" y="634680"/>
                  </a:cubicBezTo>
                  <a:cubicBezTo>
                    <a:pt x="1185568" y="624651"/>
                    <a:pt x="1179799" y="613441"/>
                    <a:pt x="1173145" y="599470"/>
                  </a:cubicBezTo>
                  <a:cubicBezTo>
                    <a:pt x="1169952" y="592766"/>
                    <a:pt x="1161956" y="589924"/>
                    <a:pt x="1155248" y="593115"/>
                  </a:cubicBezTo>
                  <a:cubicBezTo>
                    <a:pt x="1148566" y="596279"/>
                    <a:pt x="1145722" y="604297"/>
                    <a:pt x="1148915" y="610974"/>
                  </a:cubicBezTo>
                  <a:close/>
                  <a:moveTo>
                    <a:pt x="1126107" y="561821"/>
                  </a:moveTo>
                  <a:cubicBezTo>
                    <a:pt x="1128388" y="566648"/>
                    <a:pt x="1133218" y="569490"/>
                    <a:pt x="1138236" y="569490"/>
                  </a:cubicBezTo>
                  <a:cubicBezTo>
                    <a:pt x="1140168" y="569490"/>
                    <a:pt x="1142126" y="569061"/>
                    <a:pt x="1143978" y="568176"/>
                  </a:cubicBezTo>
                  <a:cubicBezTo>
                    <a:pt x="1150659" y="565012"/>
                    <a:pt x="1153530" y="557021"/>
                    <a:pt x="1150364" y="550317"/>
                  </a:cubicBezTo>
                  <a:cubicBezTo>
                    <a:pt x="1143388" y="535675"/>
                    <a:pt x="1137377" y="523903"/>
                    <a:pt x="1131393" y="513338"/>
                  </a:cubicBezTo>
                  <a:cubicBezTo>
                    <a:pt x="1127744" y="506875"/>
                    <a:pt x="1119587" y="504596"/>
                    <a:pt x="1113121" y="508243"/>
                  </a:cubicBezTo>
                  <a:cubicBezTo>
                    <a:pt x="1106681" y="511889"/>
                    <a:pt x="1104400" y="520068"/>
                    <a:pt x="1108022" y="526504"/>
                  </a:cubicBezTo>
                  <a:cubicBezTo>
                    <a:pt x="1113684" y="536533"/>
                    <a:pt x="1119426" y="547742"/>
                    <a:pt x="1126107" y="561821"/>
                  </a:cubicBezTo>
                  <a:close/>
                  <a:moveTo>
                    <a:pt x="1051245" y="458284"/>
                  </a:moveTo>
                  <a:cubicBezTo>
                    <a:pt x="1060824" y="465578"/>
                    <a:pt x="1070081" y="474320"/>
                    <a:pt x="1078748" y="484296"/>
                  </a:cubicBezTo>
                  <a:cubicBezTo>
                    <a:pt x="1081404" y="487326"/>
                    <a:pt x="1085134" y="488881"/>
                    <a:pt x="1088891" y="488881"/>
                  </a:cubicBezTo>
                  <a:cubicBezTo>
                    <a:pt x="1092003" y="488881"/>
                    <a:pt x="1095143" y="487809"/>
                    <a:pt x="1097692" y="485583"/>
                  </a:cubicBezTo>
                  <a:cubicBezTo>
                    <a:pt x="1103273" y="480729"/>
                    <a:pt x="1103863" y="472256"/>
                    <a:pt x="1098980" y="466678"/>
                  </a:cubicBezTo>
                  <a:cubicBezTo>
                    <a:pt x="1089132" y="455361"/>
                    <a:pt x="1078533" y="445359"/>
                    <a:pt x="1067505" y="436966"/>
                  </a:cubicBezTo>
                  <a:cubicBezTo>
                    <a:pt x="1061602" y="432461"/>
                    <a:pt x="1053177" y="433614"/>
                    <a:pt x="1048696" y="439513"/>
                  </a:cubicBezTo>
                  <a:cubicBezTo>
                    <a:pt x="1044215" y="445386"/>
                    <a:pt x="1045342" y="453806"/>
                    <a:pt x="1051245" y="458284"/>
                  </a:cubicBezTo>
                  <a:close/>
                  <a:moveTo>
                    <a:pt x="972357" y="432917"/>
                  </a:moveTo>
                  <a:cubicBezTo>
                    <a:pt x="976033" y="432595"/>
                    <a:pt x="979897" y="432487"/>
                    <a:pt x="983466" y="432541"/>
                  </a:cubicBezTo>
                  <a:cubicBezTo>
                    <a:pt x="991569" y="432675"/>
                    <a:pt x="999780" y="433882"/>
                    <a:pt x="1007856" y="436081"/>
                  </a:cubicBezTo>
                  <a:cubicBezTo>
                    <a:pt x="1009037" y="436429"/>
                    <a:pt x="1010245" y="436564"/>
                    <a:pt x="1011425" y="436564"/>
                  </a:cubicBezTo>
                  <a:cubicBezTo>
                    <a:pt x="1017302" y="436564"/>
                    <a:pt x="1022722" y="432675"/>
                    <a:pt x="1024359" y="426722"/>
                  </a:cubicBezTo>
                  <a:cubicBezTo>
                    <a:pt x="1026317" y="419562"/>
                    <a:pt x="1022105" y="412188"/>
                    <a:pt x="1014967" y="410230"/>
                  </a:cubicBezTo>
                  <a:cubicBezTo>
                    <a:pt x="1004744" y="407441"/>
                    <a:pt x="994306" y="405913"/>
                    <a:pt x="983922" y="405725"/>
                  </a:cubicBezTo>
                  <a:cubicBezTo>
                    <a:pt x="979253" y="405645"/>
                    <a:pt x="974584" y="405806"/>
                    <a:pt x="969942" y="406235"/>
                  </a:cubicBezTo>
                  <a:cubicBezTo>
                    <a:pt x="962563" y="406878"/>
                    <a:pt x="957116" y="413395"/>
                    <a:pt x="957787" y="420769"/>
                  </a:cubicBezTo>
                  <a:cubicBezTo>
                    <a:pt x="958458" y="428170"/>
                    <a:pt x="964951" y="433641"/>
                    <a:pt x="972357" y="432917"/>
                  </a:cubicBezTo>
                  <a:close/>
                  <a:moveTo>
                    <a:pt x="815279" y="534683"/>
                  </a:moveTo>
                  <a:cubicBezTo>
                    <a:pt x="818473" y="534683"/>
                    <a:pt x="821666" y="533557"/>
                    <a:pt x="824242" y="531251"/>
                  </a:cubicBezTo>
                  <a:cubicBezTo>
                    <a:pt x="831916" y="524386"/>
                    <a:pt x="839617" y="517226"/>
                    <a:pt x="847076" y="510281"/>
                  </a:cubicBezTo>
                  <a:lnTo>
                    <a:pt x="854321" y="503550"/>
                  </a:lnTo>
                  <a:cubicBezTo>
                    <a:pt x="859768" y="498508"/>
                    <a:pt x="860090" y="490035"/>
                    <a:pt x="855045" y="484591"/>
                  </a:cubicBezTo>
                  <a:cubicBezTo>
                    <a:pt x="850001" y="479174"/>
                    <a:pt x="841522" y="478852"/>
                    <a:pt x="836075" y="483894"/>
                  </a:cubicBezTo>
                  <a:lnTo>
                    <a:pt x="828803" y="490651"/>
                  </a:lnTo>
                  <a:cubicBezTo>
                    <a:pt x="821451" y="497489"/>
                    <a:pt x="813830" y="504569"/>
                    <a:pt x="806344" y="511273"/>
                  </a:cubicBezTo>
                  <a:cubicBezTo>
                    <a:pt x="800817" y="516234"/>
                    <a:pt x="800361" y="524708"/>
                    <a:pt x="805298" y="530232"/>
                  </a:cubicBezTo>
                  <a:cubicBezTo>
                    <a:pt x="807954" y="533181"/>
                    <a:pt x="811603" y="534683"/>
                    <a:pt x="815279" y="534683"/>
                  </a:cubicBezTo>
                  <a:close/>
                  <a:moveTo>
                    <a:pt x="724478" y="578554"/>
                  </a:moveTo>
                  <a:cubicBezTo>
                    <a:pt x="726491" y="583917"/>
                    <a:pt x="731589" y="587242"/>
                    <a:pt x="737036" y="587242"/>
                  </a:cubicBezTo>
                  <a:cubicBezTo>
                    <a:pt x="738592" y="587242"/>
                    <a:pt x="740202" y="586974"/>
                    <a:pt x="741732" y="586384"/>
                  </a:cubicBezTo>
                  <a:cubicBezTo>
                    <a:pt x="754423" y="581638"/>
                    <a:pt x="767061" y="575014"/>
                    <a:pt x="780344" y="566165"/>
                  </a:cubicBezTo>
                  <a:cubicBezTo>
                    <a:pt x="786515" y="562035"/>
                    <a:pt x="788179" y="553722"/>
                    <a:pt x="784073" y="547555"/>
                  </a:cubicBezTo>
                  <a:cubicBezTo>
                    <a:pt x="779968" y="541414"/>
                    <a:pt x="771623" y="539724"/>
                    <a:pt x="765478" y="543854"/>
                  </a:cubicBezTo>
                  <a:cubicBezTo>
                    <a:pt x="753913" y="551550"/>
                    <a:pt x="743073" y="557262"/>
                    <a:pt x="732313" y="561284"/>
                  </a:cubicBezTo>
                  <a:cubicBezTo>
                    <a:pt x="725391" y="563886"/>
                    <a:pt x="721875" y="571609"/>
                    <a:pt x="724478" y="578554"/>
                  </a:cubicBezTo>
                  <a:close/>
                  <a:moveTo>
                    <a:pt x="708245" y="405645"/>
                  </a:moveTo>
                  <a:cubicBezTo>
                    <a:pt x="706661" y="417229"/>
                    <a:pt x="703361" y="429270"/>
                    <a:pt x="698397" y="441444"/>
                  </a:cubicBezTo>
                  <a:cubicBezTo>
                    <a:pt x="695580" y="448282"/>
                    <a:pt x="698880" y="456112"/>
                    <a:pt x="705722" y="458928"/>
                  </a:cubicBezTo>
                  <a:cubicBezTo>
                    <a:pt x="707386" y="459598"/>
                    <a:pt x="709103" y="459920"/>
                    <a:pt x="710794" y="459920"/>
                  </a:cubicBezTo>
                  <a:cubicBezTo>
                    <a:pt x="716080" y="459920"/>
                    <a:pt x="721097" y="456756"/>
                    <a:pt x="723217" y="451580"/>
                  </a:cubicBezTo>
                  <a:cubicBezTo>
                    <a:pt x="729040" y="437314"/>
                    <a:pt x="732957" y="423075"/>
                    <a:pt x="734836" y="409238"/>
                  </a:cubicBezTo>
                  <a:cubicBezTo>
                    <a:pt x="735828" y="401890"/>
                    <a:pt x="730677" y="395133"/>
                    <a:pt x="723324" y="394141"/>
                  </a:cubicBezTo>
                  <a:cubicBezTo>
                    <a:pt x="715972" y="393149"/>
                    <a:pt x="709237" y="398297"/>
                    <a:pt x="708245" y="405645"/>
                  </a:cubicBezTo>
                  <a:close/>
                  <a:moveTo>
                    <a:pt x="704112" y="358422"/>
                  </a:moveTo>
                  <a:cubicBezTo>
                    <a:pt x="706044" y="363946"/>
                    <a:pt x="711250" y="367405"/>
                    <a:pt x="716777" y="367405"/>
                  </a:cubicBezTo>
                  <a:cubicBezTo>
                    <a:pt x="718253" y="367405"/>
                    <a:pt x="719756" y="367164"/>
                    <a:pt x="721205" y="366654"/>
                  </a:cubicBezTo>
                  <a:cubicBezTo>
                    <a:pt x="728208" y="364214"/>
                    <a:pt x="731884" y="356572"/>
                    <a:pt x="729442" y="349573"/>
                  </a:cubicBezTo>
                  <a:cubicBezTo>
                    <a:pt x="724344" y="334958"/>
                    <a:pt x="716402" y="321335"/>
                    <a:pt x="706474" y="310180"/>
                  </a:cubicBezTo>
                  <a:cubicBezTo>
                    <a:pt x="701563" y="304656"/>
                    <a:pt x="693057" y="304146"/>
                    <a:pt x="687530" y="309081"/>
                  </a:cubicBezTo>
                  <a:cubicBezTo>
                    <a:pt x="682002" y="313988"/>
                    <a:pt x="681492" y="322462"/>
                    <a:pt x="686430" y="328013"/>
                  </a:cubicBezTo>
                  <a:cubicBezTo>
                    <a:pt x="694023" y="336567"/>
                    <a:pt x="700141" y="347079"/>
                    <a:pt x="704112" y="358422"/>
                  </a:cubicBezTo>
                  <a:close/>
                  <a:moveTo>
                    <a:pt x="685195" y="568015"/>
                  </a:moveTo>
                  <a:cubicBezTo>
                    <a:pt x="673577" y="566943"/>
                    <a:pt x="662012" y="563671"/>
                    <a:pt x="650769" y="558362"/>
                  </a:cubicBezTo>
                  <a:cubicBezTo>
                    <a:pt x="644088" y="555170"/>
                    <a:pt x="636065" y="558040"/>
                    <a:pt x="632899" y="564717"/>
                  </a:cubicBezTo>
                  <a:cubicBezTo>
                    <a:pt x="629733" y="571421"/>
                    <a:pt x="632577" y="579412"/>
                    <a:pt x="639258" y="582576"/>
                  </a:cubicBezTo>
                  <a:cubicBezTo>
                    <a:pt x="653345" y="589253"/>
                    <a:pt x="667942" y="593329"/>
                    <a:pt x="682700" y="594724"/>
                  </a:cubicBezTo>
                  <a:cubicBezTo>
                    <a:pt x="683102" y="594751"/>
                    <a:pt x="683532" y="594778"/>
                    <a:pt x="683961" y="594778"/>
                  </a:cubicBezTo>
                  <a:cubicBezTo>
                    <a:pt x="690803" y="594778"/>
                    <a:pt x="696653" y="589575"/>
                    <a:pt x="697297" y="582630"/>
                  </a:cubicBezTo>
                  <a:cubicBezTo>
                    <a:pt x="697995" y="575256"/>
                    <a:pt x="692574" y="568712"/>
                    <a:pt x="685195" y="568015"/>
                  </a:cubicBezTo>
                  <a:close/>
                  <a:moveTo>
                    <a:pt x="649052" y="534522"/>
                  </a:moveTo>
                  <a:cubicBezTo>
                    <a:pt x="651655" y="536989"/>
                    <a:pt x="654982" y="538223"/>
                    <a:pt x="658336" y="538223"/>
                  </a:cubicBezTo>
                  <a:cubicBezTo>
                    <a:pt x="661851" y="538223"/>
                    <a:pt x="665393" y="536855"/>
                    <a:pt x="668023" y="534093"/>
                  </a:cubicBezTo>
                  <a:cubicBezTo>
                    <a:pt x="677870" y="523796"/>
                    <a:pt x="686993" y="512801"/>
                    <a:pt x="695177" y="501404"/>
                  </a:cubicBezTo>
                  <a:cubicBezTo>
                    <a:pt x="699497" y="495398"/>
                    <a:pt x="698102" y="487031"/>
                    <a:pt x="692091" y="482714"/>
                  </a:cubicBezTo>
                  <a:cubicBezTo>
                    <a:pt x="686081" y="478396"/>
                    <a:pt x="677682" y="479764"/>
                    <a:pt x="673362" y="485771"/>
                  </a:cubicBezTo>
                  <a:cubicBezTo>
                    <a:pt x="665930" y="496149"/>
                    <a:pt x="657585" y="506178"/>
                    <a:pt x="648623" y="515563"/>
                  </a:cubicBezTo>
                  <a:cubicBezTo>
                    <a:pt x="643498" y="520900"/>
                    <a:pt x="643685" y="529400"/>
                    <a:pt x="649052" y="534522"/>
                  </a:cubicBezTo>
                  <a:close/>
                  <a:moveTo>
                    <a:pt x="610467" y="310180"/>
                  </a:moveTo>
                  <a:cubicBezTo>
                    <a:pt x="612050" y="310180"/>
                    <a:pt x="613633" y="309885"/>
                    <a:pt x="615189" y="309295"/>
                  </a:cubicBezTo>
                  <a:cubicBezTo>
                    <a:pt x="622917" y="306399"/>
                    <a:pt x="630725" y="304951"/>
                    <a:pt x="638399" y="304951"/>
                  </a:cubicBezTo>
                  <a:lnTo>
                    <a:pt x="638426" y="304951"/>
                  </a:lnTo>
                  <a:cubicBezTo>
                    <a:pt x="641700" y="304951"/>
                    <a:pt x="644973" y="305219"/>
                    <a:pt x="648193" y="305755"/>
                  </a:cubicBezTo>
                  <a:cubicBezTo>
                    <a:pt x="655492" y="307016"/>
                    <a:pt x="662415" y="302082"/>
                    <a:pt x="663649" y="294788"/>
                  </a:cubicBezTo>
                  <a:cubicBezTo>
                    <a:pt x="664883" y="287467"/>
                    <a:pt x="659973" y="280548"/>
                    <a:pt x="652674" y="279315"/>
                  </a:cubicBezTo>
                  <a:cubicBezTo>
                    <a:pt x="647979" y="278537"/>
                    <a:pt x="643068" y="278108"/>
                    <a:pt x="638399" y="278135"/>
                  </a:cubicBezTo>
                  <a:cubicBezTo>
                    <a:pt x="627479" y="278135"/>
                    <a:pt x="616504" y="280173"/>
                    <a:pt x="605771" y="284195"/>
                  </a:cubicBezTo>
                  <a:cubicBezTo>
                    <a:pt x="598821" y="286796"/>
                    <a:pt x="595306" y="294546"/>
                    <a:pt x="597909" y="301465"/>
                  </a:cubicBezTo>
                  <a:cubicBezTo>
                    <a:pt x="599948" y="306855"/>
                    <a:pt x="605047" y="310180"/>
                    <a:pt x="610467" y="310180"/>
                  </a:cubicBezTo>
                  <a:close/>
                  <a:moveTo>
                    <a:pt x="609662" y="549593"/>
                  </a:moveTo>
                  <a:cubicBezTo>
                    <a:pt x="599278" y="557182"/>
                    <a:pt x="588223" y="564207"/>
                    <a:pt x="576846" y="570455"/>
                  </a:cubicBezTo>
                  <a:cubicBezTo>
                    <a:pt x="570325" y="574022"/>
                    <a:pt x="567964" y="582174"/>
                    <a:pt x="571533" y="588664"/>
                  </a:cubicBezTo>
                  <a:cubicBezTo>
                    <a:pt x="573975" y="593088"/>
                    <a:pt x="578563" y="595609"/>
                    <a:pt x="583312" y="595609"/>
                  </a:cubicBezTo>
                  <a:cubicBezTo>
                    <a:pt x="585486" y="595609"/>
                    <a:pt x="587713" y="595073"/>
                    <a:pt x="589752" y="593946"/>
                  </a:cubicBezTo>
                  <a:cubicBezTo>
                    <a:pt x="602149" y="587162"/>
                    <a:pt x="614170" y="579519"/>
                    <a:pt x="625493" y="571260"/>
                  </a:cubicBezTo>
                  <a:cubicBezTo>
                    <a:pt x="631477" y="566889"/>
                    <a:pt x="632791" y="558496"/>
                    <a:pt x="628418" y="552516"/>
                  </a:cubicBezTo>
                  <a:cubicBezTo>
                    <a:pt x="624044" y="546536"/>
                    <a:pt x="615645" y="545222"/>
                    <a:pt x="609662" y="549593"/>
                  </a:cubicBezTo>
                  <a:close/>
                  <a:moveTo>
                    <a:pt x="569198" y="495478"/>
                  </a:moveTo>
                  <a:cubicBezTo>
                    <a:pt x="562946" y="499447"/>
                    <a:pt x="561095" y="507733"/>
                    <a:pt x="565066" y="513981"/>
                  </a:cubicBezTo>
                  <a:cubicBezTo>
                    <a:pt x="572982" y="526451"/>
                    <a:pt x="581997" y="537928"/>
                    <a:pt x="591872" y="548037"/>
                  </a:cubicBezTo>
                  <a:cubicBezTo>
                    <a:pt x="594501" y="550719"/>
                    <a:pt x="597990" y="552087"/>
                    <a:pt x="601478" y="552087"/>
                  </a:cubicBezTo>
                  <a:cubicBezTo>
                    <a:pt x="604859" y="552087"/>
                    <a:pt x="608240" y="550826"/>
                    <a:pt x="610842" y="548279"/>
                  </a:cubicBezTo>
                  <a:cubicBezTo>
                    <a:pt x="616155" y="543103"/>
                    <a:pt x="616263" y="534629"/>
                    <a:pt x="611084" y="529320"/>
                  </a:cubicBezTo>
                  <a:cubicBezTo>
                    <a:pt x="602524" y="520524"/>
                    <a:pt x="594662" y="510522"/>
                    <a:pt x="587713" y="499608"/>
                  </a:cubicBezTo>
                  <a:cubicBezTo>
                    <a:pt x="583742" y="493360"/>
                    <a:pt x="575450" y="491509"/>
                    <a:pt x="569198" y="495478"/>
                  </a:cubicBezTo>
                  <a:close/>
                  <a:moveTo>
                    <a:pt x="545317" y="377461"/>
                  </a:moveTo>
                  <a:cubicBezTo>
                    <a:pt x="546579" y="377837"/>
                    <a:pt x="547840" y="377998"/>
                    <a:pt x="549074" y="377998"/>
                  </a:cubicBezTo>
                  <a:cubicBezTo>
                    <a:pt x="554897" y="377998"/>
                    <a:pt x="560236" y="374190"/>
                    <a:pt x="561954" y="368344"/>
                  </a:cubicBezTo>
                  <a:cubicBezTo>
                    <a:pt x="562812" y="365367"/>
                    <a:pt x="563832" y="362417"/>
                    <a:pt x="564932" y="359575"/>
                  </a:cubicBezTo>
                  <a:cubicBezTo>
                    <a:pt x="568045" y="351611"/>
                    <a:pt x="572445" y="343995"/>
                    <a:pt x="577999" y="336996"/>
                  </a:cubicBezTo>
                  <a:cubicBezTo>
                    <a:pt x="582588" y="331204"/>
                    <a:pt x="581622" y="322757"/>
                    <a:pt x="575826" y="318171"/>
                  </a:cubicBezTo>
                  <a:cubicBezTo>
                    <a:pt x="570003" y="313559"/>
                    <a:pt x="561578" y="314551"/>
                    <a:pt x="556963" y="320343"/>
                  </a:cubicBezTo>
                  <a:cubicBezTo>
                    <a:pt x="549745" y="329434"/>
                    <a:pt x="544003" y="339356"/>
                    <a:pt x="539924" y="349841"/>
                  </a:cubicBezTo>
                  <a:cubicBezTo>
                    <a:pt x="538529" y="353407"/>
                    <a:pt x="537268" y="357108"/>
                    <a:pt x="536194" y="360835"/>
                  </a:cubicBezTo>
                  <a:cubicBezTo>
                    <a:pt x="534101" y="367942"/>
                    <a:pt x="538207" y="375396"/>
                    <a:pt x="545317" y="377461"/>
                  </a:cubicBezTo>
                  <a:close/>
                  <a:moveTo>
                    <a:pt x="540675" y="462039"/>
                  </a:moveTo>
                  <a:cubicBezTo>
                    <a:pt x="542527" y="467697"/>
                    <a:pt x="547786" y="471290"/>
                    <a:pt x="553421" y="471290"/>
                  </a:cubicBezTo>
                  <a:cubicBezTo>
                    <a:pt x="554816" y="471290"/>
                    <a:pt x="556211" y="471076"/>
                    <a:pt x="557580" y="470620"/>
                  </a:cubicBezTo>
                  <a:cubicBezTo>
                    <a:pt x="564637" y="468340"/>
                    <a:pt x="568474" y="460752"/>
                    <a:pt x="566193" y="453726"/>
                  </a:cubicBezTo>
                  <a:cubicBezTo>
                    <a:pt x="562115" y="441229"/>
                    <a:pt x="559405" y="428814"/>
                    <a:pt x="558170" y="416854"/>
                  </a:cubicBezTo>
                  <a:cubicBezTo>
                    <a:pt x="557392" y="409506"/>
                    <a:pt x="550818" y="404143"/>
                    <a:pt x="543439" y="404921"/>
                  </a:cubicBezTo>
                  <a:cubicBezTo>
                    <a:pt x="536060" y="405672"/>
                    <a:pt x="530721" y="412268"/>
                    <a:pt x="531472" y="419643"/>
                  </a:cubicBezTo>
                  <a:cubicBezTo>
                    <a:pt x="532921" y="433480"/>
                    <a:pt x="536007" y="447746"/>
                    <a:pt x="540675" y="462039"/>
                  </a:cubicBezTo>
                  <a:close/>
                  <a:moveTo>
                    <a:pt x="494631" y="628324"/>
                  </a:moveTo>
                  <a:cubicBezTo>
                    <a:pt x="495543" y="628324"/>
                    <a:pt x="496455" y="628244"/>
                    <a:pt x="497368" y="628056"/>
                  </a:cubicBezTo>
                  <a:cubicBezTo>
                    <a:pt x="511106" y="625214"/>
                    <a:pt x="524817" y="621433"/>
                    <a:pt x="538180" y="616820"/>
                  </a:cubicBezTo>
                  <a:cubicBezTo>
                    <a:pt x="545183" y="614380"/>
                    <a:pt x="548913" y="606764"/>
                    <a:pt x="546498" y="599765"/>
                  </a:cubicBezTo>
                  <a:cubicBezTo>
                    <a:pt x="544056" y="592766"/>
                    <a:pt x="536436" y="589039"/>
                    <a:pt x="529433" y="591479"/>
                  </a:cubicBezTo>
                  <a:cubicBezTo>
                    <a:pt x="517143" y="595716"/>
                    <a:pt x="504532" y="599175"/>
                    <a:pt x="491921" y="601803"/>
                  </a:cubicBezTo>
                  <a:cubicBezTo>
                    <a:pt x="484676" y="603305"/>
                    <a:pt x="480007" y="610384"/>
                    <a:pt x="481510" y="617652"/>
                  </a:cubicBezTo>
                  <a:cubicBezTo>
                    <a:pt x="482824" y="623980"/>
                    <a:pt x="488406" y="628324"/>
                    <a:pt x="494631" y="628324"/>
                  </a:cubicBezTo>
                  <a:close/>
                  <a:moveTo>
                    <a:pt x="304147" y="611618"/>
                  </a:moveTo>
                  <a:cubicBezTo>
                    <a:pt x="316785" y="615238"/>
                    <a:pt x="330335" y="619046"/>
                    <a:pt x="343859" y="622398"/>
                  </a:cubicBezTo>
                  <a:cubicBezTo>
                    <a:pt x="344932" y="622666"/>
                    <a:pt x="346032" y="622800"/>
                    <a:pt x="347106" y="622800"/>
                  </a:cubicBezTo>
                  <a:cubicBezTo>
                    <a:pt x="353116" y="622800"/>
                    <a:pt x="358590" y="618724"/>
                    <a:pt x="360119" y="612610"/>
                  </a:cubicBezTo>
                  <a:cubicBezTo>
                    <a:pt x="361890" y="605423"/>
                    <a:pt x="357517" y="598156"/>
                    <a:pt x="350325" y="596387"/>
                  </a:cubicBezTo>
                  <a:cubicBezTo>
                    <a:pt x="337204" y="593115"/>
                    <a:pt x="323949" y="589388"/>
                    <a:pt x="311579" y="585821"/>
                  </a:cubicBezTo>
                  <a:cubicBezTo>
                    <a:pt x="304442" y="583783"/>
                    <a:pt x="297009" y="587913"/>
                    <a:pt x="294970" y="595019"/>
                  </a:cubicBezTo>
                  <a:cubicBezTo>
                    <a:pt x="292931" y="602125"/>
                    <a:pt x="297036" y="609553"/>
                    <a:pt x="304147" y="611618"/>
                  </a:cubicBezTo>
                  <a:close/>
                  <a:moveTo>
                    <a:pt x="213721" y="588932"/>
                  </a:moveTo>
                  <a:cubicBezTo>
                    <a:pt x="225393" y="590862"/>
                    <a:pt x="237575" y="593437"/>
                    <a:pt x="250991" y="596816"/>
                  </a:cubicBezTo>
                  <a:lnTo>
                    <a:pt x="252333" y="597164"/>
                  </a:lnTo>
                  <a:cubicBezTo>
                    <a:pt x="253460" y="597432"/>
                    <a:pt x="254560" y="597593"/>
                    <a:pt x="255660" y="597593"/>
                  </a:cubicBezTo>
                  <a:cubicBezTo>
                    <a:pt x="261617" y="597593"/>
                    <a:pt x="267037" y="593544"/>
                    <a:pt x="268594" y="587484"/>
                  </a:cubicBezTo>
                  <a:cubicBezTo>
                    <a:pt x="270418" y="580297"/>
                    <a:pt x="266018" y="572976"/>
                    <a:pt x="258853" y="571153"/>
                  </a:cubicBezTo>
                  <a:lnTo>
                    <a:pt x="257539" y="570804"/>
                  </a:lnTo>
                  <a:cubicBezTo>
                    <a:pt x="243398" y="567238"/>
                    <a:pt x="230518" y="564529"/>
                    <a:pt x="218095" y="562464"/>
                  </a:cubicBezTo>
                  <a:cubicBezTo>
                    <a:pt x="210770" y="561258"/>
                    <a:pt x="203900" y="566219"/>
                    <a:pt x="202666" y="573513"/>
                  </a:cubicBezTo>
                  <a:cubicBezTo>
                    <a:pt x="201459" y="580833"/>
                    <a:pt x="206423" y="587725"/>
                    <a:pt x="213721" y="588932"/>
                  </a:cubicBezTo>
                  <a:close/>
                  <a:moveTo>
                    <a:pt x="121659" y="589709"/>
                  </a:moveTo>
                  <a:cubicBezTo>
                    <a:pt x="122651" y="589709"/>
                    <a:pt x="123671" y="589602"/>
                    <a:pt x="124691" y="589361"/>
                  </a:cubicBezTo>
                  <a:cubicBezTo>
                    <a:pt x="136390" y="586679"/>
                    <a:pt x="149028" y="585151"/>
                    <a:pt x="162256" y="584856"/>
                  </a:cubicBezTo>
                  <a:cubicBezTo>
                    <a:pt x="169662" y="584695"/>
                    <a:pt x="175538" y="578554"/>
                    <a:pt x="175377" y="571153"/>
                  </a:cubicBezTo>
                  <a:cubicBezTo>
                    <a:pt x="175216" y="563752"/>
                    <a:pt x="169072" y="557825"/>
                    <a:pt x="161666" y="558040"/>
                  </a:cubicBezTo>
                  <a:cubicBezTo>
                    <a:pt x="146613" y="558388"/>
                    <a:pt x="132150" y="560131"/>
                    <a:pt x="118653" y="563215"/>
                  </a:cubicBezTo>
                  <a:cubicBezTo>
                    <a:pt x="111435" y="564878"/>
                    <a:pt x="106928" y="572091"/>
                    <a:pt x="108591" y="579305"/>
                  </a:cubicBezTo>
                  <a:cubicBezTo>
                    <a:pt x="110040" y="585499"/>
                    <a:pt x="115541" y="589709"/>
                    <a:pt x="121659" y="589709"/>
                  </a:cubicBezTo>
                  <a:close/>
                  <a:moveTo>
                    <a:pt x="33970" y="635377"/>
                  </a:moveTo>
                  <a:cubicBezTo>
                    <a:pt x="36439" y="637334"/>
                    <a:pt x="39390" y="638300"/>
                    <a:pt x="42342" y="638300"/>
                  </a:cubicBezTo>
                  <a:cubicBezTo>
                    <a:pt x="46286" y="638300"/>
                    <a:pt x="50177" y="636584"/>
                    <a:pt x="52833" y="633258"/>
                  </a:cubicBezTo>
                  <a:cubicBezTo>
                    <a:pt x="60320" y="623900"/>
                    <a:pt x="69335" y="615587"/>
                    <a:pt x="79693" y="608561"/>
                  </a:cubicBezTo>
                  <a:cubicBezTo>
                    <a:pt x="85810" y="604404"/>
                    <a:pt x="87394" y="596065"/>
                    <a:pt x="83234" y="589951"/>
                  </a:cubicBezTo>
                  <a:cubicBezTo>
                    <a:pt x="79075" y="583837"/>
                    <a:pt x="70731" y="582228"/>
                    <a:pt x="64613" y="586384"/>
                  </a:cubicBezTo>
                  <a:cubicBezTo>
                    <a:pt x="52028" y="594938"/>
                    <a:pt x="41027" y="605075"/>
                    <a:pt x="31850" y="616525"/>
                  </a:cubicBezTo>
                  <a:cubicBezTo>
                    <a:pt x="27235" y="622318"/>
                    <a:pt x="28174" y="630738"/>
                    <a:pt x="33970" y="635377"/>
                  </a:cubicBezTo>
                  <a:close/>
                  <a:moveTo>
                    <a:pt x="1338567" y="13328"/>
                  </a:moveTo>
                  <a:cubicBezTo>
                    <a:pt x="1338567" y="13354"/>
                    <a:pt x="1338567" y="13381"/>
                    <a:pt x="1338567" y="13408"/>
                  </a:cubicBezTo>
                  <a:lnTo>
                    <a:pt x="1338567" y="847276"/>
                  </a:lnTo>
                  <a:cubicBezTo>
                    <a:pt x="1338567" y="847357"/>
                    <a:pt x="1338567" y="847411"/>
                    <a:pt x="1338567" y="847491"/>
                  </a:cubicBezTo>
                  <a:lnTo>
                    <a:pt x="1338567" y="847625"/>
                  </a:lnTo>
                  <a:cubicBezTo>
                    <a:pt x="1338567" y="847786"/>
                    <a:pt x="1338514" y="847920"/>
                    <a:pt x="1338514" y="848081"/>
                  </a:cubicBezTo>
                  <a:cubicBezTo>
                    <a:pt x="1338487" y="848805"/>
                    <a:pt x="1338433" y="849502"/>
                    <a:pt x="1338299" y="850199"/>
                  </a:cubicBezTo>
                  <a:cubicBezTo>
                    <a:pt x="1338245" y="850468"/>
                    <a:pt x="1338138" y="850736"/>
                    <a:pt x="1338084" y="851031"/>
                  </a:cubicBezTo>
                  <a:cubicBezTo>
                    <a:pt x="1337923" y="851594"/>
                    <a:pt x="1337789" y="852157"/>
                    <a:pt x="1337575" y="852693"/>
                  </a:cubicBezTo>
                  <a:cubicBezTo>
                    <a:pt x="1337440" y="852961"/>
                    <a:pt x="1337279" y="853230"/>
                    <a:pt x="1337145" y="853498"/>
                  </a:cubicBezTo>
                  <a:cubicBezTo>
                    <a:pt x="1336904" y="854007"/>
                    <a:pt x="1336662" y="854517"/>
                    <a:pt x="1336340" y="854973"/>
                  </a:cubicBezTo>
                  <a:cubicBezTo>
                    <a:pt x="1336206" y="855214"/>
                    <a:pt x="1336018" y="855428"/>
                    <a:pt x="1335857" y="855643"/>
                  </a:cubicBezTo>
                  <a:cubicBezTo>
                    <a:pt x="1335509" y="856099"/>
                    <a:pt x="1335133" y="856582"/>
                    <a:pt x="1334730" y="857011"/>
                  </a:cubicBezTo>
                  <a:cubicBezTo>
                    <a:pt x="1334542" y="857198"/>
                    <a:pt x="1334328" y="857359"/>
                    <a:pt x="1334140" y="857520"/>
                  </a:cubicBezTo>
                  <a:cubicBezTo>
                    <a:pt x="1333684" y="857922"/>
                    <a:pt x="1333255" y="858325"/>
                    <a:pt x="1332745" y="858673"/>
                  </a:cubicBezTo>
                  <a:cubicBezTo>
                    <a:pt x="1332476" y="858861"/>
                    <a:pt x="1332181" y="858968"/>
                    <a:pt x="1331913" y="859129"/>
                  </a:cubicBezTo>
                  <a:cubicBezTo>
                    <a:pt x="1331484" y="859397"/>
                    <a:pt x="1331081" y="859665"/>
                    <a:pt x="1330625" y="859880"/>
                  </a:cubicBezTo>
                  <a:lnTo>
                    <a:pt x="893389" y="1054885"/>
                  </a:lnTo>
                  <a:cubicBezTo>
                    <a:pt x="893362" y="1054912"/>
                    <a:pt x="893308" y="1054912"/>
                    <a:pt x="893282" y="1054939"/>
                  </a:cubicBezTo>
                  <a:cubicBezTo>
                    <a:pt x="893121" y="1054993"/>
                    <a:pt x="892986" y="1055046"/>
                    <a:pt x="892825" y="1055100"/>
                  </a:cubicBezTo>
                  <a:cubicBezTo>
                    <a:pt x="892477" y="1055234"/>
                    <a:pt x="892155" y="1055368"/>
                    <a:pt x="891806" y="1055475"/>
                  </a:cubicBezTo>
                  <a:cubicBezTo>
                    <a:pt x="891672" y="1055502"/>
                    <a:pt x="891538" y="1055529"/>
                    <a:pt x="891403" y="1055583"/>
                  </a:cubicBezTo>
                  <a:cubicBezTo>
                    <a:pt x="891189" y="1055636"/>
                    <a:pt x="890947" y="1055717"/>
                    <a:pt x="890733" y="1055770"/>
                  </a:cubicBezTo>
                  <a:cubicBezTo>
                    <a:pt x="890625" y="1055770"/>
                    <a:pt x="890518" y="1055797"/>
                    <a:pt x="890437" y="1055824"/>
                  </a:cubicBezTo>
                  <a:cubicBezTo>
                    <a:pt x="890303" y="1055824"/>
                    <a:pt x="890196" y="1055851"/>
                    <a:pt x="890062" y="1055878"/>
                  </a:cubicBezTo>
                  <a:cubicBezTo>
                    <a:pt x="889928" y="1055905"/>
                    <a:pt x="889793" y="1055905"/>
                    <a:pt x="889632" y="1055931"/>
                  </a:cubicBezTo>
                  <a:cubicBezTo>
                    <a:pt x="889096" y="1056012"/>
                    <a:pt x="888559" y="1056039"/>
                    <a:pt x="888022" y="1056065"/>
                  </a:cubicBezTo>
                  <a:cubicBezTo>
                    <a:pt x="887969" y="1056065"/>
                    <a:pt x="887942" y="1056065"/>
                    <a:pt x="887915" y="1056065"/>
                  </a:cubicBezTo>
                  <a:cubicBezTo>
                    <a:pt x="887888" y="1056065"/>
                    <a:pt x="887861" y="1056065"/>
                    <a:pt x="887808" y="1056065"/>
                  </a:cubicBezTo>
                  <a:cubicBezTo>
                    <a:pt x="887271" y="1056039"/>
                    <a:pt x="886734" y="1056012"/>
                    <a:pt x="886198" y="1055931"/>
                  </a:cubicBezTo>
                  <a:cubicBezTo>
                    <a:pt x="886037" y="1055905"/>
                    <a:pt x="885903" y="1055905"/>
                    <a:pt x="885768" y="1055878"/>
                  </a:cubicBezTo>
                  <a:cubicBezTo>
                    <a:pt x="885634" y="1055851"/>
                    <a:pt x="885527" y="1055824"/>
                    <a:pt x="885393" y="1055824"/>
                  </a:cubicBezTo>
                  <a:cubicBezTo>
                    <a:pt x="885312" y="1055797"/>
                    <a:pt x="885205" y="1055770"/>
                    <a:pt x="885098" y="1055770"/>
                  </a:cubicBezTo>
                  <a:cubicBezTo>
                    <a:pt x="884883" y="1055717"/>
                    <a:pt x="884642" y="1055636"/>
                    <a:pt x="884427" y="1055583"/>
                  </a:cubicBezTo>
                  <a:cubicBezTo>
                    <a:pt x="884293" y="1055529"/>
                    <a:pt x="884159" y="1055502"/>
                    <a:pt x="884024" y="1055475"/>
                  </a:cubicBezTo>
                  <a:cubicBezTo>
                    <a:pt x="883676" y="1055368"/>
                    <a:pt x="883354" y="1055234"/>
                    <a:pt x="883005" y="1055100"/>
                  </a:cubicBezTo>
                  <a:cubicBezTo>
                    <a:pt x="882844" y="1055046"/>
                    <a:pt x="882710" y="1054993"/>
                    <a:pt x="882549" y="1054939"/>
                  </a:cubicBezTo>
                  <a:cubicBezTo>
                    <a:pt x="882522" y="1054912"/>
                    <a:pt x="882468" y="1054912"/>
                    <a:pt x="882441" y="1054885"/>
                  </a:cubicBezTo>
                  <a:lnTo>
                    <a:pt x="450679" y="862320"/>
                  </a:lnTo>
                  <a:lnTo>
                    <a:pt x="18890" y="1054885"/>
                  </a:lnTo>
                  <a:cubicBezTo>
                    <a:pt x="18836" y="1054912"/>
                    <a:pt x="18810" y="1054939"/>
                    <a:pt x="18756" y="1054939"/>
                  </a:cubicBezTo>
                  <a:cubicBezTo>
                    <a:pt x="18622" y="1054993"/>
                    <a:pt x="18514" y="1055046"/>
                    <a:pt x="18380" y="1055100"/>
                  </a:cubicBezTo>
                  <a:cubicBezTo>
                    <a:pt x="17656" y="1055368"/>
                    <a:pt x="16931" y="1055609"/>
                    <a:pt x="16180" y="1055770"/>
                  </a:cubicBezTo>
                  <a:cubicBezTo>
                    <a:pt x="16100" y="1055797"/>
                    <a:pt x="16019" y="1055797"/>
                    <a:pt x="15965" y="1055797"/>
                  </a:cubicBezTo>
                  <a:cubicBezTo>
                    <a:pt x="15134" y="1055958"/>
                    <a:pt x="14329" y="1056065"/>
                    <a:pt x="13497" y="1056065"/>
                  </a:cubicBezTo>
                  <a:cubicBezTo>
                    <a:pt x="13470" y="1056065"/>
                    <a:pt x="13443" y="1056065"/>
                    <a:pt x="13416" y="1056065"/>
                  </a:cubicBezTo>
                  <a:cubicBezTo>
                    <a:pt x="13336" y="1056065"/>
                    <a:pt x="13255" y="1056039"/>
                    <a:pt x="13202" y="1056039"/>
                  </a:cubicBezTo>
                  <a:cubicBezTo>
                    <a:pt x="12477" y="1056039"/>
                    <a:pt x="11806" y="1055958"/>
                    <a:pt x="11109" y="1055824"/>
                  </a:cubicBezTo>
                  <a:cubicBezTo>
                    <a:pt x="10814" y="1055770"/>
                    <a:pt x="10518" y="1055717"/>
                    <a:pt x="10223" y="1055636"/>
                  </a:cubicBezTo>
                  <a:cubicBezTo>
                    <a:pt x="9740" y="1055529"/>
                    <a:pt x="9284" y="1055368"/>
                    <a:pt x="8801" y="1055207"/>
                  </a:cubicBezTo>
                  <a:cubicBezTo>
                    <a:pt x="8533" y="1055100"/>
                    <a:pt x="8238" y="1055020"/>
                    <a:pt x="7969" y="1054885"/>
                  </a:cubicBezTo>
                  <a:cubicBezTo>
                    <a:pt x="7325" y="1054617"/>
                    <a:pt x="6708" y="1054269"/>
                    <a:pt x="6118" y="1053893"/>
                  </a:cubicBezTo>
                  <a:cubicBezTo>
                    <a:pt x="5876" y="1053732"/>
                    <a:pt x="5662" y="1053545"/>
                    <a:pt x="5420" y="1053384"/>
                  </a:cubicBezTo>
                  <a:cubicBezTo>
                    <a:pt x="5045" y="1053089"/>
                    <a:pt x="4669" y="1052767"/>
                    <a:pt x="4293" y="1052445"/>
                  </a:cubicBezTo>
                  <a:cubicBezTo>
                    <a:pt x="4079" y="1052231"/>
                    <a:pt x="3864" y="1052016"/>
                    <a:pt x="3649" y="1051802"/>
                  </a:cubicBezTo>
                  <a:cubicBezTo>
                    <a:pt x="3300" y="1051426"/>
                    <a:pt x="3005" y="1051051"/>
                    <a:pt x="2710" y="1050675"/>
                  </a:cubicBezTo>
                  <a:cubicBezTo>
                    <a:pt x="2549" y="1050434"/>
                    <a:pt x="2361" y="1050220"/>
                    <a:pt x="2200" y="1049951"/>
                  </a:cubicBezTo>
                  <a:cubicBezTo>
                    <a:pt x="1798" y="1049388"/>
                    <a:pt x="1476" y="1048771"/>
                    <a:pt x="1181" y="1048128"/>
                  </a:cubicBezTo>
                  <a:cubicBezTo>
                    <a:pt x="1181" y="1048101"/>
                    <a:pt x="1154" y="1048101"/>
                    <a:pt x="1154" y="1048074"/>
                  </a:cubicBezTo>
                  <a:cubicBezTo>
                    <a:pt x="832" y="1047350"/>
                    <a:pt x="590" y="1046572"/>
                    <a:pt x="402" y="1045795"/>
                  </a:cubicBezTo>
                  <a:cubicBezTo>
                    <a:pt x="376" y="1045688"/>
                    <a:pt x="349" y="1045607"/>
                    <a:pt x="322" y="1045500"/>
                  </a:cubicBezTo>
                  <a:cubicBezTo>
                    <a:pt x="188" y="1044964"/>
                    <a:pt x="161" y="1044400"/>
                    <a:pt x="107" y="1043810"/>
                  </a:cubicBezTo>
                  <a:cubicBezTo>
                    <a:pt x="80" y="1043489"/>
                    <a:pt x="27" y="1043167"/>
                    <a:pt x="27" y="1042818"/>
                  </a:cubicBezTo>
                  <a:cubicBezTo>
                    <a:pt x="27" y="1042765"/>
                    <a:pt x="0" y="1042711"/>
                    <a:pt x="0" y="1042657"/>
                  </a:cubicBezTo>
                  <a:lnTo>
                    <a:pt x="0" y="208413"/>
                  </a:lnTo>
                  <a:cubicBezTo>
                    <a:pt x="0" y="207958"/>
                    <a:pt x="80" y="207529"/>
                    <a:pt x="134" y="207100"/>
                  </a:cubicBezTo>
                  <a:cubicBezTo>
                    <a:pt x="161" y="206724"/>
                    <a:pt x="188" y="206349"/>
                    <a:pt x="241" y="205973"/>
                  </a:cubicBezTo>
                  <a:cubicBezTo>
                    <a:pt x="349" y="205410"/>
                    <a:pt x="510" y="204901"/>
                    <a:pt x="698" y="204391"/>
                  </a:cubicBezTo>
                  <a:cubicBezTo>
                    <a:pt x="778" y="204069"/>
                    <a:pt x="859" y="203774"/>
                    <a:pt x="966" y="203479"/>
                  </a:cubicBezTo>
                  <a:cubicBezTo>
                    <a:pt x="1154" y="202970"/>
                    <a:pt x="1422" y="202514"/>
                    <a:pt x="1690" y="202031"/>
                  </a:cubicBezTo>
                  <a:cubicBezTo>
                    <a:pt x="1851" y="201736"/>
                    <a:pt x="1986" y="201441"/>
                    <a:pt x="2147" y="201173"/>
                  </a:cubicBezTo>
                  <a:cubicBezTo>
                    <a:pt x="2442" y="200744"/>
                    <a:pt x="2764" y="200369"/>
                    <a:pt x="3086" y="199966"/>
                  </a:cubicBezTo>
                  <a:cubicBezTo>
                    <a:pt x="3300" y="199671"/>
                    <a:pt x="3515" y="199377"/>
                    <a:pt x="3783" y="199135"/>
                  </a:cubicBezTo>
                  <a:cubicBezTo>
                    <a:pt x="4132" y="198760"/>
                    <a:pt x="4535" y="198438"/>
                    <a:pt x="4910" y="198116"/>
                  </a:cubicBezTo>
                  <a:cubicBezTo>
                    <a:pt x="5206" y="197902"/>
                    <a:pt x="5447" y="197633"/>
                    <a:pt x="5742" y="197446"/>
                  </a:cubicBezTo>
                  <a:cubicBezTo>
                    <a:pt x="6252" y="197070"/>
                    <a:pt x="6789" y="196802"/>
                    <a:pt x="7352" y="196507"/>
                  </a:cubicBezTo>
                  <a:cubicBezTo>
                    <a:pt x="7567" y="196400"/>
                    <a:pt x="7728" y="196266"/>
                    <a:pt x="7969" y="196159"/>
                  </a:cubicBezTo>
                  <a:lnTo>
                    <a:pt x="8157" y="196078"/>
                  </a:lnTo>
                  <a:cubicBezTo>
                    <a:pt x="8184" y="196078"/>
                    <a:pt x="8211" y="196051"/>
                    <a:pt x="8238" y="196051"/>
                  </a:cubicBezTo>
                  <a:lnTo>
                    <a:pt x="445205" y="1153"/>
                  </a:lnTo>
                  <a:cubicBezTo>
                    <a:pt x="445259" y="1126"/>
                    <a:pt x="445339" y="1126"/>
                    <a:pt x="445393" y="1099"/>
                  </a:cubicBezTo>
                  <a:cubicBezTo>
                    <a:pt x="445447" y="1073"/>
                    <a:pt x="445527" y="1046"/>
                    <a:pt x="445608" y="1019"/>
                  </a:cubicBezTo>
                  <a:cubicBezTo>
                    <a:pt x="446037" y="831"/>
                    <a:pt x="446466" y="724"/>
                    <a:pt x="446923" y="590"/>
                  </a:cubicBezTo>
                  <a:cubicBezTo>
                    <a:pt x="447271" y="483"/>
                    <a:pt x="447620" y="349"/>
                    <a:pt x="447969" y="268"/>
                  </a:cubicBezTo>
                  <a:cubicBezTo>
                    <a:pt x="447996" y="268"/>
                    <a:pt x="448050" y="268"/>
                    <a:pt x="448076" y="268"/>
                  </a:cubicBezTo>
                  <a:cubicBezTo>
                    <a:pt x="448533" y="188"/>
                    <a:pt x="448962" y="161"/>
                    <a:pt x="449418" y="107"/>
                  </a:cubicBezTo>
                  <a:cubicBezTo>
                    <a:pt x="449820" y="80"/>
                    <a:pt x="450223" y="0"/>
                    <a:pt x="450625" y="0"/>
                  </a:cubicBezTo>
                  <a:cubicBezTo>
                    <a:pt x="450652" y="0"/>
                    <a:pt x="450652" y="0"/>
                    <a:pt x="450679" y="0"/>
                  </a:cubicBezTo>
                  <a:lnTo>
                    <a:pt x="450706" y="0"/>
                  </a:lnTo>
                  <a:cubicBezTo>
                    <a:pt x="451135" y="0"/>
                    <a:pt x="451538" y="80"/>
                    <a:pt x="451940" y="107"/>
                  </a:cubicBezTo>
                  <a:cubicBezTo>
                    <a:pt x="452396" y="161"/>
                    <a:pt x="452826" y="188"/>
                    <a:pt x="453228" y="268"/>
                  </a:cubicBezTo>
                  <a:cubicBezTo>
                    <a:pt x="453309" y="268"/>
                    <a:pt x="453362" y="268"/>
                    <a:pt x="453416" y="295"/>
                  </a:cubicBezTo>
                  <a:cubicBezTo>
                    <a:pt x="453765" y="349"/>
                    <a:pt x="454087" y="483"/>
                    <a:pt x="454436" y="590"/>
                  </a:cubicBezTo>
                  <a:cubicBezTo>
                    <a:pt x="454865" y="724"/>
                    <a:pt x="455294" y="831"/>
                    <a:pt x="455697" y="992"/>
                  </a:cubicBezTo>
                  <a:cubicBezTo>
                    <a:pt x="455804" y="1046"/>
                    <a:pt x="455885" y="1073"/>
                    <a:pt x="455992" y="1099"/>
                  </a:cubicBezTo>
                  <a:cubicBezTo>
                    <a:pt x="456046" y="1126"/>
                    <a:pt x="456099" y="1126"/>
                    <a:pt x="456126" y="1153"/>
                  </a:cubicBezTo>
                  <a:lnTo>
                    <a:pt x="887915" y="193718"/>
                  </a:lnTo>
                  <a:lnTo>
                    <a:pt x="1319704" y="1153"/>
                  </a:lnTo>
                  <a:cubicBezTo>
                    <a:pt x="1319731" y="1126"/>
                    <a:pt x="1319785" y="1126"/>
                    <a:pt x="1319838" y="1099"/>
                  </a:cubicBezTo>
                  <a:cubicBezTo>
                    <a:pt x="1320160" y="965"/>
                    <a:pt x="1320536" y="885"/>
                    <a:pt x="1320858" y="751"/>
                  </a:cubicBezTo>
                  <a:cubicBezTo>
                    <a:pt x="1321395" y="590"/>
                    <a:pt x="1321904" y="402"/>
                    <a:pt x="1322414" y="295"/>
                  </a:cubicBezTo>
                  <a:cubicBezTo>
                    <a:pt x="1322522" y="268"/>
                    <a:pt x="1322629" y="268"/>
                    <a:pt x="1322736" y="241"/>
                  </a:cubicBezTo>
                  <a:cubicBezTo>
                    <a:pt x="1323541" y="107"/>
                    <a:pt x="1324319" y="0"/>
                    <a:pt x="1325124" y="0"/>
                  </a:cubicBezTo>
                  <a:lnTo>
                    <a:pt x="1325151" y="0"/>
                  </a:lnTo>
                  <a:cubicBezTo>
                    <a:pt x="1325258" y="0"/>
                    <a:pt x="1325339" y="27"/>
                    <a:pt x="1325446" y="27"/>
                  </a:cubicBezTo>
                  <a:cubicBezTo>
                    <a:pt x="1326224" y="54"/>
                    <a:pt x="1327003" y="107"/>
                    <a:pt x="1327754" y="268"/>
                  </a:cubicBezTo>
                  <a:cubicBezTo>
                    <a:pt x="1327995" y="322"/>
                    <a:pt x="1328210" y="402"/>
                    <a:pt x="1328452" y="456"/>
                  </a:cubicBezTo>
                  <a:cubicBezTo>
                    <a:pt x="1329042" y="617"/>
                    <a:pt x="1329659" y="778"/>
                    <a:pt x="1330222" y="1019"/>
                  </a:cubicBezTo>
                  <a:cubicBezTo>
                    <a:pt x="1330491" y="1099"/>
                    <a:pt x="1330705" y="1260"/>
                    <a:pt x="1330947" y="1368"/>
                  </a:cubicBezTo>
                  <a:cubicBezTo>
                    <a:pt x="1331484" y="1636"/>
                    <a:pt x="1332020" y="1904"/>
                    <a:pt x="1332530" y="2226"/>
                  </a:cubicBezTo>
                  <a:cubicBezTo>
                    <a:pt x="1332745" y="2360"/>
                    <a:pt x="1332906" y="2521"/>
                    <a:pt x="1333120" y="2655"/>
                  </a:cubicBezTo>
                  <a:cubicBezTo>
                    <a:pt x="1333603" y="3030"/>
                    <a:pt x="1334113" y="3406"/>
                    <a:pt x="1334542" y="3861"/>
                  </a:cubicBezTo>
                  <a:cubicBezTo>
                    <a:pt x="1334730" y="4022"/>
                    <a:pt x="1334865" y="4210"/>
                    <a:pt x="1335026" y="4398"/>
                  </a:cubicBezTo>
                  <a:cubicBezTo>
                    <a:pt x="1335428" y="4854"/>
                    <a:pt x="1335857" y="5310"/>
                    <a:pt x="1336206" y="5819"/>
                  </a:cubicBezTo>
                  <a:cubicBezTo>
                    <a:pt x="1336394" y="6087"/>
                    <a:pt x="1336501" y="6355"/>
                    <a:pt x="1336662" y="6650"/>
                  </a:cubicBezTo>
                  <a:cubicBezTo>
                    <a:pt x="1336931" y="7053"/>
                    <a:pt x="1337199" y="7455"/>
                    <a:pt x="1337414" y="7938"/>
                  </a:cubicBezTo>
                  <a:cubicBezTo>
                    <a:pt x="1337440" y="7991"/>
                    <a:pt x="1337440" y="8045"/>
                    <a:pt x="1337467" y="8125"/>
                  </a:cubicBezTo>
                  <a:cubicBezTo>
                    <a:pt x="1337601" y="8393"/>
                    <a:pt x="1337655" y="8688"/>
                    <a:pt x="1337762" y="8983"/>
                  </a:cubicBezTo>
                  <a:cubicBezTo>
                    <a:pt x="1337950" y="9546"/>
                    <a:pt x="1338165" y="10110"/>
                    <a:pt x="1338272" y="10673"/>
                  </a:cubicBezTo>
                  <a:cubicBezTo>
                    <a:pt x="1338299" y="10807"/>
                    <a:pt x="1338299" y="10941"/>
                    <a:pt x="1338326" y="11075"/>
                  </a:cubicBezTo>
                  <a:cubicBezTo>
                    <a:pt x="1338460" y="11826"/>
                    <a:pt x="1338567" y="12577"/>
                    <a:pt x="1338567" y="13328"/>
                  </a:cubicBezTo>
                  <a:close/>
                  <a:moveTo>
                    <a:pt x="437263" y="34056"/>
                  </a:moveTo>
                  <a:lnTo>
                    <a:pt x="26833" y="217102"/>
                  </a:lnTo>
                  <a:lnTo>
                    <a:pt x="26833" y="662112"/>
                  </a:lnTo>
                  <a:cubicBezTo>
                    <a:pt x="31340" y="664901"/>
                    <a:pt x="33970" y="670211"/>
                    <a:pt x="33031" y="675735"/>
                  </a:cubicBezTo>
                  <a:cubicBezTo>
                    <a:pt x="32065" y="681420"/>
                    <a:pt x="31743" y="687132"/>
                    <a:pt x="32065" y="692790"/>
                  </a:cubicBezTo>
                  <a:cubicBezTo>
                    <a:pt x="32333" y="697402"/>
                    <a:pt x="30240" y="701585"/>
                    <a:pt x="26833" y="704213"/>
                  </a:cubicBezTo>
                  <a:lnTo>
                    <a:pt x="26833" y="1021982"/>
                  </a:lnTo>
                  <a:lnTo>
                    <a:pt x="437263" y="838937"/>
                  </a:lnTo>
                  <a:lnTo>
                    <a:pt x="437263" y="634653"/>
                  </a:lnTo>
                  <a:cubicBezTo>
                    <a:pt x="435894" y="634653"/>
                    <a:pt x="434553" y="634707"/>
                    <a:pt x="433184" y="634707"/>
                  </a:cubicBezTo>
                  <a:cubicBezTo>
                    <a:pt x="422156" y="634707"/>
                    <a:pt x="411074" y="634090"/>
                    <a:pt x="400234" y="632910"/>
                  </a:cubicBezTo>
                  <a:lnTo>
                    <a:pt x="398812" y="632749"/>
                  </a:lnTo>
                  <a:cubicBezTo>
                    <a:pt x="391460" y="631918"/>
                    <a:pt x="386147" y="625267"/>
                    <a:pt x="386979" y="617920"/>
                  </a:cubicBezTo>
                  <a:cubicBezTo>
                    <a:pt x="387810" y="610572"/>
                    <a:pt x="394438" y="605263"/>
                    <a:pt x="401817" y="606094"/>
                  </a:cubicBezTo>
                  <a:lnTo>
                    <a:pt x="403212" y="606255"/>
                  </a:lnTo>
                  <a:cubicBezTo>
                    <a:pt x="414375" y="607488"/>
                    <a:pt x="425859" y="607998"/>
                    <a:pt x="437263" y="607810"/>
                  </a:cubicBezTo>
                  <a:lnTo>
                    <a:pt x="437263" y="34056"/>
                  </a:lnTo>
                  <a:close/>
                  <a:moveTo>
                    <a:pt x="874499" y="217102"/>
                  </a:moveTo>
                  <a:lnTo>
                    <a:pt x="464095" y="34056"/>
                  </a:lnTo>
                  <a:lnTo>
                    <a:pt x="464095" y="838937"/>
                  </a:lnTo>
                  <a:lnTo>
                    <a:pt x="874499" y="1021982"/>
                  </a:lnTo>
                  <a:lnTo>
                    <a:pt x="874499" y="464774"/>
                  </a:lnTo>
                  <a:cubicBezTo>
                    <a:pt x="872111" y="460564"/>
                    <a:pt x="872164" y="455496"/>
                    <a:pt x="874499" y="451446"/>
                  </a:cubicBezTo>
                  <a:lnTo>
                    <a:pt x="874499" y="217102"/>
                  </a:lnTo>
                  <a:close/>
                  <a:moveTo>
                    <a:pt x="1311735" y="34056"/>
                  </a:moveTo>
                  <a:lnTo>
                    <a:pt x="901331" y="217102"/>
                  </a:lnTo>
                  <a:lnTo>
                    <a:pt x="901331" y="431013"/>
                  </a:lnTo>
                  <a:cubicBezTo>
                    <a:pt x="905464" y="428438"/>
                    <a:pt x="909542" y="426052"/>
                    <a:pt x="913594" y="423880"/>
                  </a:cubicBezTo>
                  <a:cubicBezTo>
                    <a:pt x="920141" y="420394"/>
                    <a:pt x="928244" y="422861"/>
                    <a:pt x="931759" y="429377"/>
                  </a:cubicBezTo>
                  <a:cubicBezTo>
                    <a:pt x="935248" y="435920"/>
                    <a:pt x="932779" y="444045"/>
                    <a:pt x="926259" y="447531"/>
                  </a:cubicBezTo>
                  <a:cubicBezTo>
                    <a:pt x="918263" y="451795"/>
                    <a:pt x="910052" y="457051"/>
                    <a:pt x="901331" y="463460"/>
                  </a:cubicBezTo>
                  <a:lnTo>
                    <a:pt x="901331" y="1021982"/>
                  </a:lnTo>
                  <a:lnTo>
                    <a:pt x="1311735" y="838937"/>
                  </a:lnTo>
                  <a:lnTo>
                    <a:pt x="1311735" y="753716"/>
                  </a:lnTo>
                  <a:cubicBezTo>
                    <a:pt x="1310876" y="753903"/>
                    <a:pt x="1309964" y="754011"/>
                    <a:pt x="1309052" y="754011"/>
                  </a:cubicBezTo>
                  <a:cubicBezTo>
                    <a:pt x="1308730" y="754011"/>
                    <a:pt x="1308408" y="753984"/>
                    <a:pt x="1308059" y="753957"/>
                  </a:cubicBezTo>
                  <a:cubicBezTo>
                    <a:pt x="1300653" y="753421"/>
                    <a:pt x="1293194" y="752214"/>
                    <a:pt x="1285895" y="750364"/>
                  </a:cubicBezTo>
                  <a:cubicBezTo>
                    <a:pt x="1278731" y="748540"/>
                    <a:pt x="1274384" y="741246"/>
                    <a:pt x="1276209" y="734086"/>
                  </a:cubicBezTo>
                  <a:cubicBezTo>
                    <a:pt x="1278006" y="726900"/>
                    <a:pt x="1285305" y="722556"/>
                    <a:pt x="1292496" y="724379"/>
                  </a:cubicBezTo>
                  <a:cubicBezTo>
                    <a:pt x="1298265" y="725827"/>
                    <a:pt x="1304141" y="726792"/>
                    <a:pt x="1310018" y="727221"/>
                  </a:cubicBezTo>
                  <a:cubicBezTo>
                    <a:pt x="1310608" y="727248"/>
                    <a:pt x="1311171" y="727409"/>
                    <a:pt x="1311735" y="727516"/>
                  </a:cubicBezTo>
                  <a:lnTo>
                    <a:pt x="1311735" y="3405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2761450" y="624195"/>
              <a:ext cx="282224" cy="366117"/>
            </a:xfrm>
            <a:custGeom>
              <a:rect b="b" l="l" r="r" t="t"/>
              <a:pathLst>
                <a:path extrusionOk="0" h="366117" w="282224">
                  <a:moveTo>
                    <a:pt x="282225" y="141025"/>
                  </a:moveTo>
                  <a:cubicBezTo>
                    <a:pt x="282225" y="243274"/>
                    <a:pt x="181254" y="336513"/>
                    <a:pt x="150128" y="362820"/>
                  </a:cubicBezTo>
                  <a:cubicBezTo>
                    <a:pt x="144923" y="367217"/>
                    <a:pt x="137302" y="367217"/>
                    <a:pt x="132097" y="362820"/>
                  </a:cubicBezTo>
                  <a:cubicBezTo>
                    <a:pt x="100971" y="336513"/>
                    <a:pt x="0" y="243274"/>
                    <a:pt x="0" y="141025"/>
                  </a:cubicBezTo>
                  <a:cubicBezTo>
                    <a:pt x="0" y="63125"/>
                    <a:pt x="63191" y="0"/>
                    <a:pt x="141112" y="0"/>
                  </a:cubicBezTo>
                  <a:cubicBezTo>
                    <a:pt x="219034" y="0"/>
                    <a:pt x="282225" y="63152"/>
                    <a:pt x="282225" y="1410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2748034" y="610787"/>
              <a:ext cx="309057" cy="392960"/>
            </a:xfrm>
            <a:custGeom>
              <a:rect b="b" l="l" r="r" t="t"/>
              <a:pathLst>
                <a:path extrusionOk="0" h="392960" w="309057">
                  <a:moveTo>
                    <a:pt x="154529" y="0"/>
                  </a:moveTo>
                  <a:cubicBezTo>
                    <a:pt x="69308" y="0"/>
                    <a:pt x="0" y="69266"/>
                    <a:pt x="0" y="154433"/>
                  </a:cubicBezTo>
                  <a:cubicBezTo>
                    <a:pt x="0" y="262394"/>
                    <a:pt x="104754" y="359334"/>
                    <a:pt x="136846" y="386471"/>
                  </a:cubicBezTo>
                  <a:cubicBezTo>
                    <a:pt x="141971" y="390789"/>
                    <a:pt x="148250" y="392961"/>
                    <a:pt x="154529" y="392961"/>
                  </a:cubicBezTo>
                  <a:cubicBezTo>
                    <a:pt x="160807" y="392961"/>
                    <a:pt x="167086" y="390789"/>
                    <a:pt x="172211" y="386471"/>
                  </a:cubicBezTo>
                  <a:cubicBezTo>
                    <a:pt x="204303" y="359334"/>
                    <a:pt x="309057" y="262394"/>
                    <a:pt x="309057" y="154433"/>
                  </a:cubicBezTo>
                  <a:cubicBezTo>
                    <a:pt x="309057" y="69292"/>
                    <a:pt x="239722" y="0"/>
                    <a:pt x="154529" y="0"/>
                  </a:cubicBezTo>
                  <a:close/>
                  <a:moveTo>
                    <a:pt x="154877" y="365984"/>
                  </a:moveTo>
                  <a:cubicBezTo>
                    <a:pt x="154663" y="366172"/>
                    <a:pt x="154368" y="366172"/>
                    <a:pt x="154180" y="365984"/>
                  </a:cubicBezTo>
                  <a:cubicBezTo>
                    <a:pt x="137946" y="352254"/>
                    <a:pt x="106498" y="323561"/>
                    <a:pt x="78592" y="285831"/>
                  </a:cubicBezTo>
                  <a:cubicBezTo>
                    <a:pt x="44247" y="239413"/>
                    <a:pt x="26833" y="195220"/>
                    <a:pt x="26833" y="154433"/>
                  </a:cubicBezTo>
                  <a:cubicBezTo>
                    <a:pt x="26833" y="84068"/>
                    <a:pt x="84120" y="26816"/>
                    <a:pt x="154529" y="26816"/>
                  </a:cubicBezTo>
                  <a:cubicBezTo>
                    <a:pt x="224937" y="26816"/>
                    <a:pt x="282225" y="84068"/>
                    <a:pt x="282225" y="154433"/>
                  </a:cubicBezTo>
                  <a:cubicBezTo>
                    <a:pt x="282225" y="250863"/>
                    <a:pt x="184742" y="340750"/>
                    <a:pt x="154877" y="365984"/>
                  </a:cubicBezTo>
                  <a:close/>
                  <a:moveTo>
                    <a:pt x="154529" y="86267"/>
                  </a:moveTo>
                  <a:cubicBezTo>
                    <a:pt x="116507" y="86267"/>
                    <a:pt x="85569" y="117186"/>
                    <a:pt x="85569" y="155184"/>
                  </a:cubicBezTo>
                  <a:cubicBezTo>
                    <a:pt x="85569" y="193182"/>
                    <a:pt x="116507" y="224101"/>
                    <a:pt x="154529" y="224101"/>
                  </a:cubicBezTo>
                  <a:cubicBezTo>
                    <a:pt x="192550" y="224101"/>
                    <a:pt x="223488" y="193182"/>
                    <a:pt x="223488" y="155184"/>
                  </a:cubicBezTo>
                  <a:cubicBezTo>
                    <a:pt x="223488" y="117186"/>
                    <a:pt x="192550" y="86267"/>
                    <a:pt x="154529" y="86267"/>
                  </a:cubicBezTo>
                  <a:close/>
                  <a:moveTo>
                    <a:pt x="154529" y="197258"/>
                  </a:moveTo>
                  <a:cubicBezTo>
                    <a:pt x="131292" y="197258"/>
                    <a:pt x="112401" y="178380"/>
                    <a:pt x="112401" y="155157"/>
                  </a:cubicBezTo>
                  <a:cubicBezTo>
                    <a:pt x="112401" y="131934"/>
                    <a:pt x="131292" y="113056"/>
                    <a:pt x="154529" y="113056"/>
                  </a:cubicBezTo>
                  <a:cubicBezTo>
                    <a:pt x="177765" y="113056"/>
                    <a:pt x="196656" y="131934"/>
                    <a:pt x="196656" y="155157"/>
                  </a:cubicBezTo>
                  <a:cubicBezTo>
                    <a:pt x="196656" y="178380"/>
                    <a:pt x="177739" y="197258"/>
                    <a:pt x="154529" y="1972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8" name="Google Shape;528;p18"/>
          <p:cNvGrpSpPr/>
          <p:nvPr/>
        </p:nvGrpSpPr>
        <p:grpSpPr>
          <a:xfrm>
            <a:off x="3647442" y="2447593"/>
            <a:ext cx="1849163" cy="1967036"/>
            <a:chOff x="0" y="0"/>
            <a:chExt cx="4931100" cy="5245430"/>
          </a:xfrm>
        </p:grpSpPr>
        <p:sp>
          <p:nvSpPr>
            <p:cNvPr id="529" name="Google Shape;529;p18"/>
            <p:cNvSpPr txBox="1"/>
            <p:nvPr/>
          </p:nvSpPr>
          <p:spPr>
            <a:xfrm>
              <a:off x="0" y="3152030"/>
              <a:ext cx="4931100" cy="209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on what you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30" name="Google Shape;530;p18"/>
            <p:cNvSpPr txBox="1"/>
            <p:nvPr/>
          </p:nvSpPr>
          <p:spPr>
            <a:xfrm>
              <a:off x="0" y="2019613"/>
              <a:ext cx="4931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31" name="Google Shape;531;p18"/>
            <p:cNvSpPr/>
            <p:nvPr/>
          </p:nvSpPr>
          <p:spPr>
            <a:xfrm>
              <a:off x="1937214" y="0"/>
              <a:ext cx="1056886" cy="1056801"/>
            </a:xfrm>
            <a:custGeom>
              <a:rect b="b" l="l" r="r" t="t"/>
              <a:pathLst>
                <a:path extrusionOk="0" h="1056801" w="1056886">
                  <a:moveTo>
                    <a:pt x="1034192" y="421711"/>
                  </a:moveTo>
                  <a:lnTo>
                    <a:pt x="916872" y="421711"/>
                  </a:lnTo>
                  <a:cubicBezTo>
                    <a:pt x="916196" y="421711"/>
                    <a:pt x="915583" y="421288"/>
                    <a:pt x="915414" y="420654"/>
                  </a:cubicBezTo>
                  <a:cubicBezTo>
                    <a:pt x="906730" y="389465"/>
                    <a:pt x="894220" y="359311"/>
                    <a:pt x="878245" y="331038"/>
                  </a:cubicBezTo>
                  <a:cubicBezTo>
                    <a:pt x="877928" y="330467"/>
                    <a:pt x="878034" y="329728"/>
                    <a:pt x="878520" y="329241"/>
                  </a:cubicBezTo>
                  <a:lnTo>
                    <a:pt x="961501" y="246260"/>
                  </a:lnTo>
                  <a:cubicBezTo>
                    <a:pt x="965791" y="241971"/>
                    <a:pt x="968157" y="236286"/>
                    <a:pt x="968157" y="230222"/>
                  </a:cubicBezTo>
                  <a:cubicBezTo>
                    <a:pt x="968157" y="224157"/>
                    <a:pt x="965791" y="218452"/>
                    <a:pt x="961501" y="214162"/>
                  </a:cubicBezTo>
                  <a:lnTo>
                    <a:pt x="842703" y="95385"/>
                  </a:lnTo>
                  <a:cubicBezTo>
                    <a:pt x="833849" y="86552"/>
                    <a:pt x="819459" y="86552"/>
                    <a:pt x="810605" y="95385"/>
                  </a:cubicBezTo>
                  <a:lnTo>
                    <a:pt x="727602" y="178345"/>
                  </a:lnTo>
                  <a:cubicBezTo>
                    <a:pt x="727116" y="178831"/>
                    <a:pt x="726377" y="178958"/>
                    <a:pt x="725806" y="178641"/>
                  </a:cubicBezTo>
                  <a:cubicBezTo>
                    <a:pt x="697470" y="162603"/>
                    <a:pt x="667295" y="150093"/>
                    <a:pt x="636190" y="141451"/>
                  </a:cubicBezTo>
                  <a:cubicBezTo>
                    <a:pt x="635556" y="141282"/>
                    <a:pt x="635133" y="140669"/>
                    <a:pt x="635133" y="139993"/>
                  </a:cubicBezTo>
                  <a:lnTo>
                    <a:pt x="635133" y="22695"/>
                  </a:lnTo>
                  <a:cubicBezTo>
                    <a:pt x="635133" y="10164"/>
                    <a:pt x="624948" y="0"/>
                    <a:pt x="612439" y="0"/>
                  </a:cubicBezTo>
                  <a:lnTo>
                    <a:pt x="444448" y="0"/>
                  </a:lnTo>
                  <a:cubicBezTo>
                    <a:pt x="431938" y="0"/>
                    <a:pt x="421753" y="10164"/>
                    <a:pt x="421753" y="22695"/>
                  </a:cubicBezTo>
                  <a:lnTo>
                    <a:pt x="421753" y="139993"/>
                  </a:lnTo>
                  <a:cubicBezTo>
                    <a:pt x="421753" y="140690"/>
                    <a:pt x="421330" y="141282"/>
                    <a:pt x="420696" y="141451"/>
                  </a:cubicBezTo>
                  <a:cubicBezTo>
                    <a:pt x="389570" y="150114"/>
                    <a:pt x="359395" y="162624"/>
                    <a:pt x="331059" y="178662"/>
                  </a:cubicBezTo>
                  <a:cubicBezTo>
                    <a:pt x="330509" y="178979"/>
                    <a:pt x="329770" y="178852"/>
                    <a:pt x="329284" y="178366"/>
                  </a:cubicBezTo>
                  <a:lnTo>
                    <a:pt x="246281" y="95385"/>
                  </a:lnTo>
                  <a:cubicBezTo>
                    <a:pt x="237427" y="86552"/>
                    <a:pt x="223037" y="86552"/>
                    <a:pt x="214183" y="95385"/>
                  </a:cubicBezTo>
                  <a:lnTo>
                    <a:pt x="95364" y="214183"/>
                  </a:lnTo>
                  <a:cubicBezTo>
                    <a:pt x="91074" y="218473"/>
                    <a:pt x="88708" y="224178"/>
                    <a:pt x="88708" y="230243"/>
                  </a:cubicBezTo>
                  <a:cubicBezTo>
                    <a:pt x="88708" y="236308"/>
                    <a:pt x="91074" y="242013"/>
                    <a:pt x="95364" y="246302"/>
                  </a:cubicBezTo>
                  <a:lnTo>
                    <a:pt x="178366" y="329241"/>
                  </a:lnTo>
                  <a:cubicBezTo>
                    <a:pt x="178852" y="329728"/>
                    <a:pt x="178958" y="330467"/>
                    <a:pt x="178641" y="331038"/>
                  </a:cubicBezTo>
                  <a:cubicBezTo>
                    <a:pt x="162624" y="359417"/>
                    <a:pt x="150114" y="389570"/>
                    <a:pt x="141472" y="420654"/>
                  </a:cubicBezTo>
                  <a:cubicBezTo>
                    <a:pt x="141303" y="421288"/>
                    <a:pt x="140690" y="421711"/>
                    <a:pt x="139993" y="421711"/>
                  </a:cubicBezTo>
                  <a:lnTo>
                    <a:pt x="22695" y="421711"/>
                  </a:lnTo>
                  <a:cubicBezTo>
                    <a:pt x="10185" y="421711"/>
                    <a:pt x="0" y="431896"/>
                    <a:pt x="0" y="444405"/>
                  </a:cubicBezTo>
                  <a:lnTo>
                    <a:pt x="0" y="612439"/>
                  </a:lnTo>
                  <a:cubicBezTo>
                    <a:pt x="0" y="624969"/>
                    <a:pt x="10185" y="635133"/>
                    <a:pt x="22695" y="635133"/>
                  </a:cubicBezTo>
                  <a:lnTo>
                    <a:pt x="140014" y="635133"/>
                  </a:lnTo>
                  <a:cubicBezTo>
                    <a:pt x="140690" y="635133"/>
                    <a:pt x="141303" y="635577"/>
                    <a:pt x="141472" y="636190"/>
                  </a:cubicBezTo>
                  <a:cubicBezTo>
                    <a:pt x="150157" y="667358"/>
                    <a:pt x="162666" y="697512"/>
                    <a:pt x="178641" y="725827"/>
                  </a:cubicBezTo>
                  <a:cubicBezTo>
                    <a:pt x="178979" y="726398"/>
                    <a:pt x="178852" y="727116"/>
                    <a:pt x="178366" y="727624"/>
                  </a:cubicBezTo>
                  <a:lnTo>
                    <a:pt x="95385" y="810584"/>
                  </a:lnTo>
                  <a:cubicBezTo>
                    <a:pt x="91096" y="814873"/>
                    <a:pt x="88729" y="820579"/>
                    <a:pt x="88729" y="826643"/>
                  </a:cubicBezTo>
                  <a:cubicBezTo>
                    <a:pt x="88729" y="832708"/>
                    <a:pt x="91096" y="838413"/>
                    <a:pt x="95385" y="842682"/>
                  </a:cubicBezTo>
                  <a:lnTo>
                    <a:pt x="214205" y="961438"/>
                  </a:lnTo>
                  <a:cubicBezTo>
                    <a:pt x="223058" y="970291"/>
                    <a:pt x="237470" y="970291"/>
                    <a:pt x="246302" y="961438"/>
                  </a:cubicBezTo>
                  <a:lnTo>
                    <a:pt x="329284" y="878456"/>
                  </a:lnTo>
                  <a:cubicBezTo>
                    <a:pt x="329770" y="877970"/>
                    <a:pt x="330509" y="877865"/>
                    <a:pt x="331059" y="878182"/>
                  </a:cubicBezTo>
                  <a:cubicBezTo>
                    <a:pt x="359311" y="894157"/>
                    <a:pt x="389465" y="906666"/>
                    <a:pt x="420696" y="915372"/>
                  </a:cubicBezTo>
                  <a:cubicBezTo>
                    <a:pt x="421330" y="915541"/>
                    <a:pt x="421753" y="916154"/>
                    <a:pt x="421753" y="916830"/>
                  </a:cubicBezTo>
                  <a:lnTo>
                    <a:pt x="421753" y="1034107"/>
                  </a:lnTo>
                  <a:cubicBezTo>
                    <a:pt x="421753" y="1046616"/>
                    <a:pt x="431938" y="1056802"/>
                    <a:pt x="444448" y="1056802"/>
                  </a:cubicBezTo>
                  <a:lnTo>
                    <a:pt x="612460" y="1056802"/>
                  </a:lnTo>
                  <a:cubicBezTo>
                    <a:pt x="624969" y="1056802"/>
                    <a:pt x="635154" y="1046616"/>
                    <a:pt x="635154" y="1034107"/>
                  </a:cubicBezTo>
                  <a:lnTo>
                    <a:pt x="635154" y="916830"/>
                  </a:lnTo>
                  <a:cubicBezTo>
                    <a:pt x="635154" y="916154"/>
                    <a:pt x="635598" y="915541"/>
                    <a:pt x="636211" y="915372"/>
                  </a:cubicBezTo>
                  <a:cubicBezTo>
                    <a:pt x="667443" y="906666"/>
                    <a:pt x="697596" y="894157"/>
                    <a:pt x="725849" y="878182"/>
                  </a:cubicBezTo>
                  <a:cubicBezTo>
                    <a:pt x="726398" y="877865"/>
                    <a:pt x="727137" y="877970"/>
                    <a:pt x="727645" y="878456"/>
                  </a:cubicBezTo>
                  <a:lnTo>
                    <a:pt x="810605" y="961438"/>
                  </a:lnTo>
                  <a:cubicBezTo>
                    <a:pt x="819459" y="970291"/>
                    <a:pt x="833849" y="970291"/>
                    <a:pt x="842703" y="961438"/>
                  </a:cubicBezTo>
                  <a:lnTo>
                    <a:pt x="961522" y="842703"/>
                  </a:lnTo>
                  <a:cubicBezTo>
                    <a:pt x="965812" y="838413"/>
                    <a:pt x="968178" y="832708"/>
                    <a:pt x="968178" y="826643"/>
                  </a:cubicBezTo>
                  <a:cubicBezTo>
                    <a:pt x="968178" y="820579"/>
                    <a:pt x="965812" y="814873"/>
                    <a:pt x="961522" y="810584"/>
                  </a:cubicBezTo>
                  <a:lnTo>
                    <a:pt x="878562" y="727624"/>
                  </a:lnTo>
                  <a:cubicBezTo>
                    <a:pt x="878055" y="727116"/>
                    <a:pt x="877949" y="726398"/>
                    <a:pt x="878266" y="725827"/>
                  </a:cubicBezTo>
                  <a:cubicBezTo>
                    <a:pt x="886275" y="711648"/>
                    <a:pt x="893417" y="697005"/>
                    <a:pt x="899608" y="682023"/>
                  </a:cubicBezTo>
                  <a:cubicBezTo>
                    <a:pt x="905821" y="667062"/>
                    <a:pt x="911125" y="651742"/>
                    <a:pt x="915435" y="636190"/>
                  </a:cubicBezTo>
                  <a:cubicBezTo>
                    <a:pt x="915605" y="635577"/>
                    <a:pt x="916217" y="635133"/>
                    <a:pt x="916915" y="635133"/>
                  </a:cubicBezTo>
                  <a:lnTo>
                    <a:pt x="1034192" y="635133"/>
                  </a:lnTo>
                  <a:cubicBezTo>
                    <a:pt x="1046701" y="635133"/>
                    <a:pt x="1056886" y="624969"/>
                    <a:pt x="1056886" y="612439"/>
                  </a:cubicBezTo>
                  <a:lnTo>
                    <a:pt x="1056886" y="444405"/>
                  </a:lnTo>
                  <a:cubicBezTo>
                    <a:pt x="1056886" y="431896"/>
                    <a:pt x="1046701" y="421711"/>
                    <a:pt x="1034192" y="421711"/>
                  </a:cubicBezTo>
                  <a:close/>
                  <a:moveTo>
                    <a:pt x="737238" y="528401"/>
                  </a:moveTo>
                  <a:cubicBezTo>
                    <a:pt x="737238" y="643543"/>
                    <a:pt x="643586" y="737196"/>
                    <a:pt x="528443" y="737196"/>
                  </a:cubicBezTo>
                  <a:cubicBezTo>
                    <a:pt x="413300" y="737196"/>
                    <a:pt x="319648" y="643543"/>
                    <a:pt x="319648" y="528401"/>
                  </a:cubicBezTo>
                  <a:cubicBezTo>
                    <a:pt x="319648" y="413258"/>
                    <a:pt x="413300" y="319606"/>
                    <a:pt x="528443" y="319606"/>
                  </a:cubicBezTo>
                  <a:cubicBezTo>
                    <a:pt x="643586" y="319606"/>
                    <a:pt x="737238" y="413258"/>
                    <a:pt x="737238" y="5284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8"/>
            <p:cNvSpPr/>
            <p:nvPr/>
          </p:nvSpPr>
          <p:spPr>
            <a:xfrm>
              <a:off x="1958344" y="21131"/>
              <a:ext cx="1014624" cy="1014539"/>
            </a:xfrm>
            <a:custGeom>
              <a:rect b="b" l="l" r="r" t="t"/>
              <a:pathLst>
                <a:path extrusionOk="0" h="1014539" w="1014624">
                  <a:moveTo>
                    <a:pt x="1014624" y="423274"/>
                  </a:moveTo>
                  <a:lnTo>
                    <a:pt x="1014624" y="591308"/>
                  </a:lnTo>
                  <a:cubicBezTo>
                    <a:pt x="1014624" y="592174"/>
                    <a:pt x="1013906" y="592871"/>
                    <a:pt x="1013061" y="592871"/>
                  </a:cubicBezTo>
                  <a:lnTo>
                    <a:pt x="895784" y="592871"/>
                  </a:lnTo>
                  <a:cubicBezTo>
                    <a:pt x="885641" y="592871"/>
                    <a:pt x="876660" y="599676"/>
                    <a:pt x="873955" y="609417"/>
                  </a:cubicBezTo>
                  <a:cubicBezTo>
                    <a:pt x="865757" y="638852"/>
                    <a:pt x="853923" y="667421"/>
                    <a:pt x="838730" y="694300"/>
                  </a:cubicBezTo>
                  <a:cubicBezTo>
                    <a:pt x="833764" y="703090"/>
                    <a:pt x="835307" y="714248"/>
                    <a:pt x="842491" y="721432"/>
                  </a:cubicBezTo>
                  <a:lnTo>
                    <a:pt x="925452" y="804392"/>
                  </a:lnTo>
                  <a:cubicBezTo>
                    <a:pt x="925832" y="804773"/>
                    <a:pt x="925916" y="805216"/>
                    <a:pt x="925916" y="805512"/>
                  </a:cubicBezTo>
                  <a:cubicBezTo>
                    <a:pt x="925916" y="805808"/>
                    <a:pt x="925832" y="806231"/>
                    <a:pt x="925452" y="806611"/>
                  </a:cubicBezTo>
                  <a:lnTo>
                    <a:pt x="806632" y="925367"/>
                  </a:lnTo>
                  <a:cubicBezTo>
                    <a:pt x="806019" y="925980"/>
                    <a:pt x="805026" y="925980"/>
                    <a:pt x="804413" y="925367"/>
                  </a:cubicBezTo>
                  <a:lnTo>
                    <a:pt x="721453" y="842386"/>
                  </a:lnTo>
                  <a:cubicBezTo>
                    <a:pt x="714269" y="835201"/>
                    <a:pt x="703112" y="833680"/>
                    <a:pt x="694300" y="838646"/>
                  </a:cubicBezTo>
                  <a:cubicBezTo>
                    <a:pt x="667569" y="853796"/>
                    <a:pt x="639000" y="865651"/>
                    <a:pt x="609417" y="873871"/>
                  </a:cubicBezTo>
                  <a:cubicBezTo>
                    <a:pt x="599697" y="876576"/>
                    <a:pt x="592892" y="885556"/>
                    <a:pt x="592892" y="895699"/>
                  </a:cubicBezTo>
                  <a:lnTo>
                    <a:pt x="592892" y="1012976"/>
                  </a:lnTo>
                  <a:cubicBezTo>
                    <a:pt x="592892" y="1013842"/>
                    <a:pt x="592195" y="1014540"/>
                    <a:pt x="591329" y="1014540"/>
                  </a:cubicBezTo>
                  <a:lnTo>
                    <a:pt x="423317" y="1014540"/>
                  </a:lnTo>
                  <a:cubicBezTo>
                    <a:pt x="422450" y="1014540"/>
                    <a:pt x="421753" y="1013842"/>
                    <a:pt x="421753" y="1012976"/>
                  </a:cubicBezTo>
                  <a:lnTo>
                    <a:pt x="421753" y="895699"/>
                  </a:lnTo>
                  <a:cubicBezTo>
                    <a:pt x="421753" y="885556"/>
                    <a:pt x="414970" y="876576"/>
                    <a:pt x="405228" y="873871"/>
                  </a:cubicBezTo>
                  <a:cubicBezTo>
                    <a:pt x="375645" y="865651"/>
                    <a:pt x="347097" y="853796"/>
                    <a:pt x="320345" y="838646"/>
                  </a:cubicBezTo>
                  <a:cubicBezTo>
                    <a:pt x="316901" y="836702"/>
                    <a:pt x="313076" y="835751"/>
                    <a:pt x="309273" y="835751"/>
                  </a:cubicBezTo>
                  <a:cubicBezTo>
                    <a:pt x="303398" y="835751"/>
                    <a:pt x="297566" y="838033"/>
                    <a:pt x="293192" y="842386"/>
                  </a:cubicBezTo>
                  <a:lnTo>
                    <a:pt x="210232" y="925367"/>
                  </a:lnTo>
                  <a:cubicBezTo>
                    <a:pt x="209619" y="925980"/>
                    <a:pt x="208626" y="925980"/>
                    <a:pt x="208013" y="925367"/>
                  </a:cubicBezTo>
                  <a:lnTo>
                    <a:pt x="89194" y="806611"/>
                  </a:lnTo>
                  <a:cubicBezTo>
                    <a:pt x="88813" y="806231"/>
                    <a:pt x="88729" y="805808"/>
                    <a:pt x="88729" y="805512"/>
                  </a:cubicBezTo>
                  <a:cubicBezTo>
                    <a:pt x="88729" y="805216"/>
                    <a:pt x="88813" y="804773"/>
                    <a:pt x="89194" y="804392"/>
                  </a:cubicBezTo>
                  <a:lnTo>
                    <a:pt x="172175" y="721432"/>
                  </a:lnTo>
                  <a:cubicBezTo>
                    <a:pt x="179338" y="714248"/>
                    <a:pt x="180881" y="703090"/>
                    <a:pt x="175915" y="694300"/>
                  </a:cubicBezTo>
                  <a:cubicBezTo>
                    <a:pt x="160764" y="667464"/>
                    <a:pt x="148931" y="638916"/>
                    <a:pt x="140711" y="609396"/>
                  </a:cubicBezTo>
                  <a:cubicBezTo>
                    <a:pt x="138006" y="599676"/>
                    <a:pt x="129026" y="592871"/>
                    <a:pt x="118883" y="592871"/>
                  </a:cubicBezTo>
                  <a:lnTo>
                    <a:pt x="1564" y="592871"/>
                  </a:lnTo>
                  <a:cubicBezTo>
                    <a:pt x="718" y="592871"/>
                    <a:pt x="0" y="592174"/>
                    <a:pt x="0" y="591308"/>
                  </a:cubicBezTo>
                  <a:lnTo>
                    <a:pt x="0" y="423274"/>
                  </a:lnTo>
                  <a:cubicBezTo>
                    <a:pt x="0" y="422408"/>
                    <a:pt x="718" y="421711"/>
                    <a:pt x="1564" y="421711"/>
                  </a:cubicBezTo>
                  <a:lnTo>
                    <a:pt x="118862" y="421711"/>
                  </a:lnTo>
                  <a:cubicBezTo>
                    <a:pt x="129026" y="421711"/>
                    <a:pt x="138006" y="414906"/>
                    <a:pt x="140690" y="405186"/>
                  </a:cubicBezTo>
                  <a:cubicBezTo>
                    <a:pt x="148868" y="375751"/>
                    <a:pt x="160722" y="347203"/>
                    <a:pt x="175915" y="320303"/>
                  </a:cubicBezTo>
                  <a:cubicBezTo>
                    <a:pt x="180881" y="311492"/>
                    <a:pt x="179338" y="300334"/>
                    <a:pt x="172175" y="293171"/>
                  </a:cubicBezTo>
                  <a:lnTo>
                    <a:pt x="89173" y="210211"/>
                  </a:lnTo>
                  <a:cubicBezTo>
                    <a:pt x="88792" y="209830"/>
                    <a:pt x="88708" y="209408"/>
                    <a:pt x="88708" y="209112"/>
                  </a:cubicBezTo>
                  <a:cubicBezTo>
                    <a:pt x="88708" y="208816"/>
                    <a:pt x="88792" y="208394"/>
                    <a:pt x="89173" y="208013"/>
                  </a:cubicBezTo>
                  <a:lnTo>
                    <a:pt x="207992" y="89194"/>
                  </a:lnTo>
                  <a:cubicBezTo>
                    <a:pt x="208605" y="88602"/>
                    <a:pt x="209598" y="88602"/>
                    <a:pt x="210211" y="89194"/>
                  </a:cubicBezTo>
                  <a:lnTo>
                    <a:pt x="293213" y="172175"/>
                  </a:lnTo>
                  <a:cubicBezTo>
                    <a:pt x="300398" y="179360"/>
                    <a:pt x="311555" y="180902"/>
                    <a:pt x="320345" y="175915"/>
                  </a:cubicBezTo>
                  <a:cubicBezTo>
                    <a:pt x="347182" y="160722"/>
                    <a:pt x="375751" y="148868"/>
                    <a:pt x="405228" y="140690"/>
                  </a:cubicBezTo>
                  <a:cubicBezTo>
                    <a:pt x="414949" y="137985"/>
                    <a:pt x="421753" y="129005"/>
                    <a:pt x="421753" y="118862"/>
                  </a:cubicBezTo>
                  <a:lnTo>
                    <a:pt x="421753" y="1564"/>
                  </a:lnTo>
                  <a:cubicBezTo>
                    <a:pt x="421753" y="697"/>
                    <a:pt x="422450" y="0"/>
                    <a:pt x="423317" y="0"/>
                  </a:cubicBezTo>
                  <a:lnTo>
                    <a:pt x="591308" y="0"/>
                  </a:lnTo>
                  <a:cubicBezTo>
                    <a:pt x="592174" y="0"/>
                    <a:pt x="592871" y="697"/>
                    <a:pt x="592871" y="1564"/>
                  </a:cubicBezTo>
                  <a:lnTo>
                    <a:pt x="592871" y="118862"/>
                  </a:lnTo>
                  <a:cubicBezTo>
                    <a:pt x="592871" y="129005"/>
                    <a:pt x="599676" y="137985"/>
                    <a:pt x="609396" y="140690"/>
                  </a:cubicBezTo>
                  <a:cubicBezTo>
                    <a:pt x="638873" y="148868"/>
                    <a:pt x="667421" y="160722"/>
                    <a:pt x="694279" y="175894"/>
                  </a:cubicBezTo>
                  <a:cubicBezTo>
                    <a:pt x="703090" y="180881"/>
                    <a:pt x="714226" y="179338"/>
                    <a:pt x="721411" y="172154"/>
                  </a:cubicBezTo>
                  <a:lnTo>
                    <a:pt x="804413" y="89194"/>
                  </a:lnTo>
                  <a:cubicBezTo>
                    <a:pt x="805026" y="88602"/>
                    <a:pt x="806019" y="88602"/>
                    <a:pt x="806632" y="89194"/>
                  </a:cubicBezTo>
                  <a:lnTo>
                    <a:pt x="925430" y="207971"/>
                  </a:lnTo>
                  <a:cubicBezTo>
                    <a:pt x="925811" y="208351"/>
                    <a:pt x="925895" y="208795"/>
                    <a:pt x="925895" y="209091"/>
                  </a:cubicBezTo>
                  <a:cubicBezTo>
                    <a:pt x="925895" y="209387"/>
                    <a:pt x="925811" y="209809"/>
                    <a:pt x="925430" y="210190"/>
                  </a:cubicBezTo>
                  <a:lnTo>
                    <a:pt x="842449" y="293171"/>
                  </a:lnTo>
                  <a:cubicBezTo>
                    <a:pt x="835286" y="300334"/>
                    <a:pt x="833743" y="311492"/>
                    <a:pt x="838709" y="320303"/>
                  </a:cubicBezTo>
                  <a:cubicBezTo>
                    <a:pt x="853860" y="347076"/>
                    <a:pt x="865693" y="375645"/>
                    <a:pt x="873913" y="405186"/>
                  </a:cubicBezTo>
                  <a:cubicBezTo>
                    <a:pt x="876618" y="414928"/>
                    <a:pt x="885599" y="421711"/>
                    <a:pt x="895741" y="421711"/>
                  </a:cubicBezTo>
                  <a:lnTo>
                    <a:pt x="1013061" y="421711"/>
                  </a:lnTo>
                  <a:cubicBezTo>
                    <a:pt x="1013906" y="421711"/>
                    <a:pt x="1014624" y="422408"/>
                    <a:pt x="1014624" y="423274"/>
                  </a:cubicBezTo>
                  <a:close/>
                  <a:moveTo>
                    <a:pt x="737238" y="507270"/>
                  </a:moveTo>
                  <a:cubicBezTo>
                    <a:pt x="737238" y="380484"/>
                    <a:pt x="634098" y="277344"/>
                    <a:pt x="507312" y="277344"/>
                  </a:cubicBezTo>
                  <a:cubicBezTo>
                    <a:pt x="380526" y="277344"/>
                    <a:pt x="277386" y="380484"/>
                    <a:pt x="277386" y="507270"/>
                  </a:cubicBezTo>
                  <a:cubicBezTo>
                    <a:pt x="277386" y="634056"/>
                    <a:pt x="380526" y="737196"/>
                    <a:pt x="507312" y="737196"/>
                  </a:cubicBezTo>
                  <a:cubicBezTo>
                    <a:pt x="634098" y="737196"/>
                    <a:pt x="737238" y="634056"/>
                    <a:pt x="737238" y="5072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8"/>
            <p:cNvSpPr/>
            <p:nvPr/>
          </p:nvSpPr>
          <p:spPr>
            <a:xfrm>
              <a:off x="1937214" y="0"/>
              <a:ext cx="1056886" cy="1056801"/>
            </a:xfrm>
            <a:custGeom>
              <a:rect b="b" l="l" r="r" t="t"/>
              <a:pathLst>
                <a:path extrusionOk="0" h="1056801" w="1056886">
                  <a:moveTo>
                    <a:pt x="1034192" y="421711"/>
                  </a:moveTo>
                  <a:lnTo>
                    <a:pt x="916872" y="421711"/>
                  </a:lnTo>
                  <a:cubicBezTo>
                    <a:pt x="916196" y="421711"/>
                    <a:pt x="915583" y="421288"/>
                    <a:pt x="915414" y="420654"/>
                  </a:cubicBezTo>
                  <a:cubicBezTo>
                    <a:pt x="906730" y="389465"/>
                    <a:pt x="894220" y="359311"/>
                    <a:pt x="878245" y="331038"/>
                  </a:cubicBezTo>
                  <a:cubicBezTo>
                    <a:pt x="877928" y="330467"/>
                    <a:pt x="878034" y="329728"/>
                    <a:pt x="878520" y="329241"/>
                  </a:cubicBezTo>
                  <a:lnTo>
                    <a:pt x="961501" y="246260"/>
                  </a:lnTo>
                  <a:cubicBezTo>
                    <a:pt x="965791" y="241971"/>
                    <a:pt x="968157" y="236286"/>
                    <a:pt x="968157" y="230222"/>
                  </a:cubicBezTo>
                  <a:cubicBezTo>
                    <a:pt x="968157" y="224157"/>
                    <a:pt x="965791" y="218452"/>
                    <a:pt x="961501" y="214162"/>
                  </a:cubicBezTo>
                  <a:lnTo>
                    <a:pt x="842703" y="95385"/>
                  </a:lnTo>
                  <a:cubicBezTo>
                    <a:pt x="833849" y="86552"/>
                    <a:pt x="819459" y="86552"/>
                    <a:pt x="810605" y="95385"/>
                  </a:cubicBezTo>
                  <a:lnTo>
                    <a:pt x="727602" y="178345"/>
                  </a:lnTo>
                  <a:cubicBezTo>
                    <a:pt x="727116" y="178831"/>
                    <a:pt x="726377" y="178958"/>
                    <a:pt x="725806" y="178641"/>
                  </a:cubicBezTo>
                  <a:cubicBezTo>
                    <a:pt x="697470" y="162603"/>
                    <a:pt x="667295" y="150093"/>
                    <a:pt x="636190" y="141451"/>
                  </a:cubicBezTo>
                  <a:cubicBezTo>
                    <a:pt x="635556" y="141282"/>
                    <a:pt x="635133" y="140669"/>
                    <a:pt x="635133" y="139993"/>
                  </a:cubicBezTo>
                  <a:lnTo>
                    <a:pt x="635133" y="22695"/>
                  </a:lnTo>
                  <a:cubicBezTo>
                    <a:pt x="635133" y="10164"/>
                    <a:pt x="624948" y="0"/>
                    <a:pt x="612439" y="0"/>
                  </a:cubicBezTo>
                  <a:lnTo>
                    <a:pt x="444448" y="0"/>
                  </a:lnTo>
                  <a:cubicBezTo>
                    <a:pt x="431938" y="0"/>
                    <a:pt x="421753" y="10164"/>
                    <a:pt x="421753" y="22695"/>
                  </a:cubicBezTo>
                  <a:lnTo>
                    <a:pt x="421753" y="139993"/>
                  </a:lnTo>
                  <a:cubicBezTo>
                    <a:pt x="421753" y="140690"/>
                    <a:pt x="421330" y="141282"/>
                    <a:pt x="420696" y="141451"/>
                  </a:cubicBezTo>
                  <a:cubicBezTo>
                    <a:pt x="389570" y="150114"/>
                    <a:pt x="359395" y="162624"/>
                    <a:pt x="331059" y="178662"/>
                  </a:cubicBezTo>
                  <a:cubicBezTo>
                    <a:pt x="330509" y="178979"/>
                    <a:pt x="329770" y="178852"/>
                    <a:pt x="329284" y="178366"/>
                  </a:cubicBezTo>
                  <a:lnTo>
                    <a:pt x="246281" y="95385"/>
                  </a:lnTo>
                  <a:cubicBezTo>
                    <a:pt x="237427" y="86552"/>
                    <a:pt x="223037" y="86552"/>
                    <a:pt x="214183" y="95385"/>
                  </a:cubicBezTo>
                  <a:lnTo>
                    <a:pt x="95364" y="214183"/>
                  </a:lnTo>
                  <a:cubicBezTo>
                    <a:pt x="91074" y="218473"/>
                    <a:pt x="88708" y="224178"/>
                    <a:pt x="88708" y="230243"/>
                  </a:cubicBezTo>
                  <a:cubicBezTo>
                    <a:pt x="88708" y="236308"/>
                    <a:pt x="91074" y="242013"/>
                    <a:pt x="95364" y="246302"/>
                  </a:cubicBezTo>
                  <a:lnTo>
                    <a:pt x="178366" y="329241"/>
                  </a:lnTo>
                  <a:cubicBezTo>
                    <a:pt x="178852" y="329728"/>
                    <a:pt x="178958" y="330467"/>
                    <a:pt x="178641" y="331038"/>
                  </a:cubicBezTo>
                  <a:cubicBezTo>
                    <a:pt x="162624" y="359417"/>
                    <a:pt x="150114" y="389570"/>
                    <a:pt x="141472" y="420654"/>
                  </a:cubicBezTo>
                  <a:cubicBezTo>
                    <a:pt x="141303" y="421288"/>
                    <a:pt x="140690" y="421711"/>
                    <a:pt x="139993" y="421711"/>
                  </a:cubicBezTo>
                  <a:lnTo>
                    <a:pt x="22695" y="421711"/>
                  </a:lnTo>
                  <a:cubicBezTo>
                    <a:pt x="10185" y="421711"/>
                    <a:pt x="0" y="431896"/>
                    <a:pt x="0" y="444405"/>
                  </a:cubicBezTo>
                  <a:lnTo>
                    <a:pt x="0" y="612439"/>
                  </a:lnTo>
                  <a:cubicBezTo>
                    <a:pt x="0" y="624969"/>
                    <a:pt x="10185" y="635133"/>
                    <a:pt x="22695" y="635133"/>
                  </a:cubicBezTo>
                  <a:lnTo>
                    <a:pt x="140014" y="635133"/>
                  </a:lnTo>
                  <a:cubicBezTo>
                    <a:pt x="140690" y="635133"/>
                    <a:pt x="141303" y="635577"/>
                    <a:pt x="141472" y="636190"/>
                  </a:cubicBezTo>
                  <a:cubicBezTo>
                    <a:pt x="150157" y="667358"/>
                    <a:pt x="162666" y="697512"/>
                    <a:pt x="178641" y="725827"/>
                  </a:cubicBezTo>
                  <a:cubicBezTo>
                    <a:pt x="178979" y="726398"/>
                    <a:pt x="178852" y="727116"/>
                    <a:pt x="178366" y="727624"/>
                  </a:cubicBezTo>
                  <a:lnTo>
                    <a:pt x="95385" y="810584"/>
                  </a:lnTo>
                  <a:cubicBezTo>
                    <a:pt x="91096" y="814873"/>
                    <a:pt x="88729" y="820579"/>
                    <a:pt x="88729" y="826643"/>
                  </a:cubicBezTo>
                  <a:cubicBezTo>
                    <a:pt x="88729" y="832708"/>
                    <a:pt x="91096" y="838413"/>
                    <a:pt x="95385" y="842682"/>
                  </a:cubicBezTo>
                  <a:lnTo>
                    <a:pt x="214205" y="961438"/>
                  </a:lnTo>
                  <a:cubicBezTo>
                    <a:pt x="223058" y="970291"/>
                    <a:pt x="237470" y="970291"/>
                    <a:pt x="246302" y="961438"/>
                  </a:cubicBezTo>
                  <a:lnTo>
                    <a:pt x="329284" y="878456"/>
                  </a:lnTo>
                  <a:cubicBezTo>
                    <a:pt x="329770" y="877970"/>
                    <a:pt x="330509" y="877865"/>
                    <a:pt x="331059" y="878182"/>
                  </a:cubicBezTo>
                  <a:cubicBezTo>
                    <a:pt x="359311" y="894157"/>
                    <a:pt x="389465" y="906666"/>
                    <a:pt x="420696" y="915372"/>
                  </a:cubicBezTo>
                  <a:cubicBezTo>
                    <a:pt x="421330" y="915541"/>
                    <a:pt x="421753" y="916154"/>
                    <a:pt x="421753" y="916830"/>
                  </a:cubicBezTo>
                  <a:lnTo>
                    <a:pt x="421753" y="1034107"/>
                  </a:lnTo>
                  <a:cubicBezTo>
                    <a:pt x="421753" y="1046616"/>
                    <a:pt x="431938" y="1056802"/>
                    <a:pt x="444448" y="1056802"/>
                  </a:cubicBezTo>
                  <a:lnTo>
                    <a:pt x="612460" y="1056802"/>
                  </a:lnTo>
                  <a:cubicBezTo>
                    <a:pt x="624969" y="1056802"/>
                    <a:pt x="635154" y="1046616"/>
                    <a:pt x="635154" y="1034107"/>
                  </a:cubicBezTo>
                  <a:lnTo>
                    <a:pt x="635154" y="916830"/>
                  </a:lnTo>
                  <a:cubicBezTo>
                    <a:pt x="635154" y="916154"/>
                    <a:pt x="635598" y="915541"/>
                    <a:pt x="636211" y="915372"/>
                  </a:cubicBezTo>
                  <a:cubicBezTo>
                    <a:pt x="667443" y="906666"/>
                    <a:pt x="697596" y="894157"/>
                    <a:pt x="725849" y="878182"/>
                  </a:cubicBezTo>
                  <a:cubicBezTo>
                    <a:pt x="726398" y="877865"/>
                    <a:pt x="727137" y="877970"/>
                    <a:pt x="727645" y="878456"/>
                  </a:cubicBezTo>
                  <a:lnTo>
                    <a:pt x="810605" y="961438"/>
                  </a:lnTo>
                  <a:cubicBezTo>
                    <a:pt x="819459" y="970291"/>
                    <a:pt x="833849" y="970291"/>
                    <a:pt x="842703" y="961438"/>
                  </a:cubicBezTo>
                  <a:lnTo>
                    <a:pt x="961522" y="842703"/>
                  </a:lnTo>
                  <a:cubicBezTo>
                    <a:pt x="965812" y="838413"/>
                    <a:pt x="968178" y="832708"/>
                    <a:pt x="968178" y="826643"/>
                  </a:cubicBezTo>
                  <a:cubicBezTo>
                    <a:pt x="968178" y="820579"/>
                    <a:pt x="965812" y="814873"/>
                    <a:pt x="961522" y="810584"/>
                  </a:cubicBezTo>
                  <a:lnTo>
                    <a:pt x="878562" y="727624"/>
                  </a:lnTo>
                  <a:cubicBezTo>
                    <a:pt x="878055" y="727116"/>
                    <a:pt x="877949" y="726398"/>
                    <a:pt x="878266" y="725827"/>
                  </a:cubicBezTo>
                  <a:cubicBezTo>
                    <a:pt x="886275" y="711648"/>
                    <a:pt x="893417" y="697005"/>
                    <a:pt x="899608" y="682023"/>
                  </a:cubicBezTo>
                  <a:cubicBezTo>
                    <a:pt x="905821" y="667062"/>
                    <a:pt x="911125" y="651742"/>
                    <a:pt x="915435" y="636190"/>
                  </a:cubicBezTo>
                  <a:cubicBezTo>
                    <a:pt x="915605" y="635577"/>
                    <a:pt x="916217" y="635133"/>
                    <a:pt x="916915" y="635133"/>
                  </a:cubicBezTo>
                  <a:lnTo>
                    <a:pt x="1034192" y="635133"/>
                  </a:lnTo>
                  <a:cubicBezTo>
                    <a:pt x="1046701" y="635133"/>
                    <a:pt x="1056886" y="624969"/>
                    <a:pt x="1056886" y="612439"/>
                  </a:cubicBezTo>
                  <a:lnTo>
                    <a:pt x="1056886" y="444405"/>
                  </a:lnTo>
                  <a:cubicBezTo>
                    <a:pt x="1056886" y="431896"/>
                    <a:pt x="1046701" y="421711"/>
                    <a:pt x="1034192" y="421711"/>
                  </a:cubicBezTo>
                  <a:close/>
                  <a:moveTo>
                    <a:pt x="1035755" y="612439"/>
                  </a:moveTo>
                  <a:cubicBezTo>
                    <a:pt x="1035755" y="613305"/>
                    <a:pt x="1035037" y="614002"/>
                    <a:pt x="1034192" y="614002"/>
                  </a:cubicBezTo>
                  <a:lnTo>
                    <a:pt x="916915" y="614002"/>
                  </a:lnTo>
                  <a:cubicBezTo>
                    <a:pt x="906772" y="614002"/>
                    <a:pt x="897791" y="620807"/>
                    <a:pt x="895086" y="630548"/>
                  </a:cubicBezTo>
                  <a:cubicBezTo>
                    <a:pt x="886888" y="659983"/>
                    <a:pt x="875054" y="688552"/>
                    <a:pt x="859861" y="715431"/>
                  </a:cubicBezTo>
                  <a:cubicBezTo>
                    <a:pt x="854895" y="724221"/>
                    <a:pt x="856438" y="735379"/>
                    <a:pt x="863622" y="742563"/>
                  </a:cubicBezTo>
                  <a:lnTo>
                    <a:pt x="946582" y="825523"/>
                  </a:lnTo>
                  <a:cubicBezTo>
                    <a:pt x="946963" y="825904"/>
                    <a:pt x="947047" y="826347"/>
                    <a:pt x="947047" y="826643"/>
                  </a:cubicBezTo>
                  <a:cubicBezTo>
                    <a:pt x="947047" y="826939"/>
                    <a:pt x="946963" y="827362"/>
                    <a:pt x="946582" y="827742"/>
                  </a:cubicBezTo>
                  <a:lnTo>
                    <a:pt x="827763" y="946498"/>
                  </a:lnTo>
                  <a:cubicBezTo>
                    <a:pt x="827150" y="947111"/>
                    <a:pt x="826157" y="947111"/>
                    <a:pt x="825544" y="946498"/>
                  </a:cubicBezTo>
                  <a:lnTo>
                    <a:pt x="742584" y="863517"/>
                  </a:lnTo>
                  <a:cubicBezTo>
                    <a:pt x="735400" y="856332"/>
                    <a:pt x="724243" y="854811"/>
                    <a:pt x="715431" y="859777"/>
                  </a:cubicBezTo>
                  <a:cubicBezTo>
                    <a:pt x="688700" y="874927"/>
                    <a:pt x="660131" y="886782"/>
                    <a:pt x="630548" y="895002"/>
                  </a:cubicBezTo>
                  <a:cubicBezTo>
                    <a:pt x="620828" y="897707"/>
                    <a:pt x="614023" y="906687"/>
                    <a:pt x="614023" y="916830"/>
                  </a:cubicBezTo>
                  <a:lnTo>
                    <a:pt x="614023" y="1034107"/>
                  </a:lnTo>
                  <a:cubicBezTo>
                    <a:pt x="614023" y="1034973"/>
                    <a:pt x="613326" y="1035671"/>
                    <a:pt x="612460" y="1035671"/>
                  </a:cubicBezTo>
                  <a:lnTo>
                    <a:pt x="444448" y="1035671"/>
                  </a:lnTo>
                  <a:cubicBezTo>
                    <a:pt x="443581" y="1035671"/>
                    <a:pt x="442884" y="1034973"/>
                    <a:pt x="442884" y="1034107"/>
                  </a:cubicBezTo>
                  <a:lnTo>
                    <a:pt x="442884" y="916830"/>
                  </a:lnTo>
                  <a:cubicBezTo>
                    <a:pt x="442884" y="906687"/>
                    <a:pt x="436101" y="897707"/>
                    <a:pt x="426359" y="895002"/>
                  </a:cubicBezTo>
                  <a:cubicBezTo>
                    <a:pt x="396776" y="886782"/>
                    <a:pt x="368228" y="874927"/>
                    <a:pt x="341476" y="859777"/>
                  </a:cubicBezTo>
                  <a:cubicBezTo>
                    <a:pt x="338032" y="857832"/>
                    <a:pt x="334207" y="856882"/>
                    <a:pt x="330404" y="856882"/>
                  </a:cubicBezTo>
                  <a:cubicBezTo>
                    <a:pt x="324529" y="856882"/>
                    <a:pt x="318697" y="859164"/>
                    <a:pt x="314323" y="863517"/>
                  </a:cubicBezTo>
                  <a:lnTo>
                    <a:pt x="231363" y="946498"/>
                  </a:lnTo>
                  <a:cubicBezTo>
                    <a:pt x="230750" y="947111"/>
                    <a:pt x="229757" y="947111"/>
                    <a:pt x="229144" y="946498"/>
                  </a:cubicBezTo>
                  <a:lnTo>
                    <a:pt x="110325" y="827742"/>
                  </a:lnTo>
                  <a:cubicBezTo>
                    <a:pt x="109944" y="827362"/>
                    <a:pt x="109860" y="826939"/>
                    <a:pt x="109860" y="826643"/>
                  </a:cubicBezTo>
                  <a:cubicBezTo>
                    <a:pt x="109860" y="826347"/>
                    <a:pt x="109944" y="825904"/>
                    <a:pt x="110325" y="825523"/>
                  </a:cubicBezTo>
                  <a:lnTo>
                    <a:pt x="193306" y="742563"/>
                  </a:lnTo>
                  <a:cubicBezTo>
                    <a:pt x="200469" y="735379"/>
                    <a:pt x="202012" y="724221"/>
                    <a:pt x="197046" y="715431"/>
                  </a:cubicBezTo>
                  <a:cubicBezTo>
                    <a:pt x="181895" y="688595"/>
                    <a:pt x="170062" y="660047"/>
                    <a:pt x="161842" y="630527"/>
                  </a:cubicBezTo>
                  <a:cubicBezTo>
                    <a:pt x="159137" y="620807"/>
                    <a:pt x="150157" y="614002"/>
                    <a:pt x="140014" y="614002"/>
                  </a:cubicBezTo>
                  <a:lnTo>
                    <a:pt x="22695" y="614002"/>
                  </a:lnTo>
                  <a:cubicBezTo>
                    <a:pt x="21849" y="614002"/>
                    <a:pt x="21131" y="613305"/>
                    <a:pt x="21131" y="612439"/>
                  </a:cubicBezTo>
                  <a:lnTo>
                    <a:pt x="21131" y="444405"/>
                  </a:lnTo>
                  <a:cubicBezTo>
                    <a:pt x="21131" y="443539"/>
                    <a:pt x="21849" y="442842"/>
                    <a:pt x="22695" y="442842"/>
                  </a:cubicBezTo>
                  <a:lnTo>
                    <a:pt x="139993" y="442842"/>
                  </a:lnTo>
                  <a:cubicBezTo>
                    <a:pt x="150157" y="442842"/>
                    <a:pt x="159137" y="436037"/>
                    <a:pt x="161821" y="426317"/>
                  </a:cubicBezTo>
                  <a:cubicBezTo>
                    <a:pt x="169999" y="396882"/>
                    <a:pt x="181853" y="368334"/>
                    <a:pt x="197046" y="341434"/>
                  </a:cubicBezTo>
                  <a:cubicBezTo>
                    <a:pt x="202012" y="332622"/>
                    <a:pt x="200469" y="321465"/>
                    <a:pt x="193306" y="314302"/>
                  </a:cubicBezTo>
                  <a:lnTo>
                    <a:pt x="110304" y="231342"/>
                  </a:lnTo>
                  <a:cubicBezTo>
                    <a:pt x="109923" y="230961"/>
                    <a:pt x="109839" y="230539"/>
                    <a:pt x="109839" y="230243"/>
                  </a:cubicBezTo>
                  <a:cubicBezTo>
                    <a:pt x="109839" y="229947"/>
                    <a:pt x="109923" y="229525"/>
                    <a:pt x="110304" y="229144"/>
                  </a:cubicBezTo>
                  <a:lnTo>
                    <a:pt x="229123" y="110325"/>
                  </a:lnTo>
                  <a:cubicBezTo>
                    <a:pt x="229736" y="109733"/>
                    <a:pt x="230729" y="109733"/>
                    <a:pt x="231342" y="110325"/>
                  </a:cubicBezTo>
                  <a:lnTo>
                    <a:pt x="314344" y="193306"/>
                  </a:lnTo>
                  <a:cubicBezTo>
                    <a:pt x="321529" y="200491"/>
                    <a:pt x="332686" y="202033"/>
                    <a:pt x="341476" y="197046"/>
                  </a:cubicBezTo>
                  <a:cubicBezTo>
                    <a:pt x="368313" y="181853"/>
                    <a:pt x="396882" y="169999"/>
                    <a:pt x="426359" y="161821"/>
                  </a:cubicBezTo>
                  <a:cubicBezTo>
                    <a:pt x="436080" y="159116"/>
                    <a:pt x="442884" y="150135"/>
                    <a:pt x="442884" y="139993"/>
                  </a:cubicBezTo>
                  <a:lnTo>
                    <a:pt x="442884" y="22695"/>
                  </a:lnTo>
                  <a:cubicBezTo>
                    <a:pt x="442884" y="21828"/>
                    <a:pt x="443581" y="21131"/>
                    <a:pt x="444448" y="21131"/>
                  </a:cubicBezTo>
                  <a:lnTo>
                    <a:pt x="612439" y="21131"/>
                  </a:lnTo>
                  <a:cubicBezTo>
                    <a:pt x="613305" y="21131"/>
                    <a:pt x="614002" y="21828"/>
                    <a:pt x="614002" y="22695"/>
                  </a:cubicBezTo>
                  <a:lnTo>
                    <a:pt x="614002" y="139993"/>
                  </a:lnTo>
                  <a:cubicBezTo>
                    <a:pt x="614002" y="150135"/>
                    <a:pt x="620807" y="159116"/>
                    <a:pt x="630527" y="161821"/>
                  </a:cubicBezTo>
                  <a:cubicBezTo>
                    <a:pt x="660004" y="169999"/>
                    <a:pt x="688552" y="181853"/>
                    <a:pt x="715410" y="197025"/>
                  </a:cubicBezTo>
                  <a:cubicBezTo>
                    <a:pt x="724221" y="202012"/>
                    <a:pt x="735357" y="200469"/>
                    <a:pt x="742542" y="193285"/>
                  </a:cubicBezTo>
                  <a:lnTo>
                    <a:pt x="825544" y="110325"/>
                  </a:lnTo>
                  <a:cubicBezTo>
                    <a:pt x="826157" y="109733"/>
                    <a:pt x="827150" y="109733"/>
                    <a:pt x="827763" y="110325"/>
                  </a:cubicBezTo>
                  <a:lnTo>
                    <a:pt x="946561" y="229102"/>
                  </a:lnTo>
                  <a:cubicBezTo>
                    <a:pt x="946942" y="229482"/>
                    <a:pt x="947026" y="229926"/>
                    <a:pt x="947026" y="230222"/>
                  </a:cubicBezTo>
                  <a:cubicBezTo>
                    <a:pt x="947026" y="230518"/>
                    <a:pt x="946942" y="230940"/>
                    <a:pt x="946561" y="231321"/>
                  </a:cubicBezTo>
                  <a:lnTo>
                    <a:pt x="863580" y="314302"/>
                  </a:lnTo>
                  <a:cubicBezTo>
                    <a:pt x="856417" y="321465"/>
                    <a:pt x="854874" y="332622"/>
                    <a:pt x="859840" y="341434"/>
                  </a:cubicBezTo>
                  <a:cubicBezTo>
                    <a:pt x="874991" y="368207"/>
                    <a:pt x="886824" y="396776"/>
                    <a:pt x="895044" y="426317"/>
                  </a:cubicBezTo>
                  <a:cubicBezTo>
                    <a:pt x="897749" y="436059"/>
                    <a:pt x="906730" y="442842"/>
                    <a:pt x="916872" y="442842"/>
                  </a:cubicBezTo>
                  <a:lnTo>
                    <a:pt x="1034192" y="442842"/>
                  </a:lnTo>
                  <a:cubicBezTo>
                    <a:pt x="1035037" y="442842"/>
                    <a:pt x="1035755" y="443539"/>
                    <a:pt x="1035755" y="444405"/>
                  </a:cubicBezTo>
                  <a:lnTo>
                    <a:pt x="1035755" y="612439"/>
                  </a:lnTo>
                  <a:close/>
                  <a:moveTo>
                    <a:pt x="528443" y="298475"/>
                  </a:moveTo>
                  <a:cubicBezTo>
                    <a:pt x="401657" y="298475"/>
                    <a:pt x="298517" y="401615"/>
                    <a:pt x="298517" y="528401"/>
                  </a:cubicBezTo>
                  <a:cubicBezTo>
                    <a:pt x="298517" y="655187"/>
                    <a:pt x="401657" y="758327"/>
                    <a:pt x="528443" y="758327"/>
                  </a:cubicBezTo>
                  <a:cubicBezTo>
                    <a:pt x="655229" y="758327"/>
                    <a:pt x="758369" y="655187"/>
                    <a:pt x="758369" y="528401"/>
                  </a:cubicBezTo>
                  <a:cubicBezTo>
                    <a:pt x="758369" y="401615"/>
                    <a:pt x="655229" y="298475"/>
                    <a:pt x="528443" y="298475"/>
                  </a:cubicBezTo>
                  <a:close/>
                  <a:moveTo>
                    <a:pt x="528443" y="737196"/>
                  </a:moveTo>
                  <a:cubicBezTo>
                    <a:pt x="413300" y="737196"/>
                    <a:pt x="319648" y="643543"/>
                    <a:pt x="319648" y="528401"/>
                  </a:cubicBezTo>
                  <a:cubicBezTo>
                    <a:pt x="319648" y="413258"/>
                    <a:pt x="413300" y="319606"/>
                    <a:pt x="528443" y="319606"/>
                  </a:cubicBezTo>
                  <a:cubicBezTo>
                    <a:pt x="643586" y="319606"/>
                    <a:pt x="737238" y="413258"/>
                    <a:pt x="737238" y="528401"/>
                  </a:cubicBezTo>
                  <a:cubicBezTo>
                    <a:pt x="737238" y="643543"/>
                    <a:pt x="643586" y="737196"/>
                    <a:pt x="528443" y="737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4" name="Google Shape;534;p18"/>
          <p:cNvGrpSpPr/>
          <p:nvPr/>
        </p:nvGrpSpPr>
        <p:grpSpPr>
          <a:xfrm>
            <a:off x="6371330" y="2447585"/>
            <a:ext cx="1849163" cy="1967044"/>
            <a:chOff x="0" y="-21"/>
            <a:chExt cx="4931100" cy="5245451"/>
          </a:xfrm>
        </p:grpSpPr>
        <p:sp>
          <p:nvSpPr>
            <p:cNvPr id="535" name="Google Shape;535;p18"/>
            <p:cNvSpPr txBox="1"/>
            <p:nvPr/>
          </p:nvSpPr>
          <p:spPr>
            <a:xfrm>
              <a:off x="0" y="3152030"/>
              <a:ext cx="4931100" cy="209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on what you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36" name="Google Shape;536;p18"/>
            <p:cNvSpPr txBox="1"/>
            <p:nvPr/>
          </p:nvSpPr>
          <p:spPr>
            <a:xfrm>
              <a:off x="0" y="2019613"/>
              <a:ext cx="4931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37" name="Google Shape;537;p18"/>
            <p:cNvSpPr/>
            <p:nvPr/>
          </p:nvSpPr>
          <p:spPr>
            <a:xfrm>
              <a:off x="1947779" y="10565"/>
              <a:ext cx="1035501" cy="1035501"/>
            </a:xfrm>
            <a:custGeom>
              <a:rect b="b" l="l" r="r" t="t"/>
              <a:pathLst>
                <a:path extrusionOk="0" h="1035501" w="1035501">
                  <a:moveTo>
                    <a:pt x="1035502" y="517751"/>
                  </a:moveTo>
                  <a:cubicBezTo>
                    <a:pt x="1035502" y="657934"/>
                    <a:pt x="979800" y="785100"/>
                    <a:pt x="889296" y="878330"/>
                  </a:cubicBezTo>
                  <a:cubicBezTo>
                    <a:pt x="795243" y="975236"/>
                    <a:pt x="663597" y="1035459"/>
                    <a:pt x="517878" y="1035502"/>
                  </a:cubicBezTo>
                  <a:lnTo>
                    <a:pt x="517751" y="1035502"/>
                  </a:lnTo>
                  <a:cubicBezTo>
                    <a:pt x="372011" y="1035502"/>
                    <a:pt x="240344" y="975299"/>
                    <a:pt x="146247" y="878393"/>
                  </a:cubicBezTo>
                  <a:cubicBezTo>
                    <a:pt x="55743" y="785163"/>
                    <a:pt x="0" y="657955"/>
                    <a:pt x="0" y="517751"/>
                  </a:cubicBezTo>
                  <a:cubicBezTo>
                    <a:pt x="0" y="514729"/>
                    <a:pt x="21" y="511707"/>
                    <a:pt x="85" y="508707"/>
                  </a:cubicBezTo>
                  <a:cubicBezTo>
                    <a:pt x="2409" y="372095"/>
                    <a:pt x="57688" y="248373"/>
                    <a:pt x="146226" y="157151"/>
                  </a:cubicBezTo>
                  <a:cubicBezTo>
                    <a:pt x="240280" y="60244"/>
                    <a:pt x="371947" y="21"/>
                    <a:pt x="517687" y="0"/>
                  </a:cubicBezTo>
                  <a:lnTo>
                    <a:pt x="517772" y="0"/>
                  </a:lnTo>
                  <a:cubicBezTo>
                    <a:pt x="517793" y="0"/>
                    <a:pt x="517793" y="0"/>
                    <a:pt x="517814" y="0"/>
                  </a:cubicBezTo>
                  <a:lnTo>
                    <a:pt x="517878" y="0"/>
                  </a:lnTo>
                  <a:cubicBezTo>
                    <a:pt x="663576" y="42"/>
                    <a:pt x="795221" y="60266"/>
                    <a:pt x="889275" y="157151"/>
                  </a:cubicBezTo>
                  <a:cubicBezTo>
                    <a:pt x="977814" y="248373"/>
                    <a:pt x="1033093" y="372095"/>
                    <a:pt x="1035417" y="508707"/>
                  </a:cubicBezTo>
                  <a:cubicBezTo>
                    <a:pt x="1035480" y="511707"/>
                    <a:pt x="1035502" y="514729"/>
                    <a:pt x="1035502" y="5177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8"/>
            <p:cNvSpPr/>
            <p:nvPr/>
          </p:nvSpPr>
          <p:spPr>
            <a:xfrm>
              <a:off x="1937214" y="-21"/>
              <a:ext cx="1056653" cy="1056653"/>
            </a:xfrm>
            <a:custGeom>
              <a:rect b="b" l="l" r="r" t="t"/>
              <a:pathLst>
                <a:path extrusionOk="0" h="1056653" w="1056653">
                  <a:moveTo>
                    <a:pt x="1056654" y="519293"/>
                  </a:moveTo>
                  <a:cubicBezTo>
                    <a:pt x="1056654" y="518765"/>
                    <a:pt x="1056569" y="518237"/>
                    <a:pt x="1056506" y="517730"/>
                  </a:cubicBezTo>
                  <a:cubicBezTo>
                    <a:pt x="1053886" y="383633"/>
                    <a:pt x="1000974" y="256762"/>
                    <a:pt x="907427" y="160384"/>
                  </a:cubicBezTo>
                  <a:cubicBezTo>
                    <a:pt x="858720" y="110219"/>
                    <a:pt x="801624" y="70768"/>
                    <a:pt x="737703" y="43149"/>
                  </a:cubicBezTo>
                  <a:cubicBezTo>
                    <a:pt x="733561" y="41353"/>
                    <a:pt x="729420" y="39621"/>
                    <a:pt x="725236" y="37951"/>
                  </a:cubicBezTo>
                  <a:cubicBezTo>
                    <a:pt x="662751" y="12805"/>
                    <a:pt x="596654" y="63"/>
                    <a:pt x="528443" y="21"/>
                  </a:cubicBezTo>
                  <a:cubicBezTo>
                    <a:pt x="528401" y="21"/>
                    <a:pt x="528380" y="0"/>
                    <a:pt x="528337" y="0"/>
                  </a:cubicBezTo>
                  <a:cubicBezTo>
                    <a:pt x="528316" y="0"/>
                    <a:pt x="528274" y="0"/>
                    <a:pt x="528253" y="0"/>
                  </a:cubicBezTo>
                  <a:cubicBezTo>
                    <a:pt x="528253" y="0"/>
                    <a:pt x="528253" y="0"/>
                    <a:pt x="528253" y="0"/>
                  </a:cubicBezTo>
                  <a:cubicBezTo>
                    <a:pt x="528253" y="0"/>
                    <a:pt x="528232" y="0"/>
                    <a:pt x="528232" y="0"/>
                  </a:cubicBezTo>
                  <a:cubicBezTo>
                    <a:pt x="526224" y="0"/>
                    <a:pt x="524238" y="63"/>
                    <a:pt x="522231" y="85"/>
                  </a:cubicBezTo>
                  <a:cubicBezTo>
                    <a:pt x="519716" y="106"/>
                    <a:pt x="517201" y="127"/>
                    <a:pt x="514687" y="190"/>
                  </a:cubicBezTo>
                  <a:cubicBezTo>
                    <a:pt x="513419" y="232"/>
                    <a:pt x="512151" y="296"/>
                    <a:pt x="510862" y="338"/>
                  </a:cubicBezTo>
                  <a:cubicBezTo>
                    <a:pt x="507608" y="444"/>
                    <a:pt x="504354" y="549"/>
                    <a:pt x="501121" y="697"/>
                  </a:cubicBezTo>
                  <a:cubicBezTo>
                    <a:pt x="500867" y="718"/>
                    <a:pt x="500614" y="740"/>
                    <a:pt x="500360" y="740"/>
                  </a:cubicBezTo>
                  <a:cubicBezTo>
                    <a:pt x="437559" y="3994"/>
                    <a:pt x="376659" y="18194"/>
                    <a:pt x="318993" y="43107"/>
                  </a:cubicBezTo>
                  <a:cubicBezTo>
                    <a:pt x="255051" y="70746"/>
                    <a:pt x="197934" y="110198"/>
                    <a:pt x="149206" y="160384"/>
                  </a:cubicBezTo>
                  <a:cubicBezTo>
                    <a:pt x="55342" y="257100"/>
                    <a:pt x="2367" y="384499"/>
                    <a:pt x="85" y="519082"/>
                  </a:cubicBezTo>
                  <a:cubicBezTo>
                    <a:pt x="21" y="522146"/>
                    <a:pt x="0" y="525252"/>
                    <a:pt x="0" y="528337"/>
                  </a:cubicBezTo>
                  <a:cubicBezTo>
                    <a:pt x="0" y="666513"/>
                    <a:pt x="52996" y="797208"/>
                    <a:pt x="149227" y="896333"/>
                  </a:cubicBezTo>
                  <a:cubicBezTo>
                    <a:pt x="197955" y="946519"/>
                    <a:pt x="255072" y="985949"/>
                    <a:pt x="318993" y="1013568"/>
                  </a:cubicBezTo>
                  <a:cubicBezTo>
                    <a:pt x="385175" y="1042158"/>
                    <a:pt x="455605" y="1056654"/>
                    <a:pt x="528422" y="1056654"/>
                  </a:cubicBezTo>
                  <a:cubicBezTo>
                    <a:pt x="528422" y="1056654"/>
                    <a:pt x="528422" y="1056654"/>
                    <a:pt x="528422" y="1056654"/>
                  </a:cubicBezTo>
                  <a:cubicBezTo>
                    <a:pt x="528422" y="1056654"/>
                    <a:pt x="528422" y="1056654"/>
                    <a:pt x="528422" y="1056654"/>
                  </a:cubicBezTo>
                  <a:cubicBezTo>
                    <a:pt x="528422" y="1056654"/>
                    <a:pt x="528422" y="1056654"/>
                    <a:pt x="528422" y="1056654"/>
                  </a:cubicBezTo>
                  <a:cubicBezTo>
                    <a:pt x="601112" y="1056633"/>
                    <a:pt x="671521" y="1042116"/>
                    <a:pt x="737682" y="1013525"/>
                  </a:cubicBezTo>
                  <a:cubicBezTo>
                    <a:pt x="801603" y="985907"/>
                    <a:pt x="858699" y="946456"/>
                    <a:pt x="907406" y="896270"/>
                  </a:cubicBezTo>
                  <a:cubicBezTo>
                    <a:pt x="1003615" y="797165"/>
                    <a:pt x="1056590" y="666492"/>
                    <a:pt x="1056590" y="528337"/>
                  </a:cubicBezTo>
                  <a:cubicBezTo>
                    <a:pt x="1056590" y="525654"/>
                    <a:pt x="1056569" y="522991"/>
                    <a:pt x="1056506" y="520350"/>
                  </a:cubicBezTo>
                  <a:cubicBezTo>
                    <a:pt x="1056590" y="519991"/>
                    <a:pt x="1056654" y="519653"/>
                    <a:pt x="1056654" y="519293"/>
                  </a:cubicBezTo>
                  <a:close/>
                  <a:moveTo>
                    <a:pt x="764138" y="776690"/>
                  </a:moveTo>
                  <a:cubicBezTo>
                    <a:pt x="784297" y="701210"/>
                    <a:pt x="794989" y="616137"/>
                    <a:pt x="795116" y="529880"/>
                  </a:cubicBezTo>
                  <a:lnTo>
                    <a:pt x="1035480" y="529880"/>
                  </a:lnTo>
                  <a:cubicBezTo>
                    <a:pt x="1035100" y="658356"/>
                    <a:pt x="987006" y="780007"/>
                    <a:pt x="899693" y="873765"/>
                  </a:cubicBezTo>
                  <a:cubicBezTo>
                    <a:pt x="859755" y="834271"/>
                    <a:pt x="814239" y="801688"/>
                    <a:pt x="764138" y="776690"/>
                  </a:cubicBezTo>
                  <a:close/>
                  <a:moveTo>
                    <a:pt x="434706" y="1026965"/>
                  </a:moveTo>
                  <a:cubicBezTo>
                    <a:pt x="432403" y="1026542"/>
                    <a:pt x="430121" y="1026119"/>
                    <a:pt x="427817" y="1025655"/>
                  </a:cubicBezTo>
                  <a:cubicBezTo>
                    <a:pt x="426000" y="1025295"/>
                    <a:pt x="424204" y="1024894"/>
                    <a:pt x="422408" y="1024513"/>
                  </a:cubicBezTo>
                  <a:cubicBezTo>
                    <a:pt x="420147" y="1024027"/>
                    <a:pt x="417865" y="1023563"/>
                    <a:pt x="415604" y="1023055"/>
                  </a:cubicBezTo>
                  <a:cubicBezTo>
                    <a:pt x="413808" y="1022654"/>
                    <a:pt x="412011" y="1022210"/>
                    <a:pt x="410215" y="1021788"/>
                  </a:cubicBezTo>
                  <a:cubicBezTo>
                    <a:pt x="407954" y="1021259"/>
                    <a:pt x="405714" y="1020731"/>
                    <a:pt x="403453" y="1020160"/>
                  </a:cubicBezTo>
                  <a:cubicBezTo>
                    <a:pt x="401678" y="1019717"/>
                    <a:pt x="399903" y="1019231"/>
                    <a:pt x="398128" y="1018766"/>
                  </a:cubicBezTo>
                  <a:cubicBezTo>
                    <a:pt x="395889" y="1018174"/>
                    <a:pt x="393649" y="1017583"/>
                    <a:pt x="391409" y="1016970"/>
                  </a:cubicBezTo>
                  <a:cubicBezTo>
                    <a:pt x="389634" y="1016484"/>
                    <a:pt x="387880" y="1015955"/>
                    <a:pt x="386105" y="1015448"/>
                  </a:cubicBezTo>
                  <a:cubicBezTo>
                    <a:pt x="383886" y="1014814"/>
                    <a:pt x="381667" y="1014159"/>
                    <a:pt x="379449" y="1013483"/>
                  </a:cubicBezTo>
                  <a:cubicBezTo>
                    <a:pt x="377695" y="1012955"/>
                    <a:pt x="375941" y="1012384"/>
                    <a:pt x="374187" y="1011835"/>
                  </a:cubicBezTo>
                  <a:cubicBezTo>
                    <a:pt x="371989" y="1011138"/>
                    <a:pt x="369792" y="1010440"/>
                    <a:pt x="367594" y="1009701"/>
                  </a:cubicBezTo>
                  <a:cubicBezTo>
                    <a:pt x="365861" y="1009130"/>
                    <a:pt x="364129" y="1008517"/>
                    <a:pt x="362396" y="1007926"/>
                  </a:cubicBezTo>
                  <a:cubicBezTo>
                    <a:pt x="360219" y="1007165"/>
                    <a:pt x="358022" y="1006425"/>
                    <a:pt x="355867" y="1005644"/>
                  </a:cubicBezTo>
                  <a:cubicBezTo>
                    <a:pt x="354134" y="1005031"/>
                    <a:pt x="352422" y="1004376"/>
                    <a:pt x="350711" y="1003742"/>
                  </a:cubicBezTo>
                  <a:cubicBezTo>
                    <a:pt x="348555" y="1002939"/>
                    <a:pt x="346400" y="1002115"/>
                    <a:pt x="344244" y="1001291"/>
                  </a:cubicBezTo>
                  <a:cubicBezTo>
                    <a:pt x="342533" y="1000636"/>
                    <a:pt x="340842" y="999938"/>
                    <a:pt x="339131" y="999262"/>
                  </a:cubicBezTo>
                  <a:cubicBezTo>
                    <a:pt x="336997" y="998396"/>
                    <a:pt x="334862" y="997529"/>
                    <a:pt x="332728" y="996642"/>
                  </a:cubicBezTo>
                  <a:cubicBezTo>
                    <a:pt x="331038" y="995944"/>
                    <a:pt x="329347" y="995226"/>
                    <a:pt x="327678" y="994486"/>
                  </a:cubicBezTo>
                  <a:cubicBezTo>
                    <a:pt x="325565" y="993578"/>
                    <a:pt x="323452" y="992648"/>
                    <a:pt x="321339" y="991718"/>
                  </a:cubicBezTo>
                  <a:cubicBezTo>
                    <a:pt x="319669" y="990979"/>
                    <a:pt x="318000" y="990218"/>
                    <a:pt x="316330" y="989436"/>
                  </a:cubicBezTo>
                  <a:cubicBezTo>
                    <a:pt x="314239" y="988464"/>
                    <a:pt x="312147" y="987492"/>
                    <a:pt x="310055" y="986499"/>
                  </a:cubicBezTo>
                  <a:cubicBezTo>
                    <a:pt x="308406" y="985717"/>
                    <a:pt x="306758" y="984914"/>
                    <a:pt x="305110" y="984111"/>
                  </a:cubicBezTo>
                  <a:cubicBezTo>
                    <a:pt x="303039" y="983097"/>
                    <a:pt x="300968" y="982061"/>
                    <a:pt x="298919" y="981026"/>
                  </a:cubicBezTo>
                  <a:cubicBezTo>
                    <a:pt x="297291" y="980202"/>
                    <a:pt x="295643" y="979357"/>
                    <a:pt x="294016" y="978511"/>
                  </a:cubicBezTo>
                  <a:cubicBezTo>
                    <a:pt x="291966" y="977434"/>
                    <a:pt x="289938" y="976356"/>
                    <a:pt x="287909" y="975257"/>
                  </a:cubicBezTo>
                  <a:cubicBezTo>
                    <a:pt x="286282" y="974391"/>
                    <a:pt x="284676" y="973503"/>
                    <a:pt x="283070" y="972616"/>
                  </a:cubicBezTo>
                  <a:cubicBezTo>
                    <a:pt x="281063" y="971496"/>
                    <a:pt x="279055" y="970376"/>
                    <a:pt x="277048" y="969214"/>
                  </a:cubicBezTo>
                  <a:cubicBezTo>
                    <a:pt x="275442" y="968305"/>
                    <a:pt x="273836" y="967375"/>
                    <a:pt x="272251" y="966446"/>
                  </a:cubicBezTo>
                  <a:cubicBezTo>
                    <a:pt x="270265" y="965283"/>
                    <a:pt x="268300" y="964100"/>
                    <a:pt x="266335" y="962917"/>
                  </a:cubicBezTo>
                  <a:cubicBezTo>
                    <a:pt x="264750" y="961945"/>
                    <a:pt x="263165" y="960994"/>
                    <a:pt x="261580" y="960001"/>
                  </a:cubicBezTo>
                  <a:cubicBezTo>
                    <a:pt x="259636" y="958796"/>
                    <a:pt x="257692" y="957550"/>
                    <a:pt x="255748" y="956324"/>
                  </a:cubicBezTo>
                  <a:cubicBezTo>
                    <a:pt x="254184" y="955310"/>
                    <a:pt x="252621" y="954316"/>
                    <a:pt x="251057" y="953281"/>
                  </a:cubicBezTo>
                  <a:cubicBezTo>
                    <a:pt x="249134" y="952013"/>
                    <a:pt x="247232" y="950745"/>
                    <a:pt x="245330" y="949456"/>
                  </a:cubicBezTo>
                  <a:cubicBezTo>
                    <a:pt x="243767" y="948400"/>
                    <a:pt x="242224" y="947364"/>
                    <a:pt x="240682" y="946287"/>
                  </a:cubicBezTo>
                  <a:cubicBezTo>
                    <a:pt x="238801" y="944977"/>
                    <a:pt x="236941" y="943666"/>
                    <a:pt x="235061" y="942335"/>
                  </a:cubicBezTo>
                  <a:cubicBezTo>
                    <a:pt x="233518" y="941236"/>
                    <a:pt x="231976" y="940138"/>
                    <a:pt x="230454" y="939018"/>
                  </a:cubicBezTo>
                  <a:cubicBezTo>
                    <a:pt x="228616" y="937665"/>
                    <a:pt x="226777" y="936313"/>
                    <a:pt x="224939" y="934939"/>
                  </a:cubicBezTo>
                  <a:cubicBezTo>
                    <a:pt x="223418" y="933798"/>
                    <a:pt x="221896" y="932657"/>
                    <a:pt x="220375" y="931495"/>
                  </a:cubicBezTo>
                  <a:cubicBezTo>
                    <a:pt x="218558" y="930100"/>
                    <a:pt x="216783" y="928685"/>
                    <a:pt x="214986" y="927290"/>
                  </a:cubicBezTo>
                  <a:cubicBezTo>
                    <a:pt x="213486" y="926107"/>
                    <a:pt x="211965" y="924923"/>
                    <a:pt x="210486" y="923698"/>
                  </a:cubicBezTo>
                  <a:cubicBezTo>
                    <a:pt x="208710" y="922261"/>
                    <a:pt x="206978" y="920824"/>
                    <a:pt x="205224" y="919366"/>
                  </a:cubicBezTo>
                  <a:cubicBezTo>
                    <a:pt x="203724" y="918119"/>
                    <a:pt x="202244" y="916894"/>
                    <a:pt x="200765" y="915647"/>
                  </a:cubicBezTo>
                  <a:cubicBezTo>
                    <a:pt x="199033" y="914189"/>
                    <a:pt x="197342" y="912688"/>
                    <a:pt x="195630" y="911209"/>
                  </a:cubicBezTo>
                  <a:cubicBezTo>
                    <a:pt x="194151" y="909920"/>
                    <a:pt x="192672" y="908631"/>
                    <a:pt x="191214" y="907342"/>
                  </a:cubicBezTo>
                  <a:cubicBezTo>
                    <a:pt x="189545" y="905842"/>
                    <a:pt x="187875" y="904321"/>
                    <a:pt x="186206" y="902799"/>
                  </a:cubicBezTo>
                  <a:cubicBezTo>
                    <a:pt x="184748" y="901468"/>
                    <a:pt x="183269" y="900116"/>
                    <a:pt x="181832" y="898763"/>
                  </a:cubicBezTo>
                  <a:cubicBezTo>
                    <a:pt x="180205" y="897221"/>
                    <a:pt x="178578" y="895678"/>
                    <a:pt x="176972" y="894114"/>
                  </a:cubicBezTo>
                  <a:cubicBezTo>
                    <a:pt x="175514" y="892720"/>
                    <a:pt x="174077" y="891325"/>
                    <a:pt x="172640" y="889930"/>
                  </a:cubicBezTo>
                  <a:cubicBezTo>
                    <a:pt x="172323" y="889635"/>
                    <a:pt x="172027" y="889318"/>
                    <a:pt x="171731" y="889022"/>
                  </a:cubicBezTo>
                  <a:cubicBezTo>
                    <a:pt x="209154" y="851979"/>
                    <a:pt x="251712" y="821234"/>
                    <a:pt x="298496" y="797398"/>
                  </a:cubicBezTo>
                  <a:cubicBezTo>
                    <a:pt x="320662" y="872054"/>
                    <a:pt x="351873" y="935024"/>
                    <a:pt x="389148" y="979991"/>
                  </a:cubicBezTo>
                  <a:cubicBezTo>
                    <a:pt x="405567" y="999790"/>
                    <a:pt x="423000" y="1015892"/>
                    <a:pt x="441130" y="1028148"/>
                  </a:cubicBezTo>
                  <a:cubicBezTo>
                    <a:pt x="440813" y="1028085"/>
                    <a:pt x="440475" y="1028042"/>
                    <a:pt x="440158" y="1028000"/>
                  </a:cubicBezTo>
                  <a:cubicBezTo>
                    <a:pt x="438320" y="1027641"/>
                    <a:pt x="436502" y="1027303"/>
                    <a:pt x="434706" y="1026965"/>
                  </a:cubicBezTo>
                  <a:close/>
                  <a:moveTo>
                    <a:pt x="156982" y="873808"/>
                  </a:moveTo>
                  <a:cubicBezTo>
                    <a:pt x="69648" y="780007"/>
                    <a:pt x="21532" y="658356"/>
                    <a:pt x="21152" y="529859"/>
                  </a:cubicBezTo>
                  <a:lnTo>
                    <a:pt x="261665" y="529859"/>
                  </a:lnTo>
                  <a:cubicBezTo>
                    <a:pt x="261791" y="616115"/>
                    <a:pt x="272484" y="701168"/>
                    <a:pt x="292643" y="776626"/>
                  </a:cubicBezTo>
                  <a:cubicBezTo>
                    <a:pt x="242478" y="801666"/>
                    <a:pt x="196919" y="834293"/>
                    <a:pt x="156982" y="873808"/>
                  </a:cubicBezTo>
                  <a:close/>
                  <a:moveTo>
                    <a:pt x="156961" y="182931"/>
                  </a:moveTo>
                  <a:cubicBezTo>
                    <a:pt x="196919" y="222446"/>
                    <a:pt x="242478" y="255051"/>
                    <a:pt x="292622" y="280070"/>
                  </a:cubicBezTo>
                  <a:cubicBezTo>
                    <a:pt x="273900" y="350246"/>
                    <a:pt x="263313" y="428874"/>
                    <a:pt x="261855" y="508749"/>
                  </a:cubicBezTo>
                  <a:lnTo>
                    <a:pt x="21532" y="508749"/>
                  </a:lnTo>
                  <a:cubicBezTo>
                    <a:pt x="26139" y="387077"/>
                    <a:pt x="73916" y="272146"/>
                    <a:pt x="156961" y="182931"/>
                  </a:cubicBezTo>
                  <a:close/>
                  <a:moveTo>
                    <a:pt x="181304" y="158461"/>
                  </a:moveTo>
                  <a:cubicBezTo>
                    <a:pt x="182593" y="157235"/>
                    <a:pt x="183903" y="156052"/>
                    <a:pt x="185213" y="154848"/>
                  </a:cubicBezTo>
                  <a:cubicBezTo>
                    <a:pt x="186903" y="153305"/>
                    <a:pt x="188594" y="151741"/>
                    <a:pt x="190284" y="150220"/>
                  </a:cubicBezTo>
                  <a:cubicBezTo>
                    <a:pt x="191616" y="149016"/>
                    <a:pt x="192989" y="147832"/>
                    <a:pt x="194341" y="146649"/>
                  </a:cubicBezTo>
                  <a:cubicBezTo>
                    <a:pt x="196032" y="145149"/>
                    <a:pt x="197744" y="143669"/>
                    <a:pt x="199455" y="142190"/>
                  </a:cubicBezTo>
                  <a:cubicBezTo>
                    <a:pt x="200829" y="141007"/>
                    <a:pt x="202223" y="139866"/>
                    <a:pt x="203618" y="138704"/>
                  </a:cubicBezTo>
                  <a:cubicBezTo>
                    <a:pt x="205351" y="137267"/>
                    <a:pt x="207083" y="135830"/>
                    <a:pt x="208816" y="134414"/>
                  </a:cubicBezTo>
                  <a:cubicBezTo>
                    <a:pt x="210211" y="133273"/>
                    <a:pt x="211627" y="132153"/>
                    <a:pt x="213042" y="131012"/>
                  </a:cubicBezTo>
                  <a:cubicBezTo>
                    <a:pt x="214796" y="129617"/>
                    <a:pt x="216571" y="128223"/>
                    <a:pt x="218346" y="126849"/>
                  </a:cubicBezTo>
                  <a:cubicBezTo>
                    <a:pt x="219762" y="125750"/>
                    <a:pt x="221199" y="124652"/>
                    <a:pt x="222636" y="123574"/>
                  </a:cubicBezTo>
                  <a:cubicBezTo>
                    <a:pt x="224432" y="122221"/>
                    <a:pt x="226228" y="120869"/>
                    <a:pt x="228045" y="119538"/>
                  </a:cubicBezTo>
                  <a:cubicBezTo>
                    <a:pt x="229482" y="118481"/>
                    <a:pt x="230940" y="117425"/>
                    <a:pt x="232398" y="116368"/>
                  </a:cubicBezTo>
                  <a:cubicBezTo>
                    <a:pt x="234237" y="115037"/>
                    <a:pt x="236075" y="113748"/>
                    <a:pt x="237935" y="112438"/>
                  </a:cubicBezTo>
                  <a:cubicBezTo>
                    <a:pt x="239393" y="111424"/>
                    <a:pt x="240851" y="110409"/>
                    <a:pt x="242309" y="109395"/>
                  </a:cubicBezTo>
                  <a:cubicBezTo>
                    <a:pt x="244189" y="108106"/>
                    <a:pt x="246091" y="106838"/>
                    <a:pt x="247972" y="105570"/>
                  </a:cubicBezTo>
                  <a:cubicBezTo>
                    <a:pt x="249430" y="104598"/>
                    <a:pt x="250909" y="103626"/>
                    <a:pt x="252388" y="102675"/>
                  </a:cubicBezTo>
                  <a:cubicBezTo>
                    <a:pt x="254332" y="101429"/>
                    <a:pt x="256276" y="100182"/>
                    <a:pt x="258220" y="98956"/>
                  </a:cubicBezTo>
                  <a:cubicBezTo>
                    <a:pt x="259678" y="98027"/>
                    <a:pt x="261136" y="97118"/>
                    <a:pt x="262616" y="96209"/>
                  </a:cubicBezTo>
                  <a:cubicBezTo>
                    <a:pt x="264623" y="94984"/>
                    <a:pt x="266652" y="93758"/>
                    <a:pt x="268659" y="92554"/>
                  </a:cubicBezTo>
                  <a:cubicBezTo>
                    <a:pt x="270096" y="91687"/>
                    <a:pt x="271533" y="90821"/>
                    <a:pt x="272991" y="89976"/>
                  </a:cubicBezTo>
                  <a:cubicBezTo>
                    <a:pt x="275083" y="88750"/>
                    <a:pt x="277196" y="87567"/>
                    <a:pt x="279309" y="86362"/>
                  </a:cubicBezTo>
                  <a:cubicBezTo>
                    <a:pt x="280725" y="85559"/>
                    <a:pt x="282119" y="84756"/>
                    <a:pt x="283535" y="83996"/>
                  </a:cubicBezTo>
                  <a:cubicBezTo>
                    <a:pt x="285754" y="82770"/>
                    <a:pt x="287994" y="81587"/>
                    <a:pt x="290234" y="80382"/>
                  </a:cubicBezTo>
                  <a:cubicBezTo>
                    <a:pt x="291565" y="79685"/>
                    <a:pt x="292896" y="78945"/>
                    <a:pt x="294228" y="78248"/>
                  </a:cubicBezTo>
                  <a:cubicBezTo>
                    <a:pt x="296658" y="76980"/>
                    <a:pt x="299088" y="75776"/>
                    <a:pt x="301539" y="74550"/>
                  </a:cubicBezTo>
                  <a:cubicBezTo>
                    <a:pt x="302722" y="73958"/>
                    <a:pt x="303884" y="73346"/>
                    <a:pt x="305089" y="72775"/>
                  </a:cubicBezTo>
                  <a:cubicBezTo>
                    <a:pt x="307941" y="71380"/>
                    <a:pt x="310836" y="70007"/>
                    <a:pt x="313710" y="68676"/>
                  </a:cubicBezTo>
                  <a:cubicBezTo>
                    <a:pt x="314492" y="68316"/>
                    <a:pt x="315274" y="67915"/>
                    <a:pt x="316077" y="67556"/>
                  </a:cubicBezTo>
                  <a:cubicBezTo>
                    <a:pt x="319796" y="65844"/>
                    <a:pt x="323536" y="64175"/>
                    <a:pt x="327319" y="62527"/>
                  </a:cubicBezTo>
                  <a:cubicBezTo>
                    <a:pt x="363960" y="46699"/>
                    <a:pt x="401953" y="35394"/>
                    <a:pt x="440961" y="28632"/>
                  </a:cubicBezTo>
                  <a:cubicBezTo>
                    <a:pt x="422852" y="40888"/>
                    <a:pt x="405440" y="56969"/>
                    <a:pt x="389063" y="76748"/>
                  </a:cubicBezTo>
                  <a:cubicBezTo>
                    <a:pt x="351809" y="121735"/>
                    <a:pt x="320599" y="184663"/>
                    <a:pt x="298433" y="259319"/>
                  </a:cubicBezTo>
                  <a:cubicBezTo>
                    <a:pt x="251649" y="235526"/>
                    <a:pt x="209091" y="204780"/>
                    <a:pt x="171647" y="167738"/>
                  </a:cubicBezTo>
                  <a:cubicBezTo>
                    <a:pt x="171921" y="167463"/>
                    <a:pt x="172196" y="167188"/>
                    <a:pt x="172471" y="166913"/>
                  </a:cubicBezTo>
                  <a:cubicBezTo>
                    <a:pt x="173718" y="165688"/>
                    <a:pt x="174964" y="164505"/>
                    <a:pt x="176211" y="163300"/>
                  </a:cubicBezTo>
                  <a:cubicBezTo>
                    <a:pt x="177923" y="161694"/>
                    <a:pt x="179613" y="160067"/>
                    <a:pt x="181304" y="158461"/>
                  </a:cubicBezTo>
                  <a:close/>
                  <a:moveTo>
                    <a:pt x="538903" y="721369"/>
                  </a:moveTo>
                  <a:lnTo>
                    <a:pt x="538903" y="529859"/>
                  </a:lnTo>
                  <a:lnTo>
                    <a:pt x="773985" y="529859"/>
                  </a:lnTo>
                  <a:cubicBezTo>
                    <a:pt x="773858" y="612882"/>
                    <a:pt x="763779" y="694680"/>
                    <a:pt x="744740" y="767477"/>
                  </a:cubicBezTo>
                  <a:cubicBezTo>
                    <a:pt x="679804" y="738231"/>
                    <a:pt x="610664" y="722763"/>
                    <a:pt x="538903" y="721369"/>
                  </a:cubicBezTo>
                  <a:close/>
                  <a:moveTo>
                    <a:pt x="517772" y="314196"/>
                  </a:moveTo>
                  <a:cubicBezTo>
                    <a:pt x="447955" y="312802"/>
                    <a:pt x="380759" y="297482"/>
                    <a:pt x="317725" y="268638"/>
                  </a:cubicBezTo>
                  <a:cubicBezTo>
                    <a:pt x="360452" y="122158"/>
                    <a:pt x="435932" y="29224"/>
                    <a:pt x="517772" y="21680"/>
                  </a:cubicBezTo>
                  <a:lnTo>
                    <a:pt x="517772" y="314196"/>
                  </a:lnTo>
                  <a:close/>
                  <a:moveTo>
                    <a:pt x="312041" y="289262"/>
                  </a:moveTo>
                  <a:cubicBezTo>
                    <a:pt x="376934" y="318486"/>
                    <a:pt x="446032" y="333933"/>
                    <a:pt x="517772" y="335306"/>
                  </a:cubicBezTo>
                  <a:lnTo>
                    <a:pt x="517772" y="508728"/>
                  </a:lnTo>
                  <a:lnTo>
                    <a:pt x="282986" y="508728"/>
                  </a:lnTo>
                  <a:cubicBezTo>
                    <a:pt x="284423" y="432128"/>
                    <a:pt x="294397" y="356754"/>
                    <a:pt x="312041" y="289262"/>
                  </a:cubicBezTo>
                  <a:close/>
                  <a:moveTo>
                    <a:pt x="517772" y="529859"/>
                  </a:moveTo>
                  <a:lnTo>
                    <a:pt x="517772" y="721369"/>
                  </a:lnTo>
                  <a:cubicBezTo>
                    <a:pt x="446075" y="722742"/>
                    <a:pt x="376976" y="738210"/>
                    <a:pt x="312041" y="767434"/>
                  </a:cubicBezTo>
                  <a:cubicBezTo>
                    <a:pt x="293002" y="694680"/>
                    <a:pt x="282901" y="612882"/>
                    <a:pt x="282796" y="529859"/>
                  </a:cubicBezTo>
                  <a:lnTo>
                    <a:pt x="517772" y="529859"/>
                  </a:lnTo>
                  <a:close/>
                  <a:moveTo>
                    <a:pt x="517772" y="742500"/>
                  </a:moveTo>
                  <a:lnTo>
                    <a:pt x="517772" y="1035037"/>
                  </a:lnTo>
                  <a:cubicBezTo>
                    <a:pt x="436016" y="1027599"/>
                    <a:pt x="360473" y="934643"/>
                    <a:pt x="317725" y="788079"/>
                  </a:cubicBezTo>
                  <a:cubicBezTo>
                    <a:pt x="380801" y="759214"/>
                    <a:pt x="447997" y="743915"/>
                    <a:pt x="517772" y="742500"/>
                  </a:cubicBezTo>
                  <a:close/>
                  <a:moveTo>
                    <a:pt x="538903" y="508728"/>
                  </a:moveTo>
                  <a:lnTo>
                    <a:pt x="538903" y="335306"/>
                  </a:lnTo>
                  <a:cubicBezTo>
                    <a:pt x="610664" y="333911"/>
                    <a:pt x="679804" y="318444"/>
                    <a:pt x="744718" y="289198"/>
                  </a:cubicBezTo>
                  <a:cubicBezTo>
                    <a:pt x="762363" y="356669"/>
                    <a:pt x="772358" y="432086"/>
                    <a:pt x="773795" y="508728"/>
                  </a:cubicBezTo>
                  <a:lnTo>
                    <a:pt x="538903" y="508728"/>
                  </a:lnTo>
                  <a:close/>
                  <a:moveTo>
                    <a:pt x="538903" y="314196"/>
                  </a:moveTo>
                  <a:lnTo>
                    <a:pt x="538903" y="21659"/>
                  </a:lnTo>
                  <a:cubicBezTo>
                    <a:pt x="620680" y="29034"/>
                    <a:pt x="696244" y="121989"/>
                    <a:pt x="739034" y="268575"/>
                  </a:cubicBezTo>
                  <a:cubicBezTo>
                    <a:pt x="675979" y="297461"/>
                    <a:pt x="608762" y="312780"/>
                    <a:pt x="538903" y="314196"/>
                  </a:cubicBezTo>
                  <a:close/>
                  <a:moveTo>
                    <a:pt x="538903" y="742500"/>
                  </a:moveTo>
                  <a:cubicBezTo>
                    <a:pt x="608741" y="743894"/>
                    <a:pt x="675979" y="759235"/>
                    <a:pt x="739055" y="788100"/>
                  </a:cubicBezTo>
                  <a:cubicBezTo>
                    <a:pt x="696286" y="934643"/>
                    <a:pt x="620764" y="1027577"/>
                    <a:pt x="538903" y="1035016"/>
                  </a:cubicBezTo>
                  <a:lnTo>
                    <a:pt x="538903" y="742500"/>
                  </a:lnTo>
                  <a:close/>
                  <a:moveTo>
                    <a:pt x="794926" y="508728"/>
                  </a:moveTo>
                  <a:cubicBezTo>
                    <a:pt x="793468" y="428811"/>
                    <a:pt x="782860" y="350161"/>
                    <a:pt x="764138" y="279985"/>
                  </a:cubicBezTo>
                  <a:cubicBezTo>
                    <a:pt x="814239" y="254987"/>
                    <a:pt x="859755" y="222403"/>
                    <a:pt x="899672" y="182910"/>
                  </a:cubicBezTo>
                  <a:cubicBezTo>
                    <a:pt x="982716" y="272125"/>
                    <a:pt x="1030472" y="387035"/>
                    <a:pt x="1035121" y="508728"/>
                  </a:cubicBezTo>
                  <a:lnTo>
                    <a:pt x="794926" y="508728"/>
                  </a:lnTo>
                  <a:close/>
                  <a:moveTo>
                    <a:pt x="729314" y="62548"/>
                  </a:moveTo>
                  <a:cubicBezTo>
                    <a:pt x="733054" y="64154"/>
                    <a:pt x="736773" y="65823"/>
                    <a:pt x="740450" y="67535"/>
                  </a:cubicBezTo>
                  <a:cubicBezTo>
                    <a:pt x="741676" y="68105"/>
                    <a:pt x="742901" y="68697"/>
                    <a:pt x="744127" y="69288"/>
                  </a:cubicBezTo>
                  <a:cubicBezTo>
                    <a:pt x="746578" y="70429"/>
                    <a:pt x="749008" y="71592"/>
                    <a:pt x="751438" y="72775"/>
                  </a:cubicBezTo>
                  <a:cubicBezTo>
                    <a:pt x="752917" y="73493"/>
                    <a:pt x="754354" y="74254"/>
                    <a:pt x="755812" y="74973"/>
                  </a:cubicBezTo>
                  <a:cubicBezTo>
                    <a:pt x="757968" y="76050"/>
                    <a:pt x="760123" y="77128"/>
                    <a:pt x="762278" y="78248"/>
                  </a:cubicBezTo>
                  <a:cubicBezTo>
                    <a:pt x="763821" y="79051"/>
                    <a:pt x="765363" y="79896"/>
                    <a:pt x="766906" y="80699"/>
                  </a:cubicBezTo>
                  <a:cubicBezTo>
                    <a:pt x="768935" y="81777"/>
                    <a:pt x="770963" y="82854"/>
                    <a:pt x="772971" y="83953"/>
                  </a:cubicBezTo>
                  <a:cubicBezTo>
                    <a:pt x="774555" y="84820"/>
                    <a:pt x="776119" y="85707"/>
                    <a:pt x="777683" y="86595"/>
                  </a:cubicBezTo>
                  <a:cubicBezTo>
                    <a:pt x="779627" y="87693"/>
                    <a:pt x="781592" y="88792"/>
                    <a:pt x="783515" y="89933"/>
                  </a:cubicBezTo>
                  <a:cubicBezTo>
                    <a:pt x="785100" y="90863"/>
                    <a:pt x="786663" y="91793"/>
                    <a:pt x="788227" y="92744"/>
                  </a:cubicBezTo>
                  <a:cubicBezTo>
                    <a:pt x="790129" y="93864"/>
                    <a:pt x="792010" y="95005"/>
                    <a:pt x="793890" y="96167"/>
                  </a:cubicBezTo>
                  <a:cubicBezTo>
                    <a:pt x="795475" y="97139"/>
                    <a:pt x="797039" y="98132"/>
                    <a:pt x="798602" y="99125"/>
                  </a:cubicBezTo>
                  <a:cubicBezTo>
                    <a:pt x="800441" y="100288"/>
                    <a:pt x="802279" y="101450"/>
                    <a:pt x="804118" y="102633"/>
                  </a:cubicBezTo>
                  <a:cubicBezTo>
                    <a:pt x="805681" y="103647"/>
                    <a:pt x="807245" y="104683"/>
                    <a:pt x="808809" y="105718"/>
                  </a:cubicBezTo>
                  <a:cubicBezTo>
                    <a:pt x="810605" y="106923"/>
                    <a:pt x="812401" y="108127"/>
                    <a:pt x="814197" y="109332"/>
                  </a:cubicBezTo>
                  <a:cubicBezTo>
                    <a:pt x="815740" y="110388"/>
                    <a:pt x="817282" y="111466"/>
                    <a:pt x="818825" y="112543"/>
                  </a:cubicBezTo>
                  <a:cubicBezTo>
                    <a:pt x="820600" y="113790"/>
                    <a:pt x="822354" y="115037"/>
                    <a:pt x="824107" y="116284"/>
                  </a:cubicBezTo>
                  <a:cubicBezTo>
                    <a:pt x="825629" y="117382"/>
                    <a:pt x="827150" y="118481"/>
                    <a:pt x="828672" y="119601"/>
                  </a:cubicBezTo>
                  <a:cubicBezTo>
                    <a:pt x="830405" y="120890"/>
                    <a:pt x="832137" y="122179"/>
                    <a:pt x="833870" y="123489"/>
                  </a:cubicBezTo>
                  <a:cubicBezTo>
                    <a:pt x="835370" y="124630"/>
                    <a:pt x="836871" y="125771"/>
                    <a:pt x="838350" y="126913"/>
                  </a:cubicBezTo>
                  <a:cubicBezTo>
                    <a:pt x="840061" y="128244"/>
                    <a:pt x="841773" y="129575"/>
                    <a:pt x="843463" y="130927"/>
                  </a:cubicBezTo>
                  <a:cubicBezTo>
                    <a:pt x="844921" y="132090"/>
                    <a:pt x="846401" y="133252"/>
                    <a:pt x="847838" y="134435"/>
                  </a:cubicBezTo>
                  <a:cubicBezTo>
                    <a:pt x="849528" y="135809"/>
                    <a:pt x="851218" y="137224"/>
                    <a:pt x="852909" y="138619"/>
                  </a:cubicBezTo>
                  <a:cubicBezTo>
                    <a:pt x="854325" y="139802"/>
                    <a:pt x="855762" y="141007"/>
                    <a:pt x="857177" y="142211"/>
                  </a:cubicBezTo>
                  <a:cubicBezTo>
                    <a:pt x="858868" y="143648"/>
                    <a:pt x="860537" y="145106"/>
                    <a:pt x="862207" y="146585"/>
                  </a:cubicBezTo>
                  <a:cubicBezTo>
                    <a:pt x="863580" y="147790"/>
                    <a:pt x="864975" y="148994"/>
                    <a:pt x="866348" y="150220"/>
                  </a:cubicBezTo>
                  <a:cubicBezTo>
                    <a:pt x="868039" y="151720"/>
                    <a:pt x="869687" y="153263"/>
                    <a:pt x="871356" y="154784"/>
                  </a:cubicBezTo>
                  <a:cubicBezTo>
                    <a:pt x="872688" y="156010"/>
                    <a:pt x="874019" y="157214"/>
                    <a:pt x="875329" y="158440"/>
                  </a:cubicBezTo>
                  <a:cubicBezTo>
                    <a:pt x="877019" y="160046"/>
                    <a:pt x="878710" y="161673"/>
                    <a:pt x="880379" y="163279"/>
                  </a:cubicBezTo>
                  <a:cubicBezTo>
                    <a:pt x="881626" y="164483"/>
                    <a:pt x="882894" y="165688"/>
                    <a:pt x="884119" y="166892"/>
                  </a:cubicBezTo>
                  <a:cubicBezTo>
                    <a:pt x="884394" y="167167"/>
                    <a:pt x="884669" y="167442"/>
                    <a:pt x="884944" y="167716"/>
                  </a:cubicBezTo>
                  <a:cubicBezTo>
                    <a:pt x="847542" y="204738"/>
                    <a:pt x="805005" y="235441"/>
                    <a:pt x="758285" y="259235"/>
                  </a:cubicBezTo>
                  <a:cubicBezTo>
                    <a:pt x="736118" y="184579"/>
                    <a:pt x="704887" y="121651"/>
                    <a:pt x="667612" y="76684"/>
                  </a:cubicBezTo>
                  <a:cubicBezTo>
                    <a:pt x="651256" y="56948"/>
                    <a:pt x="633865" y="40888"/>
                    <a:pt x="615777" y="28632"/>
                  </a:cubicBezTo>
                  <a:cubicBezTo>
                    <a:pt x="654743" y="35437"/>
                    <a:pt x="692715" y="46742"/>
                    <a:pt x="729314" y="62548"/>
                  </a:cubicBezTo>
                  <a:close/>
                  <a:moveTo>
                    <a:pt x="615841" y="1028000"/>
                  </a:moveTo>
                  <a:cubicBezTo>
                    <a:pt x="633929" y="1015765"/>
                    <a:pt x="651298" y="999706"/>
                    <a:pt x="667654" y="979969"/>
                  </a:cubicBezTo>
                  <a:cubicBezTo>
                    <a:pt x="704929" y="935003"/>
                    <a:pt x="736139" y="872054"/>
                    <a:pt x="758327" y="797398"/>
                  </a:cubicBezTo>
                  <a:cubicBezTo>
                    <a:pt x="805047" y="821191"/>
                    <a:pt x="847563" y="851895"/>
                    <a:pt x="884986" y="888916"/>
                  </a:cubicBezTo>
                  <a:cubicBezTo>
                    <a:pt x="884732" y="889170"/>
                    <a:pt x="884457" y="889444"/>
                    <a:pt x="884204" y="889698"/>
                  </a:cubicBezTo>
                  <a:cubicBezTo>
                    <a:pt x="882915" y="890966"/>
                    <a:pt x="881605" y="892213"/>
                    <a:pt x="880295" y="893480"/>
                  </a:cubicBezTo>
                  <a:cubicBezTo>
                    <a:pt x="878668" y="895044"/>
                    <a:pt x="877041" y="896629"/>
                    <a:pt x="875392" y="898172"/>
                  </a:cubicBezTo>
                  <a:cubicBezTo>
                    <a:pt x="874040" y="899439"/>
                    <a:pt x="872688" y="900686"/>
                    <a:pt x="871335" y="901933"/>
                  </a:cubicBezTo>
                  <a:cubicBezTo>
                    <a:pt x="869708" y="903433"/>
                    <a:pt x="868060" y="904933"/>
                    <a:pt x="866412" y="906413"/>
                  </a:cubicBezTo>
                  <a:cubicBezTo>
                    <a:pt x="865017" y="907659"/>
                    <a:pt x="863622" y="908885"/>
                    <a:pt x="862228" y="910110"/>
                  </a:cubicBezTo>
                  <a:cubicBezTo>
                    <a:pt x="860580" y="911569"/>
                    <a:pt x="858931" y="913005"/>
                    <a:pt x="857262" y="914421"/>
                  </a:cubicBezTo>
                  <a:cubicBezTo>
                    <a:pt x="855846" y="915647"/>
                    <a:pt x="854388" y="916830"/>
                    <a:pt x="852951" y="918035"/>
                  </a:cubicBezTo>
                  <a:cubicBezTo>
                    <a:pt x="851282" y="919429"/>
                    <a:pt x="849613" y="920824"/>
                    <a:pt x="847922" y="922197"/>
                  </a:cubicBezTo>
                  <a:cubicBezTo>
                    <a:pt x="846464" y="923381"/>
                    <a:pt x="844985" y="924564"/>
                    <a:pt x="843527" y="925726"/>
                  </a:cubicBezTo>
                  <a:cubicBezTo>
                    <a:pt x="841836" y="927079"/>
                    <a:pt x="840125" y="928410"/>
                    <a:pt x="838413" y="929741"/>
                  </a:cubicBezTo>
                  <a:cubicBezTo>
                    <a:pt x="836934" y="930903"/>
                    <a:pt x="835434" y="932044"/>
                    <a:pt x="833933" y="933164"/>
                  </a:cubicBezTo>
                  <a:cubicBezTo>
                    <a:pt x="832222" y="934474"/>
                    <a:pt x="830489" y="935763"/>
                    <a:pt x="828756" y="937031"/>
                  </a:cubicBezTo>
                  <a:cubicBezTo>
                    <a:pt x="827235" y="938151"/>
                    <a:pt x="825713" y="939250"/>
                    <a:pt x="824192" y="940370"/>
                  </a:cubicBezTo>
                  <a:cubicBezTo>
                    <a:pt x="822438" y="941638"/>
                    <a:pt x="820684" y="942885"/>
                    <a:pt x="818909" y="944110"/>
                  </a:cubicBezTo>
                  <a:cubicBezTo>
                    <a:pt x="817367" y="945188"/>
                    <a:pt x="815824" y="946266"/>
                    <a:pt x="814282" y="947322"/>
                  </a:cubicBezTo>
                  <a:cubicBezTo>
                    <a:pt x="812485" y="948548"/>
                    <a:pt x="810689" y="949752"/>
                    <a:pt x="808893" y="950957"/>
                  </a:cubicBezTo>
                  <a:cubicBezTo>
                    <a:pt x="807329" y="951992"/>
                    <a:pt x="805787" y="953027"/>
                    <a:pt x="804223" y="954042"/>
                  </a:cubicBezTo>
                  <a:cubicBezTo>
                    <a:pt x="802385" y="955225"/>
                    <a:pt x="800546" y="956408"/>
                    <a:pt x="798708" y="957571"/>
                  </a:cubicBezTo>
                  <a:cubicBezTo>
                    <a:pt x="797144" y="958564"/>
                    <a:pt x="795581" y="959557"/>
                    <a:pt x="793996" y="960508"/>
                  </a:cubicBezTo>
                  <a:cubicBezTo>
                    <a:pt x="792115" y="961670"/>
                    <a:pt x="790235" y="962790"/>
                    <a:pt x="788333" y="963931"/>
                  </a:cubicBezTo>
                  <a:cubicBezTo>
                    <a:pt x="786748" y="964882"/>
                    <a:pt x="785184" y="965812"/>
                    <a:pt x="783599" y="966741"/>
                  </a:cubicBezTo>
                  <a:cubicBezTo>
                    <a:pt x="781677" y="967861"/>
                    <a:pt x="779711" y="968960"/>
                    <a:pt x="777767" y="970059"/>
                  </a:cubicBezTo>
                  <a:cubicBezTo>
                    <a:pt x="776204" y="970947"/>
                    <a:pt x="774640" y="971834"/>
                    <a:pt x="773055" y="972700"/>
                  </a:cubicBezTo>
                  <a:cubicBezTo>
                    <a:pt x="771027" y="973820"/>
                    <a:pt x="768998" y="974898"/>
                    <a:pt x="766948" y="975976"/>
                  </a:cubicBezTo>
                  <a:cubicBezTo>
                    <a:pt x="765427" y="976800"/>
                    <a:pt x="763884" y="977624"/>
                    <a:pt x="762363" y="978427"/>
                  </a:cubicBezTo>
                  <a:cubicBezTo>
                    <a:pt x="760207" y="979547"/>
                    <a:pt x="758052" y="980624"/>
                    <a:pt x="755876" y="981723"/>
                  </a:cubicBezTo>
                  <a:cubicBezTo>
                    <a:pt x="754418" y="982463"/>
                    <a:pt x="752981" y="983202"/>
                    <a:pt x="751523" y="983921"/>
                  </a:cubicBezTo>
                  <a:cubicBezTo>
                    <a:pt x="749093" y="985104"/>
                    <a:pt x="746641" y="986266"/>
                    <a:pt x="744190" y="987408"/>
                  </a:cubicBezTo>
                  <a:cubicBezTo>
                    <a:pt x="742965" y="987978"/>
                    <a:pt x="741760" y="988570"/>
                    <a:pt x="740513" y="989140"/>
                  </a:cubicBezTo>
                  <a:cubicBezTo>
                    <a:pt x="736815" y="990831"/>
                    <a:pt x="733118" y="992500"/>
                    <a:pt x="729377" y="994127"/>
                  </a:cubicBezTo>
                  <a:cubicBezTo>
                    <a:pt x="692736" y="1009954"/>
                    <a:pt x="654806" y="1021238"/>
                    <a:pt x="615841" y="10280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9" name="Google Shape;539;p18"/>
          <p:cNvSpPr/>
          <p:nvPr/>
        </p:nvSpPr>
        <p:spPr>
          <a:xfrm>
            <a:off x="0" y="0"/>
            <a:ext cx="9144000" cy="17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18"/>
          <p:cNvSpPr txBox="1"/>
          <p:nvPr/>
        </p:nvSpPr>
        <p:spPr>
          <a:xfrm>
            <a:off x="1360071" y="610914"/>
            <a:ext cx="6423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Write your topic or idea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41" name="Google Shape;541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9"/>
          <p:cNvSpPr/>
          <p:nvPr/>
        </p:nvSpPr>
        <p:spPr>
          <a:xfrm>
            <a:off x="0" y="0"/>
            <a:ext cx="115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19"/>
          <p:cNvSpPr txBox="1"/>
          <p:nvPr/>
        </p:nvSpPr>
        <p:spPr>
          <a:xfrm>
            <a:off x="809817" y="626519"/>
            <a:ext cx="6534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2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Write your topic or idea</a:t>
            </a:r>
            <a:endParaRPr sz="700">
              <a:solidFill>
                <a:schemeClr val="lt2"/>
              </a:solidFill>
            </a:endParaRPr>
          </a:p>
        </p:txBody>
      </p:sp>
      <p:grpSp>
        <p:nvGrpSpPr>
          <p:cNvPr id="548" name="Google Shape;548;p19"/>
          <p:cNvGrpSpPr/>
          <p:nvPr/>
        </p:nvGrpSpPr>
        <p:grpSpPr>
          <a:xfrm>
            <a:off x="809817" y="3408793"/>
            <a:ext cx="1980450" cy="1114965"/>
            <a:chOff x="0" y="0"/>
            <a:chExt cx="5281200" cy="2973240"/>
          </a:xfrm>
        </p:grpSpPr>
        <p:sp>
          <p:nvSpPr>
            <p:cNvPr id="549" name="Google Shape;549;p19"/>
            <p:cNvSpPr txBox="1"/>
            <p:nvPr/>
          </p:nvSpPr>
          <p:spPr>
            <a:xfrm>
              <a:off x="0" y="1889640"/>
              <a:ext cx="52812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50" name="Google Shape;550;p19"/>
            <p:cNvSpPr txBox="1"/>
            <p:nvPr/>
          </p:nvSpPr>
          <p:spPr>
            <a:xfrm>
              <a:off x="0" y="986406"/>
              <a:ext cx="5281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2325265" y="6447"/>
              <a:ext cx="631151" cy="631151"/>
            </a:xfrm>
            <a:custGeom>
              <a:rect b="b" l="l" r="r" t="t"/>
              <a:pathLst>
                <a:path extrusionOk="0" h="631151" w="631151">
                  <a:moveTo>
                    <a:pt x="631152" y="315576"/>
                  </a:moveTo>
                  <a:cubicBezTo>
                    <a:pt x="631152" y="489864"/>
                    <a:pt x="489864" y="631152"/>
                    <a:pt x="315576" y="631152"/>
                  </a:cubicBezTo>
                  <a:cubicBezTo>
                    <a:pt x="141288" y="631152"/>
                    <a:pt x="0" y="489864"/>
                    <a:pt x="0" y="315576"/>
                  </a:cubicBezTo>
                  <a:cubicBezTo>
                    <a:pt x="0" y="141288"/>
                    <a:pt x="141288" y="0"/>
                    <a:pt x="315576" y="0"/>
                  </a:cubicBezTo>
                  <a:cubicBezTo>
                    <a:pt x="489864" y="0"/>
                    <a:pt x="631152" y="141288"/>
                    <a:pt x="631152" y="3155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2318818" y="0"/>
              <a:ext cx="644047" cy="644047"/>
            </a:xfrm>
            <a:custGeom>
              <a:rect b="b" l="l" r="r" t="t"/>
              <a:pathLst>
                <a:path extrusionOk="0" h="644047" w="644047">
                  <a:moveTo>
                    <a:pt x="549727" y="94321"/>
                  </a:moveTo>
                  <a:cubicBezTo>
                    <a:pt x="488910" y="33491"/>
                    <a:pt x="408040" y="0"/>
                    <a:pt x="322024" y="0"/>
                  </a:cubicBezTo>
                  <a:cubicBezTo>
                    <a:pt x="236008" y="0"/>
                    <a:pt x="155138" y="33491"/>
                    <a:pt x="94321" y="94321"/>
                  </a:cubicBezTo>
                  <a:cubicBezTo>
                    <a:pt x="33504" y="155151"/>
                    <a:pt x="0" y="236008"/>
                    <a:pt x="0" y="322024"/>
                  </a:cubicBezTo>
                  <a:cubicBezTo>
                    <a:pt x="0" y="408040"/>
                    <a:pt x="33491" y="488910"/>
                    <a:pt x="94321" y="549727"/>
                  </a:cubicBezTo>
                  <a:cubicBezTo>
                    <a:pt x="155151" y="610544"/>
                    <a:pt x="236008" y="644048"/>
                    <a:pt x="322024" y="644048"/>
                  </a:cubicBezTo>
                  <a:cubicBezTo>
                    <a:pt x="408040" y="644048"/>
                    <a:pt x="488910" y="610557"/>
                    <a:pt x="549727" y="549727"/>
                  </a:cubicBezTo>
                  <a:cubicBezTo>
                    <a:pt x="610544" y="488897"/>
                    <a:pt x="644048" y="408040"/>
                    <a:pt x="644048" y="322024"/>
                  </a:cubicBezTo>
                  <a:cubicBezTo>
                    <a:pt x="644048" y="236008"/>
                    <a:pt x="610557" y="155138"/>
                    <a:pt x="549727" y="94321"/>
                  </a:cubicBezTo>
                  <a:close/>
                  <a:moveTo>
                    <a:pt x="540610" y="540610"/>
                  </a:moveTo>
                  <a:cubicBezTo>
                    <a:pt x="482217" y="599002"/>
                    <a:pt x="404596" y="631152"/>
                    <a:pt x="322024" y="631152"/>
                  </a:cubicBezTo>
                  <a:cubicBezTo>
                    <a:pt x="239451" y="631152"/>
                    <a:pt x="161818" y="599002"/>
                    <a:pt x="103438" y="540610"/>
                  </a:cubicBezTo>
                  <a:cubicBezTo>
                    <a:pt x="45045" y="482230"/>
                    <a:pt x="12896" y="404596"/>
                    <a:pt x="12896" y="322024"/>
                  </a:cubicBezTo>
                  <a:cubicBezTo>
                    <a:pt x="12896" y="239451"/>
                    <a:pt x="45045" y="161818"/>
                    <a:pt x="103438" y="103438"/>
                  </a:cubicBezTo>
                  <a:cubicBezTo>
                    <a:pt x="161831" y="45045"/>
                    <a:pt x="239451" y="12896"/>
                    <a:pt x="322024" y="12896"/>
                  </a:cubicBezTo>
                  <a:cubicBezTo>
                    <a:pt x="404596" y="12896"/>
                    <a:pt x="482230" y="45045"/>
                    <a:pt x="540610" y="103438"/>
                  </a:cubicBezTo>
                  <a:cubicBezTo>
                    <a:pt x="599002" y="161831"/>
                    <a:pt x="631152" y="239451"/>
                    <a:pt x="631152" y="322024"/>
                  </a:cubicBezTo>
                  <a:cubicBezTo>
                    <a:pt x="631152" y="404596"/>
                    <a:pt x="599002" y="482230"/>
                    <a:pt x="540610" y="540610"/>
                  </a:cubicBezTo>
                  <a:close/>
                  <a:moveTo>
                    <a:pt x="328472" y="574977"/>
                  </a:moveTo>
                  <a:lnTo>
                    <a:pt x="328472" y="611112"/>
                  </a:lnTo>
                  <a:cubicBezTo>
                    <a:pt x="328472" y="614671"/>
                    <a:pt x="325583" y="617559"/>
                    <a:pt x="322024" y="617559"/>
                  </a:cubicBezTo>
                  <a:cubicBezTo>
                    <a:pt x="318465" y="617559"/>
                    <a:pt x="315576" y="614671"/>
                    <a:pt x="315576" y="611112"/>
                  </a:cubicBezTo>
                  <a:lnTo>
                    <a:pt x="315576" y="574977"/>
                  </a:lnTo>
                  <a:cubicBezTo>
                    <a:pt x="315576" y="571418"/>
                    <a:pt x="318465" y="568529"/>
                    <a:pt x="322024" y="568529"/>
                  </a:cubicBezTo>
                  <a:cubicBezTo>
                    <a:pt x="325583" y="568529"/>
                    <a:pt x="328472" y="571418"/>
                    <a:pt x="328472" y="574977"/>
                  </a:cubicBezTo>
                  <a:close/>
                  <a:moveTo>
                    <a:pt x="472158" y="569174"/>
                  </a:moveTo>
                  <a:cubicBezTo>
                    <a:pt x="473938" y="572256"/>
                    <a:pt x="472880" y="576202"/>
                    <a:pt x="469798" y="577982"/>
                  </a:cubicBezTo>
                  <a:cubicBezTo>
                    <a:pt x="468779" y="578575"/>
                    <a:pt x="467670" y="578846"/>
                    <a:pt x="466574" y="578846"/>
                  </a:cubicBezTo>
                  <a:cubicBezTo>
                    <a:pt x="464343" y="578846"/>
                    <a:pt x="462177" y="577685"/>
                    <a:pt x="460990" y="575622"/>
                  </a:cubicBezTo>
                  <a:lnTo>
                    <a:pt x="442936" y="544362"/>
                  </a:lnTo>
                  <a:cubicBezTo>
                    <a:pt x="441156" y="541280"/>
                    <a:pt x="442214" y="537334"/>
                    <a:pt x="445296" y="535554"/>
                  </a:cubicBezTo>
                  <a:cubicBezTo>
                    <a:pt x="448378" y="533775"/>
                    <a:pt x="452324" y="534832"/>
                    <a:pt x="454104" y="537914"/>
                  </a:cubicBezTo>
                  <a:lnTo>
                    <a:pt x="472158" y="569174"/>
                  </a:lnTo>
                  <a:close/>
                  <a:moveTo>
                    <a:pt x="577982" y="469798"/>
                  </a:moveTo>
                  <a:cubicBezTo>
                    <a:pt x="576783" y="471861"/>
                    <a:pt x="574616" y="473022"/>
                    <a:pt x="572398" y="473022"/>
                  </a:cubicBezTo>
                  <a:cubicBezTo>
                    <a:pt x="571302" y="473022"/>
                    <a:pt x="570193" y="472738"/>
                    <a:pt x="569174" y="472158"/>
                  </a:cubicBezTo>
                  <a:lnTo>
                    <a:pt x="537914" y="454104"/>
                  </a:lnTo>
                  <a:cubicBezTo>
                    <a:pt x="534832" y="452324"/>
                    <a:pt x="533775" y="448378"/>
                    <a:pt x="535554" y="445296"/>
                  </a:cubicBezTo>
                  <a:cubicBezTo>
                    <a:pt x="537334" y="442214"/>
                    <a:pt x="541280" y="441156"/>
                    <a:pt x="544362" y="442936"/>
                  </a:cubicBezTo>
                  <a:lnTo>
                    <a:pt x="575622" y="460990"/>
                  </a:lnTo>
                  <a:cubicBezTo>
                    <a:pt x="578704" y="462770"/>
                    <a:pt x="579762" y="466716"/>
                    <a:pt x="577982" y="469798"/>
                  </a:cubicBezTo>
                  <a:close/>
                  <a:moveTo>
                    <a:pt x="617572" y="322024"/>
                  </a:moveTo>
                  <a:cubicBezTo>
                    <a:pt x="617572" y="325583"/>
                    <a:pt x="614684" y="328472"/>
                    <a:pt x="611124" y="328472"/>
                  </a:cubicBezTo>
                  <a:lnTo>
                    <a:pt x="574990" y="328472"/>
                  </a:lnTo>
                  <a:cubicBezTo>
                    <a:pt x="571431" y="328472"/>
                    <a:pt x="568542" y="325583"/>
                    <a:pt x="568542" y="322024"/>
                  </a:cubicBezTo>
                  <a:cubicBezTo>
                    <a:pt x="568542" y="318465"/>
                    <a:pt x="571431" y="315576"/>
                    <a:pt x="574990" y="315576"/>
                  </a:cubicBezTo>
                  <a:lnTo>
                    <a:pt x="611124" y="315576"/>
                  </a:lnTo>
                  <a:cubicBezTo>
                    <a:pt x="614684" y="315576"/>
                    <a:pt x="617572" y="318465"/>
                    <a:pt x="617572" y="322024"/>
                  </a:cubicBezTo>
                  <a:close/>
                  <a:moveTo>
                    <a:pt x="535541" y="198752"/>
                  </a:moveTo>
                  <a:cubicBezTo>
                    <a:pt x="533762" y="195670"/>
                    <a:pt x="534819" y="191724"/>
                    <a:pt x="537901" y="189944"/>
                  </a:cubicBezTo>
                  <a:lnTo>
                    <a:pt x="569161" y="171890"/>
                  </a:lnTo>
                  <a:cubicBezTo>
                    <a:pt x="572243" y="170110"/>
                    <a:pt x="576189" y="171167"/>
                    <a:pt x="577969" y="174250"/>
                  </a:cubicBezTo>
                  <a:cubicBezTo>
                    <a:pt x="579749" y="177332"/>
                    <a:pt x="578691" y="181278"/>
                    <a:pt x="575609" y="183057"/>
                  </a:cubicBezTo>
                  <a:lnTo>
                    <a:pt x="544349" y="201112"/>
                  </a:lnTo>
                  <a:cubicBezTo>
                    <a:pt x="543331" y="201692"/>
                    <a:pt x="542222" y="201976"/>
                    <a:pt x="541125" y="201976"/>
                  </a:cubicBezTo>
                  <a:cubicBezTo>
                    <a:pt x="538907" y="201976"/>
                    <a:pt x="536741" y="200815"/>
                    <a:pt x="535541" y="198752"/>
                  </a:cubicBezTo>
                  <a:close/>
                  <a:moveTo>
                    <a:pt x="472158" y="74874"/>
                  </a:moveTo>
                  <a:lnTo>
                    <a:pt x="454104" y="106133"/>
                  </a:lnTo>
                  <a:cubicBezTo>
                    <a:pt x="452904" y="108197"/>
                    <a:pt x="450738" y="109357"/>
                    <a:pt x="448520" y="109357"/>
                  </a:cubicBezTo>
                  <a:cubicBezTo>
                    <a:pt x="447424" y="109357"/>
                    <a:pt x="446315" y="109074"/>
                    <a:pt x="445296" y="108493"/>
                  </a:cubicBezTo>
                  <a:cubicBezTo>
                    <a:pt x="442214" y="106714"/>
                    <a:pt x="441156" y="102768"/>
                    <a:pt x="442936" y="99685"/>
                  </a:cubicBezTo>
                  <a:lnTo>
                    <a:pt x="460990" y="68426"/>
                  </a:lnTo>
                  <a:cubicBezTo>
                    <a:pt x="462770" y="65344"/>
                    <a:pt x="466716" y="64286"/>
                    <a:pt x="469798" y="66066"/>
                  </a:cubicBezTo>
                  <a:cubicBezTo>
                    <a:pt x="472880" y="67845"/>
                    <a:pt x="473938" y="71792"/>
                    <a:pt x="472158" y="74874"/>
                  </a:cubicBezTo>
                  <a:close/>
                  <a:moveTo>
                    <a:pt x="315576" y="69071"/>
                  </a:moveTo>
                  <a:lnTo>
                    <a:pt x="315576" y="32936"/>
                  </a:lnTo>
                  <a:cubicBezTo>
                    <a:pt x="315576" y="29377"/>
                    <a:pt x="318465" y="26488"/>
                    <a:pt x="322024" y="26488"/>
                  </a:cubicBezTo>
                  <a:cubicBezTo>
                    <a:pt x="325583" y="26488"/>
                    <a:pt x="328472" y="29377"/>
                    <a:pt x="328472" y="32936"/>
                  </a:cubicBezTo>
                  <a:lnTo>
                    <a:pt x="328472" y="69071"/>
                  </a:lnTo>
                  <a:cubicBezTo>
                    <a:pt x="328472" y="72630"/>
                    <a:pt x="325583" y="75518"/>
                    <a:pt x="322024" y="75518"/>
                  </a:cubicBezTo>
                  <a:cubicBezTo>
                    <a:pt x="318465" y="75518"/>
                    <a:pt x="315576" y="72630"/>
                    <a:pt x="315576" y="69071"/>
                  </a:cubicBezTo>
                  <a:close/>
                  <a:moveTo>
                    <a:pt x="201112" y="99698"/>
                  </a:moveTo>
                  <a:cubicBezTo>
                    <a:pt x="202891" y="102780"/>
                    <a:pt x="201834" y="106727"/>
                    <a:pt x="198752" y="108506"/>
                  </a:cubicBezTo>
                  <a:cubicBezTo>
                    <a:pt x="197733" y="109087"/>
                    <a:pt x="196624" y="109370"/>
                    <a:pt x="195528" y="109370"/>
                  </a:cubicBezTo>
                  <a:cubicBezTo>
                    <a:pt x="193297" y="109370"/>
                    <a:pt x="191130" y="108210"/>
                    <a:pt x="189944" y="106146"/>
                  </a:cubicBezTo>
                  <a:lnTo>
                    <a:pt x="171890" y="74887"/>
                  </a:lnTo>
                  <a:cubicBezTo>
                    <a:pt x="170110" y="71804"/>
                    <a:pt x="171167" y="67858"/>
                    <a:pt x="174250" y="66079"/>
                  </a:cubicBezTo>
                  <a:cubicBezTo>
                    <a:pt x="177332" y="64299"/>
                    <a:pt x="181278" y="65356"/>
                    <a:pt x="183057" y="68439"/>
                  </a:cubicBezTo>
                  <a:lnTo>
                    <a:pt x="201112" y="99698"/>
                  </a:lnTo>
                  <a:close/>
                  <a:moveTo>
                    <a:pt x="108506" y="198752"/>
                  </a:moveTo>
                  <a:cubicBezTo>
                    <a:pt x="107307" y="200815"/>
                    <a:pt x="105140" y="201976"/>
                    <a:pt x="102922" y="201976"/>
                  </a:cubicBezTo>
                  <a:cubicBezTo>
                    <a:pt x="101826" y="201976"/>
                    <a:pt x="100717" y="201692"/>
                    <a:pt x="99698" y="201112"/>
                  </a:cubicBezTo>
                  <a:lnTo>
                    <a:pt x="68439" y="183057"/>
                  </a:lnTo>
                  <a:cubicBezTo>
                    <a:pt x="65356" y="181278"/>
                    <a:pt x="64299" y="177332"/>
                    <a:pt x="66079" y="174250"/>
                  </a:cubicBezTo>
                  <a:cubicBezTo>
                    <a:pt x="67858" y="171167"/>
                    <a:pt x="71804" y="170110"/>
                    <a:pt x="74887" y="171890"/>
                  </a:cubicBezTo>
                  <a:lnTo>
                    <a:pt x="106146" y="189944"/>
                  </a:lnTo>
                  <a:cubicBezTo>
                    <a:pt x="109228" y="191724"/>
                    <a:pt x="110286" y="195670"/>
                    <a:pt x="108506" y="198752"/>
                  </a:cubicBezTo>
                  <a:close/>
                  <a:moveTo>
                    <a:pt x="69071" y="328472"/>
                  </a:moveTo>
                  <a:lnTo>
                    <a:pt x="32936" y="328472"/>
                  </a:lnTo>
                  <a:cubicBezTo>
                    <a:pt x="29377" y="328472"/>
                    <a:pt x="26488" y="325583"/>
                    <a:pt x="26488" y="322024"/>
                  </a:cubicBezTo>
                  <a:cubicBezTo>
                    <a:pt x="26488" y="318465"/>
                    <a:pt x="29377" y="315576"/>
                    <a:pt x="32936" y="315576"/>
                  </a:cubicBezTo>
                  <a:lnTo>
                    <a:pt x="69071" y="315576"/>
                  </a:lnTo>
                  <a:cubicBezTo>
                    <a:pt x="72630" y="315576"/>
                    <a:pt x="75518" y="318465"/>
                    <a:pt x="75518" y="322024"/>
                  </a:cubicBezTo>
                  <a:cubicBezTo>
                    <a:pt x="75518" y="325583"/>
                    <a:pt x="72630" y="328472"/>
                    <a:pt x="69071" y="328472"/>
                  </a:cubicBezTo>
                  <a:close/>
                  <a:moveTo>
                    <a:pt x="108506" y="445296"/>
                  </a:moveTo>
                  <a:cubicBezTo>
                    <a:pt x="110286" y="448378"/>
                    <a:pt x="109228" y="452324"/>
                    <a:pt x="106146" y="454104"/>
                  </a:cubicBezTo>
                  <a:lnTo>
                    <a:pt x="74887" y="472158"/>
                  </a:lnTo>
                  <a:cubicBezTo>
                    <a:pt x="73868" y="472751"/>
                    <a:pt x="72759" y="473022"/>
                    <a:pt x="71663" y="473022"/>
                  </a:cubicBezTo>
                  <a:cubicBezTo>
                    <a:pt x="69432" y="473022"/>
                    <a:pt x="67265" y="471861"/>
                    <a:pt x="66079" y="469798"/>
                  </a:cubicBezTo>
                  <a:cubicBezTo>
                    <a:pt x="64299" y="466716"/>
                    <a:pt x="65356" y="462770"/>
                    <a:pt x="68439" y="460990"/>
                  </a:cubicBezTo>
                  <a:lnTo>
                    <a:pt x="99698" y="442936"/>
                  </a:lnTo>
                  <a:cubicBezTo>
                    <a:pt x="102780" y="441156"/>
                    <a:pt x="106727" y="442214"/>
                    <a:pt x="108506" y="445296"/>
                  </a:cubicBezTo>
                  <a:close/>
                  <a:moveTo>
                    <a:pt x="201112" y="544349"/>
                  </a:moveTo>
                  <a:lnTo>
                    <a:pt x="183057" y="575609"/>
                  </a:lnTo>
                  <a:cubicBezTo>
                    <a:pt x="181858" y="577672"/>
                    <a:pt x="179692" y="578833"/>
                    <a:pt x="177474" y="578833"/>
                  </a:cubicBezTo>
                  <a:cubicBezTo>
                    <a:pt x="176377" y="578833"/>
                    <a:pt x="175268" y="578549"/>
                    <a:pt x="174250" y="577969"/>
                  </a:cubicBezTo>
                  <a:cubicBezTo>
                    <a:pt x="171167" y="576189"/>
                    <a:pt x="170110" y="572243"/>
                    <a:pt x="171890" y="569161"/>
                  </a:cubicBezTo>
                  <a:lnTo>
                    <a:pt x="189944" y="537901"/>
                  </a:lnTo>
                  <a:cubicBezTo>
                    <a:pt x="191724" y="534819"/>
                    <a:pt x="195670" y="533762"/>
                    <a:pt x="198752" y="535541"/>
                  </a:cubicBezTo>
                  <a:cubicBezTo>
                    <a:pt x="201834" y="537334"/>
                    <a:pt x="202891" y="541267"/>
                    <a:pt x="201112" y="544349"/>
                  </a:cubicBezTo>
                  <a:close/>
                  <a:moveTo>
                    <a:pt x="435327" y="322024"/>
                  </a:moveTo>
                  <a:cubicBezTo>
                    <a:pt x="435327" y="325583"/>
                    <a:pt x="432439" y="328472"/>
                    <a:pt x="428879" y="328472"/>
                  </a:cubicBezTo>
                  <a:lnTo>
                    <a:pt x="322024" y="328472"/>
                  </a:lnTo>
                  <a:cubicBezTo>
                    <a:pt x="318465" y="328472"/>
                    <a:pt x="315576" y="325583"/>
                    <a:pt x="315576" y="322024"/>
                  </a:cubicBezTo>
                  <a:lnTo>
                    <a:pt x="315576" y="139934"/>
                  </a:lnTo>
                  <a:cubicBezTo>
                    <a:pt x="315576" y="136374"/>
                    <a:pt x="318465" y="133486"/>
                    <a:pt x="322024" y="133486"/>
                  </a:cubicBezTo>
                  <a:cubicBezTo>
                    <a:pt x="325583" y="133486"/>
                    <a:pt x="328472" y="136374"/>
                    <a:pt x="328472" y="139934"/>
                  </a:cubicBezTo>
                  <a:lnTo>
                    <a:pt x="328472" y="315576"/>
                  </a:lnTo>
                  <a:lnTo>
                    <a:pt x="428879" y="315576"/>
                  </a:lnTo>
                  <a:cubicBezTo>
                    <a:pt x="432452" y="315576"/>
                    <a:pt x="435327" y="318465"/>
                    <a:pt x="435327" y="322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3" name="Google Shape;553;p19"/>
          <p:cNvGrpSpPr/>
          <p:nvPr/>
        </p:nvGrpSpPr>
        <p:grpSpPr>
          <a:xfrm>
            <a:off x="3581786" y="3408790"/>
            <a:ext cx="1980450" cy="1116911"/>
            <a:chOff x="0" y="-6"/>
            <a:chExt cx="5281200" cy="2978429"/>
          </a:xfrm>
        </p:grpSpPr>
        <p:sp>
          <p:nvSpPr>
            <p:cNvPr id="554" name="Google Shape;554;p19"/>
            <p:cNvSpPr txBox="1"/>
            <p:nvPr/>
          </p:nvSpPr>
          <p:spPr>
            <a:xfrm>
              <a:off x="0" y="1894823"/>
              <a:ext cx="52812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55" name="Google Shape;555;p19"/>
            <p:cNvSpPr txBox="1"/>
            <p:nvPr/>
          </p:nvSpPr>
          <p:spPr>
            <a:xfrm>
              <a:off x="0" y="991590"/>
              <a:ext cx="5281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2284506" y="-5"/>
              <a:ext cx="711629" cy="643598"/>
            </a:xfrm>
            <a:custGeom>
              <a:rect b="b" l="l" r="r" t="t"/>
              <a:pathLst>
                <a:path extrusionOk="0" h="643598" w="711629">
                  <a:moveTo>
                    <a:pt x="711630" y="248876"/>
                  </a:moveTo>
                  <a:cubicBezTo>
                    <a:pt x="711630" y="280552"/>
                    <a:pt x="687683" y="306721"/>
                    <a:pt x="656943" y="310273"/>
                  </a:cubicBezTo>
                  <a:lnTo>
                    <a:pt x="656943" y="482579"/>
                  </a:lnTo>
                  <a:cubicBezTo>
                    <a:pt x="656943" y="488700"/>
                    <a:pt x="653460" y="494022"/>
                    <a:pt x="647852" y="496462"/>
                  </a:cubicBezTo>
                  <a:cubicBezTo>
                    <a:pt x="645854" y="497332"/>
                    <a:pt x="643785" y="497760"/>
                    <a:pt x="641744" y="497760"/>
                  </a:cubicBezTo>
                  <a:cubicBezTo>
                    <a:pt x="638033" y="497760"/>
                    <a:pt x="634409" y="496362"/>
                    <a:pt x="631526" y="493694"/>
                  </a:cubicBezTo>
                  <a:cubicBezTo>
                    <a:pt x="599244" y="463687"/>
                    <a:pt x="506368" y="393929"/>
                    <a:pt x="341508" y="393929"/>
                  </a:cubicBezTo>
                  <a:cubicBezTo>
                    <a:pt x="341479" y="393929"/>
                    <a:pt x="341451" y="393915"/>
                    <a:pt x="341422" y="393915"/>
                  </a:cubicBezTo>
                  <a:lnTo>
                    <a:pt x="223001" y="393915"/>
                  </a:lnTo>
                  <a:lnTo>
                    <a:pt x="292786" y="617915"/>
                  </a:lnTo>
                  <a:cubicBezTo>
                    <a:pt x="294684" y="623993"/>
                    <a:pt x="293600" y="630414"/>
                    <a:pt x="289832" y="635536"/>
                  </a:cubicBezTo>
                  <a:cubicBezTo>
                    <a:pt x="286065" y="640659"/>
                    <a:pt x="280256" y="643598"/>
                    <a:pt x="273891" y="643598"/>
                  </a:cubicBezTo>
                  <a:lnTo>
                    <a:pt x="195700" y="643598"/>
                  </a:lnTo>
                  <a:cubicBezTo>
                    <a:pt x="186995" y="643598"/>
                    <a:pt x="179388" y="638005"/>
                    <a:pt x="176805" y="629686"/>
                  </a:cubicBezTo>
                  <a:lnTo>
                    <a:pt x="101225" y="387137"/>
                  </a:lnTo>
                  <a:cubicBezTo>
                    <a:pt x="41443" y="368203"/>
                    <a:pt x="0" y="311929"/>
                    <a:pt x="0" y="248876"/>
                  </a:cubicBezTo>
                  <a:cubicBezTo>
                    <a:pt x="0" y="210138"/>
                    <a:pt x="15099" y="173725"/>
                    <a:pt x="42485" y="146315"/>
                  </a:cubicBezTo>
                  <a:cubicBezTo>
                    <a:pt x="69886" y="118919"/>
                    <a:pt x="106320" y="103838"/>
                    <a:pt x="145080" y="103838"/>
                  </a:cubicBezTo>
                  <a:lnTo>
                    <a:pt x="341494" y="103838"/>
                  </a:lnTo>
                  <a:cubicBezTo>
                    <a:pt x="341508" y="103838"/>
                    <a:pt x="341508" y="103838"/>
                    <a:pt x="341522" y="103838"/>
                  </a:cubicBezTo>
                  <a:cubicBezTo>
                    <a:pt x="506368" y="103838"/>
                    <a:pt x="599244" y="34065"/>
                    <a:pt x="631526" y="4073"/>
                  </a:cubicBezTo>
                  <a:cubicBezTo>
                    <a:pt x="635993" y="-79"/>
                    <a:pt x="642243" y="-1149"/>
                    <a:pt x="647852" y="1291"/>
                  </a:cubicBezTo>
                  <a:cubicBezTo>
                    <a:pt x="653460" y="3745"/>
                    <a:pt x="656943" y="9067"/>
                    <a:pt x="656943" y="15174"/>
                  </a:cubicBezTo>
                  <a:lnTo>
                    <a:pt x="656943" y="187494"/>
                  </a:lnTo>
                  <a:cubicBezTo>
                    <a:pt x="687683" y="191046"/>
                    <a:pt x="711630" y="217200"/>
                    <a:pt x="711630" y="2488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9"/>
            <p:cNvSpPr/>
            <p:nvPr/>
          </p:nvSpPr>
          <p:spPr>
            <a:xfrm>
              <a:off x="2298777" y="14275"/>
              <a:ext cx="683087" cy="615048"/>
            </a:xfrm>
            <a:custGeom>
              <a:rect b="b" l="l" r="r" t="t"/>
              <a:pathLst>
                <a:path extrusionOk="0" h="615048" w="683087">
                  <a:moveTo>
                    <a:pt x="264901" y="607886"/>
                  </a:moveTo>
                  <a:cubicBezTo>
                    <a:pt x="265429" y="609570"/>
                    <a:pt x="265115" y="611367"/>
                    <a:pt x="264073" y="612794"/>
                  </a:cubicBezTo>
                  <a:cubicBezTo>
                    <a:pt x="263017" y="614235"/>
                    <a:pt x="261390" y="615049"/>
                    <a:pt x="259620" y="615049"/>
                  </a:cubicBezTo>
                  <a:lnTo>
                    <a:pt x="181429" y="615049"/>
                  </a:lnTo>
                  <a:cubicBezTo>
                    <a:pt x="179003" y="615049"/>
                    <a:pt x="176876" y="613493"/>
                    <a:pt x="176148" y="611168"/>
                  </a:cubicBezTo>
                  <a:lnTo>
                    <a:pt x="103194" y="376980"/>
                  </a:lnTo>
                  <a:cubicBezTo>
                    <a:pt x="112257" y="378735"/>
                    <a:pt x="121490" y="379634"/>
                    <a:pt x="130809" y="379634"/>
                  </a:cubicBezTo>
                  <a:lnTo>
                    <a:pt x="193773" y="379634"/>
                  </a:lnTo>
                  <a:lnTo>
                    <a:pt x="264901" y="607886"/>
                  </a:lnTo>
                  <a:close/>
                  <a:moveTo>
                    <a:pt x="259306" y="365365"/>
                  </a:moveTo>
                  <a:lnTo>
                    <a:pt x="259306" y="103825"/>
                  </a:lnTo>
                  <a:lnTo>
                    <a:pt x="130809" y="103825"/>
                  </a:lnTo>
                  <a:cubicBezTo>
                    <a:pt x="95859" y="103825"/>
                    <a:pt x="63007" y="117423"/>
                    <a:pt x="38304" y="142122"/>
                  </a:cubicBezTo>
                  <a:cubicBezTo>
                    <a:pt x="13615" y="166835"/>
                    <a:pt x="0" y="199666"/>
                    <a:pt x="0" y="234595"/>
                  </a:cubicBezTo>
                  <a:cubicBezTo>
                    <a:pt x="0" y="292625"/>
                    <a:pt x="38917" y="344305"/>
                    <a:pt x="94618" y="360286"/>
                  </a:cubicBezTo>
                  <a:cubicBezTo>
                    <a:pt x="106334" y="363653"/>
                    <a:pt x="118507" y="365365"/>
                    <a:pt x="130809" y="365365"/>
                  </a:cubicBezTo>
                  <a:lnTo>
                    <a:pt x="259306" y="365365"/>
                  </a:lnTo>
                  <a:close/>
                  <a:moveTo>
                    <a:pt x="327208" y="103825"/>
                  </a:moveTo>
                  <a:lnTo>
                    <a:pt x="273577" y="103825"/>
                  </a:lnTo>
                  <a:lnTo>
                    <a:pt x="273577" y="365365"/>
                  </a:lnTo>
                  <a:lnTo>
                    <a:pt x="327223" y="365365"/>
                  </a:lnTo>
                  <a:cubicBezTo>
                    <a:pt x="327251" y="365365"/>
                    <a:pt x="327280" y="365380"/>
                    <a:pt x="327308" y="365380"/>
                  </a:cubicBezTo>
                  <a:cubicBezTo>
                    <a:pt x="433129" y="365394"/>
                    <a:pt x="510378" y="393489"/>
                    <a:pt x="561697" y="422211"/>
                  </a:cubicBezTo>
                  <a:lnTo>
                    <a:pt x="561697" y="46980"/>
                  </a:lnTo>
                  <a:cubicBezTo>
                    <a:pt x="510364" y="75716"/>
                    <a:pt x="433086" y="103825"/>
                    <a:pt x="327237" y="103825"/>
                  </a:cubicBezTo>
                  <a:cubicBezTo>
                    <a:pt x="327223" y="103825"/>
                    <a:pt x="327223" y="103825"/>
                    <a:pt x="327208" y="103825"/>
                  </a:cubicBezTo>
                  <a:close/>
                  <a:moveTo>
                    <a:pt x="627872" y="94"/>
                  </a:moveTo>
                  <a:cubicBezTo>
                    <a:pt x="627373" y="-135"/>
                    <a:pt x="627102" y="108"/>
                    <a:pt x="626959" y="251"/>
                  </a:cubicBezTo>
                  <a:cubicBezTo>
                    <a:pt x="616370" y="10096"/>
                    <a:pt x="599473" y="24079"/>
                    <a:pt x="575968" y="38590"/>
                  </a:cubicBezTo>
                  <a:lnTo>
                    <a:pt x="575968" y="430601"/>
                  </a:lnTo>
                  <a:cubicBezTo>
                    <a:pt x="599473" y="445126"/>
                    <a:pt x="616370" y="459109"/>
                    <a:pt x="626973" y="468954"/>
                  </a:cubicBezTo>
                  <a:cubicBezTo>
                    <a:pt x="627102" y="469083"/>
                    <a:pt x="627373" y="469325"/>
                    <a:pt x="627872" y="469111"/>
                  </a:cubicBezTo>
                  <a:cubicBezTo>
                    <a:pt x="628400" y="468869"/>
                    <a:pt x="628400" y="468483"/>
                    <a:pt x="628400" y="468298"/>
                  </a:cubicBezTo>
                  <a:lnTo>
                    <a:pt x="628400" y="234595"/>
                  </a:lnTo>
                  <a:lnTo>
                    <a:pt x="628400" y="893"/>
                  </a:lnTo>
                  <a:cubicBezTo>
                    <a:pt x="628400" y="707"/>
                    <a:pt x="628400" y="322"/>
                    <a:pt x="627872" y="94"/>
                  </a:cubicBezTo>
                  <a:close/>
                  <a:moveTo>
                    <a:pt x="642671" y="187595"/>
                  </a:moveTo>
                  <a:lnTo>
                    <a:pt x="642671" y="234595"/>
                  </a:lnTo>
                  <a:lnTo>
                    <a:pt x="642671" y="281610"/>
                  </a:lnTo>
                  <a:cubicBezTo>
                    <a:pt x="665520" y="278157"/>
                    <a:pt x="683087" y="258395"/>
                    <a:pt x="683087" y="234595"/>
                  </a:cubicBezTo>
                  <a:cubicBezTo>
                    <a:pt x="683087" y="210810"/>
                    <a:pt x="665520" y="191048"/>
                    <a:pt x="642671" y="1875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2284506" y="-6"/>
              <a:ext cx="711629" cy="643598"/>
            </a:xfrm>
            <a:custGeom>
              <a:rect b="b" l="l" r="r" t="t"/>
              <a:pathLst>
                <a:path extrusionOk="0" h="643598" w="711629">
                  <a:moveTo>
                    <a:pt x="656943" y="187494"/>
                  </a:moveTo>
                  <a:lnTo>
                    <a:pt x="656943" y="15174"/>
                  </a:lnTo>
                  <a:cubicBezTo>
                    <a:pt x="656943" y="9067"/>
                    <a:pt x="653460" y="3745"/>
                    <a:pt x="647852" y="1291"/>
                  </a:cubicBezTo>
                  <a:cubicBezTo>
                    <a:pt x="642243" y="-1149"/>
                    <a:pt x="635993" y="-79"/>
                    <a:pt x="631526" y="4073"/>
                  </a:cubicBezTo>
                  <a:cubicBezTo>
                    <a:pt x="599244" y="34065"/>
                    <a:pt x="506368" y="103838"/>
                    <a:pt x="341522" y="103838"/>
                  </a:cubicBezTo>
                  <a:cubicBezTo>
                    <a:pt x="341508" y="103838"/>
                    <a:pt x="341508" y="103838"/>
                    <a:pt x="341494" y="103838"/>
                  </a:cubicBezTo>
                  <a:lnTo>
                    <a:pt x="145080" y="103838"/>
                  </a:lnTo>
                  <a:cubicBezTo>
                    <a:pt x="106320" y="103838"/>
                    <a:pt x="69886" y="118919"/>
                    <a:pt x="42485" y="146315"/>
                  </a:cubicBezTo>
                  <a:cubicBezTo>
                    <a:pt x="15099" y="173725"/>
                    <a:pt x="0" y="210138"/>
                    <a:pt x="0" y="248876"/>
                  </a:cubicBezTo>
                  <a:cubicBezTo>
                    <a:pt x="0" y="311929"/>
                    <a:pt x="41443" y="368203"/>
                    <a:pt x="101225" y="387137"/>
                  </a:cubicBezTo>
                  <a:lnTo>
                    <a:pt x="176805" y="629686"/>
                  </a:lnTo>
                  <a:cubicBezTo>
                    <a:pt x="179388" y="638005"/>
                    <a:pt x="186995" y="643598"/>
                    <a:pt x="195700" y="643598"/>
                  </a:cubicBezTo>
                  <a:lnTo>
                    <a:pt x="273891" y="643598"/>
                  </a:lnTo>
                  <a:cubicBezTo>
                    <a:pt x="280256" y="643598"/>
                    <a:pt x="286065" y="640659"/>
                    <a:pt x="289832" y="635536"/>
                  </a:cubicBezTo>
                  <a:cubicBezTo>
                    <a:pt x="293600" y="630414"/>
                    <a:pt x="294684" y="623993"/>
                    <a:pt x="292786" y="617915"/>
                  </a:cubicBezTo>
                  <a:lnTo>
                    <a:pt x="223001" y="393915"/>
                  </a:lnTo>
                  <a:lnTo>
                    <a:pt x="341422" y="393915"/>
                  </a:lnTo>
                  <a:cubicBezTo>
                    <a:pt x="341451" y="393915"/>
                    <a:pt x="341479" y="393929"/>
                    <a:pt x="341508" y="393929"/>
                  </a:cubicBezTo>
                  <a:cubicBezTo>
                    <a:pt x="506368" y="393929"/>
                    <a:pt x="599244" y="463687"/>
                    <a:pt x="631526" y="493694"/>
                  </a:cubicBezTo>
                  <a:cubicBezTo>
                    <a:pt x="634409" y="496362"/>
                    <a:pt x="638033" y="497760"/>
                    <a:pt x="641744" y="497760"/>
                  </a:cubicBezTo>
                  <a:cubicBezTo>
                    <a:pt x="643785" y="497760"/>
                    <a:pt x="645854" y="497332"/>
                    <a:pt x="647852" y="496462"/>
                  </a:cubicBezTo>
                  <a:cubicBezTo>
                    <a:pt x="653460" y="494022"/>
                    <a:pt x="656943" y="488700"/>
                    <a:pt x="656943" y="482579"/>
                  </a:cubicBezTo>
                  <a:lnTo>
                    <a:pt x="656943" y="310273"/>
                  </a:lnTo>
                  <a:cubicBezTo>
                    <a:pt x="687683" y="306721"/>
                    <a:pt x="711630" y="280552"/>
                    <a:pt x="711630" y="248876"/>
                  </a:cubicBezTo>
                  <a:cubicBezTo>
                    <a:pt x="711630" y="217200"/>
                    <a:pt x="687683" y="191046"/>
                    <a:pt x="656943" y="187494"/>
                  </a:cubicBezTo>
                  <a:close/>
                  <a:moveTo>
                    <a:pt x="279172" y="622167"/>
                  </a:moveTo>
                  <a:cubicBezTo>
                    <a:pt x="279700" y="623851"/>
                    <a:pt x="279386" y="625648"/>
                    <a:pt x="278344" y="627075"/>
                  </a:cubicBezTo>
                  <a:cubicBezTo>
                    <a:pt x="277288" y="628516"/>
                    <a:pt x="275661" y="629330"/>
                    <a:pt x="273891" y="629330"/>
                  </a:cubicBezTo>
                  <a:lnTo>
                    <a:pt x="195700" y="629330"/>
                  </a:lnTo>
                  <a:cubicBezTo>
                    <a:pt x="193274" y="629330"/>
                    <a:pt x="191147" y="627774"/>
                    <a:pt x="190420" y="625449"/>
                  </a:cubicBezTo>
                  <a:lnTo>
                    <a:pt x="117466" y="391261"/>
                  </a:lnTo>
                  <a:cubicBezTo>
                    <a:pt x="126528" y="393016"/>
                    <a:pt x="135761" y="393915"/>
                    <a:pt x="145080" y="393915"/>
                  </a:cubicBezTo>
                  <a:lnTo>
                    <a:pt x="208044" y="393915"/>
                  </a:lnTo>
                  <a:lnTo>
                    <a:pt x="279172" y="622167"/>
                  </a:lnTo>
                  <a:close/>
                  <a:moveTo>
                    <a:pt x="273577" y="379646"/>
                  </a:moveTo>
                  <a:lnTo>
                    <a:pt x="145080" y="379646"/>
                  </a:lnTo>
                  <a:cubicBezTo>
                    <a:pt x="132779" y="379646"/>
                    <a:pt x="120605" y="377934"/>
                    <a:pt x="108889" y="374567"/>
                  </a:cubicBezTo>
                  <a:cubicBezTo>
                    <a:pt x="53188" y="358586"/>
                    <a:pt x="14271" y="306906"/>
                    <a:pt x="14271" y="248876"/>
                  </a:cubicBezTo>
                  <a:cubicBezTo>
                    <a:pt x="14271" y="213947"/>
                    <a:pt x="27886" y="181116"/>
                    <a:pt x="52575" y="156403"/>
                  </a:cubicBezTo>
                  <a:cubicBezTo>
                    <a:pt x="77278" y="131704"/>
                    <a:pt x="110130" y="118106"/>
                    <a:pt x="145080" y="118106"/>
                  </a:cubicBezTo>
                  <a:lnTo>
                    <a:pt x="273577" y="118106"/>
                  </a:lnTo>
                  <a:lnTo>
                    <a:pt x="273577" y="379646"/>
                  </a:lnTo>
                  <a:close/>
                  <a:moveTo>
                    <a:pt x="575968" y="436492"/>
                  </a:moveTo>
                  <a:cubicBezTo>
                    <a:pt x="524649" y="407770"/>
                    <a:pt x="447400" y="379675"/>
                    <a:pt x="341579" y="379661"/>
                  </a:cubicBezTo>
                  <a:cubicBezTo>
                    <a:pt x="341551" y="379661"/>
                    <a:pt x="341522" y="379646"/>
                    <a:pt x="341494" y="379646"/>
                  </a:cubicBezTo>
                  <a:lnTo>
                    <a:pt x="287849" y="379646"/>
                  </a:lnTo>
                  <a:lnTo>
                    <a:pt x="287849" y="118106"/>
                  </a:lnTo>
                  <a:lnTo>
                    <a:pt x="341479" y="118106"/>
                  </a:lnTo>
                  <a:cubicBezTo>
                    <a:pt x="341494" y="118106"/>
                    <a:pt x="341494" y="118106"/>
                    <a:pt x="341508" y="118106"/>
                  </a:cubicBezTo>
                  <a:cubicBezTo>
                    <a:pt x="447357" y="118106"/>
                    <a:pt x="524635" y="89997"/>
                    <a:pt x="575968" y="61261"/>
                  </a:cubicBezTo>
                  <a:lnTo>
                    <a:pt x="575968" y="436492"/>
                  </a:lnTo>
                  <a:close/>
                  <a:moveTo>
                    <a:pt x="642671" y="248876"/>
                  </a:moveTo>
                  <a:lnTo>
                    <a:pt x="642671" y="482579"/>
                  </a:lnTo>
                  <a:cubicBezTo>
                    <a:pt x="642671" y="482764"/>
                    <a:pt x="642671" y="483150"/>
                    <a:pt x="642143" y="483392"/>
                  </a:cubicBezTo>
                  <a:cubicBezTo>
                    <a:pt x="641644" y="483606"/>
                    <a:pt x="641373" y="483364"/>
                    <a:pt x="641244" y="483235"/>
                  </a:cubicBezTo>
                  <a:cubicBezTo>
                    <a:pt x="630641" y="473390"/>
                    <a:pt x="613744" y="459407"/>
                    <a:pt x="590239" y="444882"/>
                  </a:cubicBezTo>
                  <a:lnTo>
                    <a:pt x="590239" y="52871"/>
                  </a:lnTo>
                  <a:cubicBezTo>
                    <a:pt x="613744" y="38360"/>
                    <a:pt x="630641" y="24377"/>
                    <a:pt x="641230" y="14532"/>
                  </a:cubicBezTo>
                  <a:cubicBezTo>
                    <a:pt x="641373" y="14389"/>
                    <a:pt x="641644" y="14146"/>
                    <a:pt x="642143" y="14375"/>
                  </a:cubicBezTo>
                  <a:cubicBezTo>
                    <a:pt x="642671" y="14603"/>
                    <a:pt x="642671" y="14988"/>
                    <a:pt x="642671" y="15174"/>
                  </a:cubicBezTo>
                  <a:lnTo>
                    <a:pt x="642671" y="248876"/>
                  </a:lnTo>
                  <a:close/>
                  <a:moveTo>
                    <a:pt x="656943" y="295891"/>
                  </a:moveTo>
                  <a:lnTo>
                    <a:pt x="656943" y="248876"/>
                  </a:lnTo>
                  <a:lnTo>
                    <a:pt x="656943" y="201876"/>
                  </a:lnTo>
                  <a:cubicBezTo>
                    <a:pt x="679791" y="205329"/>
                    <a:pt x="697358" y="225091"/>
                    <a:pt x="697358" y="248876"/>
                  </a:cubicBezTo>
                  <a:cubicBezTo>
                    <a:pt x="697358" y="272676"/>
                    <a:pt x="679791" y="292438"/>
                    <a:pt x="656943" y="2958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9" name="Google Shape;559;p19"/>
          <p:cNvGrpSpPr/>
          <p:nvPr/>
        </p:nvGrpSpPr>
        <p:grpSpPr>
          <a:xfrm>
            <a:off x="6353755" y="3410737"/>
            <a:ext cx="1980450" cy="1114965"/>
            <a:chOff x="0" y="0"/>
            <a:chExt cx="5281200" cy="2973240"/>
          </a:xfrm>
        </p:grpSpPr>
        <p:sp>
          <p:nvSpPr>
            <p:cNvPr id="560" name="Google Shape;560;p19"/>
            <p:cNvSpPr txBox="1"/>
            <p:nvPr/>
          </p:nvSpPr>
          <p:spPr>
            <a:xfrm>
              <a:off x="0" y="1889640"/>
              <a:ext cx="52812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61" name="Google Shape;561;p19"/>
            <p:cNvSpPr txBox="1"/>
            <p:nvPr/>
          </p:nvSpPr>
          <p:spPr>
            <a:xfrm>
              <a:off x="0" y="986406"/>
              <a:ext cx="5281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2425874" y="0"/>
              <a:ext cx="429419" cy="643415"/>
            </a:xfrm>
            <a:custGeom>
              <a:rect b="b" l="l" r="r" t="t"/>
              <a:pathLst>
                <a:path extrusionOk="0" h="643415" w="429419">
                  <a:moveTo>
                    <a:pt x="429420" y="213144"/>
                  </a:moveTo>
                  <a:cubicBezTo>
                    <a:pt x="429420" y="265978"/>
                    <a:pt x="405087" y="312120"/>
                    <a:pt x="381568" y="356753"/>
                  </a:cubicBezTo>
                  <a:cubicBezTo>
                    <a:pt x="376784" y="365818"/>
                    <a:pt x="371845" y="375207"/>
                    <a:pt x="367241" y="384401"/>
                  </a:cubicBezTo>
                  <a:cubicBezTo>
                    <a:pt x="340962" y="436939"/>
                    <a:pt x="327062" y="491489"/>
                    <a:pt x="327062" y="542131"/>
                  </a:cubicBezTo>
                  <a:cubicBezTo>
                    <a:pt x="327062" y="558883"/>
                    <a:pt x="328880" y="568168"/>
                    <a:pt x="328893" y="568258"/>
                  </a:cubicBezTo>
                  <a:cubicBezTo>
                    <a:pt x="329267" y="570154"/>
                    <a:pt x="328777" y="572127"/>
                    <a:pt x="327552" y="573623"/>
                  </a:cubicBezTo>
                  <a:cubicBezTo>
                    <a:pt x="326327" y="575106"/>
                    <a:pt x="324508" y="575983"/>
                    <a:pt x="322574" y="575983"/>
                  </a:cubicBezTo>
                  <a:lnTo>
                    <a:pt x="292117" y="575983"/>
                  </a:lnTo>
                  <a:lnTo>
                    <a:pt x="292117" y="626316"/>
                  </a:lnTo>
                  <a:cubicBezTo>
                    <a:pt x="292117" y="635743"/>
                    <a:pt x="284445" y="643416"/>
                    <a:pt x="275006" y="643416"/>
                  </a:cubicBezTo>
                  <a:lnTo>
                    <a:pt x="151229" y="643416"/>
                  </a:lnTo>
                  <a:cubicBezTo>
                    <a:pt x="141790" y="643416"/>
                    <a:pt x="134118" y="635743"/>
                    <a:pt x="134118" y="626316"/>
                  </a:cubicBezTo>
                  <a:lnTo>
                    <a:pt x="134118" y="575983"/>
                  </a:lnTo>
                  <a:lnTo>
                    <a:pt x="106936" y="575983"/>
                  </a:lnTo>
                  <a:cubicBezTo>
                    <a:pt x="105002" y="575983"/>
                    <a:pt x="103119" y="575119"/>
                    <a:pt x="101894" y="573610"/>
                  </a:cubicBezTo>
                  <a:cubicBezTo>
                    <a:pt x="100669" y="572114"/>
                    <a:pt x="100140" y="570154"/>
                    <a:pt x="100527" y="568258"/>
                  </a:cubicBezTo>
                  <a:cubicBezTo>
                    <a:pt x="100540" y="568168"/>
                    <a:pt x="102358" y="558883"/>
                    <a:pt x="102358" y="542131"/>
                  </a:cubicBezTo>
                  <a:cubicBezTo>
                    <a:pt x="102358" y="525096"/>
                    <a:pt x="100772" y="507609"/>
                    <a:pt x="97690" y="489916"/>
                  </a:cubicBezTo>
                  <a:cubicBezTo>
                    <a:pt x="97291" y="489090"/>
                    <a:pt x="97059" y="488162"/>
                    <a:pt x="97059" y="487182"/>
                  </a:cubicBezTo>
                  <a:cubicBezTo>
                    <a:pt x="97059" y="487014"/>
                    <a:pt x="97097" y="486859"/>
                    <a:pt x="97110" y="486692"/>
                  </a:cubicBezTo>
                  <a:cubicBezTo>
                    <a:pt x="90856" y="452814"/>
                    <a:pt x="79083" y="418202"/>
                    <a:pt x="62178" y="384401"/>
                  </a:cubicBezTo>
                  <a:cubicBezTo>
                    <a:pt x="57575" y="375207"/>
                    <a:pt x="52636" y="365818"/>
                    <a:pt x="47852" y="356753"/>
                  </a:cubicBezTo>
                  <a:cubicBezTo>
                    <a:pt x="24332" y="312120"/>
                    <a:pt x="0" y="265978"/>
                    <a:pt x="0" y="213144"/>
                  </a:cubicBezTo>
                  <a:cubicBezTo>
                    <a:pt x="0" y="95623"/>
                    <a:pt x="95601" y="0"/>
                    <a:pt x="213111" y="0"/>
                  </a:cubicBezTo>
                  <a:lnTo>
                    <a:pt x="216309" y="0"/>
                  </a:lnTo>
                  <a:cubicBezTo>
                    <a:pt x="333818" y="0"/>
                    <a:pt x="429420" y="95623"/>
                    <a:pt x="429420" y="2131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2438769" y="12895"/>
              <a:ext cx="403630" cy="617623"/>
            </a:xfrm>
            <a:custGeom>
              <a:rect b="b" l="l" r="r" t="t"/>
              <a:pathLst>
                <a:path extrusionOk="0" h="617623" w="403630">
                  <a:moveTo>
                    <a:pt x="134118" y="563087"/>
                  </a:moveTo>
                  <a:lnTo>
                    <a:pt x="266327" y="563087"/>
                  </a:lnTo>
                  <a:lnTo>
                    <a:pt x="266327" y="613420"/>
                  </a:lnTo>
                  <a:cubicBezTo>
                    <a:pt x="266327" y="615741"/>
                    <a:pt x="264432" y="617624"/>
                    <a:pt x="262111" y="617624"/>
                  </a:cubicBezTo>
                  <a:lnTo>
                    <a:pt x="138335" y="617624"/>
                  </a:lnTo>
                  <a:cubicBezTo>
                    <a:pt x="136013" y="617624"/>
                    <a:pt x="134118" y="615741"/>
                    <a:pt x="134118" y="613420"/>
                  </a:cubicBezTo>
                  <a:lnTo>
                    <a:pt x="134118" y="563087"/>
                  </a:lnTo>
                  <a:close/>
                  <a:moveTo>
                    <a:pt x="301414" y="520389"/>
                  </a:moveTo>
                  <a:lnTo>
                    <a:pt x="102216" y="520389"/>
                  </a:lnTo>
                  <a:cubicBezTo>
                    <a:pt x="102307" y="523342"/>
                    <a:pt x="102358" y="526295"/>
                    <a:pt x="102358" y="529235"/>
                  </a:cubicBezTo>
                  <a:cubicBezTo>
                    <a:pt x="102358" y="538301"/>
                    <a:pt x="101855" y="545342"/>
                    <a:pt x="101352" y="550191"/>
                  </a:cubicBezTo>
                  <a:lnTo>
                    <a:pt x="127619" y="550191"/>
                  </a:lnTo>
                  <a:cubicBezTo>
                    <a:pt x="127632" y="550191"/>
                    <a:pt x="127658" y="550191"/>
                    <a:pt x="127671" y="550191"/>
                  </a:cubicBezTo>
                  <a:lnTo>
                    <a:pt x="272775" y="550191"/>
                  </a:lnTo>
                  <a:cubicBezTo>
                    <a:pt x="272788" y="550191"/>
                    <a:pt x="272814" y="550191"/>
                    <a:pt x="272826" y="550191"/>
                  </a:cubicBezTo>
                  <a:lnTo>
                    <a:pt x="302278" y="550191"/>
                  </a:lnTo>
                  <a:cubicBezTo>
                    <a:pt x="301775" y="545342"/>
                    <a:pt x="301272" y="538301"/>
                    <a:pt x="301272" y="529235"/>
                  </a:cubicBezTo>
                  <a:cubicBezTo>
                    <a:pt x="301272" y="526295"/>
                    <a:pt x="301324" y="523342"/>
                    <a:pt x="301414" y="520389"/>
                  </a:cubicBezTo>
                  <a:close/>
                  <a:moveTo>
                    <a:pt x="101546" y="507493"/>
                  </a:moveTo>
                  <a:lnTo>
                    <a:pt x="302085" y="507493"/>
                  </a:lnTo>
                  <a:cubicBezTo>
                    <a:pt x="302716" y="498646"/>
                    <a:pt x="303748" y="489722"/>
                    <a:pt x="305153" y="480734"/>
                  </a:cubicBezTo>
                  <a:lnTo>
                    <a:pt x="98477" y="480734"/>
                  </a:lnTo>
                  <a:cubicBezTo>
                    <a:pt x="99882" y="489722"/>
                    <a:pt x="100914" y="498646"/>
                    <a:pt x="101546" y="507493"/>
                  </a:cubicBezTo>
                  <a:close/>
                  <a:moveTo>
                    <a:pt x="203414" y="0"/>
                  </a:moveTo>
                  <a:lnTo>
                    <a:pt x="200216" y="0"/>
                  </a:lnTo>
                  <a:cubicBezTo>
                    <a:pt x="89825" y="0"/>
                    <a:pt x="0" y="89833"/>
                    <a:pt x="0" y="200248"/>
                  </a:cubicBezTo>
                  <a:cubicBezTo>
                    <a:pt x="0" y="249884"/>
                    <a:pt x="23572" y="294594"/>
                    <a:pt x="46357" y="337847"/>
                  </a:cubicBezTo>
                  <a:cubicBezTo>
                    <a:pt x="51179" y="346977"/>
                    <a:pt x="56156" y="356417"/>
                    <a:pt x="60811" y="365741"/>
                  </a:cubicBezTo>
                  <a:cubicBezTo>
                    <a:pt x="77652" y="399412"/>
                    <a:pt x="89580" y="433922"/>
                    <a:pt x="96207" y="467838"/>
                  </a:cubicBezTo>
                  <a:lnTo>
                    <a:pt x="195368" y="467838"/>
                  </a:lnTo>
                  <a:lnTo>
                    <a:pt x="195368" y="254901"/>
                  </a:lnTo>
                  <a:lnTo>
                    <a:pt x="133499" y="200235"/>
                  </a:lnTo>
                  <a:cubicBezTo>
                    <a:pt x="130830" y="197875"/>
                    <a:pt x="130572" y="193800"/>
                    <a:pt x="132932" y="191130"/>
                  </a:cubicBezTo>
                  <a:cubicBezTo>
                    <a:pt x="135291" y="188461"/>
                    <a:pt x="139366" y="188216"/>
                    <a:pt x="142035" y="190563"/>
                  </a:cubicBezTo>
                  <a:lnTo>
                    <a:pt x="200216" y="241979"/>
                  </a:lnTo>
                  <a:lnTo>
                    <a:pt x="258410" y="190563"/>
                  </a:lnTo>
                  <a:cubicBezTo>
                    <a:pt x="261079" y="188216"/>
                    <a:pt x="265154" y="188461"/>
                    <a:pt x="267514" y="191130"/>
                  </a:cubicBezTo>
                  <a:cubicBezTo>
                    <a:pt x="269873" y="193800"/>
                    <a:pt x="269616" y="197875"/>
                    <a:pt x="266946" y="200235"/>
                  </a:cubicBezTo>
                  <a:lnTo>
                    <a:pt x="208263" y="252076"/>
                  </a:lnTo>
                  <a:lnTo>
                    <a:pt x="208263" y="467838"/>
                  </a:lnTo>
                  <a:lnTo>
                    <a:pt x="306482" y="467838"/>
                  </a:lnTo>
                  <a:cubicBezTo>
                    <a:pt x="306804" y="467838"/>
                    <a:pt x="307101" y="467889"/>
                    <a:pt x="307410" y="467928"/>
                  </a:cubicBezTo>
                  <a:cubicBezTo>
                    <a:pt x="314038" y="433986"/>
                    <a:pt x="325953" y="399438"/>
                    <a:pt x="342819" y="365741"/>
                  </a:cubicBezTo>
                  <a:cubicBezTo>
                    <a:pt x="347474" y="356417"/>
                    <a:pt x="352451" y="346977"/>
                    <a:pt x="357274" y="337847"/>
                  </a:cubicBezTo>
                  <a:cubicBezTo>
                    <a:pt x="380059" y="294594"/>
                    <a:pt x="403630" y="249884"/>
                    <a:pt x="403630" y="200248"/>
                  </a:cubicBezTo>
                  <a:cubicBezTo>
                    <a:pt x="403630" y="89833"/>
                    <a:pt x="313806" y="0"/>
                    <a:pt x="2034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9"/>
            <p:cNvSpPr/>
            <p:nvPr/>
          </p:nvSpPr>
          <p:spPr>
            <a:xfrm>
              <a:off x="2425874" y="0"/>
              <a:ext cx="429419" cy="643415"/>
            </a:xfrm>
            <a:custGeom>
              <a:rect b="b" l="l" r="r" t="t"/>
              <a:pathLst>
                <a:path extrusionOk="0" h="643415" w="429419">
                  <a:moveTo>
                    <a:pt x="216309" y="0"/>
                  </a:moveTo>
                  <a:lnTo>
                    <a:pt x="213111" y="0"/>
                  </a:lnTo>
                  <a:cubicBezTo>
                    <a:pt x="95601" y="0"/>
                    <a:pt x="0" y="95623"/>
                    <a:pt x="0" y="213144"/>
                  </a:cubicBezTo>
                  <a:cubicBezTo>
                    <a:pt x="0" y="265978"/>
                    <a:pt x="24332" y="312120"/>
                    <a:pt x="47852" y="356753"/>
                  </a:cubicBezTo>
                  <a:cubicBezTo>
                    <a:pt x="52636" y="365818"/>
                    <a:pt x="57575" y="375207"/>
                    <a:pt x="62178" y="384401"/>
                  </a:cubicBezTo>
                  <a:cubicBezTo>
                    <a:pt x="79083" y="418202"/>
                    <a:pt x="90856" y="452814"/>
                    <a:pt x="97110" y="486692"/>
                  </a:cubicBezTo>
                  <a:cubicBezTo>
                    <a:pt x="97097" y="486859"/>
                    <a:pt x="97059" y="487014"/>
                    <a:pt x="97059" y="487182"/>
                  </a:cubicBezTo>
                  <a:cubicBezTo>
                    <a:pt x="97059" y="488162"/>
                    <a:pt x="97291" y="489090"/>
                    <a:pt x="97690" y="489916"/>
                  </a:cubicBezTo>
                  <a:cubicBezTo>
                    <a:pt x="100772" y="507609"/>
                    <a:pt x="102358" y="525096"/>
                    <a:pt x="102358" y="542131"/>
                  </a:cubicBezTo>
                  <a:cubicBezTo>
                    <a:pt x="102358" y="558883"/>
                    <a:pt x="100540" y="568168"/>
                    <a:pt x="100527" y="568258"/>
                  </a:cubicBezTo>
                  <a:cubicBezTo>
                    <a:pt x="100140" y="570154"/>
                    <a:pt x="100669" y="572114"/>
                    <a:pt x="101894" y="573610"/>
                  </a:cubicBezTo>
                  <a:cubicBezTo>
                    <a:pt x="103119" y="575119"/>
                    <a:pt x="105002" y="575983"/>
                    <a:pt x="106936" y="575983"/>
                  </a:cubicBezTo>
                  <a:lnTo>
                    <a:pt x="134118" y="575983"/>
                  </a:lnTo>
                  <a:lnTo>
                    <a:pt x="134118" y="626316"/>
                  </a:lnTo>
                  <a:cubicBezTo>
                    <a:pt x="134118" y="635743"/>
                    <a:pt x="141790" y="643416"/>
                    <a:pt x="151229" y="643416"/>
                  </a:cubicBezTo>
                  <a:lnTo>
                    <a:pt x="275006" y="643416"/>
                  </a:lnTo>
                  <a:cubicBezTo>
                    <a:pt x="284445" y="643416"/>
                    <a:pt x="292117" y="635743"/>
                    <a:pt x="292117" y="626316"/>
                  </a:cubicBezTo>
                  <a:lnTo>
                    <a:pt x="292117" y="575983"/>
                  </a:lnTo>
                  <a:lnTo>
                    <a:pt x="322574" y="575983"/>
                  </a:lnTo>
                  <a:cubicBezTo>
                    <a:pt x="324508" y="575983"/>
                    <a:pt x="326327" y="575106"/>
                    <a:pt x="327552" y="573623"/>
                  </a:cubicBezTo>
                  <a:cubicBezTo>
                    <a:pt x="328777" y="572127"/>
                    <a:pt x="329267" y="570154"/>
                    <a:pt x="328893" y="568258"/>
                  </a:cubicBezTo>
                  <a:cubicBezTo>
                    <a:pt x="328880" y="568168"/>
                    <a:pt x="327062" y="558883"/>
                    <a:pt x="327062" y="542131"/>
                  </a:cubicBezTo>
                  <a:cubicBezTo>
                    <a:pt x="327062" y="491489"/>
                    <a:pt x="340962" y="436939"/>
                    <a:pt x="367241" y="384401"/>
                  </a:cubicBezTo>
                  <a:cubicBezTo>
                    <a:pt x="371845" y="375207"/>
                    <a:pt x="376784" y="365818"/>
                    <a:pt x="381568" y="356753"/>
                  </a:cubicBezTo>
                  <a:cubicBezTo>
                    <a:pt x="405087" y="312120"/>
                    <a:pt x="429420" y="265978"/>
                    <a:pt x="429420" y="213144"/>
                  </a:cubicBezTo>
                  <a:cubicBezTo>
                    <a:pt x="429420" y="95623"/>
                    <a:pt x="333818" y="0"/>
                    <a:pt x="216309" y="0"/>
                  </a:cubicBezTo>
                  <a:close/>
                  <a:moveTo>
                    <a:pt x="279222" y="626316"/>
                  </a:moveTo>
                  <a:cubicBezTo>
                    <a:pt x="279222" y="628637"/>
                    <a:pt x="277327" y="630520"/>
                    <a:pt x="275006" y="630520"/>
                  </a:cubicBezTo>
                  <a:lnTo>
                    <a:pt x="151229" y="630520"/>
                  </a:lnTo>
                  <a:cubicBezTo>
                    <a:pt x="148908" y="630520"/>
                    <a:pt x="147013" y="628637"/>
                    <a:pt x="147013" y="626316"/>
                  </a:cubicBezTo>
                  <a:lnTo>
                    <a:pt x="147013" y="575983"/>
                  </a:lnTo>
                  <a:lnTo>
                    <a:pt x="279222" y="575983"/>
                  </a:lnTo>
                  <a:lnTo>
                    <a:pt x="279222" y="626316"/>
                  </a:lnTo>
                  <a:close/>
                  <a:moveTo>
                    <a:pt x="285721" y="563087"/>
                  </a:moveTo>
                  <a:cubicBezTo>
                    <a:pt x="285708" y="563087"/>
                    <a:pt x="285682" y="563087"/>
                    <a:pt x="285670" y="563087"/>
                  </a:cubicBezTo>
                  <a:lnTo>
                    <a:pt x="140565" y="563087"/>
                  </a:lnTo>
                  <a:cubicBezTo>
                    <a:pt x="140552" y="563087"/>
                    <a:pt x="140527" y="563087"/>
                    <a:pt x="140514" y="563087"/>
                  </a:cubicBezTo>
                  <a:lnTo>
                    <a:pt x="114247" y="563087"/>
                  </a:lnTo>
                  <a:cubicBezTo>
                    <a:pt x="114750" y="558238"/>
                    <a:pt x="115253" y="551197"/>
                    <a:pt x="115253" y="542131"/>
                  </a:cubicBezTo>
                  <a:cubicBezTo>
                    <a:pt x="115253" y="539191"/>
                    <a:pt x="115201" y="536238"/>
                    <a:pt x="115111" y="533285"/>
                  </a:cubicBezTo>
                  <a:lnTo>
                    <a:pt x="314309" y="533285"/>
                  </a:lnTo>
                  <a:cubicBezTo>
                    <a:pt x="314218" y="536238"/>
                    <a:pt x="314167" y="539191"/>
                    <a:pt x="314167" y="542131"/>
                  </a:cubicBezTo>
                  <a:cubicBezTo>
                    <a:pt x="314167" y="551197"/>
                    <a:pt x="314670" y="558238"/>
                    <a:pt x="315173" y="563087"/>
                  </a:cubicBezTo>
                  <a:lnTo>
                    <a:pt x="285721" y="563087"/>
                  </a:lnTo>
                  <a:close/>
                  <a:moveTo>
                    <a:pt x="314979" y="520389"/>
                  </a:moveTo>
                  <a:lnTo>
                    <a:pt x="114441" y="520389"/>
                  </a:lnTo>
                  <a:cubicBezTo>
                    <a:pt x="113809" y="511542"/>
                    <a:pt x="112777" y="502618"/>
                    <a:pt x="111372" y="493630"/>
                  </a:cubicBezTo>
                  <a:lnTo>
                    <a:pt x="318048" y="493630"/>
                  </a:lnTo>
                  <a:cubicBezTo>
                    <a:pt x="316643" y="502618"/>
                    <a:pt x="315611" y="511542"/>
                    <a:pt x="314979" y="520389"/>
                  </a:cubicBezTo>
                  <a:close/>
                  <a:moveTo>
                    <a:pt x="370169" y="350743"/>
                  </a:moveTo>
                  <a:cubicBezTo>
                    <a:pt x="365346" y="359873"/>
                    <a:pt x="360369" y="369313"/>
                    <a:pt x="355714" y="378637"/>
                  </a:cubicBezTo>
                  <a:cubicBezTo>
                    <a:pt x="338847" y="412334"/>
                    <a:pt x="326933" y="446882"/>
                    <a:pt x="320305" y="480824"/>
                  </a:cubicBezTo>
                  <a:cubicBezTo>
                    <a:pt x="319995" y="480785"/>
                    <a:pt x="319699" y="480734"/>
                    <a:pt x="319376" y="480734"/>
                  </a:cubicBezTo>
                  <a:lnTo>
                    <a:pt x="221157" y="480734"/>
                  </a:lnTo>
                  <a:lnTo>
                    <a:pt x="221157" y="264972"/>
                  </a:lnTo>
                  <a:lnTo>
                    <a:pt x="279841" y="213131"/>
                  </a:lnTo>
                  <a:cubicBezTo>
                    <a:pt x="282510" y="210771"/>
                    <a:pt x="282768" y="206696"/>
                    <a:pt x="280408" y="204026"/>
                  </a:cubicBezTo>
                  <a:cubicBezTo>
                    <a:pt x="278049" y="201357"/>
                    <a:pt x="273974" y="201112"/>
                    <a:pt x="271305" y="203459"/>
                  </a:cubicBezTo>
                  <a:lnTo>
                    <a:pt x="213111" y="254875"/>
                  </a:lnTo>
                  <a:lnTo>
                    <a:pt x="154930" y="203459"/>
                  </a:lnTo>
                  <a:cubicBezTo>
                    <a:pt x="152261" y="201112"/>
                    <a:pt x="148186" y="201357"/>
                    <a:pt x="145826" y="204026"/>
                  </a:cubicBezTo>
                  <a:cubicBezTo>
                    <a:pt x="143467" y="206696"/>
                    <a:pt x="143724" y="210771"/>
                    <a:pt x="146394" y="213131"/>
                  </a:cubicBezTo>
                  <a:lnTo>
                    <a:pt x="208263" y="267797"/>
                  </a:lnTo>
                  <a:lnTo>
                    <a:pt x="208263" y="480734"/>
                  </a:lnTo>
                  <a:lnTo>
                    <a:pt x="109102" y="480734"/>
                  </a:lnTo>
                  <a:cubicBezTo>
                    <a:pt x="102474" y="446818"/>
                    <a:pt x="90547" y="412308"/>
                    <a:pt x="73706" y="378637"/>
                  </a:cubicBezTo>
                  <a:cubicBezTo>
                    <a:pt x="69051" y="369313"/>
                    <a:pt x="64074" y="359873"/>
                    <a:pt x="59251" y="350743"/>
                  </a:cubicBezTo>
                  <a:cubicBezTo>
                    <a:pt x="36466" y="307490"/>
                    <a:pt x="12895" y="262780"/>
                    <a:pt x="12895" y="213144"/>
                  </a:cubicBezTo>
                  <a:cubicBezTo>
                    <a:pt x="12895" y="102729"/>
                    <a:pt x="102719" y="12896"/>
                    <a:pt x="213111" y="12896"/>
                  </a:cubicBezTo>
                  <a:lnTo>
                    <a:pt x="216309" y="12896"/>
                  </a:lnTo>
                  <a:cubicBezTo>
                    <a:pt x="326701" y="12896"/>
                    <a:pt x="416525" y="102729"/>
                    <a:pt x="416525" y="213144"/>
                  </a:cubicBezTo>
                  <a:cubicBezTo>
                    <a:pt x="416525" y="262780"/>
                    <a:pt x="392954" y="307490"/>
                    <a:pt x="370169" y="3507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5" name="Google Shape;565;p19"/>
          <p:cNvGrpSpPr/>
          <p:nvPr/>
        </p:nvGrpSpPr>
        <p:grpSpPr>
          <a:xfrm>
            <a:off x="6353755" y="1742829"/>
            <a:ext cx="1980450" cy="1138048"/>
            <a:chOff x="0" y="0"/>
            <a:chExt cx="5281200" cy="3034795"/>
          </a:xfrm>
        </p:grpSpPr>
        <p:sp>
          <p:nvSpPr>
            <p:cNvPr id="566" name="Google Shape;566;p19"/>
            <p:cNvSpPr txBox="1"/>
            <p:nvPr/>
          </p:nvSpPr>
          <p:spPr>
            <a:xfrm>
              <a:off x="0" y="1951195"/>
              <a:ext cx="52812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67" name="Google Shape;567;p19"/>
            <p:cNvSpPr txBox="1"/>
            <p:nvPr/>
          </p:nvSpPr>
          <p:spPr>
            <a:xfrm>
              <a:off x="0" y="1047961"/>
              <a:ext cx="5281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68" name="Google Shape;568;p19"/>
            <p:cNvSpPr/>
            <p:nvPr/>
          </p:nvSpPr>
          <p:spPr>
            <a:xfrm>
              <a:off x="2343177" y="7064"/>
              <a:ext cx="594732" cy="690832"/>
            </a:xfrm>
            <a:custGeom>
              <a:rect b="b" l="l" r="r" t="t"/>
              <a:pathLst>
                <a:path extrusionOk="0" h="690832" w="594732">
                  <a:moveTo>
                    <a:pt x="203161" y="345409"/>
                  </a:moveTo>
                  <a:cubicBezTo>
                    <a:pt x="203161" y="401517"/>
                    <a:pt x="157683" y="447000"/>
                    <a:pt x="101580" y="447000"/>
                  </a:cubicBezTo>
                  <a:cubicBezTo>
                    <a:pt x="45478" y="447000"/>
                    <a:pt x="0" y="401517"/>
                    <a:pt x="0" y="345409"/>
                  </a:cubicBezTo>
                  <a:cubicBezTo>
                    <a:pt x="0" y="289301"/>
                    <a:pt x="45478" y="243818"/>
                    <a:pt x="101580" y="243818"/>
                  </a:cubicBezTo>
                  <a:cubicBezTo>
                    <a:pt x="157683" y="243818"/>
                    <a:pt x="203161" y="289315"/>
                    <a:pt x="203161" y="345409"/>
                  </a:cubicBezTo>
                  <a:close/>
                  <a:moveTo>
                    <a:pt x="493152" y="203182"/>
                  </a:moveTo>
                  <a:cubicBezTo>
                    <a:pt x="549254" y="203182"/>
                    <a:pt x="594733" y="157699"/>
                    <a:pt x="594733" y="101591"/>
                  </a:cubicBezTo>
                  <a:cubicBezTo>
                    <a:pt x="594733" y="45483"/>
                    <a:pt x="549254" y="0"/>
                    <a:pt x="493152" y="0"/>
                  </a:cubicBezTo>
                  <a:cubicBezTo>
                    <a:pt x="437050" y="0"/>
                    <a:pt x="391572" y="45483"/>
                    <a:pt x="391572" y="101591"/>
                  </a:cubicBezTo>
                  <a:cubicBezTo>
                    <a:pt x="391572" y="157699"/>
                    <a:pt x="437050" y="203182"/>
                    <a:pt x="493152" y="203182"/>
                  </a:cubicBezTo>
                  <a:close/>
                  <a:moveTo>
                    <a:pt x="493152" y="487651"/>
                  </a:moveTo>
                  <a:cubicBezTo>
                    <a:pt x="437050" y="487651"/>
                    <a:pt x="391572" y="533134"/>
                    <a:pt x="391572" y="589242"/>
                  </a:cubicBezTo>
                  <a:cubicBezTo>
                    <a:pt x="391572" y="645350"/>
                    <a:pt x="437050" y="690833"/>
                    <a:pt x="493152" y="690833"/>
                  </a:cubicBezTo>
                  <a:cubicBezTo>
                    <a:pt x="549254" y="690833"/>
                    <a:pt x="594733" y="645350"/>
                    <a:pt x="594733" y="589242"/>
                  </a:cubicBezTo>
                  <a:cubicBezTo>
                    <a:pt x="594733" y="533134"/>
                    <a:pt x="549254" y="487651"/>
                    <a:pt x="493152" y="4876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9"/>
            <p:cNvSpPr/>
            <p:nvPr/>
          </p:nvSpPr>
          <p:spPr>
            <a:xfrm>
              <a:off x="2336113" y="0"/>
              <a:ext cx="608860" cy="704976"/>
            </a:xfrm>
            <a:custGeom>
              <a:rect b="b" l="l" r="r" t="t"/>
              <a:pathLst>
                <a:path extrusionOk="0" h="704976" w="608860">
                  <a:moveTo>
                    <a:pt x="500216" y="487651"/>
                  </a:moveTo>
                  <a:cubicBezTo>
                    <a:pt x="445046" y="487651"/>
                    <a:pt x="399385" y="528994"/>
                    <a:pt x="392504" y="582332"/>
                  </a:cubicBezTo>
                  <a:lnTo>
                    <a:pt x="192282" y="421751"/>
                  </a:lnTo>
                  <a:cubicBezTo>
                    <a:pt x="207894" y="402930"/>
                    <a:pt x="217289" y="378783"/>
                    <a:pt x="217289" y="352488"/>
                  </a:cubicBezTo>
                  <a:cubicBezTo>
                    <a:pt x="217289" y="326179"/>
                    <a:pt x="207894" y="302046"/>
                    <a:pt x="192282" y="283225"/>
                  </a:cubicBezTo>
                  <a:lnTo>
                    <a:pt x="392504" y="122630"/>
                  </a:lnTo>
                  <a:cubicBezTo>
                    <a:pt x="399385" y="175954"/>
                    <a:pt x="445046" y="217311"/>
                    <a:pt x="500216" y="217311"/>
                  </a:cubicBezTo>
                  <a:cubicBezTo>
                    <a:pt x="560119" y="217311"/>
                    <a:pt x="608861" y="168565"/>
                    <a:pt x="608861" y="108656"/>
                  </a:cubicBezTo>
                  <a:cubicBezTo>
                    <a:pt x="608861" y="48747"/>
                    <a:pt x="560133" y="0"/>
                    <a:pt x="500216" y="0"/>
                  </a:cubicBezTo>
                  <a:cubicBezTo>
                    <a:pt x="441472" y="0"/>
                    <a:pt x="393493" y="46882"/>
                    <a:pt x="391657" y="105194"/>
                  </a:cubicBezTo>
                  <a:lnTo>
                    <a:pt x="182534" y="272925"/>
                  </a:lnTo>
                  <a:cubicBezTo>
                    <a:pt x="163136" y="254882"/>
                    <a:pt x="137155" y="243832"/>
                    <a:pt x="108644" y="243832"/>
                  </a:cubicBezTo>
                  <a:cubicBezTo>
                    <a:pt x="48742" y="243832"/>
                    <a:pt x="0" y="292579"/>
                    <a:pt x="0" y="352488"/>
                  </a:cubicBezTo>
                  <a:cubicBezTo>
                    <a:pt x="0" y="412397"/>
                    <a:pt x="48742" y="461144"/>
                    <a:pt x="108644" y="461144"/>
                  </a:cubicBezTo>
                  <a:cubicBezTo>
                    <a:pt x="137155" y="461144"/>
                    <a:pt x="163136" y="450080"/>
                    <a:pt x="182534" y="432051"/>
                  </a:cubicBezTo>
                  <a:lnTo>
                    <a:pt x="391657" y="599782"/>
                  </a:lnTo>
                  <a:cubicBezTo>
                    <a:pt x="393493" y="658095"/>
                    <a:pt x="441472" y="704976"/>
                    <a:pt x="500216" y="704976"/>
                  </a:cubicBezTo>
                  <a:cubicBezTo>
                    <a:pt x="560119" y="704976"/>
                    <a:pt x="608861" y="656230"/>
                    <a:pt x="608861" y="596321"/>
                  </a:cubicBezTo>
                  <a:cubicBezTo>
                    <a:pt x="608861" y="536412"/>
                    <a:pt x="560133" y="487651"/>
                    <a:pt x="500216" y="487651"/>
                  </a:cubicBezTo>
                  <a:close/>
                  <a:moveTo>
                    <a:pt x="500216" y="14129"/>
                  </a:moveTo>
                  <a:cubicBezTo>
                    <a:pt x="552334" y="14129"/>
                    <a:pt x="594733" y="56532"/>
                    <a:pt x="594733" y="108656"/>
                  </a:cubicBezTo>
                  <a:cubicBezTo>
                    <a:pt x="594733" y="160779"/>
                    <a:pt x="552334" y="203182"/>
                    <a:pt x="500216" y="203182"/>
                  </a:cubicBezTo>
                  <a:cubicBezTo>
                    <a:pt x="448098" y="203182"/>
                    <a:pt x="405700" y="160779"/>
                    <a:pt x="405700" y="108656"/>
                  </a:cubicBezTo>
                  <a:cubicBezTo>
                    <a:pt x="405700" y="56532"/>
                    <a:pt x="448098" y="14129"/>
                    <a:pt x="500216" y="14129"/>
                  </a:cubicBezTo>
                  <a:close/>
                  <a:moveTo>
                    <a:pt x="14128" y="352474"/>
                  </a:moveTo>
                  <a:cubicBezTo>
                    <a:pt x="14128" y="300350"/>
                    <a:pt x="56526" y="257948"/>
                    <a:pt x="108644" y="257948"/>
                  </a:cubicBezTo>
                  <a:cubicBezTo>
                    <a:pt x="160763" y="257948"/>
                    <a:pt x="203161" y="300350"/>
                    <a:pt x="203161" y="352474"/>
                  </a:cubicBezTo>
                  <a:cubicBezTo>
                    <a:pt x="203161" y="404598"/>
                    <a:pt x="160763" y="447000"/>
                    <a:pt x="108644" y="447000"/>
                  </a:cubicBezTo>
                  <a:cubicBezTo>
                    <a:pt x="56526" y="447000"/>
                    <a:pt x="14128" y="404598"/>
                    <a:pt x="14128" y="352474"/>
                  </a:cubicBezTo>
                  <a:close/>
                  <a:moveTo>
                    <a:pt x="500216" y="690833"/>
                  </a:moveTo>
                  <a:cubicBezTo>
                    <a:pt x="448098" y="690833"/>
                    <a:pt x="405700" y="648430"/>
                    <a:pt x="405700" y="596306"/>
                  </a:cubicBezTo>
                  <a:cubicBezTo>
                    <a:pt x="405700" y="544183"/>
                    <a:pt x="448098" y="501780"/>
                    <a:pt x="500216" y="501780"/>
                  </a:cubicBezTo>
                  <a:cubicBezTo>
                    <a:pt x="552334" y="501780"/>
                    <a:pt x="594733" y="544183"/>
                    <a:pt x="594733" y="596306"/>
                  </a:cubicBezTo>
                  <a:cubicBezTo>
                    <a:pt x="594733" y="648430"/>
                    <a:pt x="552334" y="690833"/>
                    <a:pt x="500216" y="6908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0" name="Google Shape;570;p19"/>
          <p:cNvGrpSpPr/>
          <p:nvPr/>
        </p:nvGrpSpPr>
        <p:grpSpPr>
          <a:xfrm>
            <a:off x="3581786" y="1695330"/>
            <a:ext cx="1980450" cy="1185547"/>
            <a:chOff x="0" y="0"/>
            <a:chExt cx="5281200" cy="3161459"/>
          </a:xfrm>
        </p:grpSpPr>
        <p:sp>
          <p:nvSpPr>
            <p:cNvPr id="571" name="Google Shape;571;p19"/>
            <p:cNvSpPr txBox="1"/>
            <p:nvPr/>
          </p:nvSpPr>
          <p:spPr>
            <a:xfrm>
              <a:off x="0" y="2077859"/>
              <a:ext cx="52812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72" name="Google Shape;572;p19"/>
            <p:cNvSpPr txBox="1"/>
            <p:nvPr/>
          </p:nvSpPr>
          <p:spPr>
            <a:xfrm>
              <a:off x="0" y="1174625"/>
              <a:ext cx="5281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73" name="Google Shape;573;p19"/>
            <p:cNvSpPr/>
            <p:nvPr/>
          </p:nvSpPr>
          <p:spPr>
            <a:xfrm>
              <a:off x="2318466" y="0"/>
              <a:ext cx="644608" cy="831209"/>
            </a:xfrm>
            <a:custGeom>
              <a:rect b="b" l="l" r="r" t="t"/>
              <a:pathLst>
                <a:path extrusionOk="0" h="831209" w="644608">
                  <a:moveTo>
                    <a:pt x="322321" y="0"/>
                  </a:moveTo>
                  <a:cubicBezTo>
                    <a:pt x="144589" y="0"/>
                    <a:pt x="0" y="144471"/>
                    <a:pt x="0" y="322061"/>
                  </a:cubicBezTo>
                  <a:cubicBezTo>
                    <a:pt x="0" y="552981"/>
                    <a:pt x="227221" y="762991"/>
                    <a:pt x="296869" y="821861"/>
                  </a:cubicBezTo>
                  <a:cubicBezTo>
                    <a:pt x="304243" y="828099"/>
                    <a:pt x="313282" y="831209"/>
                    <a:pt x="322321" y="831209"/>
                  </a:cubicBezTo>
                  <a:cubicBezTo>
                    <a:pt x="331360" y="831209"/>
                    <a:pt x="340382" y="828099"/>
                    <a:pt x="347756" y="821861"/>
                  </a:cubicBezTo>
                  <a:cubicBezTo>
                    <a:pt x="417404" y="762991"/>
                    <a:pt x="644609" y="552981"/>
                    <a:pt x="644609" y="322061"/>
                  </a:cubicBezTo>
                  <a:cubicBezTo>
                    <a:pt x="644609" y="144471"/>
                    <a:pt x="500019" y="0"/>
                    <a:pt x="322321" y="0"/>
                  </a:cubicBezTo>
                  <a:close/>
                  <a:moveTo>
                    <a:pt x="322304" y="139680"/>
                  </a:moveTo>
                  <a:cubicBezTo>
                    <a:pt x="423846" y="139680"/>
                    <a:pt x="506445" y="222237"/>
                    <a:pt x="506445" y="323691"/>
                  </a:cubicBezTo>
                  <a:cubicBezTo>
                    <a:pt x="506445" y="425161"/>
                    <a:pt x="423846" y="507718"/>
                    <a:pt x="322304" y="507718"/>
                  </a:cubicBezTo>
                  <a:cubicBezTo>
                    <a:pt x="220762" y="507718"/>
                    <a:pt x="138164" y="425161"/>
                    <a:pt x="138164" y="323691"/>
                  </a:cubicBezTo>
                  <a:cubicBezTo>
                    <a:pt x="138164" y="222237"/>
                    <a:pt x="220762" y="139680"/>
                    <a:pt x="322304" y="139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9"/>
            <p:cNvSpPr/>
            <p:nvPr/>
          </p:nvSpPr>
          <p:spPr>
            <a:xfrm>
              <a:off x="2335113" y="16635"/>
              <a:ext cx="611316" cy="797919"/>
            </a:xfrm>
            <a:custGeom>
              <a:rect b="b" l="l" r="r" t="t"/>
              <a:pathLst>
                <a:path extrusionOk="0" h="797919" w="611316">
                  <a:moveTo>
                    <a:pt x="305675" y="0"/>
                  </a:moveTo>
                  <a:cubicBezTo>
                    <a:pt x="474201" y="0"/>
                    <a:pt x="611316" y="137002"/>
                    <a:pt x="611316" y="305426"/>
                  </a:cubicBezTo>
                  <a:cubicBezTo>
                    <a:pt x="611316" y="529193"/>
                    <a:pt x="388623" y="734829"/>
                    <a:pt x="320357" y="792518"/>
                  </a:cubicBezTo>
                  <a:cubicBezTo>
                    <a:pt x="311850" y="799720"/>
                    <a:pt x="299482" y="799720"/>
                    <a:pt x="290976" y="792518"/>
                  </a:cubicBezTo>
                  <a:cubicBezTo>
                    <a:pt x="222710" y="734829"/>
                    <a:pt x="0" y="529193"/>
                    <a:pt x="0" y="305426"/>
                  </a:cubicBezTo>
                  <a:cubicBezTo>
                    <a:pt x="0" y="137002"/>
                    <a:pt x="137132" y="0"/>
                    <a:pt x="305675" y="0"/>
                  </a:cubicBezTo>
                  <a:close/>
                  <a:moveTo>
                    <a:pt x="506445" y="307056"/>
                  </a:moveTo>
                  <a:cubicBezTo>
                    <a:pt x="506445" y="196420"/>
                    <a:pt x="416372" y="106411"/>
                    <a:pt x="305658" y="106411"/>
                  </a:cubicBezTo>
                  <a:cubicBezTo>
                    <a:pt x="194944" y="106411"/>
                    <a:pt x="104871" y="196420"/>
                    <a:pt x="104871" y="307056"/>
                  </a:cubicBezTo>
                  <a:cubicBezTo>
                    <a:pt x="104871" y="417692"/>
                    <a:pt x="194944" y="507718"/>
                    <a:pt x="305658" y="507718"/>
                  </a:cubicBezTo>
                  <a:cubicBezTo>
                    <a:pt x="416372" y="507718"/>
                    <a:pt x="506445" y="417692"/>
                    <a:pt x="506445" y="3070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9"/>
            <p:cNvSpPr/>
            <p:nvPr/>
          </p:nvSpPr>
          <p:spPr>
            <a:xfrm>
              <a:off x="2318466" y="0"/>
              <a:ext cx="644608" cy="831209"/>
            </a:xfrm>
            <a:custGeom>
              <a:rect b="b" l="l" r="r" t="t"/>
              <a:pathLst>
                <a:path extrusionOk="0" h="831209" w="644608">
                  <a:moveTo>
                    <a:pt x="322321" y="0"/>
                  </a:moveTo>
                  <a:cubicBezTo>
                    <a:pt x="144589" y="0"/>
                    <a:pt x="0" y="144471"/>
                    <a:pt x="0" y="322061"/>
                  </a:cubicBezTo>
                  <a:cubicBezTo>
                    <a:pt x="0" y="552981"/>
                    <a:pt x="227221" y="762991"/>
                    <a:pt x="296869" y="821861"/>
                  </a:cubicBezTo>
                  <a:cubicBezTo>
                    <a:pt x="304243" y="828099"/>
                    <a:pt x="313282" y="831209"/>
                    <a:pt x="322321" y="831209"/>
                  </a:cubicBezTo>
                  <a:cubicBezTo>
                    <a:pt x="331360" y="831209"/>
                    <a:pt x="340382" y="828099"/>
                    <a:pt x="347756" y="821861"/>
                  </a:cubicBezTo>
                  <a:cubicBezTo>
                    <a:pt x="417404" y="762991"/>
                    <a:pt x="644609" y="552981"/>
                    <a:pt x="644609" y="322061"/>
                  </a:cubicBezTo>
                  <a:cubicBezTo>
                    <a:pt x="644609" y="144471"/>
                    <a:pt x="500019" y="0"/>
                    <a:pt x="322321" y="0"/>
                  </a:cubicBezTo>
                  <a:close/>
                  <a:moveTo>
                    <a:pt x="337003" y="809152"/>
                  </a:moveTo>
                  <a:cubicBezTo>
                    <a:pt x="328497" y="816355"/>
                    <a:pt x="316129" y="816355"/>
                    <a:pt x="307622" y="809152"/>
                  </a:cubicBezTo>
                  <a:cubicBezTo>
                    <a:pt x="239356" y="751464"/>
                    <a:pt x="16646" y="545828"/>
                    <a:pt x="16646" y="322061"/>
                  </a:cubicBezTo>
                  <a:cubicBezTo>
                    <a:pt x="16646" y="153636"/>
                    <a:pt x="153778" y="16635"/>
                    <a:pt x="322321" y="16635"/>
                  </a:cubicBezTo>
                  <a:cubicBezTo>
                    <a:pt x="490847" y="16635"/>
                    <a:pt x="627962" y="153636"/>
                    <a:pt x="627962" y="322061"/>
                  </a:cubicBezTo>
                  <a:cubicBezTo>
                    <a:pt x="627962" y="545828"/>
                    <a:pt x="405269" y="751464"/>
                    <a:pt x="337003" y="809152"/>
                  </a:cubicBezTo>
                  <a:close/>
                  <a:moveTo>
                    <a:pt x="322304" y="123045"/>
                  </a:moveTo>
                  <a:cubicBezTo>
                    <a:pt x="211590" y="123045"/>
                    <a:pt x="121517" y="213055"/>
                    <a:pt x="121517" y="323691"/>
                  </a:cubicBezTo>
                  <a:cubicBezTo>
                    <a:pt x="121517" y="434327"/>
                    <a:pt x="211590" y="524353"/>
                    <a:pt x="322304" y="524353"/>
                  </a:cubicBezTo>
                  <a:cubicBezTo>
                    <a:pt x="433018" y="524353"/>
                    <a:pt x="523091" y="434327"/>
                    <a:pt x="523091" y="323691"/>
                  </a:cubicBezTo>
                  <a:cubicBezTo>
                    <a:pt x="523091" y="213055"/>
                    <a:pt x="433018" y="123045"/>
                    <a:pt x="322304" y="123045"/>
                  </a:cubicBezTo>
                  <a:close/>
                  <a:moveTo>
                    <a:pt x="322304" y="507718"/>
                  </a:moveTo>
                  <a:cubicBezTo>
                    <a:pt x="220762" y="507718"/>
                    <a:pt x="138164" y="425161"/>
                    <a:pt x="138164" y="323691"/>
                  </a:cubicBezTo>
                  <a:cubicBezTo>
                    <a:pt x="138164" y="222237"/>
                    <a:pt x="220762" y="139680"/>
                    <a:pt x="322304" y="139680"/>
                  </a:cubicBezTo>
                  <a:cubicBezTo>
                    <a:pt x="423846" y="139680"/>
                    <a:pt x="506445" y="222237"/>
                    <a:pt x="506445" y="323691"/>
                  </a:cubicBezTo>
                  <a:cubicBezTo>
                    <a:pt x="506445" y="425161"/>
                    <a:pt x="423846" y="507718"/>
                    <a:pt x="322304" y="5077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6" name="Google Shape;576;p19"/>
          <p:cNvGrpSpPr/>
          <p:nvPr/>
        </p:nvGrpSpPr>
        <p:grpSpPr>
          <a:xfrm>
            <a:off x="809817" y="1695330"/>
            <a:ext cx="1980450" cy="1185547"/>
            <a:chOff x="0" y="0"/>
            <a:chExt cx="5281200" cy="3161459"/>
          </a:xfrm>
        </p:grpSpPr>
        <p:sp>
          <p:nvSpPr>
            <p:cNvPr id="577" name="Google Shape;577;p19"/>
            <p:cNvSpPr txBox="1"/>
            <p:nvPr/>
          </p:nvSpPr>
          <p:spPr>
            <a:xfrm>
              <a:off x="0" y="2077859"/>
              <a:ext cx="52812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78" name="Google Shape;578;p19"/>
            <p:cNvSpPr txBox="1"/>
            <p:nvPr/>
          </p:nvSpPr>
          <p:spPr>
            <a:xfrm>
              <a:off x="0" y="1174625"/>
              <a:ext cx="5281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79" name="Google Shape;579;p19"/>
            <p:cNvSpPr/>
            <p:nvPr/>
          </p:nvSpPr>
          <p:spPr>
            <a:xfrm>
              <a:off x="2425082" y="8317"/>
              <a:ext cx="430695" cy="814458"/>
            </a:xfrm>
            <a:custGeom>
              <a:rect b="b" l="l" r="r" t="t"/>
              <a:pathLst>
                <a:path extrusionOk="0" h="814458" w="430695">
                  <a:moveTo>
                    <a:pt x="411893" y="814458"/>
                  </a:moveTo>
                  <a:lnTo>
                    <a:pt x="18787" y="814458"/>
                  </a:lnTo>
                  <a:cubicBezTo>
                    <a:pt x="8420" y="814458"/>
                    <a:pt x="0" y="806058"/>
                    <a:pt x="0" y="795678"/>
                  </a:cubicBezTo>
                  <a:lnTo>
                    <a:pt x="0" y="18780"/>
                  </a:lnTo>
                  <a:cubicBezTo>
                    <a:pt x="0" y="8400"/>
                    <a:pt x="8403" y="0"/>
                    <a:pt x="18787" y="0"/>
                  </a:cubicBezTo>
                  <a:lnTo>
                    <a:pt x="411909" y="0"/>
                  </a:lnTo>
                  <a:cubicBezTo>
                    <a:pt x="422276" y="0"/>
                    <a:pt x="430696" y="8400"/>
                    <a:pt x="430696" y="18780"/>
                  </a:cubicBezTo>
                  <a:lnTo>
                    <a:pt x="430696" y="795678"/>
                  </a:lnTo>
                  <a:cubicBezTo>
                    <a:pt x="430679" y="806041"/>
                    <a:pt x="422276" y="814458"/>
                    <a:pt x="411893" y="8144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9"/>
            <p:cNvSpPr/>
            <p:nvPr/>
          </p:nvSpPr>
          <p:spPr>
            <a:xfrm>
              <a:off x="2416762" y="0"/>
              <a:ext cx="447336" cy="831092"/>
            </a:xfrm>
            <a:custGeom>
              <a:rect b="b" l="l" r="r" t="t"/>
              <a:pathLst>
                <a:path extrusionOk="0" h="831092" w="447336">
                  <a:moveTo>
                    <a:pt x="420213" y="0"/>
                  </a:moveTo>
                  <a:lnTo>
                    <a:pt x="317443" y="0"/>
                  </a:lnTo>
                  <a:lnTo>
                    <a:pt x="129876" y="0"/>
                  </a:lnTo>
                  <a:lnTo>
                    <a:pt x="27107" y="0"/>
                  </a:lnTo>
                  <a:cubicBezTo>
                    <a:pt x="12164" y="0"/>
                    <a:pt x="0" y="12160"/>
                    <a:pt x="0" y="27098"/>
                  </a:cubicBezTo>
                  <a:lnTo>
                    <a:pt x="0" y="803995"/>
                  </a:lnTo>
                  <a:cubicBezTo>
                    <a:pt x="0" y="818933"/>
                    <a:pt x="12164" y="831093"/>
                    <a:pt x="27107" y="831093"/>
                  </a:cubicBezTo>
                  <a:lnTo>
                    <a:pt x="420229" y="831093"/>
                  </a:lnTo>
                  <a:cubicBezTo>
                    <a:pt x="435172" y="831093"/>
                    <a:pt x="447336" y="818933"/>
                    <a:pt x="447336" y="803995"/>
                  </a:cubicBezTo>
                  <a:lnTo>
                    <a:pt x="447336" y="27098"/>
                  </a:lnTo>
                  <a:cubicBezTo>
                    <a:pt x="447320" y="12160"/>
                    <a:pt x="435172" y="0"/>
                    <a:pt x="420213" y="0"/>
                  </a:cubicBezTo>
                  <a:close/>
                  <a:moveTo>
                    <a:pt x="309123" y="16635"/>
                  </a:moveTo>
                  <a:lnTo>
                    <a:pt x="309123" y="52898"/>
                  </a:lnTo>
                  <a:lnTo>
                    <a:pt x="138196" y="52898"/>
                  </a:lnTo>
                  <a:lnTo>
                    <a:pt x="138196" y="16635"/>
                  </a:lnTo>
                  <a:lnTo>
                    <a:pt x="309123" y="16635"/>
                  </a:lnTo>
                  <a:close/>
                  <a:moveTo>
                    <a:pt x="27107" y="16635"/>
                  </a:moveTo>
                  <a:lnTo>
                    <a:pt x="121556" y="16635"/>
                  </a:lnTo>
                  <a:lnTo>
                    <a:pt x="121556" y="61215"/>
                  </a:lnTo>
                  <a:cubicBezTo>
                    <a:pt x="121556" y="65806"/>
                    <a:pt x="125283" y="69532"/>
                    <a:pt x="129876" y="69532"/>
                  </a:cubicBezTo>
                  <a:lnTo>
                    <a:pt x="317443" y="69532"/>
                  </a:lnTo>
                  <a:cubicBezTo>
                    <a:pt x="322036" y="69532"/>
                    <a:pt x="325763" y="65806"/>
                    <a:pt x="325763" y="61215"/>
                  </a:cubicBezTo>
                  <a:lnTo>
                    <a:pt x="325763" y="16635"/>
                  </a:lnTo>
                  <a:lnTo>
                    <a:pt x="420213" y="16635"/>
                  </a:lnTo>
                  <a:cubicBezTo>
                    <a:pt x="425987" y="16635"/>
                    <a:pt x="430679" y="21325"/>
                    <a:pt x="430679" y="27098"/>
                  </a:cubicBezTo>
                  <a:lnTo>
                    <a:pt x="430679" y="723235"/>
                  </a:lnTo>
                  <a:lnTo>
                    <a:pt x="16640" y="723235"/>
                  </a:lnTo>
                  <a:lnTo>
                    <a:pt x="16640" y="27098"/>
                  </a:lnTo>
                  <a:cubicBezTo>
                    <a:pt x="16640" y="21325"/>
                    <a:pt x="21333" y="16635"/>
                    <a:pt x="27107" y="16635"/>
                  </a:cubicBezTo>
                  <a:close/>
                  <a:moveTo>
                    <a:pt x="420213" y="814458"/>
                  </a:moveTo>
                  <a:lnTo>
                    <a:pt x="27107" y="814458"/>
                  </a:lnTo>
                  <a:cubicBezTo>
                    <a:pt x="21333" y="814458"/>
                    <a:pt x="16640" y="809767"/>
                    <a:pt x="16640" y="803995"/>
                  </a:cubicBezTo>
                  <a:lnTo>
                    <a:pt x="16640" y="739869"/>
                  </a:lnTo>
                  <a:lnTo>
                    <a:pt x="430679" y="739869"/>
                  </a:lnTo>
                  <a:lnTo>
                    <a:pt x="430679" y="803995"/>
                  </a:lnTo>
                  <a:cubicBezTo>
                    <a:pt x="430679" y="809751"/>
                    <a:pt x="425987" y="814458"/>
                    <a:pt x="420213" y="814458"/>
                  </a:cubicBezTo>
                  <a:close/>
                  <a:moveTo>
                    <a:pt x="292400" y="777147"/>
                  </a:moveTo>
                  <a:cubicBezTo>
                    <a:pt x="292400" y="781738"/>
                    <a:pt x="288673" y="785464"/>
                    <a:pt x="284080" y="785464"/>
                  </a:cubicBezTo>
                  <a:lnTo>
                    <a:pt x="163239" y="785464"/>
                  </a:lnTo>
                  <a:cubicBezTo>
                    <a:pt x="158647" y="785464"/>
                    <a:pt x="154919" y="781738"/>
                    <a:pt x="154919" y="777147"/>
                  </a:cubicBezTo>
                  <a:cubicBezTo>
                    <a:pt x="154919" y="772556"/>
                    <a:pt x="158647" y="768830"/>
                    <a:pt x="163239" y="768830"/>
                  </a:cubicBezTo>
                  <a:lnTo>
                    <a:pt x="284080" y="768830"/>
                  </a:lnTo>
                  <a:cubicBezTo>
                    <a:pt x="288673" y="768830"/>
                    <a:pt x="292400" y="772556"/>
                    <a:pt x="292400" y="777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1" name="Google Shape;581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Carnival base template">
  <a:themeElements>
    <a:clrScheme name="Custom 347">
      <a:dk1>
        <a:srgbClr val="000000"/>
      </a:dk1>
      <a:lt1>
        <a:srgbClr val="FFFFFF"/>
      </a:lt1>
      <a:dk2>
        <a:srgbClr val="04BF68"/>
      </a:dk2>
      <a:lt2>
        <a:srgbClr val="257EF2"/>
      </a:lt2>
      <a:accent1>
        <a:srgbClr val="FEC319"/>
      </a:accent1>
      <a:accent2>
        <a:srgbClr val="EC9ACF"/>
      </a:accent2>
      <a:accent3>
        <a:srgbClr val="FF4141"/>
      </a:accent3>
      <a:accent4>
        <a:srgbClr val="FFFFFF"/>
      </a:accent4>
      <a:accent5>
        <a:srgbClr val="FFFFFF"/>
      </a:accent5>
      <a:accent6>
        <a:srgbClr val="FFFFFF"/>
      </a:accent6>
      <a:hlink>
        <a:srgbClr val="257EF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